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56" r:id="rId6"/>
    <p:sldId id="291" r:id="rId7"/>
    <p:sldId id="261" r:id="rId8"/>
    <p:sldId id="262" r:id="rId9"/>
    <p:sldId id="292" r:id="rId10"/>
    <p:sldId id="263" r:id="rId11"/>
    <p:sldId id="265" r:id="rId12"/>
    <p:sldId id="264" r:id="rId13"/>
    <p:sldId id="266" r:id="rId14"/>
    <p:sldId id="267" r:id="rId15"/>
    <p:sldId id="268" r:id="rId16"/>
    <p:sldId id="269" r:id="rId17"/>
    <p:sldId id="271" r:id="rId18"/>
    <p:sldId id="270" r:id="rId19"/>
    <p:sldId id="272" r:id="rId20"/>
    <p:sldId id="273" r:id="rId21"/>
    <p:sldId id="274" r:id="rId22"/>
    <p:sldId id="275" r:id="rId23"/>
    <p:sldId id="276" r:id="rId24"/>
    <p:sldId id="277" r:id="rId25"/>
    <p:sldId id="278" r:id="rId26"/>
    <p:sldId id="279"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5"/>
    <a:srgbClr val="FF7C80"/>
    <a:srgbClr val="FF6165"/>
    <a:srgbClr val="AFDC7E"/>
    <a:srgbClr val="E6AF00"/>
    <a:srgbClr val="FFDA65"/>
    <a:srgbClr val="F8B6D2"/>
    <a:srgbClr val="F48CB9"/>
    <a:srgbClr val="F17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66" d="100"/>
          <a:sy n="66" d="100"/>
        </p:scale>
        <p:origin x="2310" y="84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8B91-5D80-331D-AC8D-9079803CE0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558017-EC93-41E1-25BC-91DE0B2A2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4D186C-E022-64C8-D841-9E9016A1332F}"/>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5" name="Footer Placeholder 4">
            <a:extLst>
              <a:ext uri="{FF2B5EF4-FFF2-40B4-BE49-F238E27FC236}">
                <a16:creationId xmlns:a16="http://schemas.microsoft.com/office/drawing/2014/main" id="{E33ED8ED-D45B-7CA9-D0E9-7569AE74B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370A2-9FB3-064B-3A86-50FF65FD24C6}"/>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2923442319"/>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7A7B-C4C9-D2F2-9122-27B018179A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46D1B1-5503-4865-0354-232EDA3837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ACDEC-A223-D340-39D3-D6563F4F268C}"/>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5" name="Footer Placeholder 4">
            <a:extLst>
              <a:ext uri="{FF2B5EF4-FFF2-40B4-BE49-F238E27FC236}">
                <a16:creationId xmlns:a16="http://schemas.microsoft.com/office/drawing/2014/main" id="{EA347888-8840-1A2C-0338-824C0DA94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F3F2D-B73D-4C60-B149-E0A7F533047E}"/>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3652651354"/>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360A55-ED7C-D84E-D31D-8F0550E444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09A210-31AE-69A3-1B8D-53BE38DAD0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4E92D-3CED-9F23-0172-69F692451645}"/>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5" name="Footer Placeholder 4">
            <a:extLst>
              <a:ext uri="{FF2B5EF4-FFF2-40B4-BE49-F238E27FC236}">
                <a16:creationId xmlns:a16="http://schemas.microsoft.com/office/drawing/2014/main" id="{C510D22A-6590-9F03-76B4-A186A8C4D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1C3C9-60C8-2012-28F6-5D94DFFE20F6}"/>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3211869836"/>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F410-A32A-ED6B-CB9B-8BCC37B1E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AEDC7-556D-7E81-1540-814D939BDA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28C7D-4767-E84E-21E9-EE6F1F9777DE}"/>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5" name="Footer Placeholder 4">
            <a:extLst>
              <a:ext uri="{FF2B5EF4-FFF2-40B4-BE49-F238E27FC236}">
                <a16:creationId xmlns:a16="http://schemas.microsoft.com/office/drawing/2014/main" id="{56F54586-F297-9A11-0CC7-356BC8FB7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72BC5-5A5D-A0F8-7B20-3FBB56FE8ACA}"/>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2123166384"/>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DFDF-264C-5BC2-BAAC-63C84DD018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A13EC-8DF0-BF3D-4EF1-47A97C4FC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3A41E6-ADA7-A9EB-CED4-E6D7A8B150C0}"/>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5" name="Footer Placeholder 4">
            <a:extLst>
              <a:ext uri="{FF2B5EF4-FFF2-40B4-BE49-F238E27FC236}">
                <a16:creationId xmlns:a16="http://schemas.microsoft.com/office/drawing/2014/main" id="{9BB4C576-FB60-CFD0-0BAC-724867F7B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77CB4-343C-D16E-390B-09B419673832}"/>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52946066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9D96-B6EE-4ACD-FD31-4C2AB7F5A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B33C-C997-518E-68C1-ED46081A34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FAA588-B06B-DF8F-6BC0-AA6F2E31E5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97BCA-272F-6AC6-32E4-43402A232F2B}"/>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6" name="Footer Placeholder 5">
            <a:extLst>
              <a:ext uri="{FF2B5EF4-FFF2-40B4-BE49-F238E27FC236}">
                <a16:creationId xmlns:a16="http://schemas.microsoft.com/office/drawing/2014/main" id="{B151E22E-DAE4-F60F-A609-6C70538F1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A8206-93CF-C34A-A482-6C7EFFB0BFF4}"/>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711691964"/>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DEE2-DFE8-D60D-6D66-7FA57477E0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D6BBEA-2810-C112-EF70-757D2BCA07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D2BDFD-538B-F412-FC25-280D32446B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A67D78-8792-9D94-1403-A66155749A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56ADA6-B807-A318-A975-709C6AC2FE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B01F55-EE81-3F87-FCC5-714B03E17A1E}"/>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8" name="Footer Placeholder 7">
            <a:extLst>
              <a:ext uri="{FF2B5EF4-FFF2-40B4-BE49-F238E27FC236}">
                <a16:creationId xmlns:a16="http://schemas.microsoft.com/office/drawing/2014/main" id="{05DC8425-D003-63B9-AD6A-AA735CAED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3FC285-9A36-3A0E-682F-D91D2254BCAB}"/>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2053472511"/>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E0509-30DC-8A51-DD6A-B64A93349C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8B4B6B-C33E-BED2-CD17-F977A8EDE294}"/>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4" name="Footer Placeholder 3">
            <a:extLst>
              <a:ext uri="{FF2B5EF4-FFF2-40B4-BE49-F238E27FC236}">
                <a16:creationId xmlns:a16="http://schemas.microsoft.com/office/drawing/2014/main" id="{2D994456-B4D9-6265-54B9-BE60FA9F3D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0F2958-269F-27E3-C021-9EBB2E9968FC}"/>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380623565"/>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1B9E2E-DEE0-4ABA-1380-05BB56781841}"/>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3" name="Footer Placeholder 2">
            <a:extLst>
              <a:ext uri="{FF2B5EF4-FFF2-40B4-BE49-F238E27FC236}">
                <a16:creationId xmlns:a16="http://schemas.microsoft.com/office/drawing/2014/main" id="{03BD7038-61B3-C64E-A25B-EF0498ADF0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6FA55F-1331-52DC-09DD-5370817CE020}"/>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728022005"/>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0D9-A267-E7E0-F406-E8E91A9B7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68BAE9-CDF1-F50A-45F7-EEB6EA348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132AC-BDFF-9947-22A2-46A166A8D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B37AE9-2467-53A8-0381-37EEC63A65D2}"/>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6" name="Footer Placeholder 5">
            <a:extLst>
              <a:ext uri="{FF2B5EF4-FFF2-40B4-BE49-F238E27FC236}">
                <a16:creationId xmlns:a16="http://schemas.microsoft.com/office/drawing/2014/main" id="{568D1DCF-6BB6-B418-7D63-2B79C3BCE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DB018-3B86-B042-8987-6299B3E05C87}"/>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314808381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A87E-2DA5-B222-F576-44EF03BBA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2168F-6C65-973E-9FC8-BEEDDE818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D5C520-B72C-5795-AC77-84872D204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8CC0A-9183-902D-E9A6-0961A700180F}"/>
              </a:ext>
            </a:extLst>
          </p:cNvPr>
          <p:cNvSpPr>
            <a:spLocks noGrp="1"/>
          </p:cNvSpPr>
          <p:nvPr>
            <p:ph type="dt" sz="half" idx="10"/>
          </p:nvPr>
        </p:nvSpPr>
        <p:spPr/>
        <p:txBody>
          <a:bodyPr/>
          <a:lstStyle/>
          <a:p>
            <a:fld id="{26638F97-F887-4FBA-A145-7049B9D00C83}" type="datetimeFigureOut">
              <a:rPr lang="en-US" smtClean="0"/>
              <a:t>4/11/2023</a:t>
            </a:fld>
            <a:endParaRPr lang="en-US"/>
          </a:p>
        </p:txBody>
      </p:sp>
      <p:sp>
        <p:nvSpPr>
          <p:cNvPr id="6" name="Footer Placeholder 5">
            <a:extLst>
              <a:ext uri="{FF2B5EF4-FFF2-40B4-BE49-F238E27FC236}">
                <a16:creationId xmlns:a16="http://schemas.microsoft.com/office/drawing/2014/main" id="{39ED3291-D1B8-89AA-A357-D8CE87458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5A51E-768A-429D-7D3D-8CB5A9D28F29}"/>
              </a:ext>
            </a:extLst>
          </p:cNvPr>
          <p:cNvSpPr>
            <a:spLocks noGrp="1"/>
          </p:cNvSpPr>
          <p:nvPr>
            <p:ph type="sldNum" sz="quarter" idx="12"/>
          </p:nvPr>
        </p:nvSpPr>
        <p:spPr/>
        <p:txBody>
          <a:bodyPr/>
          <a:lstStyle/>
          <a:p>
            <a:fld id="{FA64F016-25F5-4251-A9D7-B41A5EC92E96}" type="slidenum">
              <a:rPr lang="en-US" smtClean="0"/>
              <a:t>‹#›</a:t>
            </a:fld>
            <a:endParaRPr lang="en-US"/>
          </a:p>
        </p:txBody>
      </p:sp>
    </p:spTree>
    <p:extLst>
      <p:ext uri="{BB962C8B-B14F-4D97-AF65-F5344CB8AC3E}">
        <p14:creationId xmlns:p14="http://schemas.microsoft.com/office/powerpoint/2010/main" val="257973828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0141523-ADE2-43B9-9B55-2FA0466592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7740808-FF23-8C81-CF0B-591933742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EB4FC9-5070-E6FC-8A63-5B94AB458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95DCE-0BA5-6527-E31B-30ADFDE18B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38F97-F887-4FBA-A145-7049B9D00C83}" type="datetimeFigureOut">
              <a:rPr lang="en-US" smtClean="0"/>
              <a:t>4/11/2023</a:t>
            </a:fld>
            <a:endParaRPr lang="en-US"/>
          </a:p>
        </p:txBody>
      </p:sp>
      <p:sp>
        <p:nvSpPr>
          <p:cNvPr id="5" name="Footer Placeholder 4">
            <a:extLst>
              <a:ext uri="{FF2B5EF4-FFF2-40B4-BE49-F238E27FC236}">
                <a16:creationId xmlns:a16="http://schemas.microsoft.com/office/drawing/2014/main" id="{C9064BB2-4C21-FC2B-B883-338DC095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D5B681-2303-8DA6-E7B2-F01728CFE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4F016-25F5-4251-A9D7-B41A5EC92E96}" type="slidenum">
              <a:rPr lang="en-US" smtClean="0"/>
              <a:t>‹#›</a:t>
            </a:fld>
            <a:endParaRPr lang="en-US"/>
          </a:p>
        </p:txBody>
      </p:sp>
      <p:sp>
        <p:nvSpPr>
          <p:cNvPr id="7" name="Oval 6">
            <a:extLst>
              <a:ext uri="{FF2B5EF4-FFF2-40B4-BE49-F238E27FC236}">
                <a16:creationId xmlns:a16="http://schemas.microsoft.com/office/drawing/2014/main" id="{3322C862-A744-4875-AA7D-FC408CCC9594}"/>
              </a:ext>
            </a:extLst>
          </p:cNvPr>
          <p:cNvSpPr>
            <a:spLocks noChangeAspect="1"/>
          </p:cNvSpPr>
          <p:nvPr userDrawn="1">
            <p:custDataLst>
              <p:tags r:id="rId13"/>
            </p:custDataLst>
          </p:nvPr>
        </p:nvSpPr>
        <p:spPr>
          <a:xfrm>
            <a:off x="-4933950" y="-2933700"/>
            <a:ext cx="1329035" cy="1329035"/>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5DCA5C-1596-4070-8B0D-BAC1B947F204}"/>
              </a:ext>
            </a:extLst>
          </p:cNvPr>
          <p:cNvSpPr>
            <a:spLocks noChangeAspect="1"/>
          </p:cNvSpPr>
          <p:nvPr userDrawn="1">
            <p:custDataLst>
              <p:tags r:id="rId14"/>
            </p:custDataLst>
          </p:nvPr>
        </p:nvSpPr>
        <p:spPr>
          <a:xfrm>
            <a:off x="15016317" y="10195437"/>
            <a:ext cx="1329035" cy="1329035"/>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16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58FAB9-4488-5BC9-D36A-DCCF5A5EE9D2}"/>
              </a:ext>
            </a:extLst>
          </p:cNvPr>
          <p:cNvGrpSpPr/>
          <p:nvPr/>
        </p:nvGrpSpPr>
        <p:grpSpPr>
          <a:xfrm>
            <a:off x="685800" y="635000"/>
            <a:ext cx="10820400" cy="5816600"/>
            <a:chOff x="850900" y="520700"/>
            <a:chExt cx="10820400" cy="5816600"/>
          </a:xfrm>
        </p:grpSpPr>
        <p:sp>
          <p:nvSpPr>
            <p:cNvPr id="5" name="Rectangle: Rounded Corners 4">
              <a:extLst>
                <a:ext uri="{FF2B5EF4-FFF2-40B4-BE49-F238E27FC236}">
                  <a16:creationId xmlns:a16="http://schemas.microsoft.com/office/drawing/2014/main" id="{11D7AAA5-7B82-9537-4F3A-A6095E7FB49B}"/>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DA94956-AADC-5BAB-3B54-52D2AA1A4EE8}"/>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FF0879CE-9B35-B1C5-EA2B-F7D61E3ABDBD}"/>
              </a:ext>
            </a:extLst>
          </p:cNvPr>
          <p:cNvSpPr txBox="1"/>
          <p:nvPr/>
        </p:nvSpPr>
        <p:spPr>
          <a:xfrm>
            <a:off x="922963" y="1536174"/>
            <a:ext cx="10346074" cy="3785652"/>
          </a:xfrm>
          <a:prstGeom prst="rect">
            <a:avLst/>
          </a:prstGeom>
          <a:noFill/>
        </p:spPr>
        <p:txBody>
          <a:bodyPr wrap="square" rtlCol="0">
            <a:spAutoFit/>
          </a:bodyPr>
          <a:lstStyle/>
          <a:p>
            <a:pPr algn="ctr"/>
            <a:r>
              <a:rPr lang="en-US" sz="8000" dirty="0">
                <a:ln w="28575">
                  <a:solidFill>
                    <a:schemeClr val="tx1">
                      <a:lumMod val="85000"/>
                      <a:lumOff val="15000"/>
                    </a:schemeClr>
                  </a:solidFill>
                </a:ln>
                <a:solidFill>
                  <a:srgbClr val="92D050"/>
                </a:solidFill>
                <a:latin typeface="iCiel Pony" panose="02000000000000000000" pitchFamily="2" charset="0"/>
              </a:rPr>
              <a:t>CHÀO MỪNG CÁC EM ĐẾN VỚI TIẾT HỌC </a:t>
            </a:r>
            <a:r>
              <a:rPr lang="en-US" sz="8000" dirty="0">
                <a:ln w="28575">
                  <a:solidFill>
                    <a:schemeClr val="tx1">
                      <a:lumMod val="85000"/>
                      <a:lumOff val="15000"/>
                    </a:schemeClr>
                  </a:solidFill>
                </a:ln>
                <a:solidFill>
                  <a:srgbClr val="FFC000"/>
                </a:solidFill>
                <a:latin typeface="iCiel Pony" panose="02000000000000000000" pitchFamily="2" charset="0"/>
              </a:rPr>
              <a:t>TẬP ĐỌC</a:t>
            </a:r>
          </a:p>
        </p:txBody>
      </p:sp>
    </p:spTree>
    <p:extLst>
      <p:ext uri="{BB962C8B-B14F-4D97-AF65-F5344CB8AC3E}">
        <p14:creationId xmlns:p14="http://schemas.microsoft.com/office/powerpoint/2010/main" val="28043121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685800" y="520700"/>
            <a:ext cx="10820400" cy="58166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CCC3589-4D6E-3DE7-6A46-A138FE11E6C4}"/>
              </a:ext>
            </a:extLst>
          </p:cNvPr>
          <p:cNvGrpSpPr/>
          <p:nvPr/>
        </p:nvGrpSpPr>
        <p:grpSpPr>
          <a:xfrm>
            <a:off x="5194300" y="1473200"/>
            <a:ext cx="5943600" cy="3911600"/>
            <a:chOff x="5130800" y="1384300"/>
            <a:chExt cx="5943600" cy="3911600"/>
          </a:xfrm>
        </p:grpSpPr>
        <p:sp>
          <p:nvSpPr>
            <p:cNvPr id="8" name="Rectangle 7">
              <a:extLst>
                <a:ext uri="{FF2B5EF4-FFF2-40B4-BE49-F238E27FC236}">
                  <a16:creationId xmlns:a16="http://schemas.microsoft.com/office/drawing/2014/main" id="{52ABEFD3-BFD3-7B88-6103-FD773E62A4C5}"/>
                </a:ext>
              </a:extLst>
            </p:cNvPr>
            <p:cNvSpPr/>
            <p:nvPr/>
          </p:nvSpPr>
          <p:spPr>
            <a:xfrm>
              <a:off x="5130800" y="1384300"/>
              <a:ext cx="5943600" cy="391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B63A137-8A60-BE4B-6161-27C96077F379}"/>
                </a:ext>
              </a:extLst>
            </p:cNvPr>
            <p:cNvPicPr>
              <a:picLocks noChangeAspect="1"/>
            </p:cNvPicPr>
            <p:nvPr/>
          </p:nvPicPr>
          <p:blipFill>
            <a:blip r:embed="rId2"/>
            <a:stretch>
              <a:fillRect/>
            </a:stretch>
          </p:blipFill>
          <p:spPr>
            <a:xfrm>
              <a:off x="5336536" y="1579563"/>
              <a:ext cx="5553714" cy="3475038"/>
            </a:xfrm>
            <a:prstGeom prst="rect">
              <a:avLst/>
            </a:prstGeom>
          </p:spPr>
        </p:pic>
      </p:grpSp>
      <p:sp>
        <p:nvSpPr>
          <p:cNvPr id="10" name="TextBox 9">
            <a:extLst>
              <a:ext uri="{FF2B5EF4-FFF2-40B4-BE49-F238E27FC236}">
                <a16:creationId xmlns:a16="http://schemas.microsoft.com/office/drawing/2014/main" id="{E0F8228F-9933-EE27-2C69-59C6FAA3E164}"/>
              </a:ext>
            </a:extLst>
          </p:cNvPr>
          <p:cNvSpPr txBox="1"/>
          <p:nvPr/>
        </p:nvSpPr>
        <p:spPr>
          <a:xfrm>
            <a:off x="1003300" y="1413063"/>
            <a:ext cx="4051300" cy="403187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1920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1992.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0888772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24AEA2-9B80-A9AC-F25A-9AA3E083FF38}"/>
              </a:ext>
            </a:extLst>
          </p:cNvPr>
          <p:cNvSpPr/>
          <p:nvPr/>
        </p:nvSpPr>
        <p:spPr>
          <a:xfrm>
            <a:off x="0" y="1854200"/>
            <a:ext cx="12522200" cy="1905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2D9D63C-70F9-3833-70BA-CED28710355E}"/>
              </a:ext>
            </a:extLst>
          </p:cNvPr>
          <p:cNvGrpSpPr/>
          <p:nvPr/>
        </p:nvGrpSpPr>
        <p:grpSpPr>
          <a:xfrm>
            <a:off x="681548" y="1872281"/>
            <a:ext cx="10930503" cy="1900148"/>
            <a:chOff x="681548" y="1872281"/>
            <a:chExt cx="10930503" cy="1900148"/>
          </a:xfrm>
        </p:grpSpPr>
        <p:sp>
          <p:nvSpPr>
            <p:cNvPr id="7" name="TextBox 6">
              <a:extLst>
                <a:ext uri="{FF2B5EF4-FFF2-40B4-BE49-F238E27FC236}">
                  <a16:creationId xmlns:a16="http://schemas.microsoft.com/office/drawing/2014/main" id="{F49794E5-3362-41C4-E371-16CFE38ECD30}"/>
                </a:ext>
              </a:extLst>
            </p:cNvPr>
            <p:cNvSpPr txBox="1"/>
            <p:nvPr/>
          </p:nvSpPr>
          <p:spPr>
            <a:xfrm>
              <a:off x="681548" y="18722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chemeClr val="accent2">
                      <a:lumMod val="75000"/>
                    </a:schemeClr>
                  </a:solidFill>
                  <a:latin typeface="SVN-Poky's" panose="020B0606040200020203" pitchFamily="34" charset="0"/>
                  <a:cs typeface="Arial"/>
                  <a:sym typeface="Arial"/>
                </a:rPr>
                <a:t>LUYỆN ĐỌC</a:t>
              </a:r>
            </a:p>
          </p:txBody>
        </p:sp>
        <p:sp>
          <p:nvSpPr>
            <p:cNvPr id="5" name="TextBox 4">
              <a:extLst>
                <a:ext uri="{FF2B5EF4-FFF2-40B4-BE49-F238E27FC236}">
                  <a16:creationId xmlns:a16="http://schemas.microsoft.com/office/drawing/2014/main" id="{8FA30B36-70D0-1DA3-2212-8DD076A07EB0}"/>
                </a:ext>
              </a:extLst>
            </p:cNvPr>
            <p:cNvSpPr txBox="1"/>
            <p:nvPr/>
          </p:nvSpPr>
          <p:spPr>
            <a:xfrm>
              <a:off x="783148" y="19103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rgbClr val="FFC000"/>
                  </a:solidFill>
                  <a:latin typeface="SVN-Poky's" panose="020B0606040200020203" pitchFamily="34" charset="0"/>
                  <a:cs typeface="Arial"/>
                  <a:sym typeface="Arial"/>
                </a:rPr>
                <a:t>LUYỆN ĐỌC</a:t>
              </a:r>
            </a:p>
          </p:txBody>
        </p:sp>
      </p:grpSp>
      <p:grpSp>
        <p:nvGrpSpPr>
          <p:cNvPr id="9" name="Google Shape;1443;p40">
            <a:extLst>
              <a:ext uri="{FF2B5EF4-FFF2-40B4-BE49-F238E27FC236}">
                <a16:creationId xmlns:a16="http://schemas.microsoft.com/office/drawing/2014/main" id="{45B0268E-EE6B-6F9A-98B8-8EDA66A8F63E}"/>
              </a:ext>
            </a:extLst>
          </p:cNvPr>
          <p:cNvGrpSpPr/>
          <p:nvPr/>
        </p:nvGrpSpPr>
        <p:grpSpPr>
          <a:xfrm>
            <a:off x="6202702" y="5393451"/>
            <a:ext cx="1275227" cy="1464549"/>
            <a:chOff x="238813" y="8964725"/>
            <a:chExt cx="1503982" cy="1727267"/>
          </a:xfrm>
        </p:grpSpPr>
        <p:sp>
          <p:nvSpPr>
            <p:cNvPr id="10" name="Google Shape;1444;p40">
              <a:extLst>
                <a:ext uri="{FF2B5EF4-FFF2-40B4-BE49-F238E27FC236}">
                  <a16:creationId xmlns:a16="http://schemas.microsoft.com/office/drawing/2014/main" id="{D561A18C-86F3-7D99-677B-9F2E46E1B22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445;p40">
              <a:extLst>
                <a:ext uri="{FF2B5EF4-FFF2-40B4-BE49-F238E27FC236}">
                  <a16:creationId xmlns:a16="http://schemas.microsoft.com/office/drawing/2014/main" id="{E018FD12-ECAB-4ACD-C3CF-2C3DFD16E2E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446;p40">
              <a:extLst>
                <a:ext uri="{FF2B5EF4-FFF2-40B4-BE49-F238E27FC236}">
                  <a16:creationId xmlns:a16="http://schemas.microsoft.com/office/drawing/2014/main" id="{D6960A19-D67C-2BA2-AC4E-15E1F37B87D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447;p40">
              <a:extLst>
                <a:ext uri="{FF2B5EF4-FFF2-40B4-BE49-F238E27FC236}">
                  <a16:creationId xmlns:a16="http://schemas.microsoft.com/office/drawing/2014/main" id="{1B12339C-9F51-A00D-94C6-4A0D3C59688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48;p40">
              <a:extLst>
                <a:ext uri="{FF2B5EF4-FFF2-40B4-BE49-F238E27FC236}">
                  <a16:creationId xmlns:a16="http://schemas.microsoft.com/office/drawing/2014/main" id="{1706FBCD-D25E-779A-D086-8FAF6C048F0F}"/>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49;p40">
              <a:extLst>
                <a:ext uri="{FF2B5EF4-FFF2-40B4-BE49-F238E27FC236}">
                  <a16:creationId xmlns:a16="http://schemas.microsoft.com/office/drawing/2014/main" id="{A1861FD0-3DB4-F8E4-A659-ADEE0D5AF3E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50;p40">
              <a:extLst>
                <a:ext uri="{FF2B5EF4-FFF2-40B4-BE49-F238E27FC236}">
                  <a16:creationId xmlns:a16="http://schemas.microsoft.com/office/drawing/2014/main" id="{F8BDACDA-80E2-A373-54D2-D079921AD27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51;p40">
              <a:extLst>
                <a:ext uri="{FF2B5EF4-FFF2-40B4-BE49-F238E27FC236}">
                  <a16:creationId xmlns:a16="http://schemas.microsoft.com/office/drawing/2014/main" id="{0EFC52CC-F327-69A9-B1AC-3BDA360F0136}"/>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52;p40">
              <a:extLst>
                <a:ext uri="{FF2B5EF4-FFF2-40B4-BE49-F238E27FC236}">
                  <a16:creationId xmlns:a16="http://schemas.microsoft.com/office/drawing/2014/main" id="{4D7CF8D4-8D91-BDE3-F507-6584925D99D9}"/>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53;p40">
              <a:extLst>
                <a:ext uri="{FF2B5EF4-FFF2-40B4-BE49-F238E27FC236}">
                  <a16:creationId xmlns:a16="http://schemas.microsoft.com/office/drawing/2014/main" id="{DC7D152B-0658-C3EC-C471-E13EDBF87AC3}"/>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54;p40">
              <a:extLst>
                <a:ext uri="{FF2B5EF4-FFF2-40B4-BE49-F238E27FC236}">
                  <a16:creationId xmlns:a16="http://schemas.microsoft.com/office/drawing/2014/main" id="{542A2FFF-5037-9F82-2051-87DB677AAE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55;p40">
              <a:extLst>
                <a:ext uri="{FF2B5EF4-FFF2-40B4-BE49-F238E27FC236}">
                  <a16:creationId xmlns:a16="http://schemas.microsoft.com/office/drawing/2014/main" id="{0A55228F-FA2B-0C5A-F3D2-96D9E0CDA2B7}"/>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56;p40">
              <a:extLst>
                <a:ext uri="{FF2B5EF4-FFF2-40B4-BE49-F238E27FC236}">
                  <a16:creationId xmlns:a16="http://schemas.microsoft.com/office/drawing/2014/main" id="{C6FD19B8-E6E9-BFAF-0D7F-AAC4C275B35E}"/>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57;p40">
              <a:extLst>
                <a:ext uri="{FF2B5EF4-FFF2-40B4-BE49-F238E27FC236}">
                  <a16:creationId xmlns:a16="http://schemas.microsoft.com/office/drawing/2014/main" id="{037C0A5B-EE5F-73DB-C0C5-42B2067651DF}"/>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58;p40">
              <a:extLst>
                <a:ext uri="{FF2B5EF4-FFF2-40B4-BE49-F238E27FC236}">
                  <a16:creationId xmlns:a16="http://schemas.microsoft.com/office/drawing/2014/main" id="{9F686AD0-5211-3681-AFF5-12DA45D3EF85}"/>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59;p40">
              <a:extLst>
                <a:ext uri="{FF2B5EF4-FFF2-40B4-BE49-F238E27FC236}">
                  <a16:creationId xmlns:a16="http://schemas.microsoft.com/office/drawing/2014/main" id="{D10371C8-848F-F856-1520-D7F70738CC8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60;p40">
              <a:extLst>
                <a:ext uri="{FF2B5EF4-FFF2-40B4-BE49-F238E27FC236}">
                  <a16:creationId xmlns:a16="http://schemas.microsoft.com/office/drawing/2014/main" id="{5023EFB5-08CB-222E-1061-7B2133C067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61;p40">
              <a:extLst>
                <a:ext uri="{FF2B5EF4-FFF2-40B4-BE49-F238E27FC236}">
                  <a16:creationId xmlns:a16="http://schemas.microsoft.com/office/drawing/2014/main" id="{ADE5A8D1-A826-43C3-46DE-C02877B82B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62;p40">
              <a:extLst>
                <a:ext uri="{FF2B5EF4-FFF2-40B4-BE49-F238E27FC236}">
                  <a16:creationId xmlns:a16="http://schemas.microsoft.com/office/drawing/2014/main" id="{40888BA7-4363-81F1-152A-8CB24C7CB91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1463;p40">
            <a:extLst>
              <a:ext uri="{FF2B5EF4-FFF2-40B4-BE49-F238E27FC236}">
                <a16:creationId xmlns:a16="http://schemas.microsoft.com/office/drawing/2014/main" id="{406FA9B8-1BB3-82C3-4873-2993D401F467}"/>
              </a:ext>
            </a:extLst>
          </p:cNvPr>
          <p:cNvGrpSpPr/>
          <p:nvPr/>
        </p:nvGrpSpPr>
        <p:grpSpPr>
          <a:xfrm>
            <a:off x="8697775" y="5393451"/>
            <a:ext cx="1275227" cy="1464549"/>
            <a:chOff x="238813" y="8964725"/>
            <a:chExt cx="1503982" cy="1727267"/>
          </a:xfrm>
        </p:grpSpPr>
        <p:sp>
          <p:nvSpPr>
            <p:cNvPr id="30" name="Google Shape;1464;p40">
              <a:extLst>
                <a:ext uri="{FF2B5EF4-FFF2-40B4-BE49-F238E27FC236}">
                  <a16:creationId xmlns:a16="http://schemas.microsoft.com/office/drawing/2014/main" id="{AB068F70-7820-C6A2-383B-29336177358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65;p40">
              <a:extLst>
                <a:ext uri="{FF2B5EF4-FFF2-40B4-BE49-F238E27FC236}">
                  <a16:creationId xmlns:a16="http://schemas.microsoft.com/office/drawing/2014/main" id="{F48D1D36-08CA-50D4-B8B2-0C2451B2103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66;p40">
              <a:extLst>
                <a:ext uri="{FF2B5EF4-FFF2-40B4-BE49-F238E27FC236}">
                  <a16:creationId xmlns:a16="http://schemas.microsoft.com/office/drawing/2014/main" id="{53D47D6D-2596-C099-3EBD-B56C0A2B9D27}"/>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67;p40">
              <a:extLst>
                <a:ext uri="{FF2B5EF4-FFF2-40B4-BE49-F238E27FC236}">
                  <a16:creationId xmlns:a16="http://schemas.microsoft.com/office/drawing/2014/main" id="{28A9BDD2-AC53-BCC1-323C-44606BEEA09E}"/>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68;p40">
              <a:extLst>
                <a:ext uri="{FF2B5EF4-FFF2-40B4-BE49-F238E27FC236}">
                  <a16:creationId xmlns:a16="http://schemas.microsoft.com/office/drawing/2014/main" id="{A12CBD82-DADB-7B2D-45EC-70F1768FFE9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69;p40">
              <a:extLst>
                <a:ext uri="{FF2B5EF4-FFF2-40B4-BE49-F238E27FC236}">
                  <a16:creationId xmlns:a16="http://schemas.microsoft.com/office/drawing/2014/main" id="{42FF049A-D1A2-C204-ECD0-F9F7397A14FD}"/>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70;p40">
              <a:extLst>
                <a:ext uri="{FF2B5EF4-FFF2-40B4-BE49-F238E27FC236}">
                  <a16:creationId xmlns:a16="http://schemas.microsoft.com/office/drawing/2014/main" id="{4A28FA44-0D08-6B85-96B8-DD704FB10DEA}"/>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71;p40">
              <a:extLst>
                <a:ext uri="{FF2B5EF4-FFF2-40B4-BE49-F238E27FC236}">
                  <a16:creationId xmlns:a16="http://schemas.microsoft.com/office/drawing/2014/main" id="{30704AE0-639F-0E8D-A0D4-91E721AE9BF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72;p40">
              <a:extLst>
                <a:ext uri="{FF2B5EF4-FFF2-40B4-BE49-F238E27FC236}">
                  <a16:creationId xmlns:a16="http://schemas.microsoft.com/office/drawing/2014/main" id="{E8BD30E2-673A-64E9-A8BC-7453EBEDFBE6}"/>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73;p40">
              <a:extLst>
                <a:ext uri="{FF2B5EF4-FFF2-40B4-BE49-F238E27FC236}">
                  <a16:creationId xmlns:a16="http://schemas.microsoft.com/office/drawing/2014/main" id="{DA0227BE-8F4D-138F-192E-57B52D40CD79}"/>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74;p40">
              <a:extLst>
                <a:ext uri="{FF2B5EF4-FFF2-40B4-BE49-F238E27FC236}">
                  <a16:creationId xmlns:a16="http://schemas.microsoft.com/office/drawing/2014/main" id="{62C9616B-6C3B-7401-5FD7-BF80AD9D882B}"/>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75;p40">
              <a:extLst>
                <a:ext uri="{FF2B5EF4-FFF2-40B4-BE49-F238E27FC236}">
                  <a16:creationId xmlns:a16="http://schemas.microsoft.com/office/drawing/2014/main" id="{785D4E2A-F8B5-396B-C677-4CA0FD24118B}"/>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76;p40">
              <a:extLst>
                <a:ext uri="{FF2B5EF4-FFF2-40B4-BE49-F238E27FC236}">
                  <a16:creationId xmlns:a16="http://schemas.microsoft.com/office/drawing/2014/main" id="{F9BC4EA6-EF65-111E-B1CD-6FFA0940D68B}"/>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77;p40">
              <a:extLst>
                <a:ext uri="{FF2B5EF4-FFF2-40B4-BE49-F238E27FC236}">
                  <a16:creationId xmlns:a16="http://schemas.microsoft.com/office/drawing/2014/main" id="{700C3008-534A-8F7E-BD1E-8DCFC11799C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78;p40">
              <a:extLst>
                <a:ext uri="{FF2B5EF4-FFF2-40B4-BE49-F238E27FC236}">
                  <a16:creationId xmlns:a16="http://schemas.microsoft.com/office/drawing/2014/main" id="{C9206E5B-774B-8D04-08AA-C10209A49E93}"/>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79;p40">
              <a:extLst>
                <a:ext uri="{FF2B5EF4-FFF2-40B4-BE49-F238E27FC236}">
                  <a16:creationId xmlns:a16="http://schemas.microsoft.com/office/drawing/2014/main" id="{E1745BD9-D78F-57C8-B55C-CBB12498F84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80;p40">
              <a:extLst>
                <a:ext uri="{FF2B5EF4-FFF2-40B4-BE49-F238E27FC236}">
                  <a16:creationId xmlns:a16="http://schemas.microsoft.com/office/drawing/2014/main" id="{A6EC94E3-AD77-62C7-ECDB-59C647280246}"/>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81;p40">
              <a:extLst>
                <a:ext uri="{FF2B5EF4-FFF2-40B4-BE49-F238E27FC236}">
                  <a16:creationId xmlns:a16="http://schemas.microsoft.com/office/drawing/2014/main" id="{A99254C4-9454-360A-864F-D3C5E903135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82;p40">
              <a:extLst>
                <a:ext uri="{FF2B5EF4-FFF2-40B4-BE49-F238E27FC236}">
                  <a16:creationId xmlns:a16="http://schemas.microsoft.com/office/drawing/2014/main" id="{8D92FDEC-F25B-4329-2B9D-E1CC3F0B026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1443;p40">
            <a:extLst>
              <a:ext uri="{FF2B5EF4-FFF2-40B4-BE49-F238E27FC236}">
                <a16:creationId xmlns:a16="http://schemas.microsoft.com/office/drawing/2014/main" id="{A809EB71-7D25-216A-D8AA-B2963353B708}"/>
              </a:ext>
            </a:extLst>
          </p:cNvPr>
          <p:cNvGrpSpPr/>
          <p:nvPr/>
        </p:nvGrpSpPr>
        <p:grpSpPr>
          <a:xfrm>
            <a:off x="9961902" y="5393451"/>
            <a:ext cx="1275227" cy="1464549"/>
            <a:chOff x="238813" y="8964725"/>
            <a:chExt cx="1503982" cy="1727267"/>
          </a:xfrm>
        </p:grpSpPr>
        <p:sp>
          <p:nvSpPr>
            <p:cNvPr id="50" name="Google Shape;1444;p40">
              <a:extLst>
                <a:ext uri="{FF2B5EF4-FFF2-40B4-BE49-F238E27FC236}">
                  <a16:creationId xmlns:a16="http://schemas.microsoft.com/office/drawing/2014/main" id="{F557FCFE-3170-6C21-454C-486E91921912}"/>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45;p40">
              <a:extLst>
                <a:ext uri="{FF2B5EF4-FFF2-40B4-BE49-F238E27FC236}">
                  <a16:creationId xmlns:a16="http://schemas.microsoft.com/office/drawing/2014/main" id="{46761746-ECD4-7B3E-EF2A-CB3077E9C9D9}"/>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46;p40">
              <a:extLst>
                <a:ext uri="{FF2B5EF4-FFF2-40B4-BE49-F238E27FC236}">
                  <a16:creationId xmlns:a16="http://schemas.microsoft.com/office/drawing/2014/main" id="{8776C979-5A25-B859-E37D-938DD92C6BD1}"/>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47;p40">
              <a:extLst>
                <a:ext uri="{FF2B5EF4-FFF2-40B4-BE49-F238E27FC236}">
                  <a16:creationId xmlns:a16="http://schemas.microsoft.com/office/drawing/2014/main" id="{78C7613E-C7A6-13AF-6C01-94D3912A86F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48;p40">
              <a:extLst>
                <a:ext uri="{FF2B5EF4-FFF2-40B4-BE49-F238E27FC236}">
                  <a16:creationId xmlns:a16="http://schemas.microsoft.com/office/drawing/2014/main" id="{A5C02CE2-1367-7F9F-6209-595C8853DEA1}"/>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49;p40">
              <a:extLst>
                <a:ext uri="{FF2B5EF4-FFF2-40B4-BE49-F238E27FC236}">
                  <a16:creationId xmlns:a16="http://schemas.microsoft.com/office/drawing/2014/main" id="{1A1E6407-032A-BE97-66C2-2B25FD603FBF}"/>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50;p40">
              <a:extLst>
                <a:ext uri="{FF2B5EF4-FFF2-40B4-BE49-F238E27FC236}">
                  <a16:creationId xmlns:a16="http://schemas.microsoft.com/office/drawing/2014/main" id="{0E519E13-E1EE-6414-4272-2B287675F965}"/>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51;p40">
              <a:extLst>
                <a:ext uri="{FF2B5EF4-FFF2-40B4-BE49-F238E27FC236}">
                  <a16:creationId xmlns:a16="http://schemas.microsoft.com/office/drawing/2014/main" id="{42943C02-F41E-06A3-4B2D-C32B1258E577}"/>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52;p40">
              <a:extLst>
                <a:ext uri="{FF2B5EF4-FFF2-40B4-BE49-F238E27FC236}">
                  <a16:creationId xmlns:a16="http://schemas.microsoft.com/office/drawing/2014/main" id="{23718426-F15B-2E55-E0C9-71FADE9E4D6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53;p40">
              <a:extLst>
                <a:ext uri="{FF2B5EF4-FFF2-40B4-BE49-F238E27FC236}">
                  <a16:creationId xmlns:a16="http://schemas.microsoft.com/office/drawing/2014/main" id="{76D6255C-08A4-27FE-79CA-8DE7B0E148F4}"/>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54;p40">
              <a:extLst>
                <a:ext uri="{FF2B5EF4-FFF2-40B4-BE49-F238E27FC236}">
                  <a16:creationId xmlns:a16="http://schemas.microsoft.com/office/drawing/2014/main" id="{B6375ACD-B185-B49D-0976-05AA8FF6E791}"/>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455;p40">
              <a:extLst>
                <a:ext uri="{FF2B5EF4-FFF2-40B4-BE49-F238E27FC236}">
                  <a16:creationId xmlns:a16="http://schemas.microsoft.com/office/drawing/2014/main" id="{0FF58E7A-EB3C-00CC-E48A-761B7D524422}"/>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456;p40">
              <a:extLst>
                <a:ext uri="{FF2B5EF4-FFF2-40B4-BE49-F238E27FC236}">
                  <a16:creationId xmlns:a16="http://schemas.microsoft.com/office/drawing/2014/main" id="{4B013B34-F92C-5E6D-9DB4-EDFB3B078A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57;p40">
              <a:extLst>
                <a:ext uri="{FF2B5EF4-FFF2-40B4-BE49-F238E27FC236}">
                  <a16:creationId xmlns:a16="http://schemas.microsoft.com/office/drawing/2014/main" id="{86E5ED17-3315-6B26-5282-66B42FA9AF5A}"/>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58;p40">
              <a:extLst>
                <a:ext uri="{FF2B5EF4-FFF2-40B4-BE49-F238E27FC236}">
                  <a16:creationId xmlns:a16="http://schemas.microsoft.com/office/drawing/2014/main" id="{8CA1829B-4796-3AA2-D50C-D9F001919ACB}"/>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459;p40">
              <a:extLst>
                <a:ext uri="{FF2B5EF4-FFF2-40B4-BE49-F238E27FC236}">
                  <a16:creationId xmlns:a16="http://schemas.microsoft.com/office/drawing/2014/main" id="{3C0F2BDD-E2AE-0DB0-37E9-C4963073499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460;p40">
              <a:extLst>
                <a:ext uri="{FF2B5EF4-FFF2-40B4-BE49-F238E27FC236}">
                  <a16:creationId xmlns:a16="http://schemas.microsoft.com/office/drawing/2014/main" id="{957BA184-F1D9-98B5-7738-3C1D50E0A3CB}"/>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461;p40">
              <a:extLst>
                <a:ext uri="{FF2B5EF4-FFF2-40B4-BE49-F238E27FC236}">
                  <a16:creationId xmlns:a16="http://schemas.microsoft.com/office/drawing/2014/main" id="{1427F088-65CA-1D59-5088-D51DF583B163}"/>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62;p40">
              <a:extLst>
                <a:ext uri="{FF2B5EF4-FFF2-40B4-BE49-F238E27FC236}">
                  <a16:creationId xmlns:a16="http://schemas.microsoft.com/office/drawing/2014/main" id="{1CA1D399-A156-68A1-A306-3E3B73586E07}"/>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1463;p40">
            <a:extLst>
              <a:ext uri="{FF2B5EF4-FFF2-40B4-BE49-F238E27FC236}">
                <a16:creationId xmlns:a16="http://schemas.microsoft.com/office/drawing/2014/main" id="{CE153C54-F611-9491-56C4-9C86FAB97067}"/>
              </a:ext>
            </a:extLst>
          </p:cNvPr>
          <p:cNvGrpSpPr/>
          <p:nvPr/>
        </p:nvGrpSpPr>
        <p:grpSpPr>
          <a:xfrm>
            <a:off x="7427775" y="5393451"/>
            <a:ext cx="1275227" cy="1464549"/>
            <a:chOff x="238813" y="8964725"/>
            <a:chExt cx="1503982" cy="1727267"/>
          </a:xfrm>
        </p:grpSpPr>
        <p:sp>
          <p:nvSpPr>
            <p:cNvPr id="70" name="Google Shape;1464;p40">
              <a:extLst>
                <a:ext uri="{FF2B5EF4-FFF2-40B4-BE49-F238E27FC236}">
                  <a16:creationId xmlns:a16="http://schemas.microsoft.com/office/drawing/2014/main" id="{5B33D35E-E23E-B64B-1EEC-5E23F2D02A80}"/>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465;p40">
              <a:extLst>
                <a:ext uri="{FF2B5EF4-FFF2-40B4-BE49-F238E27FC236}">
                  <a16:creationId xmlns:a16="http://schemas.microsoft.com/office/drawing/2014/main" id="{4834D1A4-9A62-5DA9-02C3-CA3A030326F0}"/>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466;p40">
              <a:extLst>
                <a:ext uri="{FF2B5EF4-FFF2-40B4-BE49-F238E27FC236}">
                  <a16:creationId xmlns:a16="http://schemas.microsoft.com/office/drawing/2014/main" id="{EA6CD0B3-63D1-A65C-B6E0-8C70F1BBA854}"/>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67;p40">
              <a:extLst>
                <a:ext uri="{FF2B5EF4-FFF2-40B4-BE49-F238E27FC236}">
                  <a16:creationId xmlns:a16="http://schemas.microsoft.com/office/drawing/2014/main" id="{792A7B01-B569-2C7A-D4E7-1D3BC0D52CE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68;p40">
              <a:extLst>
                <a:ext uri="{FF2B5EF4-FFF2-40B4-BE49-F238E27FC236}">
                  <a16:creationId xmlns:a16="http://schemas.microsoft.com/office/drawing/2014/main" id="{5C288094-6FE3-552D-DE24-ADDCD4B145E2}"/>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69;p40">
              <a:extLst>
                <a:ext uri="{FF2B5EF4-FFF2-40B4-BE49-F238E27FC236}">
                  <a16:creationId xmlns:a16="http://schemas.microsoft.com/office/drawing/2014/main" id="{B1659C79-5A8B-1C61-FA48-752CC4A2C58A}"/>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70;p40">
              <a:extLst>
                <a:ext uri="{FF2B5EF4-FFF2-40B4-BE49-F238E27FC236}">
                  <a16:creationId xmlns:a16="http://schemas.microsoft.com/office/drawing/2014/main" id="{CCB52E2B-9878-7177-FF32-07480FC90B77}"/>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71;p40">
              <a:extLst>
                <a:ext uri="{FF2B5EF4-FFF2-40B4-BE49-F238E27FC236}">
                  <a16:creationId xmlns:a16="http://schemas.microsoft.com/office/drawing/2014/main" id="{06F1AB96-6A13-2E69-455D-3DFCCEFF25B2}"/>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72;p40">
              <a:extLst>
                <a:ext uri="{FF2B5EF4-FFF2-40B4-BE49-F238E27FC236}">
                  <a16:creationId xmlns:a16="http://schemas.microsoft.com/office/drawing/2014/main" id="{CAF63BD7-A40A-DAE7-085F-D49F3A84E1E0}"/>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73;p40">
              <a:extLst>
                <a:ext uri="{FF2B5EF4-FFF2-40B4-BE49-F238E27FC236}">
                  <a16:creationId xmlns:a16="http://schemas.microsoft.com/office/drawing/2014/main" id="{0B106845-02AF-EF9B-0620-3B754D5DA9C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74;p40">
              <a:extLst>
                <a:ext uri="{FF2B5EF4-FFF2-40B4-BE49-F238E27FC236}">
                  <a16:creationId xmlns:a16="http://schemas.microsoft.com/office/drawing/2014/main" id="{1C4849C9-0569-AE2A-D491-513D4C2DA0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75;p40">
              <a:extLst>
                <a:ext uri="{FF2B5EF4-FFF2-40B4-BE49-F238E27FC236}">
                  <a16:creationId xmlns:a16="http://schemas.microsoft.com/office/drawing/2014/main" id="{8A8F9278-587A-8F28-5D02-E10F5D3C535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76;p40">
              <a:extLst>
                <a:ext uri="{FF2B5EF4-FFF2-40B4-BE49-F238E27FC236}">
                  <a16:creationId xmlns:a16="http://schemas.microsoft.com/office/drawing/2014/main" id="{CFA6A538-4C21-48EC-7EDB-F74678510C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77;p40">
              <a:extLst>
                <a:ext uri="{FF2B5EF4-FFF2-40B4-BE49-F238E27FC236}">
                  <a16:creationId xmlns:a16="http://schemas.microsoft.com/office/drawing/2014/main" id="{ED122E65-69FD-8026-E25E-90FA460FC9E5}"/>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78;p40">
              <a:extLst>
                <a:ext uri="{FF2B5EF4-FFF2-40B4-BE49-F238E27FC236}">
                  <a16:creationId xmlns:a16="http://schemas.microsoft.com/office/drawing/2014/main" id="{2C77347A-E45A-B1BF-3783-18A2A619B94E}"/>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79;p40">
              <a:extLst>
                <a:ext uri="{FF2B5EF4-FFF2-40B4-BE49-F238E27FC236}">
                  <a16:creationId xmlns:a16="http://schemas.microsoft.com/office/drawing/2014/main" id="{8FEE3626-F332-F374-E74A-EA31F2A0DB1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80;p40">
              <a:extLst>
                <a:ext uri="{FF2B5EF4-FFF2-40B4-BE49-F238E27FC236}">
                  <a16:creationId xmlns:a16="http://schemas.microsoft.com/office/drawing/2014/main" id="{09561262-15FC-4986-4E87-BC8BD4138342}"/>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81;p40">
              <a:extLst>
                <a:ext uri="{FF2B5EF4-FFF2-40B4-BE49-F238E27FC236}">
                  <a16:creationId xmlns:a16="http://schemas.microsoft.com/office/drawing/2014/main" id="{CA9CC802-8DC2-D495-E925-A179BD334EA1}"/>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82;p40">
              <a:extLst>
                <a:ext uri="{FF2B5EF4-FFF2-40B4-BE49-F238E27FC236}">
                  <a16:creationId xmlns:a16="http://schemas.microsoft.com/office/drawing/2014/main" id="{FFB24827-04CE-AE94-6F71-39D5C8FA22C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1443;p40">
            <a:extLst>
              <a:ext uri="{FF2B5EF4-FFF2-40B4-BE49-F238E27FC236}">
                <a16:creationId xmlns:a16="http://schemas.microsoft.com/office/drawing/2014/main" id="{D122800B-5F61-BB38-7390-7FAD6C8E53C4}"/>
              </a:ext>
            </a:extLst>
          </p:cNvPr>
          <p:cNvGrpSpPr/>
          <p:nvPr/>
        </p:nvGrpSpPr>
        <p:grpSpPr>
          <a:xfrm>
            <a:off x="3751602" y="5393451"/>
            <a:ext cx="1275227" cy="1464549"/>
            <a:chOff x="238813" y="8964725"/>
            <a:chExt cx="1503982" cy="1727267"/>
          </a:xfrm>
        </p:grpSpPr>
        <p:sp>
          <p:nvSpPr>
            <p:cNvPr id="90" name="Google Shape;1444;p40">
              <a:extLst>
                <a:ext uri="{FF2B5EF4-FFF2-40B4-BE49-F238E27FC236}">
                  <a16:creationId xmlns:a16="http://schemas.microsoft.com/office/drawing/2014/main" id="{783EAFEB-BEA0-BF41-62E3-F469989430D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45;p40">
              <a:extLst>
                <a:ext uri="{FF2B5EF4-FFF2-40B4-BE49-F238E27FC236}">
                  <a16:creationId xmlns:a16="http://schemas.microsoft.com/office/drawing/2014/main" id="{364C672F-4E50-2B45-3735-DEB4E25DE1E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46;p40">
              <a:extLst>
                <a:ext uri="{FF2B5EF4-FFF2-40B4-BE49-F238E27FC236}">
                  <a16:creationId xmlns:a16="http://schemas.microsoft.com/office/drawing/2014/main" id="{83D8577B-8C07-04ED-ACD3-9D9152DB791B}"/>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47;p40">
              <a:extLst>
                <a:ext uri="{FF2B5EF4-FFF2-40B4-BE49-F238E27FC236}">
                  <a16:creationId xmlns:a16="http://schemas.microsoft.com/office/drawing/2014/main" id="{EDBE0F7F-2DE5-55D8-5FA4-827C55385C0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48;p40">
              <a:extLst>
                <a:ext uri="{FF2B5EF4-FFF2-40B4-BE49-F238E27FC236}">
                  <a16:creationId xmlns:a16="http://schemas.microsoft.com/office/drawing/2014/main" id="{A87B4C31-3768-F3BC-B001-58A5C2AFF7A5}"/>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49;p40">
              <a:extLst>
                <a:ext uri="{FF2B5EF4-FFF2-40B4-BE49-F238E27FC236}">
                  <a16:creationId xmlns:a16="http://schemas.microsoft.com/office/drawing/2014/main" id="{0177524B-096B-8B7A-3DE2-3B8A9026CB0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50;p40">
              <a:extLst>
                <a:ext uri="{FF2B5EF4-FFF2-40B4-BE49-F238E27FC236}">
                  <a16:creationId xmlns:a16="http://schemas.microsoft.com/office/drawing/2014/main" id="{86B1D670-E34F-0C6D-75ED-9433A907BA30}"/>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451;p40">
              <a:extLst>
                <a:ext uri="{FF2B5EF4-FFF2-40B4-BE49-F238E27FC236}">
                  <a16:creationId xmlns:a16="http://schemas.microsoft.com/office/drawing/2014/main" id="{7D5BB07B-3684-0844-C218-342B5807092C}"/>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452;p40">
              <a:extLst>
                <a:ext uri="{FF2B5EF4-FFF2-40B4-BE49-F238E27FC236}">
                  <a16:creationId xmlns:a16="http://schemas.microsoft.com/office/drawing/2014/main" id="{74ED2169-67FD-9134-D58C-382099A7CF5D}"/>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453;p40">
              <a:extLst>
                <a:ext uri="{FF2B5EF4-FFF2-40B4-BE49-F238E27FC236}">
                  <a16:creationId xmlns:a16="http://schemas.microsoft.com/office/drawing/2014/main" id="{6809453B-3EF5-1F95-18AD-3AEC05D65FF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54;p40">
              <a:extLst>
                <a:ext uri="{FF2B5EF4-FFF2-40B4-BE49-F238E27FC236}">
                  <a16:creationId xmlns:a16="http://schemas.microsoft.com/office/drawing/2014/main" id="{7BAA0766-5B82-C668-8429-92C0CC57C9D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55;p40">
              <a:extLst>
                <a:ext uri="{FF2B5EF4-FFF2-40B4-BE49-F238E27FC236}">
                  <a16:creationId xmlns:a16="http://schemas.microsoft.com/office/drawing/2014/main" id="{5F6EB5FE-CDB7-27A8-1A65-F6485E4D953C}"/>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56;p40">
              <a:extLst>
                <a:ext uri="{FF2B5EF4-FFF2-40B4-BE49-F238E27FC236}">
                  <a16:creationId xmlns:a16="http://schemas.microsoft.com/office/drawing/2014/main" id="{AB60ED28-B375-E1BA-0AE3-8018DCC47E4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457;p40">
              <a:extLst>
                <a:ext uri="{FF2B5EF4-FFF2-40B4-BE49-F238E27FC236}">
                  <a16:creationId xmlns:a16="http://schemas.microsoft.com/office/drawing/2014/main" id="{DFF11051-6EDE-3083-58C3-50FEE973BDC7}"/>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58;p40">
              <a:extLst>
                <a:ext uri="{FF2B5EF4-FFF2-40B4-BE49-F238E27FC236}">
                  <a16:creationId xmlns:a16="http://schemas.microsoft.com/office/drawing/2014/main" id="{9576A491-D75B-874E-E780-61B34D0D3AB7}"/>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59;p40">
              <a:extLst>
                <a:ext uri="{FF2B5EF4-FFF2-40B4-BE49-F238E27FC236}">
                  <a16:creationId xmlns:a16="http://schemas.microsoft.com/office/drawing/2014/main" id="{0CDE2F75-412F-E6DA-96EC-C62D5BA20C29}"/>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60;p40">
              <a:extLst>
                <a:ext uri="{FF2B5EF4-FFF2-40B4-BE49-F238E27FC236}">
                  <a16:creationId xmlns:a16="http://schemas.microsoft.com/office/drawing/2014/main" id="{3CBB5D4F-B7D4-DB83-3CBD-6D2D9FC6872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61;p40">
              <a:extLst>
                <a:ext uri="{FF2B5EF4-FFF2-40B4-BE49-F238E27FC236}">
                  <a16:creationId xmlns:a16="http://schemas.microsoft.com/office/drawing/2014/main" id="{B8591AAF-9F57-101B-AD04-8693DCA4458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462;p40">
              <a:extLst>
                <a:ext uri="{FF2B5EF4-FFF2-40B4-BE49-F238E27FC236}">
                  <a16:creationId xmlns:a16="http://schemas.microsoft.com/office/drawing/2014/main" id="{D41D547F-456D-8128-FA5D-BB1647DC84F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463;p40">
            <a:extLst>
              <a:ext uri="{FF2B5EF4-FFF2-40B4-BE49-F238E27FC236}">
                <a16:creationId xmlns:a16="http://schemas.microsoft.com/office/drawing/2014/main" id="{5556DD23-D120-9BC3-CAEF-79E6A33A027B}"/>
              </a:ext>
            </a:extLst>
          </p:cNvPr>
          <p:cNvGrpSpPr/>
          <p:nvPr/>
        </p:nvGrpSpPr>
        <p:grpSpPr>
          <a:xfrm>
            <a:off x="4935073" y="5393451"/>
            <a:ext cx="1275227" cy="1464549"/>
            <a:chOff x="238813" y="8964725"/>
            <a:chExt cx="1503982" cy="1727267"/>
          </a:xfrm>
        </p:grpSpPr>
        <p:sp>
          <p:nvSpPr>
            <p:cNvPr id="110" name="Google Shape;1464;p40">
              <a:extLst>
                <a:ext uri="{FF2B5EF4-FFF2-40B4-BE49-F238E27FC236}">
                  <a16:creationId xmlns:a16="http://schemas.microsoft.com/office/drawing/2014/main" id="{5BA55EEC-21E3-B419-9BC0-DE07A58489D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465;p40">
              <a:extLst>
                <a:ext uri="{FF2B5EF4-FFF2-40B4-BE49-F238E27FC236}">
                  <a16:creationId xmlns:a16="http://schemas.microsoft.com/office/drawing/2014/main" id="{54AB57FB-7CD2-C693-8135-F8A101FE1626}"/>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466;p40">
              <a:extLst>
                <a:ext uri="{FF2B5EF4-FFF2-40B4-BE49-F238E27FC236}">
                  <a16:creationId xmlns:a16="http://schemas.microsoft.com/office/drawing/2014/main" id="{7DC9D604-17B4-C829-A0F9-6C57A168D29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467;p40">
              <a:extLst>
                <a:ext uri="{FF2B5EF4-FFF2-40B4-BE49-F238E27FC236}">
                  <a16:creationId xmlns:a16="http://schemas.microsoft.com/office/drawing/2014/main" id="{AAF82FDA-E467-F2C6-6796-DB7CE88F4DF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468;p40">
              <a:extLst>
                <a:ext uri="{FF2B5EF4-FFF2-40B4-BE49-F238E27FC236}">
                  <a16:creationId xmlns:a16="http://schemas.microsoft.com/office/drawing/2014/main" id="{09787964-7AB4-0C55-497F-A1FEE7952CB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469;p40">
              <a:extLst>
                <a:ext uri="{FF2B5EF4-FFF2-40B4-BE49-F238E27FC236}">
                  <a16:creationId xmlns:a16="http://schemas.microsoft.com/office/drawing/2014/main" id="{3D5C58FC-0120-C2F1-EB56-B319716FDB2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470;p40">
              <a:extLst>
                <a:ext uri="{FF2B5EF4-FFF2-40B4-BE49-F238E27FC236}">
                  <a16:creationId xmlns:a16="http://schemas.microsoft.com/office/drawing/2014/main" id="{C51C8BCC-036D-A910-0BE5-69364760F74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471;p40">
              <a:extLst>
                <a:ext uri="{FF2B5EF4-FFF2-40B4-BE49-F238E27FC236}">
                  <a16:creationId xmlns:a16="http://schemas.microsoft.com/office/drawing/2014/main" id="{CB286E77-998B-6F74-0612-1AEA08D71954}"/>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472;p40">
              <a:extLst>
                <a:ext uri="{FF2B5EF4-FFF2-40B4-BE49-F238E27FC236}">
                  <a16:creationId xmlns:a16="http://schemas.microsoft.com/office/drawing/2014/main" id="{CE4E1A28-8813-73AB-BF6D-4FA830228BFC}"/>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473;p40">
              <a:extLst>
                <a:ext uri="{FF2B5EF4-FFF2-40B4-BE49-F238E27FC236}">
                  <a16:creationId xmlns:a16="http://schemas.microsoft.com/office/drawing/2014/main" id="{88CD8474-79E1-27B2-8480-7AE32AF2B54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474;p40">
              <a:extLst>
                <a:ext uri="{FF2B5EF4-FFF2-40B4-BE49-F238E27FC236}">
                  <a16:creationId xmlns:a16="http://schemas.microsoft.com/office/drawing/2014/main" id="{5954FA68-FDAF-F21C-DA6F-80C8EA14B337}"/>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475;p40">
              <a:extLst>
                <a:ext uri="{FF2B5EF4-FFF2-40B4-BE49-F238E27FC236}">
                  <a16:creationId xmlns:a16="http://schemas.microsoft.com/office/drawing/2014/main" id="{680A8984-9549-6C4F-1327-8A7DB9482E0D}"/>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476;p40">
              <a:extLst>
                <a:ext uri="{FF2B5EF4-FFF2-40B4-BE49-F238E27FC236}">
                  <a16:creationId xmlns:a16="http://schemas.microsoft.com/office/drawing/2014/main" id="{1B6C00DB-B3DF-30BF-F2D4-5B44DD168DA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477;p40">
              <a:extLst>
                <a:ext uri="{FF2B5EF4-FFF2-40B4-BE49-F238E27FC236}">
                  <a16:creationId xmlns:a16="http://schemas.microsoft.com/office/drawing/2014/main" id="{CE0DC688-E6B0-4FA9-D940-D1C3C0B28DFB}"/>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478;p40">
              <a:extLst>
                <a:ext uri="{FF2B5EF4-FFF2-40B4-BE49-F238E27FC236}">
                  <a16:creationId xmlns:a16="http://schemas.microsoft.com/office/drawing/2014/main" id="{0A8765B5-23D0-8888-0BDA-86E98389857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479;p40">
              <a:extLst>
                <a:ext uri="{FF2B5EF4-FFF2-40B4-BE49-F238E27FC236}">
                  <a16:creationId xmlns:a16="http://schemas.microsoft.com/office/drawing/2014/main" id="{7AB7099D-3688-A7E5-84EE-733A26D11A9D}"/>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480;p40">
              <a:extLst>
                <a:ext uri="{FF2B5EF4-FFF2-40B4-BE49-F238E27FC236}">
                  <a16:creationId xmlns:a16="http://schemas.microsoft.com/office/drawing/2014/main" id="{8BFD1254-ABFC-32BA-2478-6299BB0D5785}"/>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481;p40">
              <a:extLst>
                <a:ext uri="{FF2B5EF4-FFF2-40B4-BE49-F238E27FC236}">
                  <a16:creationId xmlns:a16="http://schemas.microsoft.com/office/drawing/2014/main" id="{DB707038-1956-F6BD-51A8-7E944C1139C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482;p40">
              <a:extLst>
                <a:ext uri="{FF2B5EF4-FFF2-40B4-BE49-F238E27FC236}">
                  <a16:creationId xmlns:a16="http://schemas.microsoft.com/office/drawing/2014/main" id="{7439D46F-D256-8BC0-0386-21320B12A77A}"/>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 name="Google Shape;1463;p40">
            <a:extLst>
              <a:ext uri="{FF2B5EF4-FFF2-40B4-BE49-F238E27FC236}">
                <a16:creationId xmlns:a16="http://schemas.microsoft.com/office/drawing/2014/main" id="{DF40406B-6A37-A2FA-314F-17DE9C8EC2C2}"/>
              </a:ext>
            </a:extLst>
          </p:cNvPr>
          <p:cNvGrpSpPr/>
          <p:nvPr/>
        </p:nvGrpSpPr>
        <p:grpSpPr>
          <a:xfrm>
            <a:off x="2483973" y="5393451"/>
            <a:ext cx="1275227" cy="1464549"/>
            <a:chOff x="238813" y="8964725"/>
            <a:chExt cx="1503982" cy="1727267"/>
          </a:xfrm>
        </p:grpSpPr>
        <p:sp>
          <p:nvSpPr>
            <p:cNvPr id="130" name="Google Shape;1464;p40">
              <a:extLst>
                <a:ext uri="{FF2B5EF4-FFF2-40B4-BE49-F238E27FC236}">
                  <a16:creationId xmlns:a16="http://schemas.microsoft.com/office/drawing/2014/main" id="{4303CED2-65F0-4DD7-2D89-33C4BB955897}"/>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465;p40">
              <a:extLst>
                <a:ext uri="{FF2B5EF4-FFF2-40B4-BE49-F238E27FC236}">
                  <a16:creationId xmlns:a16="http://schemas.microsoft.com/office/drawing/2014/main" id="{7022DDA4-FBFE-0EFC-6A0F-A29BB39B9D4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466;p40">
              <a:extLst>
                <a:ext uri="{FF2B5EF4-FFF2-40B4-BE49-F238E27FC236}">
                  <a16:creationId xmlns:a16="http://schemas.microsoft.com/office/drawing/2014/main" id="{6D8436FF-CAB8-F85B-B0E0-9BDE19040FDE}"/>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67;p40">
              <a:extLst>
                <a:ext uri="{FF2B5EF4-FFF2-40B4-BE49-F238E27FC236}">
                  <a16:creationId xmlns:a16="http://schemas.microsoft.com/office/drawing/2014/main" id="{3B421FEB-F9E1-CF68-4B0B-883DCBC5D95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68;p40">
              <a:extLst>
                <a:ext uri="{FF2B5EF4-FFF2-40B4-BE49-F238E27FC236}">
                  <a16:creationId xmlns:a16="http://schemas.microsoft.com/office/drawing/2014/main" id="{9D037517-9585-9727-8A6F-EB904C20F4F6}"/>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69;p40">
              <a:extLst>
                <a:ext uri="{FF2B5EF4-FFF2-40B4-BE49-F238E27FC236}">
                  <a16:creationId xmlns:a16="http://schemas.microsoft.com/office/drawing/2014/main" id="{2C35A688-2986-D318-78A4-3BC1C002336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70;p40">
              <a:extLst>
                <a:ext uri="{FF2B5EF4-FFF2-40B4-BE49-F238E27FC236}">
                  <a16:creationId xmlns:a16="http://schemas.microsoft.com/office/drawing/2014/main" id="{0B245298-27FB-04EE-CE49-49AA6E18316C}"/>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71;p40">
              <a:extLst>
                <a:ext uri="{FF2B5EF4-FFF2-40B4-BE49-F238E27FC236}">
                  <a16:creationId xmlns:a16="http://schemas.microsoft.com/office/drawing/2014/main" id="{41233450-7316-8475-28AF-C0A705397A83}"/>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72;p40">
              <a:extLst>
                <a:ext uri="{FF2B5EF4-FFF2-40B4-BE49-F238E27FC236}">
                  <a16:creationId xmlns:a16="http://schemas.microsoft.com/office/drawing/2014/main" id="{D622B122-1B21-D3C7-53C8-77CE9822588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73;p40">
              <a:extLst>
                <a:ext uri="{FF2B5EF4-FFF2-40B4-BE49-F238E27FC236}">
                  <a16:creationId xmlns:a16="http://schemas.microsoft.com/office/drawing/2014/main" id="{C25F2CB5-1CB6-F199-E5B9-3E03A24E35F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74;p40">
              <a:extLst>
                <a:ext uri="{FF2B5EF4-FFF2-40B4-BE49-F238E27FC236}">
                  <a16:creationId xmlns:a16="http://schemas.microsoft.com/office/drawing/2014/main" id="{A9D49C5A-AD20-D0D5-E8EC-0599509B16A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75;p40">
              <a:extLst>
                <a:ext uri="{FF2B5EF4-FFF2-40B4-BE49-F238E27FC236}">
                  <a16:creationId xmlns:a16="http://schemas.microsoft.com/office/drawing/2014/main" id="{0A0B7CFA-79CA-72EA-34A3-A850FA8E0100}"/>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76;p40">
              <a:extLst>
                <a:ext uri="{FF2B5EF4-FFF2-40B4-BE49-F238E27FC236}">
                  <a16:creationId xmlns:a16="http://schemas.microsoft.com/office/drawing/2014/main" id="{863A622D-90AA-885D-B571-A4CA0EF88215}"/>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77;p40">
              <a:extLst>
                <a:ext uri="{FF2B5EF4-FFF2-40B4-BE49-F238E27FC236}">
                  <a16:creationId xmlns:a16="http://schemas.microsoft.com/office/drawing/2014/main" id="{EC39FD65-89CB-2C85-4076-8B1A3AC4BA86}"/>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78;p40">
              <a:extLst>
                <a:ext uri="{FF2B5EF4-FFF2-40B4-BE49-F238E27FC236}">
                  <a16:creationId xmlns:a16="http://schemas.microsoft.com/office/drawing/2014/main" id="{A2CCA55F-B29D-3E3C-DCDA-B484B30E4C11}"/>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79;p40">
              <a:extLst>
                <a:ext uri="{FF2B5EF4-FFF2-40B4-BE49-F238E27FC236}">
                  <a16:creationId xmlns:a16="http://schemas.microsoft.com/office/drawing/2014/main" id="{C384E02E-02A1-1A78-8BE5-6AC7B4E93C04}"/>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80;p40">
              <a:extLst>
                <a:ext uri="{FF2B5EF4-FFF2-40B4-BE49-F238E27FC236}">
                  <a16:creationId xmlns:a16="http://schemas.microsoft.com/office/drawing/2014/main" id="{247ECA86-37B9-A227-1893-849E5D14BC0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81;p40">
              <a:extLst>
                <a:ext uri="{FF2B5EF4-FFF2-40B4-BE49-F238E27FC236}">
                  <a16:creationId xmlns:a16="http://schemas.microsoft.com/office/drawing/2014/main" id="{C1AB90A3-1D5C-4354-E2C1-8C32AA70A12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2;p40">
              <a:extLst>
                <a:ext uri="{FF2B5EF4-FFF2-40B4-BE49-F238E27FC236}">
                  <a16:creationId xmlns:a16="http://schemas.microsoft.com/office/drawing/2014/main" id="{188DD50E-31CD-B755-7771-6CE662205BFF}"/>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 name="Google Shape;1443;p40">
            <a:extLst>
              <a:ext uri="{FF2B5EF4-FFF2-40B4-BE49-F238E27FC236}">
                <a16:creationId xmlns:a16="http://schemas.microsoft.com/office/drawing/2014/main" id="{12EBFAEA-E9B4-0910-93AE-AA66656A8F00}"/>
              </a:ext>
            </a:extLst>
          </p:cNvPr>
          <p:cNvGrpSpPr/>
          <p:nvPr/>
        </p:nvGrpSpPr>
        <p:grpSpPr>
          <a:xfrm>
            <a:off x="1300502" y="5393451"/>
            <a:ext cx="1275227" cy="1464549"/>
            <a:chOff x="238813" y="8964725"/>
            <a:chExt cx="1503982" cy="1727267"/>
          </a:xfrm>
        </p:grpSpPr>
        <p:sp>
          <p:nvSpPr>
            <p:cNvPr id="150" name="Google Shape;1444;p40">
              <a:extLst>
                <a:ext uri="{FF2B5EF4-FFF2-40B4-BE49-F238E27FC236}">
                  <a16:creationId xmlns:a16="http://schemas.microsoft.com/office/drawing/2014/main" id="{882D0CDA-0F2A-65B6-2915-E16EC9D451C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445;p40">
              <a:extLst>
                <a:ext uri="{FF2B5EF4-FFF2-40B4-BE49-F238E27FC236}">
                  <a16:creationId xmlns:a16="http://schemas.microsoft.com/office/drawing/2014/main" id="{B4BB7A7D-C278-0B77-4A57-4CC47019204B}"/>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446;p40">
              <a:extLst>
                <a:ext uri="{FF2B5EF4-FFF2-40B4-BE49-F238E27FC236}">
                  <a16:creationId xmlns:a16="http://schemas.microsoft.com/office/drawing/2014/main" id="{81FDE99E-D870-6881-6D60-6D661FB4BABF}"/>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447;p40">
              <a:extLst>
                <a:ext uri="{FF2B5EF4-FFF2-40B4-BE49-F238E27FC236}">
                  <a16:creationId xmlns:a16="http://schemas.microsoft.com/office/drawing/2014/main" id="{B6394634-67C6-670D-84D6-0CE575EEF63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448;p40">
              <a:extLst>
                <a:ext uri="{FF2B5EF4-FFF2-40B4-BE49-F238E27FC236}">
                  <a16:creationId xmlns:a16="http://schemas.microsoft.com/office/drawing/2014/main" id="{99308719-B0B6-74EC-4E43-47B4D28331F0}"/>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449;p40">
              <a:extLst>
                <a:ext uri="{FF2B5EF4-FFF2-40B4-BE49-F238E27FC236}">
                  <a16:creationId xmlns:a16="http://schemas.microsoft.com/office/drawing/2014/main" id="{92BBC5BB-D5CB-86EE-727C-4535E15E436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450;p40">
              <a:extLst>
                <a:ext uri="{FF2B5EF4-FFF2-40B4-BE49-F238E27FC236}">
                  <a16:creationId xmlns:a16="http://schemas.microsoft.com/office/drawing/2014/main" id="{ACA95A5D-C0D1-CC3D-58F3-92BC0E1A87BF}"/>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451;p40">
              <a:extLst>
                <a:ext uri="{FF2B5EF4-FFF2-40B4-BE49-F238E27FC236}">
                  <a16:creationId xmlns:a16="http://schemas.microsoft.com/office/drawing/2014/main" id="{BA8CC53F-5113-7CC8-1DA0-49B092C66C4A}"/>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452;p40">
              <a:extLst>
                <a:ext uri="{FF2B5EF4-FFF2-40B4-BE49-F238E27FC236}">
                  <a16:creationId xmlns:a16="http://schemas.microsoft.com/office/drawing/2014/main" id="{13CE6B82-9DCC-77FF-3452-ADBD0DD4B7D8}"/>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453;p40">
              <a:extLst>
                <a:ext uri="{FF2B5EF4-FFF2-40B4-BE49-F238E27FC236}">
                  <a16:creationId xmlns:a16="http://schemas.microsoft.com/office/drawing/2014/main" id="{C6107B19-0E8D-83E6-7BF7-B248BBCE587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454;p40">
              <a:extLst>
                <a:ext uri="{FF2B5EF4-FFF2-40B4-BE49-F238E27FC236}">
                  <a16:creationId xmlns:a16="http://schemas.microsoft.com/office/drawing/2014/main" id="{666C694B-97D9-2C8E-B328-40942BCBBFB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455;p40">
              <a:extLst>
                <a:ext uri="{FF2B5EF4-FFF2-40B4-BE49-F238E27FC236}">
                  <a16:creationId xmlns:a16="http://schemas.microsoft.com/office/drawing/2014/main" id="{1AE05024-95C7-D326-E804-EB06F22E9FE6}"/>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456;p40">
              <a:extLst>
                <a:ext uri="{FF2B5EF4-FFF2-40B4-BE49-F238E27FC236}">
                  <a16:creationId xmlns:a16="http://schemas.microsoft.com/office/drawing/2014/main" id="{483A92FD-830F-3745-1201-E50CFE4939E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457;p40">
              <a:extLst>
                <a:ext uri="{FF2B5EF4-FFF2-40B4-BE49-F238E27FC236}">
                  <a16:creationId xmlns:a16="http://schemas.microsoft.com/office/drawing/2014/main" id="{9AE5A463-601D-F875-BFC9-C606F932D5F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458;p40">
              <a:extLst>
                <a:ext uri="{FF2B5EF4-FFF2-40B4-BE49-F238E27FC236}">
                  <a16:creationId xmlns:a16="http://schemas.microsoft.com/office/drawing/2014/main" id="{C14E4519-C4BD-ADDD-B75E-020D168F0996}"/>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459;p40">
              <a:extLst>
                <a:ext uri="{FF2B5EF4-FFF2-40B4-BE49-F238E27FC236}">
                  <a16:creationId xmlns:a16="http://schemas.microsoft.com/office/drawing/2014/main" id="{465EA393-4B0A-0D4C-436D-907948A673D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460;p40">
              <a:extLst>
                <a:ext uri="{FF2B5EF4-FFF2-40B4-BE49-F238E27FC236}">
                  <a16:creationId xmlns:a16="http://schemas.microsoft.com/office/drawing/2014/main" id="{0E5A0A5A-5AE8-5CD1-AB80-ABFCF6305497}"/>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461;p40">
              <a:extLst>
                <a:ext uri="{FF2B5EF4-FFF2-40B4-BE49-F238E27FC236}">
                  <a16:creationId xmlns:a16="http://schemas.microsoft.com/office/drawing/2014/main" id="{11BE751D-70F9-036B-4C61-BFBC6BA379E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462;p40">
              <a:extLst>
                <a:ext uri="{FF2B5EF4-FFF2-40B4-BE49-F238E27FC236}">
                  <a16:creationId xmlns:a16="http://schemas.microsoft.com/office/drawing/2014/main" id="{21F31758-A1DE-8F55-4222-E399FEF79A3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463;p40">
            <a:extLst>
              <a:ext uri="{FF2B5EF4-FFF2-40B4-BE49-F238E27FC236}">
                <a16:creationId xmlns:a16="http://schemas.microsoft.com/office/drawing/2014/main" id="{48AA77D5-367C-AC7F-D950-BCEB1C6681D5}"/>
              </a:ext>
            </a:extLst>
          </p:cNvPr>
          <p:cNvGrpSpPr/>
          <p:nvPr/>
        </p:nvGrpSpPr>
        <p:grpSpPr>
          <a:xfrm>
            <a:off x="99875" y="5393451"/>
            <a:ext cx="1275227" cy="1464549"/>
            <a:chOff x="238813" y="8964725"/>
            <a:chExt cx="1503982" cy="1727267"/>
          </a:xfrm>
        </p:grpSpPr>
        <p:sp>
          <p:nvSpPr>
            <p:cNvPr id="170" name="Google Shape;1464;p40">
              <a:extLst>
                <a:ext uri="{FF2B5EF4-FFF2-40B4-BE49-F238E27FC236}">
                  <a16:creationId xmlns:a16="http://schemas.microsoft.com/office/drawing/2014/main" id="{91729B30-4A10-62CB-AD04-D1750626864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465;p40">
              <a:extLst>
                <a:ext uri="{FF2B5EF4-FFF2-40B4-BE49-F238E27FC236}">
                  <a16:creationId xmlns:a16="http://schemas.microsoft.com/office/drawing/2014/main" id="{573C860D-CCDA-C085-7539-8246DB150C94}"/>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466;p40">
              <a:extLst>
                <a:ext uri="{FF2B5EF4-FFF2-40B4-BE49-F238E27FC236}">
                  <a16:creationId xmlns:a16="http://schemas.microsoft.com/office/drawing/2014/main" id="{156ACAE0-112D-997C-889D-865C09699BA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467;p40">
              <a:extLst>
                <a:ext uri="{FF2B5EF4-FFF2-40B4-BE49-F238E27FC236}">
                  <a16:creationId xmlns:a16="http://schemas.microsoft.com/office/drawing/2014/main" id="{9C93438D-1142-052D-0DA5-E189E1B8DF03}"/>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468;p40">
              <a:extLst>
                <a:ext uri="{FF2B5EF4-FFF2-40B4-BE49-F238E27FC236}">
                  <a16:creationId xmlns:a16="http://schemas.microsoft.com/office/drawing/2014/main" id="{9DE33301-FAD8-0AFD-CAA9-7F221236AC1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469;p40">
              <a:extLst>
                <a:ext uri="{FF2B5EF4-FFF2-40B4-BE49-F238E27FC236}">
                  <a16:creationId xmlns:a16="http://schemas.microsoft.com/office/drawing/2014/main" id="{217FCB42-3C84-37E5-F63F-D87848D8D09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470;p40">
              <a:extLst>
                <a:ext uri="{FF2B5EF4-FFF2-40B4-BE49-F238E27FC236}">
                  <a16:creationId xmlns:a16="http://schemas.microsoft.com/office/drawing/2014/main" id="{FD2F05BB-D30E-96EB-0096-2FA3F7DA37D8}"/>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471;p40">
              <a:extLst>
                <a:ext uri="{FF2B5EF4-FFF2-40B4-BE49-F238E27FC236}">
                  <a16:creationId xmlns:a16="http://schemas.microsoft.com/office/drawing/2014/main" id="{8B4B260C-5F89-318F-48FC-3B0E84B3D97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472;p40">
              <a:extLst>
                <a:ext uri="{FF2B5EF4-FFF2-40B4-BE49-F238E27FC236}">
                  <a16:creationId xmlns:a16="http://schemas.microsoft.com/office/drawing/2014/main" id="{964A069A-F2CF-260B-916C-B82FCA6CDD1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473;p40">
              <a:extLst>
                <a:ext uri="{FF2B5EF4-FFF2-40B4-BE49-F238E27FC236}">
                  <a16:creationId xmlns:a16="http://schemas.microsoft.com/office/drawing/2014/main" id="{A9BA17E0-5360-6ADC-5881-87DF0A1E438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474;p40">
              <a:extLst>
                <a:ext uri="{FF2B5EF4-FFF2-40B4-BE49-F238E27FC236}">
                  <a16:creationId xmlns:a16="http://schemas.microsoft.com/office/drawing/2014/main" id="{222C8AB7-0FAA-BDEF-A3AA-4D80E9D29F94}"/>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475;p40">
              <a:extLst>
                <a:ext uri="{FF2B5EF4-FFF2-40B4-BE49-F238E27FC236}">
                  <a16:creationId xmlns:a16="http://schemas.microsoft.com/office/drawing/2014/main" id="{D06D5DFD-AD30-9452-C7A0-3331C4F6037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476;p40">
              <a:extLst>
                <a:ext uri="{FF2B5EF4-FFF2-40B4-BE49-F238E27FC236}">
                  <a16:creationId xmlns:a16="http://schemas.microsoft.com/office/drawing/2014/main" id="{7CBF5412-72BB-11E9-A549-9F128CE4BE46}"/>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477;p40">
              <a:extLst>
                <a:ext uri="{FF2B5EF4-FFF2-40B4-BE49-F238E27FC236}">
                  <a16:creationId xmlns:a16="http://schemas.microsoft.com/office/drawing/2014/main" id="{63DEC056-ECBD-849F-4FBD-A4980A44F45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478;p40">
              <a:extLst>
                <a:ext uri="{FF2B5EF4-FFF2-40B4-BE49-F238E27FC236}">
                  <a16:creationId xmlns:a16="http://schemas.microsoft.com/office/drawing/2014/main" id="{6A914CC9-6D2C-227E-C86E-7B3EA15DED3D}"/>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479;p40">
              <a:extLst>
                <a:ext uri="{FF2B5EF4-FFF2-40B4-BE49-F238E27FC236}">
                  <a16:creationId xmlns:a16="http://schemas.microsoft.com/office/drawing/2014/main" id="{D1B6A8FC-17F8-F0DF-0CEC-1340ABADB08C}"/>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480;p40">
              <a:extLst>
                <a:ext uri="{FF2B5EF4-FFF2-40B4-BE49-F238E27FC236}">
                  <a16:creationId xmlns:a16="http://schemas.microsoft.com/office/drawing/2014/main" id="{C2FF0B1C-C34B-487B-4396-F8D41526C7D4}"/>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481;p40">
              <a:extLst>
                <a:ext uri="{FF2B5EF4-FFF2-40B4-BE49-F238E27FC236}">
                  <a16:creationId xmlns:a16="http://schemas.microsoft.com/office/drawing/2014/main" id="{6B7C6082-6ADB-C2B3-9729-D9C67995355F}"/>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482;p40">
              <a:extLst>
                <a:ext uri="{FF2B5EF4-FFF2-40B4-BE49-F238E27FC236}">
                  <a16:creationId xmlns:a16="http://schemas.microsoft.com/office/drawing/2014/main" id="{2F6EFF47-5F4E-BDCD-5AC4-899B9FAABA0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 name="Google Shape;1463;p40">
            <a:extLst>
              <a:ext uri="{FF2B5EF4-FFF2-40B4-BE49-F238E27FC236}">
                <a16:creationId xmlns:a16="http://schemas.microsoft.com/office/drawing/2014/main" id="{23ABE7D6-D2F3-5748-CB23-CCE6724A2768}"/>
              </a:ext>
            </a:extLst>
          </p:cNvPr>
          <p:cNvGrpSpPr/>
          <p:nvPr/>
        </p:nvGrpSpPr>
        <p:grpSpPr>
          <a:xfrm>
            <a:off x="11148875" y="5393451"/>
            <a:ext cx="1275227" cy="1464549"/>
            <a:chOff x="238813" y="8964725"/>
            <a:chExt cx="1503982" cy="1727267"/>
          </a:xfrm>
        </p:grpSpPr>
        <p:sp>
          <p:nvSpPr>
            <p:cNvPr id="190" name="Google Shape;1464;p40">
              <a:extLst>
                <a:ext uri="{FF2B5EF4-FFF2-40B4-BE49-F238E27FC236}">
                  <a16:creationId xmlns:a16="http://schemas.microsoft.com/office/drawing/2014/main" id="{91075E9D-DA37-AA14-891E-7646161AC24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465;p40">
              <a:extLst>
                <a:ext uri="{FF2B5EF4-FFF2-40B4-BE49-F238E27FC236}">
                  <a16:creationId xmlns:a16="http://schemas.microsoft.com/office/drawing/2014/main" id="{EBE01FF0-BE5A-C8D2-9524-4A2924DA458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466;p40">
              <a:extLst>
                <a:ext uri="{FF2B5EF4-FFF2-40B4-BE49-F238E27FC236}">
                  <a16:creationId xmlns:a16="http://schemas.microsoft.com/office/drawing/2014/main" id="{6F6FAA0F-E132-C149-FBD6-9BD9208A5BB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467;p40">
              <a:extLst>
                <a:ext uri="{FF2B5EF4-FFF2-40B4-BE49-F238E27FC236}">
                  <a16:creationId xmlns:a16="http://schemas.microsoft.com/office/drawing/2014/main" id="{AD812847-FC17-3D7A-4F57-9A70F82240EC}"/>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468;p40">
              <a:extLst>
                <a:ext uri="{FF2B5EF4-FFF2-40B4-BE49-F238E27FC236}">
                  <a16:creationId xmlns:a16="http://schemas.microsoft.com/office/drawing/2014/main" id="{9E740E86-DC86-D736-6639-C0CB352553E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469;p40">
              <a:extLst>
                <a:ext uri="{FF2B5EF4-FFF2-40B4-BE49-F238E27FC236}">
                  <a16:creationId xmlns:a16="http://schemas.microsoft.com/office/drawing/2014/main" id="{E46D0ED6-F269-E60E-91EE-E1E28C509D29}"/>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470;p40">
              <a:extLst>
                <a:ext uri="{FF2B5EF4-FFF2-40B4-BE49-F238E27FC236}">
                  <a16:creationId xmlns:a16="http://schemas.microsoft.com/office/drawing/2014/main" id="{AFB01244-E13F-81F2-6BB4-4DF58E87AE72}"/>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471;p40">
              <a:extLst>
                <a:ext uri="{FF2B5EF4-FFF2-40B4-BE49-F238E27FC236}">
                  <a16:creationId xmlns:a16="http://schemas.microsoft.com/office/drawing/2014/main" id="{DF47DB0C-42D1-B8FA-4978-2173C9117828}"/>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472;p40">
              <a:extLst>
                <a:ext uri="{FF2B5EF4-FFF2-40B4-BE49-F238E27FC236}">
                  <a16:creationId xmlns:a16="http://schemas.microsoft.com/office/drawing/2014/main" id="{1D53B612-A9C5-B336-2508-F30BACA84A7F}"/>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473;p40">
              <a:extLst>
                <a:ext uri="{FF2B5EF4-FFF2-40B4-BE49-F238E27FC236}">
                  <a16:creationId xmlns:a16="http://schemas.microsoft.com/office/drawing/2014/main" id="{BA224A36-0190-D8B0-51D6-40FF9A93192F}"/>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474;p40">
              <a:extLst>
                <a:ext uri="{FF2B5EF4-FFF2-40B4-BE49-F238E27FC236}">
                  <a16:creationId xmlns:a16="http://schemas.microsoft.com/office/drawing/2014/main" id="{9AF292AF-CE01-7815-E1C4-056CC59BDFC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475;p40">
              <a:extLst>
                <a:ext uri="{FF2B5EF4-FFF2-40B4-BE49-F238E27FC236}">
                  <a16:creationId xmlns:a16="http://schemas.microsoft.com/office/drawing/2014/main" id="{3E2E2DA6-5FCD-385D-4B91-DA0E7D1065D5}"/>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476;p40">
              <a:extLst>
                <a:ext uri="{FF2B5EF4-FFF2-40B4-BE49-F238E27FC236}">
                  <a16:creationId xmlns:a16="http://schemas.microsoft.com/office/drawing/2014/main" id="{FADAED42-D812-8BA5-197F-A85538D63C4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477;p40">
              <a:extLst>
                <a:ext uri="{FF2B5EF4-FFF2-40B4-BE49-F238E27FC236}">
                  <a16:creationId xmlns:a16="http://schemas.microsoft.com/office/drawing/2014/main" id="{1BF8B4C7-9112-7585-74E6-F3100781AC41}"/>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478;p40">
              <a:extLst>
                <a:ext uri="{FF2B5EF4-FFF2-40B4-BE49-F238E27FC236}">
                  <a16:creationId xmlns:a16="http://schemas.microsoft.com/office/drawing/2014/main" id="{2F5FEB22-CE46-6A6C-C726-D3C2B12A521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479;p40">
              <a:extLst>
                <a:ext uri="{FF2B5EF4-FFF2-40B4-BE49-F238E27FC236}">
                  <a16:creationId xmlns:a16="http://schemas.microsoft.com/office/drawing/2014/main" id="{70C359AC-90A1-1DB6-45D7-228577F34B4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480;p40">
              <a:extLst>
                <a:ext uri="{FF2B5EF4-FFF2-40B4-BE49-F238E27FC236}">
                  <a16:creationId xmlns:a16="http://schemas.microsoft.com/office/drawing/2014/main" id="{27B5B0D9-0404-BA67-007E-7B632ACD54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481;p40">
              <a:extLst>
                <a:ext uri="{FF2B5EF4-FFF2-40B4-BE49-F238E27FC236}">
                  <a16:creationId xmlns:a16="http://schemas.microsoft.com/office/drawing/2014/main" id="{E575A903-A785-883A-20DC-FBE4466F58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482;p40">
              <a:extLst>
                <a:ext uri="{FF2B5EF4-FFF2-40B4-BE49-F238E27FC236}">
                  <a16:creationId xmlns:a16="http://schemas.microsoft.com/office/drawing/2014/main" id="{8E31257D-3126-15BA-0779-6DA99C713F70}"/>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335222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241300" y="165100"/>
            <a:ext cx="11950700" cy="66040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C214AF9-32B8-3719-3612-4AFA0513E99E}"/>
              </a:ext>
            </a:extLst>
          </p:cNvPr>
          <p:cNvSpPr txBox="1"/>
          <p:nvPr/>
        </p:nvSpPr>
        <p:spPr>
          <a:xfrm>
            <a:off x="4178300" y="177800"/>
            <a:ext cx="3835400" cy="523220"/>
          </a:xfrm>
          <a:prstGeom prst="rect">
            <a:avLst/>
          </a:prstGeom>
          <a:noFill/>
        </p:spPr>
        <p:txBody>
          <a:bodyPr wrap="square" rtlCol="0">
            <a:spAutoFit/>
          </a:bodyPr>
          <a:lstStyle/>
          <a:p>
            <a:pPr algn="ctr"/>
            <a:r>
              <a:rPr lang="en-US" sz="2800" dirty="0" err="1">
                <a:solidFill>
                  <a:schemeClr val="accent2"/>
                </a:solidFill>
                <a:latin typeface="SVN-Cookies" panose="02040603050506020204" pitchFamily="18" charset="0"/>
              </a:rPr>
              <a:t>Công</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việc</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đầu</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tiên</a:t>
            </a:r>
            <a:endParaRPr lang="en-US" sz="2800" dirty="0">
              <a:solidFill>
                <a:schemeClr val="accent2"/>
              </a:solidFill>
              <a:latin typeface="SVN-Cookies" panose="02040603050506020204" pitchFamily="18" charset="0"/>
            </a:endParaRPr>
          </a:p>
        </p:txBody>
      </p:sp>
      <p:sp>
        <p:nvSpPr>
          <p:cNvPr id="4" name="TextBox 3">
            <a:extLst>
              <a:ext uri="{FF2B5EF4-FFF2-40B4-BE49-F238E27FC236}">
                <a16:creationId xmlns:a16="http://schemas.microsoft.com/office/drawing/2014/main" id="{FBB7ABCC-3216-10B6-8309-E815737AE75A}"/>
              </a:ext>
            </a:extLst>
          </p:cNvPr>
          <p:cNvSpPr txBox="1"/>
          <p:nvPr/>
        </p:nvSpPr>
        <p:spPr>
          <a:xfrm>
            <a:off x="409575" y="694353"/>
            <a:ext cx="11372850" cy="5909310"/>
          </a:xfrm>
          <a:prstGeom prst="rect">
            <a:avLst/>
          </a:prstGeom>
          <a:noFill/>
        </p:spPr>
        <p:txBody>
          <a:bodyPr wrap="square">
            <a:spAutoFit/>
          </a:bodyPr>
          <a:lstStyle/>
          <a:p>
            <a:pPr algn="just"/>
            <a:r>
              <a:rPr lang="vi-VN" b="0" i="0" dirty="0">
                <a:solidFill>
                  <a:srgbClr val="000000"/>
                </a:solidFill>
                <a:effectLst/>
                <a:latin typeface="+mj-lt"/>
              </a:rPr>
              <a:t>  Một hôm, anh Ba Chẩn gọi tôi vào trong buồng, đúng cái nơi anh giao việc cho tôi ba ngày trước. Anh lấy từ mái nhà xuống bó giấy lớn, rồi hỏi tôi:</a:t>
            </a:r>
          </a:p>
          <a:p>
            <a:pPr algn="just"/>
            <a:r>
              <a:rPr lang="vi-VN" b="0" i="0" dirty="0">
                <a:solidFill>
                  <a:srgbClr val="000000"/>
                </a:solidFill>
                <a:effectLst/>
                <a:latin typeface="+mj-lt"/>
              </a:rPr>
              <a:t>      - Út có dám rải truyền đơn không?</a:t>
            </a:r>
          </a:p>
          <a:p>
            <a:pPr algn="just"/>
            <a:r>
              <a:rPr lang="vi-VN" b="0" i="0" dirty="0">
                <a:solidFill>
                  <a:srgbClr val="000000"/>
                </a:solidFill>
                <a:effectLst/>
                <a:latin typeface="+mj-lt"/>
              </a:rPr>
              <a:t>      Tôi vừa mừng vừa lo, nói:</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Được, nhưng rải thế nào anh phải chỉ vẽ, em mới làm được chớ!</a:t>
            </a:r>
          </a:p>
          <a:p>
            <a:pPr algn="just"/>
            <a:r>
              <a:rPr lang="vi-VN" b="0" i="0" dirty="0">
                <a:solidFill>
                  <a:srgbClr val="000000"/>
                </a:solidFill>
                <a:effectLst/>
                <a:latin typeface="+mj-lt"/>
              </a:rPr>
              <a:t>     Anh Ba cười, rồi dặn dò tôi tỉ mỉ. Cuối cùng, anh nhắc:</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Rủi địch nó bắt em tận tay thì em một mực nói rằng có một anh bảo đây là giấy quảng cáo thuốc. Em không biết chữ nên không biết giấy gì.</a:t>
            </a:r>
          </a:p>
          <a:p>
            <a:pPr algn="just"/>
            <a:r>
              <a:rPr lang="vi-VN" b="0" i="0" dirty="0">
                <a:solidFill>
                  <a:srgbClr val="000000"/>
                </a:solidFill>
                <a:effectLst/>
                <a:latin typeface="+mj-lt"/>
              </a:rPr>
              <a:t>     Nhận công việc </a:t>
            </a:r>
            <a:r>
              <a:rPr lang="vi-VN" b="0" dirty="0">
                <a:solidFill>
                  <a:srgbClr val="000000"/>
                </a:solidFill>
                <a:effectLst/>
                <a:latin typeface="+mj-lt"/>
              </a:rPr>
              <a:t>vinh dự </a:t>
            </a:r>
            <a:r>
              <a:rPr lang="vi-VN" b="0" i="0" dirty="0">
                <a:solidFill>
                  <a:srgbClr val="000000"/>
                </a:solidFill>
                <a:effectLst/>
                <a:latin typeface="+mj-lt"/>
              </a:rPr>
              <a:t>đầu tiên này, tôi thấy trong người cứ bồn chồn, thấp thỏm. Đêm đó, tôi ngủ không yên, lục đục dậy từ nửa đêm, ngồi nghĩ cách giấu truyền đơn. Khoảng ba giờ sáng, tôi giả đi bán cá như mọi hôm. Tay tôi bê rổ cá, còn bó truyền đơn thì giắt trên lưng quần. Tôi rảo bước và truyền đơn cứ từ từ rơi xuống đất. Gần tới chợ thì vừa hết, trời cũng vừa sáng tỏ:</a:t>
            </a:r>
          </a:p>
          <a:p>
            <a:pPr algn="just"/>
            <a:r>
              <a:rPr lang="vi-VN" b="0" i="0" dirty="0">
                <a:solidFill>
                  <a:srgbClr val="000000"/>
                </a:solidFill>
                <a:effectLst/>
                <a:latin typeface="+mj-lt"/>
              </a:rPr>
              <a:t>     Độ tám giờ, nhân dân xì xào ầm lên: “Cộng sản rải giấy nhiều quá!”</a:t>
            </a:r>
          </a:p>
          <a:p>
            <a:pPr algn="just"/>
            <a:r>
              <a:rPr lang="vi-VN" b="0" i="0" dirty="0">
                <a:solidFill>
                  <a:srgbClr val="000000"/>
                </a:solidFill>
                <a:effectLst/>
                <a:latin typeface="+mj-lt"/>
              </a:rPr>
              <a:t>     Mấy tên lính mã tà hớt hải xách súng chạy rầm rầm.</a:t>
            </a:r>
          </a:p>
          <a:p>
            <a:pPr algn="just"/>
            <a:r>
              <a:rPr lang="vi-VN" b="0" i="0" dirty="0">
                <a:solidFill>
                  <a:srgbClr val="000000"/>
                </a:solidFill>
                <a:effectLst/>
                <a:latin typeface="+mj-lt"/>
              </a:rPr>
              <a:t>     Về đến nhà, tôi khóe ngay kết quả với anh Ba. Anh tôi khen:</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Út khá lắm, cứ làm như vậy rồi quen, em ạ!</a:t>
            </a:r>
          </a:p>
          <a:p>
            <a:pPr algn="just"/>
            <a:r>
              <a:rPr lang="vi-VN" b="0" i="0" dirty="0">
                <a:solidFill>
                  <a:srgbClr val="000000"/>
                </a:solidFill>
                <a:effectLst/>
                <a:latin typeface="+mj-lt"/>
              </a:rPr>
              <a:t>     Lần sau, anh tôi lại giao rải truyền đơn tại chợ Mỹ Lồng. Tôi cũng hoàn thành. Làm được một vài việc, tôi bắt đầu ham hoạt động. Tôi tâm sự với anh Ba:</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Em chỉ muốn làm thật nhiều việc cho Cách mạng. Anh cho em thoát li hẳn nghe anh!</a:t>
            </a:r>
          </a:p>
          <a:p>
            <a:pPr algn="r"/>
            <a:r>
              <a:rPr lang="vi-VN" b="0" i="0" dirty="0">
                <a:solidFill>
                  <a:srgbClr val="000000"/>
                </a:solidFill>
                <a:effectLst/>
                <a:latin typeface="+mj-lt"/>
              </a:rPr>
              <a:t>Theo HỒI KÍ CỦA BÀ NGUYỄN THỊ ĐỊNH</a:t>
            </a:r>
          </a:p>
          <a:p>
            <a:pPr algn="r"/>
            <a:r>
              <a:rPr lang="vi-VN" b="0" i="0" dirty="0">
                <a:solidFill>
                  <a:srgbClr val="000000"/>
                </a:solidFill>
                <a:effectLst/>
                <a:latin typeface="+mj-lt"/>
              </a:rPr>
              <a:t>(Văn Phác ghi)</a:t>
            </a:r>
          </a:p>
        </p:txBody>
      </p:sp>
    </p:spTree>
    <p:extLst>
      <p:ext uri="{BB962C8B-B14F-4D97-AF65-F5344CB8AC3E}">
        <p14:creationId xmlns:p14="http://schemas.microsoft.com/office/powerpoint/2010/main" val="15047310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13">
            <a:extLst>
              <a:ext uri="{FF2B5EF4-FFF2-40B4-BE49-F238E27FC236}">
                <a16:creationId xmlns:a16="http://schemas.microsoft.com/office/drawing/2014/main" id="{D990691E-88BA-BFEC-4810-973D9F43B769}"/>
              </a:ext>
            </a:extLst>
          </p:cNvPr>
          <p:cNvPicPr>
            <a:picLocks noChangeAspect="1"/>
          </p:cNvPicPr>
          <p:nvPr/>
        </p:nvPicPr>
        <p:blipFill>
          <a:blip r:embed="rId2"/>
          <a:stretch>
            <a:fillRect/>
          </a:stretch>
        </p:blipFill>
        <p:spPr>
          <a:xfrm>
            <a:off x="4475251" y="1401410"/>
            <a:ext cx="7081749" cy="5002253"/>
          </a:xfrm>
          <a:prstGeom prst="rect">
            <a:avLst/>
          </a:prstGeom>
        </p:spPr>
      </p:pic>
      <p:pic>
        <p:nvPicPr>
          <p:cNvPr id="216" name="Picture 215">
            <a:extLst>
              <a:ext uri="{FF2B5EF4-FFF2-40B4-BE49-F238E27FC236}">
                <a16:creationId xmlns:a16="http://schemas.microsoft.com/office/drawing/2014/main" id="{01DAD850-0524-0E8A-A53E-8FE1C7517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9050" y="2264355"/>
            <a:ext cx="2139950" cy="3412545"/>
          </a:xfrm>
          <a:prstGeom prst="rect">
            <a:avLst/>
          </a:prstGeom>
        </p:spPr>
      </p:pic>
      <p:sp>
        <p:nvSpPr>
          <p:cNvPr id="5" name="TextBox 4">
            <a:extLst>
              <a:ext uri="{FF2B5EF4-FFF2-40B4-BE49-F238E27FC236}">
                <a16:creationId xmlns:a16="http://schemas.microsoft.com/office/drawing/2014/main" id="{8FA30B36-70D0-1DA3-2212-8DD076A07EB0}"/>
              </a:ext>
            </a:extLst>
          </p:cNvPr>
          <p:cNvSpPr txBox="1"/>
          <p:nvPr/>
        </p:nvSpPr>
        <p:spPr>
          <a:xfrm>
            <a:off x="2175924" y="297481"/>
            <a:ext cx="7840152" cy="1200329"/>
          </a:xfrm>
          <a:prstGeom prst="rect">
            <a:avLst/>
          </a:prstGeom>
          <a:noFill/>
        </p:spPr>
        <p:txBody>
          <a:bodyPr wrap="square" rtlCol="0">
            <a:spAutoFit/>
          </a:bodyPr>
          <a:lstStyle/>
          <a:p>
            <a:pPr algn="ctr">
              <a:buClr>
                <a:srgbClr val="000000"/>
              </a:buClr>
              <a:buFont typeface="Arial"/>
              <a:buNone/>
            </a:pPr>
            <a:r>
              <a:rPr lang="en-US" sz="7200" kern="0" dirty="0">
                <a:ln w="28575">
                  <a:solidFill>
                    <a:srgbClr val="F173A9"/>
                  </a:solidFill>
                  <a:prstDash val="solid"/>
                </a:ln>
                <a:solidFill>
                  <a:schemeClr val="bg1"/>
                </a:solidFill>
                <a:latin typeface="SVN-Poky's" panose="020B0606040200020203" pitchFamily="34" charset="0"/>
                <a:cs typeface="Arial"/>
                <a:sym typeface="Arial"/>
              </a:rPr>
              <a:t>GIẢI NGHĨA TỪ</a:t>
            </a:r>
          </a:p>
        </p:txBody>
      </p:sp>
      <p:pic>
        <p:nvPicPr>
          <p:cNvPr id="219" name="Picture 218">
            <a:extLst>
              <a:ext uri="{FF2B5EF4-FFF2-40B4-BE49-F238E27FC236}">
                <a16:creationId xmlns:a16="http://schemas.microsoft.com/office/drawing/2014/main" id="{87D05669-3FC1-2479-0D05-9180C4821100}"/>
              </a:ext>
            </a:extLst>
          </p:cNvPr>
          <p:cNvPicPr>
            <a:picLocks noChangeAspect="1"/>
          </p:cNvPicPr>
          <p:nvPr/>
        </p:nvPicPr>
        <p:blipFill>
          <a:blip r:embed="rId4"/>
          <a:stretch>
            <a:fillRect/>
          </a:stretch>
        </p:blipFill>
        <p:spPr>
          <a:xfrm>
            <a:off x="6845300" y="2262111"/>
            <a:ext cx="2019300" cy="3389035"/>
          </a:xfrm>
          <a:prstGeom prst="rect">
            <a:avLst/>
          </a:prstGeom>
        </p:spPr>
      </p:pic>
      <p:pic>
        <p:nvPicPr>
          <p:cNvPr id="212" name="Picture 211">
            <a:extLst>
              <a:ext uri="{FF2B5EF4-FFF2-40B4-BE49-F238E27FC236}">
                <a16:creationId xmlns:a16="http://schemas.microsoft.com/office/drawing/2014/main" id="{967B98C1-85C8-BD30-4FCF-38E94AA05A0E}"/>
              </a:ext>
            </a:extLst>
          </p:cNvPr>
          <p:cNvPicPr>
            <a:picLocks noChangeAspect="1"/>
          </p:cNvPicPr>
          <p:nvPr/>
        </p:nvPicPr>
        <p:blipFill>
          <a:blip r:embed="rId5"/>
          <a:stretch>
            <a:fillRect/>
          </a:stretch>
        </p:blipFill>
        <p:spPr>
          <a:xfrm>
            <a:off x="263020" y="2630388"/>
            <a:ext cx="4067680" cy="1344712"/>
          </a:xfrm>
          <a:prstGeom prst="rect">
            <a:avLst/>
          </a:prstGeom>
        </p:spPr>
      </p:pic>
      <p:sp>
        <p:nvSpPr>
          <p:cNvPr id="3" name="TextBox 2">
            <a:extLst>
              <a:ext uri="{FF2B5EF4-FFF2-40B4-BE49-F238E27FC236}">
                <a16:creationId xmlns:a16="http://schemas.microsoft.com/office/drawing/2014/main" id="{1903EB62-F684-4179-93C3-DF07BB4F771E}"/>
              </a:ext>
            </a:extLst>
          </p:cNvPr>
          <p:cNvSpPr txBox="1"/>
          <p:nvPr/>
        </p:nvSpPr>
        <p:spPr>
          <a:xfrm>
            <a:off x="698500" y="2845425"/>
            <a:ext cx="3365500" cy="769441"/>
          </a:xfrm>
          <a:prstGeom prst="rect">
            <a:avLst/>
          </a:prstGeom>
          <a:noFill/>
        </p:spPr>
        <p:txBody>
          <a:bodyPr wrap="square" rtlCol="0">
            <a:spAutoFit/>
          </a:bodyPr>
          <a:lstStyle/>
          <a:p>
            <a:r>
              <a:rPr lang="en-US" sz="4400" dirty="0" err="1">
                <a:solidFill>
                  <a:schemeClr val="bg1"/>
                </a:solidFill>
                <a:latin typeface="iCiel Cadena" panose="02000503000000020004" pitchFamily="50" charset="0"/>
                <a:cs typeface="Times New Roman" panose="02020603050405020304" pitchFamily="18" charset="0"/>
              </a:rPr>
              <a:t>Truyền</a:t>
            </a:r>
            <a:r>
              <a:rPr lang="en-US" sz="4400" dirty="0">
                <a:solidFill>
                  <a:schemeClr val="bg1"/>
                </a:solidFill>
                <a:latin typeface="iCiel Cadena" panose="02000503000000020004" pitchFamily="50" charset="0"/>
                <a:cs typeface="Times New Roman" panose="02020603050405020304" pitchFamily="18" charset="0"/>
              </a:rPr>
              <a:t> </a:t>
            </a:r>
            <a:r>
              <a:rPr lang="en-US" sz="4400" dirty="0" err="1">
                <a:solidFill>
                  <a:schemeClr val="bg1"/>
                </a:solidFill>
                <a:latin typeface="iCiel Cadena" panose="02000503000000020004" pitchFamily="50" charset="0"/>
                <a:cs typeface="Times New Roman" panose="02020603050405020304" pitchFamily="18" charset="0"/>
              </a:rPr>
              <a:t>đơn</a:t>
            </a:r>
            <a:endParaRPr lang="en-US" sz="4400" dirty="0">
              <a:solidFill>
                <a:schemeClr val="bg1"/>
              </a:solidFill>
              <a:latin typeface="iCiel Cadena" panose="02000503000000020004" pitchFamily="50" charset="0"/>
              <a:cs typeface="Times New Roman" panose="02020603050405020304" pitchFamily="18" charset="0"/>
            </a:endParaRPr>
          </a:p>
        </p:txBody>
      </p:sp>
      <p:pic>
        <p:nvPicPr>
          <p:cNvPr id="217" name="Picture 216">
            <a:extLst>
              <a:ext uri="{FF2B5EF4-FFF2-40B4-BE49-F238E27FC236}">
                <a16:creationId xmlns:a16="http://schemas.microsoft.com/office/drawing/2014/main" id="{1544CC34-41EB-39F3-79E5-345C238FCA43}"/>
              </a:ext>
            </a:extLst>
          </p:cNvPr>
          <p:cNvPicPr>
            <a:picLocks noChangeAspect="1"/>
          </p:cNvPicPr>
          <p:nvPr/>
        </p:nvPicPr>
        <p:blipFill>
          <a:blip r:embed="rId6"/>
          <a:stretch>
            <a:fillRect/>
          </a:stretch>
        </p:blipFill>
        <p:spPr>
          <a:xfrm>
            <a:off x="0" y="5410878"/>
            <a:ext cx="12192000" cy="1447122"/>
          </a:xfrm>
          <a:prstGeom prst="rect">
            <a:avLst/>
          </a:prstGeom>
        </p:spPr>
      </p:pic>
      <p:sp>
        <p:nvSpPr>
          <p:cNvPr id="218" name="TextBox 217">
            <a:extLst>
              <a:ext uri="{FF2B5EF4-FFF2-40B4-BE49-F238E27FC236}">
                <a16:creationId xmlns:a16="http://schemas.microsoft.com/office/drawing/2014/main" id="{859B1F9D-6088-F717-D649-2FE205BDD75C}"/>
              </a:ext>
            </a:extLst>
          </p:cNvPr>
          <p:cNvSpPr txBox="1"/>
          <p:nvPr/>
        </p:nvSpPr>
        <p:spPr>
          <a:xfrm>
            <a:off x="5308600" y="1663700"/>
            <a:ext cx="6019800" cy="954107"/>
          </a:xfrm>
          <a:prstGeom prst="rect">
            <a:avLst/>
          </a:prstGeom>
          <a:noFill/>
        </p:spPr>
        <p:txBody>
          <a:bodyPr wrap="square" rtlCol="0">
            <a:spAutoFit/>
          </a:bodyPr>
          <a:lstStyle/>
          <a:p>
            <a:r>
              <a:rPr lang="en-US" sz="2800" dirty="0" err="1">
                <a:solidFill>
                  <a:schemeClr val="tx1">
                    <a:lumMod val="65000"/>
                    <a:lumOff val="35000"/>
                  </a:schemeClr>
                </a:solidFill>
                <a:latin typeface="iCiel Cadena" panose="02000503000000020004" pitchFamily="50" charset="0"/>
              </a:rPr>
              <a:t>Tờ</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giấy</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nhỏ</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có</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nội</a:t>
            </a:r>
            <a:r>
              <a:rPr lang="en-US" sz="2800" dirty="0">
                <a:solidFill>
                  <a:schemeClr val="tx1">
                    <a:lumMod val="65000"/>
                    <a:lumOff val="35000"/>
                  </a:schemeClr>
                </a:solidFill>
                <a:latin typeface="iCiel Cadena" panose="02000503000000020004" pitchFamily="50" charset="0"/>
              </a:rPr>
              <a:t> dung </a:t>
            </a:r>
            <a:r>
              <a:rPr lang="en-US" sz="2800" dirty="0" err="1">
                <a:solidFill>
                  <a:schemeClr val="tx1">
                    <a:lumMod val="65000"/>
                    <a:lumOff val="35000"/>
                  </a:schemeClr>
                </a:solidFill>
                <a:latin typeface="iCiel Cadena" panose="02000503000000020004" pitchFamily="50" charset="0"/>
              </a:rPr>
              <a:t>tuyên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truyền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chính</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trị</a:t>
            </a:r>
            <a:endParaRPr lang="en-US" sz="2800" dirty="0">
              <a:solidFill>
                <a:schemeClr val="tx1">
                  <a:lumMod val="65000"/>
                  <a:lumOff val="35000"/>
                </a:schemeClr>
              </a:solidFill>
              <a:latin typeface="iCiel Cadena" panose="02000503000000020004" pitchFamily="50" charset="0"/>
            </a:endParaRPr>
          </a:p>
        </p:txBody>
      </p:sp>
    </p:spTree>
    <p:extLst>
      <p:ext uri="{BB962C8B-B14F-4D97-AF65-F5344CB8AC3E}">
        <p14:creationId xmlns:p14="http://schemas.microsoft.com/office/powerpoint/2010/main" val="3792092671"/>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anim calcmode="lin" valueType="num">
                                          <p:cBhvr additive="base">
                                            <p:cTn id="17" dur="500" fill="hold"/>
                                            <p:tgtEl>
                                              <p:spTgt spid="212"/>
                                            </p:tgtEl>
                                            <p:attrNameLst>
                                              <p:attrName>ppt_x</p:attrName>
                                            </p:attrNameLst>
                                          </p:cBhvr>
                                          <p:tavLst>
                                            <p:tav tm="0">
                                              <p:val>
                                                <p:strVal val="0-#ppt_w/2"/>
                                              </p:val>
                                            </p:tav>
                                            <p:tav tm="100000">
                                              <p:val>
                                                <p:strVal val="#ppt_x"/>
                                              </p:val>
                                            </p:tav>
                                          </p:tavLst>
                                        </p:anim>
                                        <p:anim calcmode="lin" valueType="num">
                                          <p:cBhvr additive="base">
                                            <p:cTn id="18" dur="500" fill="hold"/>
                                            <p:tgtEl>
                                              <p:spTgt spid="2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14"/>
                                            </p:tgtEl>
                                            <p:attrNameLst>
                                              <p:attrName>style.visibility</p:attrName>
                                            </p:attrNameLst>
                                          </p:cBhvr>
                                          <p:to>
                                            <p:strVal val="visible"/>
                                          </p:to>
                                        </p:set>
                                        <p:animEffect transition="in" filter="fade">
                                          <p:cBhvr>
                                            <p:cTn id="23" dur="1000"/>
                                            <p:tgtEl>
                                              <p:spTgt spid="214"/>
                                            </p:tgtEl>
                                          </p:cBhvr>
                                        </p:animEffect>
                                        <p:anim calcmode="lin" valueType="num">
                                          <p:cBhvr>
                                            <p:cTn id="24" dur="1000" fill="hold"/>
                                            <p:tgtEl>
                                              <p:spTgt spid="214"/>
                                            </p:tgtEl>
                                            <p:attrNameLst>
                                              <p:attrName>ppt_x</p:attrName>
                                            </p:attrNameLst>
                                          </p:cBhvr>
                                          <p:tavLst>
                                            <p:tav tm="0">
                                              <p:val>
                                                <p:strVal val="#ppt_x"/>
                                              </p:val>
                                            </p:tav>
                                            <p:tav tm="100000">
                                              <p:val>
                                                <p:strVal val="#ppt_x"/>
                                              </p:val>
                                            </p:tav>
                                          </p:tavLst>
                                        </p:anim>
                                        <p:anim calcmode="lin" valueType="num">
                                          <p:cBhvr>
                                            <p:cTn id="25"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18"/>
                                            </p:tgtEl>
                                            <p:attrNameLst>
                                              <p:attrName>style.visibility</p:attrName>
                                            </p:attrNameLst>
                                          </p:cBhvr>
                                          <p:to>
                                            <p:strVal val="visible"/>
                                          </p:to>
                                        </p:set>
                                        <p:animEffect transition="in" filter="fade">
                                          <p:cBhvr>
                                            <p:cTn id="30" dur="1000"/>
                                            <p:tgtEl>
                                              <p:spTgt spid="218"/>
                                            </p:tgtEl>
                                          </p:cBhvr>
                                        </p:animEffect>
                                        <p:anim calcmode="lin" valueType="num">
                                          <p:cBhvr>
                                            <p:cTn id="31" dur="1000" fill="hold"/>
                                            <p:tgtEl>
                                              <p:spTgt spid="218"/>
                                            </p:tgtEl>
                                            <p:attrNameLst>
                                              <p:attrName>ppt_x</p:attrName>
                                            </p:attrNameLst>
                                          </p:cBhvr>
                                          <p:tavLst>
                                            <p:tav tm="0">
                                              <p:val>
                                                <p:strVal val="#ppt_x"/>
                                              </p:val>
                                            </p:tav>
                                            <p:tav tm="100000">
                                              <p:val>
                                                <p:strVal val="#ppt_x"/>
                                              </p:val>
                                            </p:tav>
                                          </p:tavLst>
                                        </p:anim>
                                        <p:anim calcmode="lin" valueType="num">
                                          <p:cBhvr>
                                            <p:cTn id="32" dur="1000" fill="hold"/>
                                            <p:tgtEl>
                                              <p:spTgt spid="2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19"/>
                                            </p:tgtEl>
                                            <p:attrNameLst>
                                              <p:attrName>style.visibility</p:attrName>
                                            </p:attrNameLst>
                                          </p:cBhvr>
                                          <p:to>
                                            <p:strVal val="visible"/>
                                          </p:to>
                                        </p:set>
                                        <p:anim calcmode="lin" valueType="num">
                                          <p:cBhvr>
                                            <p:cTn id="37" dur="500" fill="hold"/>
                                            <p:tgtEl>
                                              <p:spTgt spid="219"/>
                                            </p:tgtEl>
                                            <p:attrNameLst>
                                              <p:attrName>ppt_w</p:attrName>
                                            </p:attrNameLst>
                                          </p:cBhvr>
                                          <p:tavLst>
                                            <p:tav tm="0">
                                              <p:val>
                                                <p:fltVal val="0"/>
                                              </p:val>
                                            </p:tav>
                                            <p:tav tm="100000">
                                              <p:val>
                                                <p:strVal val="#ppt_w"/>
                                              </p:val>
                                            </p:tav>
                                          </p:tavLst>
                                        </p:anim>
                                        <p:anim calcmode="lin" valueType="num">
                                          <p:cBhvr>
                                            <p:cTn id="38" dur="500" fill="hold"/>
                                            <p:tgtEl>
                                              <p:spTgt spid="219"/>
                                            </p:tgtEl>
                                            <p:attrNameLst>
                                              <p:attrName>ppt_h</p:attrName>
                                            </p:attrNameLst>
                                          </p:cBhvr>
                                          <p:tavLst>
                                            <p:tav tm="0">
                                              <p:val>
                                                <p:fltVal val="0"/>
                                              </p:val>
                                            </p:tav>
                                            <p:tav tm="100000">
                                              <p:val>
                                                <p:strVal val="#ppt_h"/>
                                              </p:val>
                                            </p:tav>
                                          </p:tavLst>
                                        </p:anim>
                                        <p:animEffect transition="in" filter="fade">
                                          <p:cBhvr>
                                            <p:cTn id="39" dur="500"/>
                                            <p:tgtEl>
                                              <p:spTgt spid="2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6"/>
                                            </p:tgtEl>
                                            <p:attrNameLst>
                                              <p:attrName>style.visibility</p:attrName>
                                            </p:attrNameLst>
                                          </p:cBhvr>
                                          <p:to>
                                            <p:strVal val="visible"/>
                                          </p:to>
                                        </p:set>
                                        <p:anim calcmode="lin" valueType="num">
                                          <p:cBhvr>
                                            <p:cTn id="44" dur="500" fill="hold"/>
                                            <p:tgtEl>
                                              <p:spTgt spid="216"/>
                                            </p:tgtEl>
                                            <p:attrNameLst>
                                              <p:attrName>ppt_w</p:attrName>
                                            </p:attrNameLst>
                                          </p:cBhvr>
                                          <p:tavLst>
                                            <p:tav tm="0">
                                              <p:val>
                                                <p:fltVal val="0"/>
                                              </p:val>
                                            </p:tav>
                                            <p:tav tm="100000">
                                              <p:val>
                                                <p:strVal val="#ppt_w"/>
                                              </p:val>
                                            </p:tav>
                                          </p:tavLst>
                                        </p:anim>
                                        <p:anim calcmode="lin" valueType="num">
                                          <p:cBhvr>
                                            <p:cTn id="45" dur="500" fill="hold"/>
                                            <p:tgtEl>
                                              <p:spTgt spid="216"/>
                                            </p:tgtEl>
                                            <p:attrNameLst>
                                              <p:attrName>ppt_h</p:attrName>
                                            </p:attrNameLst>
                                          </p:cBhvr>
                                          <p:tavLst>
                                            <p:tav tm="0">
                                              <p:val>
                                                <p:fltVal val="0"/>
                                              </p:val>
                                            </p:tav>
                                            <p:tav tm="100000">
                                              <p:val>
                                                <p:strVal val="#ppt_h"/>
                                              </p:val>
                                            </p:tav>
                                          </p:tavLst>
                                        </p:anim>
                                        <p:animEffect transition="in" filter="fade">
                                          <p:cBhvr>
                                            <p:cTn id="46"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anim calcmode="lin" valueType="num">
                                          <p:cBhvr additive="base">
                                            <p:cTn id="17" dur="500" fill="hold"/>
                                            <p:tgtEl>
                                              <p:spTgt spid="212"/>
                                            </p:tgtEl>
                                            <p:attrNameLst>
                                              <p:attrName>ppt_x</p:attrName>
                                            </p:attrNameLst>
                                          </p:cBhvr>
                                          <p:tavLst>
                                            <p:tav tm="0">
                                              <p:val>
                                                <p:strVal val="0-#ppt_w/2"/>
                                              </p:val>
                                            </p:tav>
                                            <p:tav tm="100000">
                                              <p:val>
                                                <p:strVal val="#ppt_x"/>
                                              </p:val>
                                            </p:tav>
                                          </p:tavLst>
                                        </p:anim>
                                        <p:anim calcmode="lin" valueType="num">
                                          <p:cBhvr additive="base">
                                            <p:cTn id="18" dur="500" fill="hold"/>
                                            <p:tgtEl>
                                              <p:spTgt spid="2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14"/>
                                            </p:tgtEl>
                                            <p:attrNameLst>
                                              <p:attrName>style.visibility</p:attrName>
                                            </p:attrNameLst>
                                          </p:cBhvr>
                                          <p:to>
                                            <p:strVal val="visible"/>
                                          </p:to>
                                        </p:set>
                                        <p:animEffect transition="in" filter="fade">
                                          <p:cBhvr>
                                            <p:cTn id="23" dur="1000"/>
                                            <p:tgtEl>
                                              <p:spTgt spid="214"/>
                                            </p:tgtEl>
                                          </p:cBhvr>
                                        </p:animEffect>
                                        <p:anim calcmode="lin" valueType="num">
                                          <p:cBhvr>
                                            <p:cTn id="24" dur="1000" fill="hold"/>
                                            <p:tgtEl>
                                              <p:spTgt spid="214"/>
                                            </p:tgtEl>
                                            <p:attrNameLst>
                                              <p:attrName>ppt_x</p:attrName>
                                            </p:attrNameLst>
                                          </p:cBhvr>
                                          <p:tavLst>
                                            <p:tav tm="0">
                                              <p:val>
                                                <p:strVal val="#ppt_x"/>
                                              </p:val>
                                            </p:tav>
                                            <p:tav tm="100000">
                                              <p:val>
                                                <p:strVal val="#ppt_x"/>
                                              </p:val>
                                            </p:tav>
                                          </p:tavLst>
                                        </p:anim>
                                        <p:anim calcmode="lin" valueType="num">
                                          <p:cBhvr>
                                            <p:cTn id="25"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18"/>
                                            </p:tgtEl>
                                            <p:attrNameLst>
                                              <p:attrName>style.visibility</p:attrName>
                                            </p:attrNameLst>
                                          </p:cBhvr>
                                          <p:to>
                                            <p:strVal val="visible"/>
                                          </p:to>
                                        </p:set>
                                        <p:animEffect transition="in" filter="fade">
                                          <p:cBhvr>
                                            <p:cTn id="30" dur="1000"/>
                                            <p:tgtEl>
                                              <p:spTgt spid="218"/>
                                            </p:tgtEl>
                                          </p:cBhvr>
                                        </p:animEffect>
                                        <p:anim calcmode="lin" valueType="num">
                                          <p:cBhvr>
                                            <p:cTn id="31" dur="1000" fill="hold"/>
                                            <p:tgtEl>
                                              <p:spTgt spid="218"/>
                                            </p:tgtEl>
                                            <p:attrNameLst>
                                              <p:attrName>ppt_x</p:attrName>
                                            </p:attrNameLst>
                                          </p:cBhvr>
                                          <p:tavLst>
                                            <p:tav tm="0">
                                              <p:val>
                                                <p:strVal val="#ppt_x"/>
                                              </p:val>
                                            </p:tav>
                                            <p:tav tm="100000">
                                              <p:val>
                                                <p:strVal val="#ppt_x"/>
                                              </p:val>
                                            </p:tav>
                                          </p:tavLst>
                                        </p:anim>
                                        <p:anim calcmode="lin" valueType="num">
                                          <p:cBhvr>
                                            <p:cTn id="32" dur="1000" fill="hold"/>
                                            <p:tgtEl>
                                              <p:spTgt spid="2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19"/>
                                            </p:tgtEl>
                                            <p:attrNameLst>
                                              <p:attrName>style.visibility</p:attrName>
                                            </p:attrNameLst>
                                          </p:cBhvr>
                                          <p:to>
                                            <p:strVal val="visible"/>
                                          </p:to>
                                        </p:set>
                                        <p:anim calcmode="lin" valueType="num">
                                          <p:cBhvr>
                                            <p:cTn id="37" dur="500" fill="hold"/>
                                            <p:tgtEl>
                                              <p:spTgt spid="219"/>
                                            </p:tgtEl>
                                            <p:attrNameLst>
                                              <p:attrName>ppt_w</p:attrName>
                                            </p:attrNameLst>
                                          </p:cBhvr>
                                          <p:tavLst>
                                            <p:tav tm="0">
                                              <p:val>
                                                <p:fltVal val="0"/>
                                              </p:val>
                                            </p:tav>
                                            <p:tav tm="100000">
                                              <p:val>
                                                <p:strVal val="#ppt_w"/>
                                              </p:val>
                                            </p:tav>
                                          </p:tavLst>
                                        </p:anim>
                                        <p:anim calcmode="lin" valueType="num">
                                          <p:cBhvr>
                                            <p:cTn id="38" dur="500" fill="hold"/>
                                            <p:tgtEl>
                                              <p:spTgt spid="219"/>
                                            </p:tgtEl>
                                            <p:attrNameLst>
                                              <p:attrName>ppt_h</p:attrName>
                                            </p:attrNameLst>
                                          </p:cBhvr>
                                          <p:tavLst>
                                            <p:tav tm="0">
                                              <p:val>
                                                <p:fltVal val="0"/>
                                              </p:val>
                                            </p:tav>
                                            <p:tav tm="100000">
                                              <p:val>
                                                <p:strVal val="#ppt_h"/>
                                              </p:val>
                                            </p:tav>
                                          </p:tavLst>
                                        </p:anim>
                                        <p:animEffect transition="in" filter="fade">
                                          <p:cBhvr>
                                            <p:cTn id="39" dur="500"/>
                                            <p:tgtEl>
                                              <p:spTgt spid="2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6"/>
                                            </p:tgtEl>
                                            <p:attrNameLst>
                                              <p:attrName>style.visibility</p:attrName>
                                            </p:attrNameLst>
                                          </p:cBhvr>
                                          <p:to>
                                            <p:strVal val="visible"/>
                                          </p:to>
                                        </p:set>
                                        <p:anim calcmode="lin" valueType="num">
                                          <p:cBhvr>
                                            <p:cTn id="44" dur="500" fill="hold"/>
                                            <p:tgtEl>
                                              <p:spTgt spid="216"/>
                                            </p:tgtEl>
                                            <p:attrNameLst>
                                              <p:attrName>ppt_w</p:attrName>
                                            </p:attrNameLst>
                                          </p:cBhvr>
                                          <p:tavLst>
                                            <p:tav tm="0">
                                              <p:val>
                                                <p:fltVal val="0"/>
                                              </p:val>
                                            </p:tav>
                                            <p:tav tm="100000">
                                              <p:val>
                                                <p:strVal val="#ppt_w"/>
                                              </p:val>
                                            </p:tav>
                                          </p:tavLst>
                                        </p:anim>
                                        <p:anim calcmode="lin" valueType="num">
                                          <p:cBhvr>
                                            <p:cTn id="45" dur="500" fill="hold"/>
                                            <p:tgtEl>
                                              <p:spTgt spid="216"/>
                                            </p:tgtEl>
                                            <p:attrNameLst>
                                              <p:attrName>ppt_h</p:attrName>
                                            </p:attrNameLst>
                                          </p:cBhvr>
                                          <p:tavLst>
                                            <p:tav tm="0">
                                              <p:val>
                                                <p:fltVal val="0"/>
                                              </p:val>
                                            </p:tav>
                                            <p:tav tm="100000">
                                              <p:val>
                                                <p:strVal val="#ppt_h"/>
                                              </p:val>
                                            </p:tav>
                                          </p:tavLst>
                                        </p:anim>
                                        <p:animEffect transition="in" filter="fade">
                                          <p:cBhvr>
                                            <p:cTn id="46"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13">
            <a:extLst>
              <a:ext uri="{FF2B5EF4-FFF2-40B4-BE49-F238E27FC236}">
                <a16:creationId xmlns:a16="http://schemas.microsoft.com/office/drawing/2014/main" id="{D990691E-88BA-BFEC-4810-973D9F43B769}"/>
              </a:ext>
            </a:extLst>
          </p:cNvPr>
          <p:cNvPicPr>
            <a:picLocks noChangeAspect="1"/>
          </p:cNvPicPr>
          <p:nvPr/>
        </p:nvPicPr>
        <p:blipFill>
          <a:blip r:embed="rId2"/>
          <a:stretch>
            <a:fillRect/>
          </a:stretch>
        </p:blipFill>
        <p:spPr>
          <a:xfrm>
            <a:off x="4475251" y="1401411"/>
            <a:ext cx="7081749" cy="1773590"/>
          </a:xfrm>
          <a:prstGeom prst="rect">
            <a:avLst/>
          </a:prstGeom>
        </p:spPr>
      </p:pic>
      <p:sp>
        <p:nvSpPr>
          <p:cNvPr id="5" name="TextBox 4">
            <a:extLst>
              <a:ext uri="{FF2B5EF4-FFF2-40B4-BE49-F238E27FC236}">
                <a16:creationId xmlns:a16="http://schemas.microsoft.com/office/drawing/2014/main" id="{8FA30B36-70D0-1DA3-2212-8DD076A07EB0}"/>
              </a:ext>
            </a:extLst>
          </p:cNvPr>
          <p:cNvSpPr txBox="1"/>
          <p:nvPr/>
        </p:nvSpPr>
        <p:spPr>
          <a:xfrm>
            <a:off x="2175924" y="297481"/>
            <a:ext cx="7840152" cy="1200329"/>
          </a:xfrm>
          <a:prstGeom prst="rect">
            <a:avLst/>
          </a:prstGeom>
          <a:noFill/>
        </p:spPr>
        <p:txBody>
          <a:bodyPr wrap="square" rtlCol="0">
            <a:spAutoFit/>
          </a:bodyPr>
          <a:lstStyle/>
          <a:p>
            <a:pPr algn="ctr">
              <a:buClr>
                <a:srgbClr val="000000"/>
              </a:buClr>
              <a:buFont typeface="Arial"/>
              <a:buNone/>
            </a:pPr>
            <a:r>
              <a:rPr lang="en-US" sz="7200" kern="0" dirty="0">
                <a:ln w="28575">
                  <a:solidFill>
                    <a:srgbClr val="F173A9"/>
                  </a:solidFill>
                  <a:prstDash val="solid"/>
                </a:ln>
                <a:solidFill>
                  <a:schemeClr val="bg1"/>
                </a:solidFill>
                <a:latin typeface="SVN-Poky's" panose="020B0606040200020203" pitchFamily="34" charset="0"/>
                <a:cs typeface="Arial"/>
                <a:sym typeface="Arial"/>
              </a:rPr>
              <a:t>GIẢI NGHĨA TỪ</a:t>
            </a:r>
          </a:p>
        </p:txBody>
      </p:sp>
      <p:pic>
        <p:nvPicPr>
          <p:cNvPr id="9" name="Picture 8">
            <a:extLst>
              <a:ext uri="{FF2B5EF4-FFF2-40B4-BE49-F238E27FC236}">
                <a16:creationId xmlns:a16="http://schemas.microsoft.com/office/drawing/2014/main" id="{7149B42E-E530-4210-AAA9-30ACAE6DD87F}"/>
              </a:ext>
            </a:extLst>
          </p:cNvPr>
          <p:cNvPicPr>
            <a:picLocks noChangeAspect="1"/>
          </p:cNvPicPr>
          <p:nvPr/>
        </p:nvPicPr>
        <p:blipFill>
          <a:blip r:embed="rId2"/>
          <a:stretch>
            <a:fillRect/>
          </a:stretch>
        </p:blipFill>
        <p:spPr>
          <a:xfrm>
            <a:off x="4475251" y="3319111"/>
            <a:ext cx="7081749" cy="1773590"/>
          </a:xfrm>
          <a:prstGeom prst="rect">
            <a:avLst/>
          </a:prstGeom>
        </p:spPr>
      </p:pic>
      <p:grpSp>
        <p:nvGrpSpPr>
          <p:cNvPr id="2" name="Group 1">
            <a:extLst>
              <a:ext uri="{FF2B5EF4-FFF2-40B4-BE49-F238E27FC236}">
                <a16:creationId xmlns:a16="http://schemas.microsoft.com/office/drawing/2014/main" id="{00213AB2-ED63-FEC1-DFA9-C7D8B17B23B1}"/>
              </a:ext>
            </a:extLst>
          </p:cNvPr>
          <p:cNvGrpSpPr/>
          <p:nvPr/>
        </p:nvGrpSpPr>
        <p:grpSpPr>
          <a:xfrm>
            <a:off x="263020" y="1690588"/>
            <a:ext cx="4067680" cy="1344712"/>
            <a:chOff x="263020" y="2630388"/>
            <a:chExt cx="4067680" cy="1344712"/>
          </a:xfrm>
        </p:grpSpPr>
        <p:pic>
          <p:nvPicPr>
            <p:cNvPr id="212" name="Picture 211">
              <a:extLst>
                <a:ext uri="{FF2B5EF4-FFF2-40B4-BE49-F238E27FC236}">
                  <a16:creationId xmlns:a16="http://schemas.microsoft.com/office/drawing/2014/main" id="{967B98C1-85C8-BD30-4FCF-38E94AA05A0E}"/>
                </a:ext>
              </a:extLst>
            </p:cNvPr>
            <p:cNvPicPr>
              <a:picLocks noChangeAspect="1"/>
            </p:cNvPicPr>
            <p:nvPr/>
          </p:nvPicPr>
          <p:blipFill>
            <a:blip r:embed="rId3"/>
            <a:stretch>
              <a:fillRect/>
            </a:stretch>
          </p:blipFill>
          <p:spPr>
            <a:xfrm>
              <a:off x="263020" y="2630388"/>
              <a:ext cx="4067680" cy="1344712"/>
            </a:xfrm>
            <a:prstGeom prst="rect">
              <a:avLst/>
            </a:prstGeom>
          </p:spPr>
        </p:pic>
        <p:sp>
          <p:nvSpPr>
            <p:cNvPr id="3" name="TextBox 2">
              <a:extLst>
                <a:ext uri="{FF2B5EF4-FFF2-40B4-BE49-F238E27FC236}">
                  <a16:creationId xmlns:a16="http://schemas.microsoft.com/office/drawing/2014/main" id="{1903EB62-F684-4179-93C3-DF07BB4F771E}"/>
                </a:ext>
              </a:extLst>
            </p:cNvPr>
            <p:cNvSpPr txBox="1"/>
            <p:nvPr/>
          </p:nvSpPr>
          <p:spPr>
            <a:xfrm>
              <a:off x="698500" y="2845425"/>
              <a:ext cx="3365500" cy="769441"/>
            </a:xfrm>
            <a:prstGeom prst="rect">
              <a:avLst/>
            </a:prstGeom>
            <a:noFill/>
          </p:spPr>
          <p:txBody>
            <a:bodyPr wrap="square" rtlCol="0">
              <a:spAutoFit/>
            </a:bodyPr>
            <a:lstStyle/>
            <a:p>
              <a:pPr algn="ctr"/>
              <a:r>
                <a:rPr lang="en-US" sz="4400" dirty="0" err="1">
                  <a:solidFill>
                    <a:schemeClr val="bg1"/>
                  </a:solidFill>
                  <a:latin typeface="iCiel Cadena" panose="02000503000000020004" pitchFamily="50" charset="0"/>
                  <a:cs typeface="Times New Roman" panose="02020603050405020304" pitchFamily="18" charset="0"/>
                </a:rPr>
                <a:t>Chớ</a:t>
              </a:r>
              <a:endParaRPr lang="en-US" sz="4400" dirty="0">
                <a:solidFill>
                  <a:schemeClr val="bg1"/>
                </a:solidFill>
                <a:latin typeface="iCiel Cadena" panose="02000503000000020004" pitchFamily="50" charset="0"/>
                <a:cs typeface="Times New Roman" panose="02020603050405020304" pitchFamily="18" charset="0"/>
              </a:endParaRPr>
            </a:p>
          </p:txBody>
        </p:sp>
      </p:grpSp>
      <p:pic>
        <p:nvPicPr>
          <p:cNvPr id="217" name="Picture 216">
            <a:extLst>
              <a:ext uri="{FF2B5EF4-FFF2-40B4-BE49-F238E27FC236}">
                <a16:creationId xmlns:a16="http://schemas.microsoft.com/office/drawing/2014/main" id="{1544CC34-41EB-39F3-79E5-345C238FCA43}"/>
              </a:ext>
            </a:extLst>
          </p:cNvPr>
          <p:cNvPicPr>
            <a:picLocks noChangeAspect="1"/>
          </p:cNvPicPr>
          <p:nvPr/>
        </p:nvPicPr>
        <p:blipFill>
          <a:blip r:embed="rId4"/>
          <a:stretch>
            <a:fillRect/>
          </a:stretch>
        </p:blipFill>
        <p:spPr>
          <a:xfrm>
            <a:off x="0" y="5410878"/>
            <a:ext cx="12192000" cy="1447122"/>
          </a:xfrm>
          <a:prstGeom prst="rect">
            <a:avLst/>
          </a:prstGeom>
        </p:spPr>
      </p:pic>
      <p:sp>
        <p:nvSpPr>
          <p:cNvPr id="218" name="TextBox 217">
            <a:extLst>
              <a:ext uri="{FF2B5EF4-FFF2-40B4-BE49-F238E27FC236}">
                <a16:creationId xmlns:a16="http://schemas.microsoft.com/office/drawing/2014/main" id="{859B1F9D-6088-F717-D649-2FE205BDD75C}"/>
              </a:ext>
            </a:extLst>
          </p:cNvPr>
          <p:cNvSpPr txBox="1"/>
          <p:nvPr/>
        </p:nvSpPr>
        <p:spPr>
          <a:xfrm>
            <a:off x="5803900" y="3886200"/>
            <a:ext cx="4876800" cy="707886"/>
          </a:xfrm>
          <a:prstGeom prst="rect">
            <a:avLst/>
          </a:prstGeom>
          <a:noFill/>
        </p:spPr>
        <p:txBody>
          <a:bodyPr wrap="square" rtlCol="0">
            <a:spAutoFit/>
          </a:bodyPr>
          <a:lstStyle/>
          <a:p>
            <a:pPr algn="ctr"/>
            <a:r>
              <a:rPr lang="en-US" sz="4000" dirty="0" err="1">
                <a:solidFill>
                  <a:schemeClr val="tx1">
                    <a:lumMod val="65000"/>
                    <a:lumOff val="35000"/>
                  </a:schemeClr>
                </a:solidFill>
                <a:latin typeface="iCiel Cadena" panose="02000503000000020004" pitchFamily="50" charset="0"/>
              </a:rPr>
              <a:t>Không</a:t>
            </a:r>
            <a:r>
              <a:rPr lang="en-US" sz="4000" dirty="0">
                <a:solidFill>
                  <a:schemeClr val="tx1">
                    <a:lumMod val="65000"/>
                    <a:lumOff val="35000"/>
                  </a:schemeClr>
                </a:solidFill>
                <a:latin typeface="iCiel Cadena" panose="02000503000000020004" pitchFamily="50" charset="0"/>
              </a:rPr>
              <a:t> may</a:t>
            </a:r>
          </a:p>
        </p:txBody>
      </p:sp>
      <p:grpSp>
        <p:nvGrpSpPr>
          <p:cNvPr id="4" name="Group 3">
            <a:extLst>
              <a:ext uri="{FF2B5EF4-FFF2-40B4-BE49-F238E27FC236}">
                <a16:creationId xmlns:a16="http://schemas.microsoft.com/office/drawing/2014/main" id="{55E04812-C5E4-0D81-0D9B-9F602F19B40E}"/>
              </a:ext>
            </a:extLst>
          </p:cNvPr>
          <p:cNvGrpSpPr/>
          <p:nvPr/>
        </p:nvGrpSpPr>
        <p:grpSpPr>
          <a:xfrm>
            <a:off x="275720" y="3467100"/>
            <a:ext cx="4067680" cy="1344712"/>
            <a:chOff x="263020" y="2630388"/>
            <a:chExt cx="4067680" cy="1344712"/>
          </a:xfrm>
        </p:grpSpPr>
        <p:pic>
          <p:nvPicPr>
            <p:cNvPr id="6" name="Picture 5">
              <a:extLst>
                <a:ext uri="{FF2B5EF4-FFF2-40B4-BE49-F238E27FC236}">
                  <a16:creationId xmlns:a16="http://schemas.microsoft.com/office/drawing/2014/main" id="{DD5BB185-6D52-C26A-64BD-10BE863A7DBC}"/>
                </a:ext>
              </a:extLst>
            </p:cNvPr>
            <p:cNvPicPr>
              <a:picLocks noChangeAspect="1"/>
            </p:cNvPicPr>
            <p:nvPr/>
          </p:nvPicPr>
          <p:blipFill>
            <a:blip r:embed="rId3"/>
            <a:stretch>
              <a:fillRect/>
            </a:stretch>
          </p:blipFill>
          <p:spPr>
            <a:xfrm>
              <a:off x="263020" y="2630388"/>
              <a:ext cx="4067680" cy="1344712"/>
            </a:xfrm>
            <a:prstGeom prst="rect">
              <a:avLst/>
            </a:prstGeom>
          </p:spPr>
        </p:pic>
        <p:sp>
          <p:nvSpPr>
            <p:cNvPr id="7" name="TextBox 6">
              <a:extLst>
                <a:ext uri="{FF2B5EF4-FFF2-40B4-BE49-F238E27FC236}">
                  <a16:creationId xmlns:a16="http://schemas.microsoft.com/office/drawing/2014/main" id="{D78789F9-2C84-6559-7057-C700D8735BF6}"/>
                </a:ext>
              </a:extLst>
            </p:cNvPr>
            <p:cNvSpPr txBox="1"/>
            <p:nvPr/>
          </p:nvSpPr>
          <p:spPr>
            <a:xfrm>
              <a:off x="698500" y="2845425"/>
              <a:ext cx="3365500" cy="769441"/>
            </a:xfrm>
            <a:prstGeom prst="rect">
              <a:avLst/>
            </a:prstGeom>
            <a:noFill/>
          </p:spPr>
          <p:txBody>
            <a:bodyPr wrap="square" rtlCol="0">
              <a:spAutoFit/>
            </a:bodyPr>
            <a:lstStyle/>
            <a:p>
              <a:pPr algn="ctr"/>
              <a:r>
                <a:rPr lang="en-US" sz="4400" dirty="0" err="1">
                  <a:solidFill>
                    <a:schemeClr val="bg1"/>
                  </a:solidFill>
                  <a:latin typeface="iCiel Cadena" panose="02000503000000020004" pitchFamily="50" charset="0"/>
                  <a:cs typeface="Times New Roman" panose="02020603050405020304" pitchFamily="18" charset="0"/>
                </a:rPr>
                <a:t>Rủi</a:t>
              </a:r>
              <a:endParaRPr lang="en-US" sz="4400" dirty="0">
                <a:solidFill>
                  <a:schemeClr val="bg1"/>
                </a:solidFill>
                <a:latin typeface="iCiel Cadena" panose="02000503000000020004" pitchFamily="50" charset="0"/>
                <a:cs typeface="Times New Roman" panose="02020603050405020304" pitchFamily="18" charset="0"/>
              </a:endParaRPr>
            </a:p>
          </p:txBody>
        </p:sp>
      </p:grpSp>
      <p:sp>
        <p:nvSpPr>
          <p:cNvPr id="8" name="TextBox 7">
            <a:extLst>
              <a:ext uri="{FF2B5EF4-FFF2-40B4-BE49-F238E27FC236}">
                <a16:creationId xmlns:a16="http://schemas.microsoft.com/office/drawing/2014/main" id="{465614E8-2401-CB3C-6FA9-EA2628E4E6FC}"/>
              </a:ext>
            </a:extLst>
          </p:cNvPr>
          <p:cNvSpPr txBox="1"/>
          <p:nvPr/>
        </p:nvSpPr>
        <p:spPr>
          <a:xfrm>
            <a:off x="5791200" y="1993900"/>
            <a:ext cx="4876800" cy="707886"/>
          </a:xfrm>
          <a:prstGeom prst="rect">
            <a:avLst/>
          </a:prstGeom>
          <a:noFill/>
        </p:spPr>
        <p:txBody>
          <a:bodyPr wrap="square" rtlCol="0">
            <a:spAutoFit/>
          </a:bodyPr>
          <a:lstStyle/>
          <a:p>
            <a:r>
              <a:rPr lang="en-US" sz="4000" dirty="0">
                <a:solidFill>
                  <a:schemeClr val="tx1">
                    <a:lumMod val="65000"/>
                    <a:lumOff val="35000"/>
                  </a:schemeClr>
                </a:solidFill>
                <a:latin typeface="iCiel Cadena" panose="02000503000000020004" pitchFamily="50" charset="0"/>
              </a:rPr>
              <a:t>(</a:t>
            </a:r>
            <a:r>
              <a:rPr lang="en-US" sz="4000" dirty="0" err="1">
                <a:solidFill>
                  <a:schemeClr val="tx1">
                    <a:lumMod val="65000"/>
                    <a:lumOff val="35000"/>
                  </a:schemeClr>
                </a:solidFill>
                <a:latin typeface="iCiel Cadena" panose="02000503000000020004" pitchFamily="50" charset="0"/>
              </a:rPr>
              <a:t>Tiếng</a:t>
            </a:r>
            <a:r>
              <a:rPr lang="en-US" sz="4000" dirty="0">
                <a:solidFill>
                  <a:schemeClr val="tx1">
                    <a:lumMod val="65000"/>
                    <a:lumOff val="35000"/>
                  </a:schemeClr>
                </a:solidFill>
                <a:latin typeface="iCiel Cadena" panose="02000503000000020004" pitchFamily="50" charset="0"/>
              </a:rPr>
              <a:t> Nam </a:t>
            </a:r>
            <a:r>
              <a:rPr lang="en-US" sz="4000" dirty="0" err="1">
                <a:solidFill>
                  <a:schemeClr val="tx1">
                    <a:lumMod val="65000"/>
                    <a:lumOff val="35000"/>
                  </a:schemeClr>
                </a:solidFill>
                <a:latin typeface="iCiel Cadena" panose="02000503000000020004" pitchFamily="50" charset="0"/>
              </a:rPr>
              <a:t>Bộ</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chứ</a:t>
            </a:r>
            <a:endParaRPr lang="en-US" sz="4000" dirty="0">
              <a:solidFill>
                <a:schemeClr val="tx1">
                  <a:lumMod val="65000"/>
                  <a:lumOff val="35000"/>
                </a:schemeClr>
              </a:solidFill>
              <a:latin typeface="iCiel Cadena" panose="02000503000000020004" pitchFamily="50" charset="0"/>
            </a:endParaRPr>
          </a:p>
        </p:txBody>
      </p:sp>
    </p:spTree>
    <p:extLst>
      <p:ext uri="{BB962C8B-B14F-4D97-AF65-F5344CB8AC3E}">
        <p14:creationId xmlns:p14="http://schemas.microsoft.com/office/powerpoint/2010/main" val="20199206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14"/>
                                        </p:tgtEl>
                                        <p:attrNameLst>
                                          <p:attrName>style.visibility</p:attrName>
                                        </p:attrNameLst>
                                      </p:cBhvr>
                                      <p:to>
                                        <p:strVal val="visible"/>
                                      </p:to>
                                    </p:set>
                                    <p:anim calcmode="lin" valueType="num">
                                      <p:cBhvr additive="base">
                                        <p:cTn id="20" dur="500" fill="hold"/>
                                        <p:tgtEl>
                                          <p:spTgt spid="214"/>
                                        </p:tgtEl>
                                        <p:attrNameLst>
                                          <p:attrName>ppt_x</p:attrName>
                                        </p:attrNameLst>
                                      </p:cBhvr>
                                      <p:tavLst>
                                        <p:tav tm="0">
                                          <p:val>
                                            <p:strVal val="1+#ppt_w/2"/>
                                          </p:val>
                                        </p:tav>
                                        <p:tav tm="100000">
                                          <p:val>
                                            <p:strVal val="#ppt_x"/>
                                          </p:val>
                                        </p:tav>
                                      </p:tavLst>
                                    </p:anim>
                                    <p:anim calcmode="lin" valueType="num">
                                      <p:cBhvr additive="base">
                                        <p:cTn id="21" dur="500" fill="hold"/>
                                        <p:tgtEl>
                                          <p:spTgt spid="21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0-#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218"/>
                                        </p:tgtEl>
                                        <p:attrNameLst>
                                          <p:attrName>style.visibility</p:attrName>
                                        </p:attrNameLst>
                                      </p:cBhvr>
                                      <p:to>
                                        <p:strVal val="visible"/>
                                      </p:to>
                                    </p:set>
                                    <p:anim calcmode="lin" valueType="num">
                                      <p:cBhvr additive="base">
                                        <p:cTn id="36" dur="500" fill="hold"/>
                                        <p:tgtEl>
                                          <p:spTgt spid="218"/>
                                        </p:tgtEl>
                                        <p:attrNameLst>
                                          <p:attrName>ppt_x</p:attrName>
                                        </p:attrNameLst>
                                      </p:cBhvr>
                                      <p:tavLst>
                                        <p:tav tm="0">
                                          <p:val>
                                            <p:strVal val="1+#ppt_w/2"/>
                                          </p:val>
                                        </p:tav>
                                        <p:tav tm="100000">
                                          <p:val>
                                            <p:strVal val="#ppt_x"/>
                                          </p:val>
                                        </p:tav>
                                      </p:tavLst>
                                    </p:anim>
                                    <p:anim calcmode="lin" valueType="num">
                                      <p:cBhvr additive="base">
                                        <p:cTn id="37" dur="500" fill="hold"/>
                                        <p:tgtEl>
                                          <p:spTgt spid="21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8"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13">
            <a:extLst>
              <a:ext uri="{FF2B5EF4-FFF2-40B4-BE49-F238E27FC236}">
                <a16:creationId xmlns:a16="http://schemas.microsoft.com/office/drawing/2014/main" id="{D990691E-88BA-BFEC-4810-973D9F43B769}"/>
              </a:ext>
            </a:extLst>
          </p:cNvPr>
          <p:cNvPicPr>
            <a:picLocks noChangeAspect="1"/>
          </p:cNvPicPr>
          <p:nvPr/>
        </p:nvPicPr>
        <p:blipFill>
          <a:blip r:embed="rId2"/>
          <a:stretch>
            <a:fillRect/>
          </a:stretch>
        </p:blipFill>
        <p:spPr>
          <a:xfrm>
            <a:off x="4475251" y="1401411"/>
            <a:ext cx="7081749" cy="1773590"/>
          </a:xfrm>
          <a:prstGeom prst="rect">
            <a:avLst/>
          </a:prstGeom>
        </p:spPr>
      </p:pic>
      <p:sp>
        <p:nvSpPr>
          <p:cNvPr id="5" name="TextBox 4">
            <a:extLst>
              <a:ext uri="{FF2B5EF4-FFF2-40B4-BE49-F238E27FC236}">
                <a16:creationId xmlns:a16="http://schemas.microsoft.com/office/drawing/2014/main" id="{8FA30B36-70D0-1DA3-2212-8DD076A07EB0}"/>
              </a:ext>
            </a:extLst>
          </p:cNvPr>
          <p:cNvSpPr txBox="1"/>
          <p:nvPr/>
        </p:nvSpPr>
        <p:spPr>
          <a:xfrm>
            <a:off x="2175924" y="297481"/>
            <a:ext cx="7840152" cy="1200329"/>
          </a:xfrm>
          <a:prstGeom prst="rect">
            <a:avLst/>
          </a:prstGeom>
          <a:noFill/>
        </p:spPr>
        <p:txBody>
          <a:bodyPr wrap="square" rtlCol="0">
            <a:spAutoFit/>
          </a:bodyPr>
          <a:lstStyle/>
          <a:p>
            <a:pPr algn="ctr">
              <a:buClr>
                <a:srgbClr val="000000"/>
              </a:buClr>
              <a:buFont typeface="Arial"/>
              <a:buNone/>
            </a:pPr>
            <a:r>
              <a:rPr lang="en-US" sz="7200" kern="0" dirty="0">
                <a:ln w="28575">
                  <a:solidFill>
                    <a:srgbClr val="F173A9"/>
                  </a:solidFill>
                  <a:prstDash val="solid"/>
                </a:ln>
                <a:solidFill>
                  <a:schemeClr val="bg1"/>
                </a:solidFill>
                <a:latin typeface="SVN-Poky's" panose="020B0606040200020203" pitchFamily="34" charset="0"/>
                <a:cs typeface="Arial"/>
                <a:sym typeface="Arial"/>
              </a:rPr>
              <a:t>GIẢI NGHĨA TỪ</a:t>
            </a:r>
          </a:p>
        </p:txBody>
      </p:sp>
      <p:pic>
        <p:nvPicPr>
          <p:cNvPr id="9" name="Picture 8">
            <a:extLst>
              <a:ext uri="{FF2B5EF4-FFF2-40B4-BE49-F238E27FC236}">
                <a16:creationId xmlns:a16="http://schemas.microsoft.com/office/drawing/2014/main" id="{7149B42E-E530-4210-AAA9-30ACAE6DD87F}"/>
              </a:ext>
            </a:extLst>
          </p:cNvPr>
          <p:cNvPicPr>
            <a:picLocks noChangeAspect="1"/>
          </p:cNvPicPr>
          <p:nvPr/>
        </p:nvPicPr>
        <p:blipFill>
          <a:blip r:embed="rId2"/>
          <a:stretch>
            <a:fillRect/>
          </a:stretch>
        </p:blipFill>
        <p:spPr>
          <a:xfrm>
            <a:off x="4475251" y="3319111"/>
            <a:ext cx="7081749" cy="1773590"/>
          </a:xfrm>
          <a:prstGeom prst="rect">
            <a:avLst/>
          </a:prstGeom>
        </p:spPr>
      </p:pic>
      <p:grpSp>
        <p:nvGrpSpPr>
          <p:cNvPr id="2" name="Group 1">
            <a:extLst>
              <a:ext uri="{FF2B5EF4-FFF2-40B4-BE49-F238E27FC236}">
                <a16:creationId xmlns:a16="http://schemas.microsoft.com/office/drawing/2014/main" id="{00213AB2-ED63-FEC1-DFA9-C7D8B17B23B1}"/>
              </a:ext>
            </a:extLst>
          </p:cNvPr>
          <p:cNvGrpSpPr/>
          <p:nvPr/>
        </p:nvGrpSpPr>
        <p:grpSpPr>
          <a:xfrm>
            <a:off x="263020" y="1690588"/>
            <a:ext cx="4067680" cy="1344712"/>
            <a:chOff x="263020" y="2630388"/>
            <a:chExt cx="4067680" cy="1344712"/>
          </a:xfrm>
        </p:grpSpPr>
        <p:pic>
          <p:nvPicPr>
            <p:cNvPr id="212" name="Picture 211">
              <a:extLst>
                <a:ext uri="{FF2B5EF4-FFF2-40B4-BE49-F238E27FC236}">
                  <a16:creationId xmlns:a16="http://schemas.microsoft.com/office/drawing/2014/main" id="{967B98C1-85C8-BD30-4FCF-38E94AA05A0E}"/>
                </a:ext>
              </a:extLst>
            </p:cNvPr>
            <p:cNvPicPr>
              <a:picLocks noChangeAspect="1"/>
            </p:cNvPicPr>
            <p:nvPr/>
          </p:nvPicPr>
          <p:blipFill>
            <a:blip r:embed="rId3"/>
            <a:stretch>
              <a:fillRect/>
            </a:stretch>
          </p:blipFill>
          <p:spPr>
            <a:xfrm>
              <a:off x="263020" y="2630388"/>
              <a:ext cx="4067680" cy="1344712"/>
            </a:xfrm>
            <a:prstGeom prst="rect">
              <a:avLst/>
            </a:prstGeom>
          </p:spPr>
        </p:pic>
        <p:sp>
          <p:nvSpPr>
            <p:cNvPr id="3" name="TextBox 2">
              <a:extLst>
                <a:ext uri="{FF2B5EF4-FFF2-40B4-BE49-F238E27FC236}">
                  <a16:creationId xmlns:a16="http://schemas.microsoft.com/office/drawing/2014/main" id="{1903EB62-F684-4179-93C3-DF07BB4F771E}"/>
                </a:ext>
              </a:extLst>
            </p:cNvPr>
            <p:cNvSpPr txBox="1"/>
            <p:nvPr/>
          </p:nvSpPr>
          <p:spPr>
            <a:xfrm>
              <a:off x="698500" y="2845425"/>
              <a:ext cx="3365500" cy="769441"/>
            </a:xfrm>
            <a:prstGeom prst="rect">
              <a:avLst/>
            </a:prstGeom>
            <a:noFill/>
          </p:spPr>
          <p:txBody>
            <a:bodyPr wrap="square" rtlCol="0">
              <a:spAutoFit/>
            </a:bodyPr>
            <a:lstStyle/>
            <a:p>
              <a:pPr algn="ctr"/>
              <a:r>
                <a:rPr lang="en-US" sz="4400" dirty="0" err="1">
                  <a:solidFill>
                    <a:schemeClr val="bg1"/>
                  </a:solidFill>
                  <a:latin typeface="iCiel Cadena" panose="02000503000000020004" pitchFamily="50" charset="0"/>
                  <a:cs typeface="Times New Roman" panose="02020603050405020304" pitchFamily="18" charset="0"/>
                </a:rPr>
                <a:t>Lính</a:t>
              </a:r>
              <a:r>
                <a:rPr lang="en-US" sz="4400" dirty="0">
                  <a:solidFill>
                    <a:schemeClr val="bg1"/>
                  </a:solidFill>
                  <a:latin typeface="iCiel Cadena" panose="02000503000000020004" pitchFamily="50" charset="0"/>
                  <a:cs typeface="Times New Roman" panose="02020603050405020304" pitchFamily="18" charset="0"/>
                </a:rPr>
                <a:t> </a:t>
              </a:r>
              <a:r>
                <a:rPr lang="en-US" sz="4400" dirty="0" err="1">
                  <a:solidFill>
                    <a:schemeClr val="bg1"/>
                  </a:solidFill>
                  <a:latin typeface="iCiel Cadena" panose="02000503000000020004" pitchFamily="50" charset="0"/>
                  <a:cs typeface="Times New Roman" panose="02020603050405020304" pitchFamily="18" charset="0"/>
                </a:rPr>
                <a:t>mã</a:t>
              </a:r>
              <a:r>
                <a:rPr lang="en-US" sz="4400" dirty="0">
                  <a:solidFill>
                    <a:schemeClr val="bg1"/>
                  </a:solidFill>
                  <a:latin typeface="iCiel Cadena" panose="02000503000000020004" pitchFamily="50" charset="0"/>
                  <a:cs typeface="Times New Roman" panose="02020603050405020304" pitchFamily="18" charset="0"/>
                </a:rPr>
                <a:t> </a:t>
              </a:r>
              <a:r>
                <a:rPr lang="en-US" sz="4400" dirty="0" err="1">
                  <a:solidFill>
                    <a:schemeClr val="bg1"/>
                  </a:solidFill>
                  <a:latin typeface="iCiel Cadena" panose="02000503000000020004" pitchFamily="50" charset="0"/>
                  <a:cs typeface="Times New Roman" panose="02020603050405020304" pitchFamily="18" charset="0"/>
                </a:rPr>
                <a:t>tà</a:t>
              </a:r>
              <a:endParaRPr lang="en-US" sz="4400" dirty="0">
                <a:solidFill>
                  <a:schemeClr val="bg1"/>
                </a:solidFill>
                <a:latin typeface="iCiel Cadena" panose="02000503000000020004" pitchFamily="50" charset="0"/>
                <a:cs typeface="Times New Roman" panose="02020603050405020304" pitchFamily="18" charset="0"/>
              </a:endParaRPr>
            </a:p>
          </p:txBody>
        </p:sp>
      </p:grpSp>
      <p:pic>
        <p:nvPicPr>
          <p:cNvPr id="217" name="Picture 216">
            <a:extLst>
              <a:ext uri="{FF2B5EF4-FFF2-40B4-BE49-F238E27FC236}">
                <a16:creationId xmlns:a16="http://schemas.microsoft.com/office/drawing/2014/main" id="{1544CC34-41EB-39F3-79E5-345C238FCA43}"/>
              </a:ext>
            </a:extLst>
          </p:cNvPr>
          <p:cNvPicPr>
            <a:picLocks noChangeAspect="1"/>
          </p:cNvPicPr>
          <p:nvPr/>
        </p:nvPicPr>
        <p:blipFill>
          <a:blip r:embed="rId4"/>
          <a:stretch>
            <a:fillRect/>
          </a:stretch>
        </p:blipFill>
        <p:spPr>
          <a:xfrm>
            <a:off x="0" y="5410878"/>
            <a:ext cx="12192000" cy="1447122"/>
          </a:xfrm>
          <a:prstGeom prst="rect">
            <a:avLst/>
          </a:prstGeom>
        </p:spPr>
      </p:pic>
      <p:sp>
        <p:nvSpPr>
          <p:cNvPr id="218" name="TextBox 217">
            <a:extLst>
              <a:ext uri="{FF2B5EF4-FFF2-40B4-BE49-F238E27FC236}">
                <a16:creationId xmlns:a16="http://schemas.microsoft.com/office/drawing/2014/main" id="{859B1F9D-6088-F717-D649-2FE205BDD75C}"/>
              </a:ext>
            </a:extLst>
          </p:cNvPr>
          <p:cNvSpPr txBox="1"/>
          <p:nvPr/>
        </p:nvSpPr>
        <p:spPr>
          <a:xfrm>
            <a:off x="4864100" y="3581400"/>
            <a:ext cx="6845300" cy="1323439"/>
          </a:xfrm>
          <a:prstGeom prst="rect">
            <a:avLst/>
          </a:prstGeom>
          <a:noFill/>
        </p:spPr>
        <p:txBody>
          <a:bodyPr wrap="square" rtlCol="0">
            <a:spAutoFit/>
          </a:bodyPr>
          <a:lstStyle/>
          <a:p>
            <a:r>
              <a:rPr lang="en-US" sz="4000" dirty="0" err="1">
                <a:solidFill>
                  <a:schemeClr val="tx1">
                    <a:lumMod val="65000"/>
                    <a:lumOff val="35000"/>
                  </a:schemeClr>
                </a:solidFill>
                <a:latin typeface="iCiel Cadena" panose="02000503000000020004" pitchFamily="50" charset="0"/>
              </a:rPr>
              <a:t>Rời</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gia</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đình</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để</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tham</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gia</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tổ</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chức</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cách</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mạng</a:t>
            </a:r>
            <a:r>
              <a:rPr lang="en-US" sz="4000" dirty="0">
                <a:solidFill>
                  <a:schemeClr val="tx1">
                    <a:lumMod val="65000"/>
                    <a:lumOff val="35000"/>
                  </a:schemeClr>
                </a:solidFill>
                <a:latin typeface="iCiel Cadena" panose="02000503000000020004" pitchFamily="50" charset="0"/>
              </a:rPr>
              <a:t>.</a:t>
            </a:r>
          </a:p>
        </p:txBody>
      </p:sp>
      <p:grpSp>
        <p:nvGrpSpPr>
          <p:cNvPr id="4" name="Group 3">
            <a:extLst>
              <a:ext uri="{FF2B5EF4-FFF2-40B4-BE49-F238E27FC236}">
                <a16:creationId xmlns:a16="http://schemas.microsoft.com/office/drawing/2014/main" id="{55E04812-C5E4-0D81-0D9B-9F602F19B40E}"/>
              </a:ext>
            </a:extLst>
          </p:cNvPr>
          <p:cNvGrpSpPr/>
          <p:nvPr/>
        </p:nvGrpSpPr>
        <p:grpSpPr>
          <a:xfrm>
            <a:off x="275720" y="3467100"/>
            <a:ext cx="4067680" cy="1344712"/>
            <a:chOff x="263020" y="2630388"/>
            <a:chExt cx="4067680" cy="1344712"/>
          </a:xfrm>
        </p:grpSpPr>
        <p:pic>
          <p:nvPicPr>
            <p:cNvPr id="6" name="Picture 5">
              <a:extLst>
                <a:ext uri="{FF2B5EF4-FFF2-40B4-BE49-F238E27FC236}">
                  <a16:creationId xmlns:a16="http://schemas.microsoft.com/office/drawing/2014/main" id="{DD5BB185-6D52-C26A-64BD-10BE863A7DBC}"/>
                </a:ext>
              </a:extLst>
            </p:cNvPr>
            <p:cNvPicPr>
              <a:picLocks noChangeAspect="1"/>
            </p:cNvPicPr>
            <p:nvPr/>
          </p:nvPicPr>
          <p:blipFill>
            <a:blip r:embed="rId3"/>
            <a:stretch>
              <a:fillRect/>
            </a:stretch>
          </p:blipFill>
          <p:spPr>
            <a:xfrm>
              <a:off x="263020" y="2630388"/>
              <a:ext cx="4067680" cy="1344712"/>
            </a:xfrm>
            <a:prstGeom prst="rect">
              <a:avLst/>
            </a:prstGeom>
          </p:spPr>
        </p:pic>
        <p:sp>
          <p:nvSpPr>
            <p:cNvPr id="7" name="TextBox 6">
              <a:extLst>
                <a:ext uri="{FF2B5EF4-FFF2-40B4-BE49-F238E27FC236}">
                  <a16:creationId xmlns:a16="http://schemas.microsoft.com/office/drawing/2014/main" id="{D78789F9-2C84-6559-7057-C700D8735BF6}"/>
                </a:ext>
              </a:extLst>
            </p:cNvPr>
            <p:cNvSpPr txBox="1"/>
            <p:nvPr/>
          </p:nvSpPr>
          <p:spPr>
            <a:xfrm>
              <a:off x="698500" y="2845425"/>
              <a:ext cx="3365500" cy="769441"/>
            </a:xfrm>
            <a:prstGeom prst="rect">
              <a:avLst/>
            </a:prstGeom>
            <a:noFill/>
          </p:spPr>
          <p:txBody>
            <a:bodyPr wrap="square" rtlCol="0">
              <a:spAutoFit/>
            </a:bodyPr>
            <a:lstStyle/>
            <a:p>
              <a:pPr algn="ctr"/>
              <a:r>
                <a:rPr lang="en-US" sz="4400" dirty="0" err="1">
                  <a:solidFill>
                    <a:schemeClr val="bg1"/>
                  </a:solidFill>
                  <a:latin typeface="iCiel Cadena" panose="02000503000000020004" pitchFamily="50" charset="0"/>
                  <a:cs typeface="Times New Roman" panose="02020603050405020304" pitchFamily="18" charset="0"/>
                </a:rPr>
                <a:t>Thoát</a:t>
              </a:r>
              <a:r>
                <a:rPr lang="en-US" sz="4400" dirty="0">
                  <a:solidFill>
                    <a:schemeClr val="bg1"/>
                  </a:solidFill>
                  <a:latin typeface="iCiel Cadena" panose="02000503000000020004" pitchFamily="50" charset="0"/>
                  <a:cs typeface="Times New Roman" panose="02020603050405020304" pitchFamily="18" charset="0"/>
                </a:rPr>
                <a:t> li</a:t>
              </a:r>
            </a:p>
          </p:txBody>
        </p:sp>
      </p:grpSp>
      <p:sp>
        <p:nvSpPr>
          <p:cNvPr id="8" name="TextBox 7">
            <a:extLst>
              <a:ext uri="{FF2B5EF4-FFF2-40B4-BE49-F238E27FC236}">
                <a16:creationId xmlns:a16="http://schemas.microsoft.com/office/drawing/2014/main" id="{465614E8-2401-CB3C-6FA9-EA2628E4E6FC}"/>
              </a:ext>
            </a:extLst>
          </p:cNvPr>
          <p:cNvSpPr txBox="1"/>
          <p:nvPr/>
        </p:nvSpPr>
        <p:spPr>
          <a:xfrm>
            <a:off x="4660900" y="1612900"/>
            <a:ext cx="6819900" cy="1323439"/>
          </a:xfrm>
          <a:prstGeom prst="rect">
            <a:avLst/>
          </a:prstGeom>
          <a:noFill/>
        </p:spPr>
        <p:txBody>
          <a:bodyPr wrap="square" rtlCol="0">
            <a:spAutoFit/>
          </a:bodyPr>
          <a:lstStyle/>
          <a:p>
            <a:r>
              <a:rPr lang="en-US" sz="4000" dirty="0">
                <a:solidFill>
                  <a:schemeClr val="tx1">
                    <a:lumMod val="65000"/>
                    <a:lumOff val="35000"/>
                  </a:schemeClr>
                </a:solidFill>
                <a:latin typeface="iCiel Cadena" panose="02000503000000020004" pitchFamily="50" charset="0"/>
              </a:rPr>
              <a:t>(</a:t>
            </a:r>
            <a:r>
              <a:rPr lang="en-US" sz="4000" dirty="0" err="1">
                <a:solidFill>
                  <a:schemeClr val="tx1">
                    <a:lumMod val="65000"/>
                    <a:lumOff val="35000"/>
                  </a:schemeClr>
                </a:solidFill>
                <a:latin typeface="iCiel Cadena" panose="02000503000000020004" pitchFamily="50" charset="0"/>
              </a:rPr>
              <a:t>Tiếng</a:t>
            </a:r>
            <a:r>
              <a:rPr lang="en-US" sz="4000" dirty="0">
                <a:solidFill>
                  <a:schemeClr val="tx1">
                    <a:lumMod val="65000"/>
                    <a:lumOff val="35000"/>
                  </a:schemeClr>
                </a:solidFill>
                <a:latin typeface="iCiel Cadena" panose="02000503000000020004" pitchFamily="50" charset="0"/>
              </a:rPr>
              <a:t> Nam </a:t>
            </a:r>
            <a:r>
              <a:rPr lang="en-US" sz="4000" dirty="0" err="1">
                <a:solidFill>
                  <a:schemeClr val="tx1">
                    <a:lumMod val="65000"/>
                    <a:lumOff val="35000"/>
                  </a:schemeClr>
                </a:solidFill>
                <a:latin typeface="iCiel Cadena" panose="02000503000000020004" pitchFamily="50" charset="0"/>
              </a:rPr>
              <a:t>Bộ</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cảnh</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sát</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thời</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Pháp</a:t>
            </a:r>
            <a:r>
              <a:rPr lang="en-US" sz="4000" dirty="0">
                <a:solidFill>
                  <a:schemeClr val="tx1">
                    <a:lumMod val="65000"/>
                    <a:lumOff val="35000"/>
                  </a:schemeClr>
                </a:solidFill>
                <a:latin typeface="iCiel Cadena" panose="02000503000000020004" pitchFamily="50" charset="0"/>
              </a:rPr>
              <a:t> </a:t>
            </a:r>
            <a:r>
              <a:rPr lang="en-US" sz="4000" dirty="0" err="1">
                <a:solidFill>
                  <a:schemeClr val="tx1">
                    <a:lumMod val="65000"/>
                    <a:lumOff val="35000"/>
                  </a:schemeClr>
                </a:solidFill>
                <a:latin typeface="iCiel Cadena" panose="02000503000000020004" pitchFamily="50" charset="0"/>
              </a:rPr>
              <a:t>thuộc</a:t>
            </a:r>
            <a:endParaRPr lang="en-US" sz="4000" dirty="0">
              <a:solidFill>
                <a:schemeClr val="tx1">
                  <a:lumMod val="65000"/>
                  <a:lumOff val="35000"/>
                </a:schemeClr>
              </a:solidFill>
              <a:latin typeface="iCiel Cadena" panose="02000503000000020004" pitchFamily="50" charset="0"/>
            </a:endParaRPr>
          </a:p>
        </p:txBody>
      </p:sp>
    </p:spTree>
    <p:extLst>
      <p:ext uri="{BB962C8B-B14F-4D97-AF65-F5344CB8AC3E}">
        <p14:creationId xmlns:p14="http://schemas.microsoft.com/office/powerpoint/2010/main" val="1931043496"/>
      </p:ext>
    </p:extLst>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Picture 406">
            <a:extLst>
              <a:ext uri="{FF2B5EF4-FFF2-40B4-BE49-F238E27FC236}">
                <a16:creationId xmlns:a16="http://schemas.microsoft.com/office/drawing/2014/main" id="{AE55472B-1CE5-DB37-0A43-F81D04E93ACE}"/>
              </a:ext>
            </a:extLst>
          </p:cNvPr>
          <p:cNvPicPr>
            <a:picLocks noChangeAspect="1"/>
          </p:cNvPicPr>
          <p:nvPr/>
        </p:nvPicPr>
        <p:blipFill>
          <a:blip r:embed="rId2"/>
          <a:stretch>
            <a:fillRect/>
          </a:stretch>
        </p:blipFill>
        <p:spPr>
          <a:xfrm>
            <a:off x="3972249" y="1909699"/>
            <a:ext cx="6657651" cy="5779955"/>
          </a:xfrm>
          <a:prstGeom prst="rect">
            <a:avLst/>
          </a:prstGeom>
        </p:spPr>
      </p:pic>
      <p:sp>
        <p:nvSpPr>
          <p:cNvPr id="6" name="Rectangle 5">
            <a:extLst>
              <a:ext uri="{FF2B5EF4-FFF2-40B4-BE49-F238E27FC236}">
                <a16:creationId xmlns:a16="http://schemas.microsoft.com/office/drawing/2014/main" id="{BB24AEA2-9B80-A9AC-F25A-9AA3E083FF38}"/>
              </a:ext>
            </a:extLst>
          </p:cNvPr>
          <p:cNvSpPr/>
          <p:nvPr/>
        </p:nvSpPr>
        <p:spPr>
          <a:xfrm>
            <a:off x="0" y="1028700"/>
            <a:ext cx="12522200" cy="1905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2D9D63C-70F9-3833-70BA-CED28710355E}"/>
              </a:ext>
            </a:extLst>
          </p:cNvPr>
          <p:cNvGrpSpPr/>
          <p:nvPr/>
        </p:nvGrpSpPr>
        <p:grpSpPr>
          <a:xfrm>
            <a:off x="770448" y="881681"/>
            <a:ext cx="10968603" cy="1950948"/>
            <a:chOff x="681548" y="1872281"/>
            <a:chExt cx="10968603" cy="1950948"/>
          </a:xfrm>
        </p:grpSpPr>
        <p:sp>
          <p:nvSpPr>
            <p:cNvPr id="7" name="TextBox 6">
              <a:extLst>
                <a:ext uri="{FF2B5EF4-FFF2-40B4-BE49-F238E27FC236}">
                  <a16:creationId xmlns:a16="http://schemas.microsoft.com/office/drawing/2014/main" id="{F49794E5-3362-41C4-E371-16CFE38ECD30}"/>
                </a:ext>
              </a:extLst>
            </p:cNvPr>
            <p:cNvSpPr txBox="1"/>
            <p:nvPr/>
          </p:nvSpPr>
          <p:spPr>
            <a:xfrm>
              <a:off x="681548" y="18722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chemeClr val="accent2">
                      <a:lumMod val="75000"/>
                    </a:schemeClr>
                  </a:solidFill>
                  <a:latin typeface="SVN-Poky's" panose="020B0606040200020203" pitchFamily="34" charset="0"/>
                  <a:cs typeface="Arial"/>
                  <a:sym typeface="Arial"/>
                </a:rPr>
                <a:t>CHIA ĐOẠN</a:t>
              </a:r>
            </a:p>
          </p:txBody>
        </p:sp>
        <p:sp>
          <p:nvSpPr>
            <p:cNvPr id="5" name="TextBox 4">
              <a:extLst>
                <a:ext uri="{FF2B5EF4-FFF2-40B4-BE49-F238E27FC236}">
                  <a16:creationId xmlns:a16="http://schemas.microsoft.com/office/drawing/2014/main" id="{8FA30B36-70D0-1DA3-2212-8DD076A07EB0}"/>
                </a:ext>
              </a:extLst>
            </p:cNvPr>
            <p:cNvSpPr txBox="1"/>
            <p:nvPr/>
          </p:nvSpPr>
          <p:spPr>
            <a:xfrm>
              <a:off x="821248" y="19611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rgbClr val="FFC000"/>
                  </a:solidFill>
                  <a:latin typeface="SVN-Poky's" panose="020B0606040200020203" pitchFamily="34" charset="0"/>
                  <a:cs typeface="Arial"/>
                  <a:sym typeface="Arial"/>
                </a:rPr>
                <a:t>CHIA ĐOẠN</a:t>
              </a:r>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3"/>
          <a:stretch>
            <a:fillRect/>
          </a:stretch>
        </p:blipFill>
        <p:spPr>
          <a:xfrm>
            <a:off x="0" y="5410878"/>
            <a:ext cx="12192000" cy="1447122"/>
          </a:xfrm>
          <a:prstGeom prst="rect">
            <a:avLst/>
          </a:prstGeom>
        </p:spPr>
      </p:pic>
      <p:pic>
        <p:nvPicPr>
          <p:cNvPr id="408" name="Picture 407">
            <a:extLst>
              <a:ext uri="{FF2B5EF4-FFF2-40B4-BE49-F238E27FC236}">
                <a16:creationId xmlns:a16="http://schemas.microsoft.com/office/drawing/2014/main" id="{1445764B-648B-24CB-6017-8207DAAC36BE}"/>
              </a:ext>
            </a:extLst>
          </p:cNvPr>
          <p:cNvPicPr>
            <a:picLocks noChangeAspect="1"/>
          </p:cNvPicPr>
          <p:nvPr/>
        </p:nvPicPr>
        <p:blipFill>
          <a:blip r:embed="rId4"/>
          <a:stretch>
            <a:fillRect/>
          </a:stretch>
        </p:blipFill>
        <p:spPr>
          <a:xfrm flipH="1">
            <a:off x="-635001" y="1621738"/>
            <a:ext cx="6039111" cy="6039111"/>
          </a:xfrm>
          <a:prstGeom prst="rect">
            <a:avLst/>
          </a:prstGeom>
        </p:spPr>
      </p:pic>
      <p:sp>
        <p:nvSpPr>
          <p:cNvPr id="409" name="TextBox 408">
            <a:extLst>
              <a:ext uri="{FF2B5EF4-FFF2-40B4-BE49-F238E27FC236}">
                <a16:creationId xmlns:a16="http://schemas.microsoft.com/office/drawing/2014/main" id="{1A3F8B4C-7C42-3925-32CC-974076251462}"/>
              </a:ext>
            </a:extLst>
          </p:cNvPr>
          <p:cNvSpPr txBox="1"/>
          <p:nvPr/>
        </p:nvSpPr>
        <p:spPr>
          <a:xfrm>
            <a:off x="1246676" y="3467100"/>
            <a:ext cx="3058624" cy="954107"/>
          </a:xfrm>
          <a:prstGeom prst="rect">
            <a:avLst/>
          </a:prstGeom>
          <a:noFill/>
        </p:spPr>
        <p:txBody>
          <a:bodyPr wrap="square" rtlCol="0">
            <a:spAutoFit/>
          </a:bodyPr>
          <a:lstStyle/>
          <a:p>
            <a:r>
              <a:rPr lang="en-US" sz="2800" dirty="0" err="1">
                <a:latin typeface="UTM Avo" panose="02040603050506020204" pitchFamily="18" charset="0"/>
              </a:rPr>
              <a:t>Bài</a:t>
            </a:r>
            <a:r>
              <a:rPr lang="en-US" sz="2800" dirty="0">
                <a:latin typeface="UTM Avo" panose="02040603050506020204" pitchFamily="18" charset="0"/>
              </a:rPr>
              <a:t> </a:t>
            </a:r>
            <a:r>
              <a:rPr lang="en-US" sz="2800" dirty="0" err="1">
                <a:latin typeface="UTM Avo" panose="02040603050506020204" pitchFamily="18" charset="0"/>
              </a:rPr>
              <a:t>này</a:t>
            </a:r>
            <a:r>
              <a:rPr lang="en-US" sz="2800" dirty="0">
                <a:latin typeface="UTM Avo" panose="02040603050506020204" pitchFamily="18" charset="0"/>
              </a:rPr>
              <a:t> </a:t>
            </a:r>
            <a:r>
              <a:rPr lang="en-US" sz="2800" dirty="0" err="1">
                <a:latin typeface="UTM Avo" panose="02040603050506020204" pitchFamily="18" charset="0"/>
              </a:rPr>
              <a:t>được</a:t>
            </a:r>
            <a:r>
              <a:rPr lang="en-US" sz="2800" dirty="0">
                <a:latin typeface="UTM Avo" panose="02040603050506020204" pitchFamily="18" charset="0"/>
              </a:rPr>
              <a:t> </a:t>
            </a:r>
            <a:r>
              <a:rPr lang="en-US" sz="2800" dirty="0" err="1">
                <a:latin typeface="UTM Avo" panose="02040603050506020204" pitchFamily="18" charset="0"/>
              </a:rPr>
              <a:t>làm</a:t>
            </a:r>
            <a:r>
              <a:rPr lang="en-US" sz="2800" dirty="0">
                <a:latin typeface="UTM Avo" panose="02040603050506020204" pitchFamily="18" charset="0"/>
              </a:rPr>
              <a:t> </a:t>
            </a:r>
            <a:r>
              <a:rPr lang="en-US" sz="2800" dirty="0" err="1">
                <a:latin typeface="UTM Avo" panose="02040603050506020204" pitchFamily="18" charset="0"/>
              </a:rPr>
              <a:t>mấy</a:t>
            </a:r>
            <a:r>
              <a:rPr lang="en-US" sz="2800" dirty="0">
                <a:latin typeface="UTM Avo" panose="02040603050506020204" pitchFamily="18" charset="0"/>
              </a:rPr>
              <a:t> </a:t>
            </a:r>
            <a:r>
              <a:rPr lang="en-US" sz="2800" dirty="0" err="1">
                <a:latin typeface="UTM Avo" panose="02040603050506020204" pitchFamily="18" charset="0"/>
              </a:rPr>
              <a:t>đoạn</a:t>
            </a:r>
            <a:r>
              <a:rPr lang="en-US" sz="2800" dirty="0">
                <a:latin typeface="UTM Avo" panose="02040603050506020204" pitchFamily="18" charset="0"/>
              </a:rPr>
              <a:t>?</a:t>
            </a:r>
          </a:p>
        </p:txBody>
      </p:sp>
    </p:spTree>
    <p:extLst>
      <p:ext uri="{BB962C8B-B14F-4D97-AF65-F5344CB8AC3E}">
        <p14:creationId xmlns:p14="http://schemas.microsoft.com/office/powerpoint/2010/main" val="26555092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7"/>
                                        </p:tgtEl>
                                        <p:attrNameLst>
                                          <p:attrName>style.visibility</p:attrName>
                                        </p:attrNameLst>
                                      </p:cBhvr>
                                      <p:to>
                                        <p:strVal val="visible"/>
                                      </p:to>
                                    </p:set>
                                    <p:animEffect transition="in" filter="fade">
                                      <p:cBhvr>
                                        <p:cTn id="25" dur="1000"/>
                                        <p:tgtEl>
                                          <p:spTgt spid="407"/>
                                        </p:tgtEl>
                                      </p:cBhvr>
                                    </p:animEffect>
                                    <p:anim calcmode="lin" valueType="num">
                                      <p:cBhvr>
                                        <p:cTn id="26" dur="1000" fill="hold"/>
                                        <p:tgtEl>
                                          <p:spTgt spid="407"/>
                                        </p:tgtEl>
                                        <p:attrNameLst>
                                          <p:attrName>ppt_x</p:attrName>
                                        </p:attrNameLst>
                                      </p:cBhvr>
                                      <p:tavLst>
                                        <p:tav tm="0">
                                          <p:val>
                                            <p:strVal val="#ppt_x"/>
                                          </p:val>
                                        </p:tav>
                                        <p:tav tm="100000">
                                          <p:val>
                                            <p:strVal val="#ppt_x"/>
                                          </p:val>
                                        </p:tav>
                                      </p:tavLst>
                                    </p:anim>
                                    <p:anim calcmode="lin" valueType="num">
                                      <p:cBhvr>
                                        <p:cTn id="27" dur="1000" fill="hold"/>
                                        <p:tgtEl>
                                          <p:spTgt spid="40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8"/>
                                        </p:tgtEl>
                                        <p:attrNameLst>
                                          <p:attrName>style.visibility</p:attrName>
                                        </p:attrNameLst>
                                      </p:cBhvr>
                                      <p:to>
                                        <p:strVal val="visible"/>
                                      </p:to>
                                    </p:set>
                                    <p:animEffect transition="in" filter="barn(inVertical)">
                                      <p:cBhvr>
                                        <p:cTn id="32" dur="500"/>
                                        <p:tgtEl>
                                          <p:spTgt spid="40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09"/>
                                        </p:tgtEl>
                                        <p:attrNameLst>
                                          <p:attrName>style.visibility</p:attrName>
                                        </p:attrNameLst>
                                      </p:cBhvr>
                                      <p:to>
                                        <p:strVal val="visible"/>
                                      </p:to>
                                    </p:set>
                                    <p:animEffect transition="in" filter="barn(inVertical)">
                                      <p:cBhvr>
                                        <p:cTn id="35"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10" name="TextBox 9">
            <a:extLst>
              <a:ext uri="{FF2B5EF4-FFF2-40B4-BE49-F238E27FC236}">
                <a16:creationId xmlns:a16="http://schemas.microsoft.com/office/drawing/2014/main" id="{24246099-37E1-3241-4E5D-BABCD49F204D}"/>
              </a:ext>
            </a:extLst>
          </p:cNvPr>
          <p:cNvSpPr txBox="1"/>
          <p:nvPr/>
        </p:nvSpPr>
        <p:spPr>
          <a:xfrm>
            <a:off x="2482850" y="622300"/>
            <a:ext cx="7226300" cy="707886"/>
          </a:xfrm>
          <a:prstGeom prst="rect">
            <a:avLst/>
          </a:prstGeom>
          <a:noFill/>
        </p:spPr>
        <p:txBody>
          <a:bodyPr wrap="square" rtlCol="0">
            <a:spAutoFit/>
          </a:bodyPr>
          <a:lstStyle/>
          <a:p>
            <a:pPr algn="ctr"/>
            <a:r>
              <a:rPr lang="en-US" sz="4000" dirty="0" err="1">
                <a:solidFill>
                  <a:srgbClr val="92D050"/>
                </a:solidFill>
                <a:latin typeface="iCiel Cadena" panose="02000503000000020004" pitchFamily="50" charset="0"/>
              </a:rPr>
              <a:t>Bài</a:t>
            </a:r>
            <a:r>
              <a:rPr lang="en-US" sz="4000" dirty="0">
                <a:solidFill>
                  <a:srgbClr val="92D050"/>
                </a:solidFill>
                <a:latin typeface="iCiel Cadena" panose="02000503000000020004" pitchFamily="50" charset="0"/>
              </a:rPr>
              <a:t> </a:t>
            </a:r>
            <a:r>
              <a:rPr lang="en-US" sz="4000" dirty="0" err="1">
                <a:solidFill>
                  <a:srgbClr val="92D050"/>
                </a:solidFill>
                <a:latin typeface="iCiel Cadena" panose="02000503000000020004" pitchFamily="50" charset="0"/>
              </a:rPr>
              <a:t>đọc</a:t>
            </a:r>
            <a:r>
              <a:rPr lang="en-US" sz="4000" dirty="0">
                <a:solidFill>
                  <a:srgbClr val="92D050"/>
                </a:solidFill>
                <a:latin typeface="iCiel Cadena" panose="02000503000000020004" pitchFamily="50" charset="0"/>
              </a:rPr>
              <a:t> </a:t>
            </a:r>
            <a:r>
              <a:rPr lang="en-US" sz="4000" dirty="0" err="1">
                <a:solidFill>
                  <a:srgbClr val="92D050"/>
                </a:solidFill>
                <a:latin typeface="iCiel Cadena" panose="02000503000000020004" pitchFamily="50" charset="0"/>
              </a:rPr>
              <a:t>được</a:t>
            </a:r>
            <a:r>
              <a:rPr lang="en-US" sz="4000" dirty="0">
                <a:solidFill>
                  <a:srgbClr val="92D050"/>
                </a:solidFill>
                <a:latin typeface="iCiel Cadena" panose="02000503000000020004" pitchFamily="50" charset="0"/>
              </a:rPr>
              <a:t> chia </a:t>
            </a:r>
            <a:r>
              <a:rPr lang="en-US" sz="4000" dirty="0" err="1">
                <a:solidFill>
                  <a:srgbClr val="92D050"/>
                </a:solidFill>
                <a:latin typeface="iCiel Cadena" panose="02000503000000020004" pitchFamily="50" charset="0"/>
              </a:rPr>
              <a:t>làm</a:t>
            </a:r>
            <a:r>
              <a:rPr lang="en-US" sz="4000" dirty="0">
                <a:solidFill>
                  <a:srgbClr val="92D050"/>
                </a:solidFill>
                <a:latin typeface="iCiel Cadena" panose="02000503000000020004" pitchFamily="50" charset="0"/>
              </a:rPr>
              <a:t> 3 </a:t>
            </a:r>
            <a:r>
              <a:rPr lang="en-US" sz="4000" dirty="0" err="1">
                <a:solidFill>
                  <a:srgbClr val="92D050"/>
                </a:solidFill>
                <a:latin typeface="iCiel Cadena" panose="02000503000000020004" pitchFamily="50" charset="0"/>
              </a:rPr>
              <a:t>đoạn</a:t>
            </a:r>
            <a:endParaRPr lang="en-US" sz="4000" dirty="0">
              <a:solidFill>
                <a:srgbClr val="92D050"/>
              </a:solidFill>
              <a:latin typeface="iCiel Cadena" panose="02000503000000020004" pitchFamily="50" charset="0"/>
            </a:endParaRPr>
          </a:p>
        </p:txBody>
      </p:sp>
      <p:grpSp>
        <p:nvGrpSpPr>
          <p:cNvPr id="29" name="Group 28">
            <a:extLst>
              <a:ext uri="{FF2B5EF4-FFF2-40B4-BE49-F238E27FC236}">
                <a16:creationId xmlns:a16="http://schemas.microsoft.com/office/drawing/2014/main" id="{0790AFDE-F296-6A16-CFEF-009F1A5EF3D7}"/>
              </a:ext>
            </a:extLst>
          </p:cNvPr>
          <p:cNvGrpSpPr/>
          <p:nvPr/>
        </p:nvGrpSpPr>
        <p:grpSpPr>
          <a:xfrm>
            <a:off x="1269435" y="1392829"/>
            <a:ext cx="1380817" cy="1370919"/>
            <a:chOff x="1012581" y="1300362"/>
            <a:chExt cx="1380817" cy="1370919"/>
          </a:xfrm>
        </p:grpSpPr>
        <p:pic>
          <p:nvPicPr>
            <p:cNvPr id="28" name="Picture 27">
              <a:extLst>
                <a:ext uri="{FF2B5EF4-FFF2-40B4-BE49-F238E27FC236}">
                  <a16:creationId xmlns:a16="http://schemas.microsoft.com/office/drawing/2014/main" id="{0FF98D30-E097-1BE5-A8FA-4C31C7DF7E09}"/>
                </a:ext>
              </a:extLst>
            </p:cNvPr>
            <p:cNvPicPr>
              <a:picLocks noChangeAspect="1"/>
            </p:cNvPicPr>
            <p:nvPr/>
          </p:nvPicPr>
          <p:blipFill>
            <a:blip r:embed="rId3"/>
            <a:stretch>
              <a:fillRect/>
            </a:stretch>
          </p:blipFill>
          <p:spPr>
            <a:xfrm>
              <a:off x="1012581" y="1300362"/>
              <a:ext cx="1380817" cy="1370919"/>
            </a:xfrm>
            <a:prstGeom prst="rect">
              <a:avLst/>
            </a:prstGeom>
          </p:spPr>
        </p:pic>
        <p:sp>
          <p:nvSpPr>
            <p:cNvPr id="5" name="TextBox 4">
              <a:extLst>
                <a:ext uri="{FF2B5EF4-FFF2-40B4-BE49-F238E27FC236}">
                  <a16:creationId xmlns:a16="http://schemas.microsoft.com/office/drawing/2014/main" id="{ECEA9AF7-6972-C299-E459-8B1324F68127}"/>
                </a:ext>
              </a:extLst>
            </p:cNvPr>
            <p:cNvSpPr txBox="1"/>
            <p:nvPr/>
          </p:nvSpPr>
          <p:spPr>
            <a:xfrm>
              <a:off x="1181527" y="1304818"/>
              <a:ext cx="821933" cy="1323439"/>
            </a:xfrm>
            <a:prstGeom prst="rect">
              <a:avLst/>
            </a:prstGeom>
            <a:noFill/>
          </p:spPr>
          <p:txBody>
            <a:bodyPr wrap="square" rtlCol="0">
              <a:spAutoFit/>
            </a:bodyPr>
            <a:lstStyle/>
            <a:p>
              <a:r>
                <a:rPr lang="en-US" sz="8000" dirty="0">
                  <a:latin typeface="SVN-Caprica Script" pitchFamily="2" charset="0"/>
                </a:rPr>
                <a:t> 1</a:t>
              </a:r>
            </a:p>
          </p:txBody>
        </p:sp>
      </p:grpSp>
      <p:sp>
        <p:nvSpPr>
          <p:cNvPr id="6" name="TextBox 5">
            <a:extLst>
              <a:ext uri="{FF2B5EF4-FFF2-40B4-BE49-F238E27FC236}">
                <a16:creationId xmlns:a16="http://schemas.microsoft.com/office/drawing/2014/main" id="{430501BF-7373-11CB-84F5-C9E267D6BE3E}"/>
              </a:ext>
            </a:extLst>
          </p:cNvPr>
          <p:cNvSpPr txBox="1"/>
          <p:nvPr/>
        </p:nvSpPr>
        <p:spPr>
          <a:xfrm>
            <a:off x="3893907" y="1777429"/>
            <a:ext cx="6333622" cy="584775"/>
          </a:xfrm>
          <a:prstGeom prst="rect">
            <a:avLst/>
          </a:prstGeom>
          <a:noFill/>
        </p:spPr>
        <p:txBody>
          <a:bodyPr wrap="square" rtlCol="0">
            <a:spAutoFit/>
          </a:bodyPr>
          <a:lstStyle/>
          <a:p>
            <a:r>
              <a:rPr lang="en-US" sz="3200" b="0" i="0" dirty="0" err="1">
                <a:solidFill>
                  <a:srgbClr val="000000"/>
                </a:solidFill>
                <a:effectLst/>
                <a:latin typeface="Times New Roman" panose="02020603050405020304" pitchFamily="18" charset="0"/>
                <a:cs typeface="Times New Roman" panose="02020603050405020304" pitchFamily="18" charset="0"/>
              </a:rPr>
              <a:t>Từ</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đầu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đến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nên</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không</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biết</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giấy</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gì</a:t>
            </a:r>
            <a:endParaRPr lang="en-US" sz="32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EECED69-A533-33F8-4EAD-1C8CBDC0E355}"/>
              </a:ext>
            </a:extLst>
          </p:cNvPr>
          <p:cNvSpPr txBox="1"/>
          <p:nvPr/>
        </p:nvSpPr>
        <p:spPr>
          <a:xfrm>
            <a:off x="3932432" y="3031951"/>
            <a:ext cx="7132835" cy="1077218"/>
          </a:xfrm>
          <a:prstGeom prst="rect">
            <a:avLst/>
          </a:prstGeom>
          <a:noFill/>
        </p:spPr>
        <p:txBody>
          <a:bodyPr wrap="square">
            <a:spAutoFit/>
          </a:bodyPr>
          <a:lstStyle/>
          <a:p>
            <a:r>
              <a:rPr lang="en-US" sz="3200" b="0" i="0" dirty="0" err="1">
                <a:solidFill>
                  <a:srgbClr val="000000"/>
                </a:solidFill>
                <a:effectLst/>
                <a:latin typeface="Times New Roman" panose="02020603050405020304" pitchFamily="18" charset="0"/>
                <a:cs typeface="Times New Roman" panose="02020603050405020304" pitchFamily="18" charset="0"/>
              </a:rPr>
              <a:t>Từ</a:t>
            </a:r>
            <a:r>
              <a:rPr lang="en-US" sz="3200" b="0"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Nhận</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công</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việc</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vinh</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dự</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đến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xách</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súng</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chạy</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rầm</a:t>
            </a:r>
            <a:r>
              <a:rPr lang="en-US" sz="3200" b="1" i="1" dirty="0">
                <a:solidFill>
                  <a:srgbClr val="000000"/>
                </a:solidFill>
                <a:effectLst/>
                <a:latin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cs typeface="Times New Roman" panose="02020603050405020304" pitchFamily="18" charset="0"/>
              </a:rPr>
              <a:t>rầm</a:t>
            </a:r>
            <a:endParaRPr lang="en-US"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F2F5A2E-8354-01D3-823C-9E3A85F95FBD}"/>
              </a:ext>
            </a:extLst>
          </p:cNvPr>
          <p:cNvSpPr txBox="1"/>
          <p:nvPr/>
        </p:nvSpPr>
        <p:spPr>
          <a:xfrm>
            <a:off x="3994079" y="4644187"/>
            <a:ext cx="7132835" cy="584775"/>
          </a:xfrm>
          <a:prstGeom prst="rect">
            <a:avLst/>
          </a:prstGeom>
          <a:noFill/>
        </p:spPr>
        <p:txBody>
          <a:bodyPr wrap="square">
            <a:spAutoFit/>
          </a:bodyPr>
          <a:lstStyle/>
          <a:p>
            <a:r>
              <a:rPr lang="en-US" sz="3200" b="0" i="0" dirty="0" err="1">
                <a:solidFill>
                  <a:srgbClr val="000000"/>
                </a:solidFill>
                <a:effectLst/>
                <a:latin typeface="Times New Roman" panose="02020603050405020304" pitchFamily="18" charset="0"/>
                <a:cs typeface="Times New Roman" panose="02020603050405020304" pitchFamily="18" charset="0"/>
              </a:rPr>
              <a:t>Phần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còn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lại</a:t>
            </a:r>
            <a:endParaRPr lang="en-US" sz="32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id="{A42ED83A-964B-7522-069F-765BF835B601}"/>
              </a:ext>
            </a:extLst>
          </p:cNvPr>
          <p:cNvGrpSpPr/>
          <p:nvPr/>
        </p:nvGrpSpPr>
        <p:grpSpPr>
          <a:xfrm>
            <a:off x="1308820" y="2781640"/>
            <a:ext cx="1380817" cy="1370919"/>
            <a:chOff x="1012581" y="1300362"/>
            <a:chExt cx="1380817" cy="1370919"/>
          </a:xfrm>
        </p:grpSpPr>
        <p:pic>
          <p:nvPicPr>
            <p:cNvPr id="34" name="Picture 33">
              <a:extLst>
                <a:ext uri="{FF2B5EF4-FFF2-40B4-BE49-F238E27FC236}">
                  <a16:creationId xmlns:a16="http://schemas.microsoft.com/office/drawing/2014/main" id="{64722C36-5ADF-8C0A-67EB-4072DE27774C}"/>
                </a:ext>
              </a:extLst>
            </p:cNvPr>
            <p:cNvPicPr>
              <a:picLocks noChangeAspect="1"/>
            </p:cNvPicPr>
            <p:nvPr/>
          </p:nvPicPr>
          <p:blipFill>
            <a:blip r:embed="rId3"/>
            <a:stretch>
              <a:fillRect/>
            </a:stretch>
          </p:blipFill>
          <p:spPr>
            <a:xfrm>
              <a:off x="1012581" y="1300362"/>
              <a:ext cx="1380817" cy="1370919"/>
            </a:xfrm>
            <a:prstGeom prst="rect">
              <a:avLst/>
            </a:prstGeom>
          </p:spPr>
        </p:pic>
        <p:sp>
          <p:nvSpPr>
            <p:cNvPr id="35" name="TextBox 34">
              <a:extLst>
                <a:ext uri="{FF2B5EF4-FFF2-40B4-BE49-F238E27FC236}">
                  <a16:creationId xmlns:a16="http://schemas.microsoft.com/office/drawing/2014/main" id="{FA055FC0-83B8-06F9-C748-037B573CECDB}"/>
                </a:ext>
              </a:extLst>
            </p:cNvPr>
            <p:cNvSpPr txBox="1"/>
            <p:nvPr/>
          </p:nvSpPr>
          <p:spPr>
            <a:xfrm>
              <a:off x="1335637" y="1304818"/>
              <a:ext cx="821933" cy="1323439"/>
            </a:xfrm>
            <a:prstGeom prst="rect">
              <a:avLst/>
            </a:prstGeom>
            <a:noFill/>
          </p:spPr>
          <p:txBody>
            <a:bodyPr wrap="square" rtlCol="0">
              <a:spAutoFit/>
            </a:bodyPr>
            <a:lstStyle/>
            <a:p>
              <a:r>
                <a:rPr lang="en-US" sz="8000" dirty="0">
                  <a:latin typeface="SVN-Caprica Script" pitchFamily="2" charset="0"/>
                </a:rPr>
                <a:t>2</a:t>
              </a:r>
            </a:p>
          </p:txBody>
        </p:sp>
      </p:grpSp>
      <p:grpSp>
        <p:nvGrpSpPr>
          <p:cNvPr id="36" name="Group 35">
            <a:extLst>
              <a:ext uri="{FF2B5EF4-FFF2-40B4-BE49-F238E27FC236}">
                <a16:creationId xmlns:a16="http://schemas.microsoft.com/office/drawing/2014/main" id="{DEAE8CFC-EFF3-0B39-E6BE-9ED5467C4936}"/>
              </a:ext>
            </a:extLst>
          </p:cNvPr>
          <p:cNvGrpSpPr/>
          <p:nvPr/>
        </p:nvGrpSpPr>
        <p:grpSpPr>
          <a:xfrm>
            <a:off x="1266011" y="4180725"/>
            <a:ext cx="1380817" cy="1370919"/>
            <a:chOff x="1012581" y="1300362"/>
            <a:chExt cx="1380817" cy="1370919"/>
          </a:xfrm>
        </p:grpSpPr>
        <p:pic>
          <p:nvPicPr>
            <p:cNvPr id="37" name="Picture 36">
              <a:extLst>
                <a:ext uri="{FF2B5EF4-FFF2-40B4-BE49-F238E27FC236}">
                  <a16:creationId xmlns:a16="http://schemas.microsoft.com/office/drawing/2014/main" id="{2BBB7D3C-8EB3-BCA9-3A2E-AAF8837A4F0C}"/>
                </a:ext>
              </a:extLst>
            </p:cNvPr>
            <p:cNvPicPr>
              <a:picLocks noChangeAspect="1"/>
            </p:cNvPicPr>
            <p:nvPr/>
          </p:nvPicPr>
          <p:blipFill>
            <a:blip r:embed="rId3"/>
            <a:stretch>
              <a:fillRect/>
            </a:stretch>
          </p:blipFill>
          <p:spPr>
            <a:xfrm>
              <a:off x="1012581" y="1300362"/>
              <a:ext cx="1380817" cy="1370919"/>
            </a:xfrm>
            <a:prstGeom prst="rect">
              <a:avLst/>
            </a:prstGeom>
          </p:spPr>
        </p:pic>
        <p:sp>
          <p:nvSpPr>
            <p:cNvPr id="38" name="TextBox 37">
              <a:extLst>
                <a:ext uri="{FF2B5EF4-FFF2-40B4-BE49-F238E27FC236}">
                  <a16:creationId xmlns:a16="http://schemas.microsoft.com/office/drawing/2014/main" id="{36CE3F45-7D53-BD26-ABEA-6F68C88914B4}"/>
                </a:ext>
              </a:extLst>
            </p:cNvPr>
            <p:cNvSpPr txBox="1"/>
            <p:nvPr/>
          </p:nvSpPr>
          <p:spPr>
            <a:xfrm>
              <a:off x="1335639" y="1335640"/>
              <a:ext cx="821933" cy="1323439"/>
            </a:xfrm>
            <a:prstGeom prst="rect">
              <a:avLst/>
            </a:prstGeom>
            <a:noFill/>
          </p:spPr>
          <p:txBody>
            <a:bodyPr wrap="square" rtlCol="0">
              <a:spAutoFit/>
            </a:bodyPr>
            <a:lstStyle/>
            <a:p>
              <a:r>
                <a:rPr lang="en-US" sz="8000" dirty="0">
                  <a:latin typeface="SVN-Caprica Script" pitchFamily="2" charset="0"/>
                </a:rPr>
                <a:t>3</a:t>
              </a:r>
            </a:p>
          </p:txBody>
        </p:sp>
      </p:grpSp>
    </p:spTree>
    <p:extLst>
      <p:ext uri="{BB962C8B-B14F-4D97-AF65-F5344CB8AC3E}">
        <p14:creationId xmlns:p14="http://schemas.microsoft.com/office/powerpoint/2010/main" val="41212107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241300" y="165100"/>
            <a:ext cx="11950700" cy="66040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F93B0E60-BBD6-4A4B-73C3-A46995C4D265}"/>
              </a:ext>
            </a:extLst>
          </p:cNvPr>
          <p:cNvSpPr/>
          <p:nvPr/>
        </p:nvSpPr>
        <p:spPr>
          <a:xfrm>
            <a:off x="409254" y="4561115"/>
            <a:ext cx="11373492" cy="2002972"/>
          </a:xfrm>
          <a:prstGeom prst="roundRect">
            <a:avLst>
              <a:gd name="adj" fmla="val 5869"/>
            </a:avLst>
          </a:prstGeom>
          <a:solidFill>
            <a:srgbClr val="AFDC7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50C9FFF-D77C-5E5D-74DC-A591DA29B23C}"/>
              </a:ext>
            </a:extLst>
          </p:cNvPr>
          <p:cNvSpPr/>
          <p:nvPr/>
        </p:nvSpPr>
        <p:spPr>
          <a:xfrm>
            <a:off x="409254" y="2939144"/>
            <a:ext cx="11373492" cy="1621970"/>
          </a:xfrm>
          <a:prstGeom prst="roundRect">
            <a:avLst>
              <a:gd name="adj" fmla="val 5869"/>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97D92ED-166F-5745-923D-1DCD4B481582}"/>
              </a:ext>
            </a:extLst>
          </p:cNvPr>
          <p:cNvSpPr/>
          <p:nvPr/>
        </p:nvSpPr>
        <p:spPr>
          <a:xfrm>
            <a:off x="441789" y="750013"/>
            <a:ext cx="11373492" cy="2189130"/>
          </a:xfrm>
          <a:prstGeom prst="roundRect">
            <a:avLst>
              <a:gd name="adj" fmla="val 5869"/>
            </a:avLst>
          </a:prstGeom>
          <a:solidFill>
            <a:srgbClr val="FFDA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C214AF9-32B8-3719-3612-4AFA0513E99E}"/>
              </a:ext>
            </a:extLst>
          </p:cNvPr>
          <p:cNvSpPr txBox="1"/>
          <p:nvPr/>
        </p:nvSpPr>
        <p:spPr>
          <a:xfrm>
            <a:off x="4178300" y="177800"/>
            <a:ext cx="3835400" cy="523220"/>
          </a:xfrm>
          <a:prstGeom prst="rect">
            <a:avLst/>
          </a:prstGeom>
          <a:noFill/>
        </p:spPr>
        <p:txBody>
          <a:bodyPr wrap="square" rtlCol="0">
            <a:spAutoFit/>
          </a:bodyPr>
          <a:lstStyle/>
          <a:p>
            <a:pPr algn="ctr"/>
            <a:r>
              <a:rPr lang="en-US" sz="2800" dirty="0" err="1">
                <a:solidFill>
                  <a:schemeClr val="accent2"/>
                </a:solidFill>
                <a:latin typeface="SVN-Cookies" panose="02040603050506020204" pitchFamily="18" charset="0"/>
              </a:rPr>
              <a:t>Công</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việc</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đầu</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tiên</a:t>
            </a:r>
            <a:endParaRPr lang="en-US" sz="2800" dirty="0">
              <a:solidFill>
                <a:schemeClr val="accent2"/>
              </a:solidFill>
              <a:latin typeface="SVN-Cookies" panose="02040603050506020204" pitchFamily="18" charset="0"/>
            </a:endParaRPr>
          </a:p>
        </p:txBody>
      </p:sp>
      <p:sp>
        <p:nvSpPr>
          <p:cNvPr id="4" name="TextBox 3">
            <a:extLst>
              <a:ext uri="{FF2B5EF4-FFF2-40B4-BE49-F238E27FC236}">
                <a16:creationId xmlns:a16="http://schemas.microsoft.com/office/drawing/2014/main" id="{FBB7ABCC-3216-10B6-8309-E815737AE75A}"/>
              </a:ext>
            </a:extLst>
          </p:cNvPr>
          <p:cNvSpPr txBox="1"/>
          <p:nvPr/>
        </p:nvSpPr>
        <p:spPr>
          <a:xfrm>
            <a:off x="409575" y="694353"/>
            <a:ext cx="11372850" cy="5909310"/>
          </a:xfrm>
          <a:prstGeom prst="rect">
            <a:avLst/>
          </a:prstGeom>
          <a:noFill/>
        </p:spPr>
        <p:txBody>
          <a:bodyPr wrap="square">
            <a:spAutoFit/>
          </a:bodyPr>
          <a:lstStyle/>
          <a:p>
            <a:pPr algn="just"/>
            <a:r>
              <a:rPr lang="vi-VN" b="0" i="0" dirty="0">
                <a:solidFill>
                  <a:srgbClr val="000000"/>
                </a:solidFill>
                <a:effectLst/>
                <a:latin typeface="+mj-lt"/>
              </a:rPr>
              <a:t>  Một hôm, anh Ba Chẩn gọi tôi vào trong buồng, đúng cái nơi anh giao việc cho tôi ba ngày trước. Anh lấy từ mái nhà xuống bó giấy lớn, rồi hỏi tôi:</a:t>
            </a:r>
          </a:p>
          <a:p>
            <a:pPr algn="just"/>
            <a:r>
              <a:rPr lang="vi-VN" b="0" i="0" dirty="0">
                <a:solidFill>
                  <a:srgbClr val="000000"/>
                </a:solidFill>
                <a:effectLst/>
                <a:latin typeface="+mj-lt"/>
              </a:rPr>
              <a:t>      - Út có dám rải truyền đơn không?</a:t>
            </a:r>
          </a:p>
          <a:p>
            <a:pPr algn="just"/>
            <a:r>
              <a:rPr lang="vi-VN" b="0" i="0" dirty="0">
                <a:solidFill>
                  <a:srgbClr val="000000"/>
                </a:solidFill>
                <a:effectLst/>
                <a:latin typeface="+mj-lt"/>
              </a:rPr>
              <a:t>      Tôi vừa mừng vừa lo, nói:</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Được, nhưng rải thế nào anh phải chỉ vẽ, em mới làm được chớ!</a:t>
            </a:r>
          </a:p>
          <a:p>
            <a:pPr algn="just"/>
            <a:r>
              <a:rPr lang="vi-VN" b="0" i="0" dirty="0">
                <a:solidFill>
                  <a:srgbClr val="000000"/>
                </a:solidFill>
                <a:effectLst/>
                <a:latin typeface="+mj-lt"/>
              </a:rPr>
              <a:t>     Anh Ba cười, rồi dặn dò tôi tỉ mỉ. Cuối cùng, anh nhắc:</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Rủi địch nó bắt em tận tay thì em một mực nói rằng có một anh bảo đây là giấy quảng cáo thuốc. Em không biết chữ nên không biết giấy gì.</a:t>
            </a:r>
          </a:p>
          <a:p>
            <a:pPr algn="just"/>
            <a:r>
              <a:rPr lang="vi-VN" b="0" i="0" dirty="0">
                <a:solidFill>
                  <a:srgbClr val="000000"/>
                </a:solidFill>
                <a:effectLst/>
                <a:latin typeface="+mj-lt"/>
              </a:rPr>
              <a:t>     Nhận công việc </a:t>
            </a:r>
            <a:r>
              <a:rPr lang="vi-VN" b="0" dirty="0">
                <a:solidFill>
                  <a:srgbClr val="000000"/>
                </a:solidFill>
                <a:effectLst/>
                <a:latin typeface="+mj-lt"/>
              </a:rPr>
              <a:t>vinh dự </a:t>
            </a:r>
            <a:r>
              <a:rPr lang="vi-VN" b="0" i="0" dirty="0">
                <a:solidFill>
                  <a:srgbClr val="000000"/>
                </a:solidFill>
                <a:effectLst/>
                <a:latin typeface="+mj-lt"/>
              </a:rPr>
              <a:t>đầu tiên này, tôi thấy trong người cứ bồn chồn, thấp thỏm. Đêm đó, tôi ngủ không yên, lục đục dậy từ nửa đêm, ngồi nghĩ cách giấu truyền đơn. Khoảng ba giờ sáng, tôi giả đi bán cá như mọi hôm. Tay tôi bê rổ cá, còn bó truyền đơn thì giắt trên lưng quần. Tôi rảo bước và truyền đơn cứ từ từ rơi xuống đất. Gần tới chợ thì vừa hết, trời cũng vừa sáng tỏ:</a:t>
            </a:r>
          </a:p>
          <a:p>
            <a:pPr algn="just"/>
            <a:r>
              <a:rPr lang="vi-VN" b="0" i="0" dirty="0">
                <a:solidFill>
                  <a:srgbClr val="000000"/>
                </a:solidFill>
                <a:effectLst/>
                <a:latin typeface="+mj-lt"/>
              </a:rPr>
              <a:t>     Độ tám giờ, nhân dân xì xào ầm lên: “Cộng sản rải giấy nhiều quá!”</a:t>
            </a:r>
          </a:p>
          <a:p>
            <a:pPr algn="just"/>
            <a:r>
              <a:rPr lang="vi-VN" b="0" i="0" dirty="0">
                <a:solidFill>
                  <a:srgbClr val="000000"/>
                </a:solidFill>
                <a:effectLst/>
                <a:latin typeface="+mj-lt"/>
              </a:rPr>
              <a:t>     Mấy tên lính mã tà hớt hải xách súng chạy rầm rầm.</a:t>
            </a:r>
          </a:p>
          <a:p>
            <a:pPr algn="just"/>
            <a:r>
              <a:rPr lang="vi-VN" b="0" i="0" dirty="0">
                <a:solidFill>
                  <a:srgbClr val="000000"/>
                </a:solidFill>
                <a:effectLst/>
                <a:latin typeface="+mj-lt"/>
              </a:rPr>
              <a:t>     Về đến nhà, tôi khóe ngay kết quả với anh Ba. Anh tôi khen:</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Út khá lắm, cứ làm như vậy rồi quen, em ạ!</a:t>
            </a:r>
          </a:p>
          <a:p>
            <a:pPr algn="just"/>
            <a:r>
              <a:rPr lang="vi-VN" b="0" i="0" dirty="0">
                <a:solidFill>
                  <a:srgbClr val="000000"/>
                </a:solidFill>
                <a:effectLst/>
                <a:latin typeface="+mj-lt"/>
              </a:rPr>
              <a:t>     Lần sau, anh tôi lại giao rải truyền đơn tại chợ Mỹ Lồng. Tôi cũng hoàn thành. Làm được một vài việc, tôi bắt đầu ham hoạt động. Tôi tâm sự với anh Ba:</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Em chỉ muốn làm thật nhiều việc cho Cách mạng. Anh cho em thoát li hẳn nghe anh!</a:t>
            </a:r>
          </a:p>
          <a:p>
            <a:pPr algn="r"/>
            <a:r>
              <a:rPr lang="vi-VN" b="0" i="0" dirty="0">
                <a:solidFill>
                  <a:srgbClr val="000000"/>
                </a:solidFill>
                <a:effectLst/>
                <a:latin typeface="+mj-lt"/>
              </a:rPr>
              <a:t>Theo HỒI KÍ CỦA BÀ NGUYỄN THỊ ĐỊNH</a:t>
            </a:r>
          </a:p>
          <a:p>
            <a:pPr algn="r"/>
            <a:r>
              <a:rPr lang="vi-VN" b="0" i="0" dirty="0">
                <a:solidFill>
                  <a:srgbClr val="000000"/>
                </a:solidFill>
                <a:effectLst/>
                <a:latin typeface="+mj-lt"/>
              </a:rPr>
              <a:t>(Văn Phác ghi)</a:t>
            </a:r>
          </a:p>
        </p:txBody>
      </p:sp>
      <p:pic>
        <p:nvPicPr>
          <p:cNvPr id="8" name="Picture 7">
            <a:extLst>
              <a:ext uri="{FF2B5EF4-FFF2-40B4-BE49-F238E27FC236}">
                <a16:creationId xmlns:a16="http://schemas.microsoft.com/office/drawing/2014/main" id="{0500A1DC-BFBD-3BBF-B128-98758A1AF9F0}"/>
              </a:ext>
            </a:extLst>
          </p:cNvPr>
          <p:cNvPicPr>
            <a:picLocks noChangeAspect="1"/>
          </p:cNvPicPr>
          <p:nvPr/>
        </p:nvPicPr>
        <p:blipFill>
          <a:blip r:embed="rId2"/>
          <a:stretch>
            <a:fillRect/>
          </a:stretch>
        </p:blipFill>
        <p:spPr>
          <a:xfrm>
            <a:off x="0" y="511628"/>
            <a:ext cx="602343" cy="849086"/>
          </a:xfrm>
          <a:prstGeom prst="rect">
            <a:avLst/>
          </a:prstGeom>
        </p:spPr>
      </p:pic>
      <p:pic>
        <p:nvPicPr>
          <p:cNvPr id="10" name="Picture 9">
            <a:extLst>
              <a:ext uri="{FF2B5EF4-FFF2-40B4-BE49-F238E27FC236}">
                <a16:creationId xmlns:a16="http://schemas.microsoft.com/office/drawing/2014/main" id="{AD39DAB8-A001-7DB9-60B8-A8817AAC106F}"/>
              </a:ext>
            </a:extLst>
          </p:cNvPr>
          <p:cNvPicPr>
            <a:picLocks noChangeAspect="1"/>
          </p:cNvPicPr>
          <p:nvPr/>
        </p:nvPicPr>
        <p:blipFill>
          <a:blip r:embed="rId3"/>
          <a:stretch>
            <a:fillRect/>
          </a:stretch>
        </p:blipFill>
        <p:spPr>
          <a:xfrm>
            <a:off x="-70929" y="2748643"/>
            <a:ext cx="703587" cy="854529"/>
          </a:xfrm>
          <a:prstGeom prst="rect">
            <a:avLst/>
          </a:prstGeom>
        </p:spPr>
      </p:pic>
      <p:pic>
        <p:nvPicPr>
          <p:cNvPr id="12" name="Picture 11">
            <a:extLst>
              <a:ext uri="{FF2B5EF4-FFF2-40B4-BE49-F238E27FC236}">
                <a16:creationId xmlns:a16="http://schemas.microsoft.com/office/drawing/2014/main" id="{45AE300B-8D4C-3D05-BE7C-888D01CB359B}"/>
              </a:ext>
            </a:extLst>
          </p:cNvPr>
          <p:cNvPicPr>
            <a:picLocks noChangeAspect="1"/>
          </p:cNvPicPr>
          <p:nvPr/>
        </p:nvPicPr>
        <p:blipFill>
          <a:blip r:embed="rId4"/>
          <a:stretch>
            <a:fillRect/>
          </a:stretch>
        </p:blipFill>
        <p:spPr>
          <a:xfrm>
            <a:off x="-72356" y="4479811"/>
            <a:ext cx="801700" cy="977072"/>
          </a:xfrm>
          <a:prstGeom prst="rect">
            <a:avLst/>
          </a:prstGeom>
        </p:spPr>
      </p:pic>
      <p:sp>
        <p:nvSpPr>
          <p:cNvPr id="13" name="Google Shape;2814;p43">
            <a:extLst>
              <a:ext uri="{FF2B5EF4-FFF2-40B4-BE49-F238E27FC236}">
                <a16:creationId xmlns:a16="http://schemas.microsoft.com/office/drawing/2014/main" id="{74B62CB7-E6DA-AEA0-6EC6-AC4D01F0C778}"/>
              </a:ext>
            </a:extLst>
          </p:cNvPr>
          <p:cNvSpPr/>
          <p:nvPr/>
        </p:nvSpPr>
        <p:spPr>
          <a:xfrm>
            <a:off x="481337" y="200059"/>
            <a:ext cx="2442300" cy="437700"/>
          </a:xfrm>
          <a:prstGeom prst="roundRect">
            <a:avLst>
              <a:gd name="adj" fmla="val 50000"/>
            </a:avLst>
          </a:prstGeom>
          <a:solidFill>
            <a:srgbClr val="EB404B"/>
          </a:solidFill>
          <a:ln>
            <a:noFill/>
          </a:ln>
          <a:effectLst>
            <a:outerShdw dist="28575" dir="3000000" algn="bl" rotWithShape="0">
              <a:srgbClr val="FED8AC"/>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Cùng</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chia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đoạn</a:t>
            </a:r>
            <a:endParaRPr kumimoji="0" sz="1800" b="0" i="0" u="none" strike="noStrike" kern="0" cap="none" spc="0" normalizeH="0" baseline="0" noProof="0" dirty="0">
              <a:ln>
                <a:noFill/>
              </a:ln>
              <a:solidFill>
                <a:srgbClr val="FFFFFF"/>
              </a:solidFill>
              <a:effectLst/>
              <a:uLnTx/>
              <a:uFillTx/>
              <a:latin typeface="UTM Avo" panose="02040603050506020204" pitchFamily="18" charset="0"/>
            </a:endParaRPr>
          </a:p>
        </p:txBody>
      </p:sp>
    </p:spTree>
    <p:extLst>
      <p:ext uri="{BB962C8B-B14F-4D97-AF65-F5344CB8AC3E}">
        <p14:creationId xmlns:p14="http://schemas.microsoft.com/office/powerpoint/2010/main" val="18098392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animBg="1"/>
      <p:bldP spid="2" grpId="0"/>
      <p:bldP spid="4"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241300" y="165100"/>
            <a:ext cx="11950700" cy="66040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F93B0E60-BBD6-4A4B-73C3-A46995C4D265}"/>
              </a:ext>
            </a:extLst>
          </p:cNvPr>
          <p:cNvSpPr/>
          <p:nvPr/>
        </p:nvSpPr>
        <p:spPr>
          <a:xfrm>
            <a:off x="409254" y="4561115"/>
            <a:ext cx="11373492" cy="2002972"/>
          </a:xfrm>
          <a:prstGeom prst="roundRect">
            <a:avLst>
              <a:gd name="adj" fmla="val 5869"/>
            </a:avLst>
          </a:prstGeom>
          <a:solidFill>
            <a:srgbClr val="AFDC7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50C9FFF-D77C-5E5D-74DC-A591DA29B23C}"/>
              </a:ext>
            </a:extLst>
          </p:cNvPr>
          <p:cNvSpPr/>
          <p:nvPr/>
        </p:nvSpPr>
        <p:spPr>
          <a:xfrm>
            <a:off x="409254" y="2939144"/>
            <a:ext cx="11373492" cy="1621970"/>
          </a:xfrm>
          <a:prstGeom prst="roundRect">
            <a:avLst>
              <a:gd name="adj" fmla="val 5869"/>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97D92ED-166F-5745-923D-1DCD4B481582}"/>
              </a:ext>
            </a:extLst>
          </p:cNvPr>
          <p:cNvSpPr/>
          <p:nvPr/>
        </p:nvSpPr>
        <p:spPr>
          <a:xfrm>
            <a:off x="441789" y="750013"/>
            <a:ext cx="11373492" cy="2189130"/>
          </a:xfrm>
          <a:prstGeom prst="roundRect">
            <a:avLst>
              <a:gd name="adj" fmla="val 5869"/>
            </a:avLst>
          </a:prstGeom>
          <a:solidFill>
            <a:srgbClr val="FFDA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C214AF9-32B8-3719-3612-4AFA0513E99E}"/>
              </a:ext>
            </a:extLst>
          </p:cNvPr>
          <p:cNvSpPr txBox="1"/>
          <p:nvPr/>
        </p:nvSpPr>
        <p:spPr>
          <a:xfrm>
            <a:off x="4178300" y="177800"/>
            <a:ext cx="3835400" cy="523220"/>
          </a:xfrm>
          <a:prstGeom prst="rect">
            <a:avLst/>
          </a:prstGeom>
          <a:noFill/>
        </p:spPr>
        <p:txBody>
          <a:bodyPr wrap="square" rtlCol="0">
            <a:spAutoFit/>
          </a:bodyPr>
          <a:lstStyle/>
          <a:p>
            <a:pPr algn="ctr"/>
            <a:r>
              <a:rPr lang="en-US" sz="2800" dirty="0" err="1">
                <a:solidFill>
                  <a:schemeClr val="accent2"/>
                </a:solidFill>
                <a:latin typeface="SVN-Cookies" panose="02040603050506020204" pitchFamily="18" charset="0"/>
              </a:rPr>
              <a:t>Công</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việc</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đầu</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tiên</a:t>
            </a:r>
            <a:endParaRPr lang="en-US" sz="2800" dirty="0">
              <a:solidFill>
                <a:schemeClr val="accent2"/>
              </a:solidFill>
              <a:latin typeface="SVN-Cookies" panose="02040603050506020204" pitchFamily="18" charset="0"/>
            </a:endParaRPr>
          </a:p>
        </p:txBody>
      </p:sp>
      <p:sp>
        <p:nvSpPr>
          <p:cNvPr id="4" name="TextBox 3">
            <a:extLst>
              <a:ext uri="{FF2B5EF4-FFF2-40B4-BE49-F238E27FC236}">
                <a16:creationId xmlns:a16="http://schemas.microsoft.com/office/drawing/2014/main" id="{FBB7ABCC-3216-10B6-8309-E815737AE75A}"/>
              </a:ext>
            </a:extLst>
          </p:cNvPr>
          <p:cNvSpPr txBox="1"/>
          <p:nvPr/>
        </p:nvSpPr>
        <p:spPr>
          <a:xfrm>
            <a:off x="409575" y="694353"/>
            <a:ext cx="11372850" cy="5909310"/>
          </a:xfrm>
          <a:prstGeom prst="rect">
            <a:avLst/>
          </a:prstGeom>
          <a:noFill/>
        </p:spPr>
        <p:txBody>
          <a:bodyPr wrap="square">
            <a:spAutoFit/>
          </a:bodyPr>
          <a:lstStyle/>
          <a:p>
            <a:pPr algn="just"/>
            <a:r>
              <a:rPr lang="vi-VN" b="0" i="0" dirty="0">
                <a:solidFill>
                  <a:srgbClr val="000000"/>
                </a:solidFill>
                <a:effectLst/>
                <a:latin typeface="+mj-lt"/>
              </a:rPr>
              <a:t>  Một hôm, anh Ba Chẩn gọi tôi vào trong buồng, đúng cái nơi anh giao việc cho tôi ba ngày trước. Anh lấy từ mái nhà xuống bó giấy lớn, rồi hỏi tôi:</a:t>
            </a:r>
          </a:p>
          <a:p>
            <a:pPr algn="just"/>
            <a:r>
              <a:rPr lang="vi-VN" b="0" i="0" dirty="0">
                <a:solidFill>
                  <a:srgbClr val="000000"/>
                </a:solidFill>
                <a:effectLst/>
                <a:latin typeface="+mj-lt"/>
              </a:rPr>
              <a:t>      - Út có dám rải truyền đơn không?</a:t>
            </a:r>
          </a:p>
          <a:p>
            <a:pPr algn="just"/>
            <a:r>
              <a:rPr lang="vi-VN" b="0" i="0" dirty="0">
                <a:solidFill>
                  <a:srgbClr val="000000"/>
                </a:solidFill>
                <a:effectLst/>
                <a:latin typeface="+mj-lt"/>
              </a:rPr>
              <a:t>      Tôi vừa mừng vừa lo, nói:</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Được, nhưng rải thế nào anh phải chỉ vẽ, em mới làm được chớ!</a:t>
            </a:r>
          </a:p>
          <a:p>
            <a:pPr algn="just"/>
            <a:r>
              <a:rPr lang="vi-VN" b="0" i="0" dirty="0">
                <a:solidFill>
                  <a:srgbClr val="000000"/>
                </a:solidFill>
                <a:effectLst/>
                <a:latin typeface="+mj-lt"/>
              </a:rPr>
              <a:t>     Anh Ba cười, rồi dặn dò tôi tỉ mỉ. Cuối cùng, anh nhắc:</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Rủi địch nó bắt em tận tay thì em một mực nói rằng có một anh bảo đây là giấy quảng cáo thuốc. Em không biết chữ nên không biết giấy gì.</a:t>
            </a:r>
          </a:p>
          <a:p>
            <a:pPr algn="just"/>
            <a:r>
              <a:rPr lang="vi-VN" b="0" i="0" dirty="0">
                <a:solidFill>
                  <a:srgbClr val="000000"/>
                </a:solidFill>
                <a:effectLst/>
                <a:latin typeface="+mj-lt"/>
              </a:rPr>
              <a:t>     Nhận công việc </a:t>
            </a:r>
            <a:r>
              <a:rPr lang="vi-VN" b="0" dirty="0">
                <a:solidFill>
                  <a:srgbClr val="000000"/>
                </a:solidFill>
                <a:effectLst/>
                <a:latin typeface="+mj-lt"/>
              </a:rPr>
              <a:t>vinh dự </a:t>
            </a:r>
            <a:r>
              <a:rPr lang="vi-VN" b="0" i="0" dirty="0">
                <a:solidFill>
                  <a:srgbClr val="000000"/>
                </a:solidFill>
                <a:effectLst/>
                <a:latin typeface="+mj-lt"/>
              </a:rPr>
              <a:t>đầu tiên này, tôi thấy trong người cứ bồn chồn, thấp thỏm. Đêm đó, tôi ngủ không yên, lục đục dậy từ nửa đêm, ngồi nghĩ cách giấu truyền đơn. Khoảng ba giờ sáng, tôi giả đi bán cá như mọi hôm. Tay tôi bê rổ cá, còn bó truyền đơn thì giắt trên lưng quần. Tôi rảo bước và truyền đơn cứ từ từ rơi xuống đất. Gần tới chợ thì vừa hết, trời cũng vừa sáng tỏ:</a:t>
            </a:r>
          </a:p>
          <a:p>
            <a:pPr algn="just"/>
            <a:r>
              <a:rPr lang="vi-VN" b="0" i="0" dirty="0">
                <a:solidFill>
                  <a:srgbClr val="000000"/>
                </a:solidFill>
                <a:effectLst/>
                <a:latin typeface="+mj-lt"/>
              </a:rPr>
              <a:t>     Độ tám giờ, nhân dân xì xào ầm lên: “Cộng sản rải giấy nhiều quá!”</a:t>
            </a:r>
          </a:p>
          <a:p>
            <a:pPr algn="just"/>
            <a:r>
              <a:rPr lang="vi-VN" b="0" i="0" dirty="0">
                <a:solidFill>
                  <a:srgbClr val="000000"/>
                </a:solidFill>
                <a:effectLst/>
                <a:latin typeface="+mj-lt"/>
              </a:rPr>
              <a:t>     Mấy tên lính mã tà hớt hải xách súng chạy rầm rầm.</a:t>
            </a:r>
          </a:p>
          <a:p>
            <a:pPr algn="just"/>
            <a:r>
              <a:rPr lang="vi-VN" b="0" i="0" dirty="0">
                <a:solidFill>
                  <a:srgbClr val="000000"/>
                </a:solidFill>
                <a:effectLst/>
                <a:latin typeface="+mj-lt"/>
              </a:rPr>
              <a:t>     Về đến nhà, tôi khóe ngay kết quả với anh Ba. Anh tôi khen:</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Út khá lắm, cứ làm như vậy rồi quen, em ạ!</a:t>
            </a:r>
          </a:p>
          <a:p>
            <a:pPr algn="just"/>
            <a:r>
              <a:rPr lang="vi-VN" b="0" i="0" dirty="0">
                <a:solidFill>
                  <a:srgbClr val="000000"/>
                </a:solidFill>
                <a:effectLst/>
                <a:latin typeface="+mj-lt"/>
              </a:rPr>
              <a:t>     Lần sau, anh tôi lại giao rải truyền đơn tại chợ Mỹ Lồng. Tôi cũng hoàn thành. Làm được một vài việc, tôi bắt đầu ham hoạt động. Tôi tâm sự với anh Ba:</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Em chỉ muốn làm thật nhiều việc cho Cách mạng. Anh cho em thoát li hẳn nghe anh!</a:t>
            </a:r>
          </a:p>
          <a:p>
            <a:pPr algn="r"/>
            <a:r>
              <a:rPr lang="vi-VN" b="0" i="0" dirty="0">
                <a:solidFill>
                  <a:srgbClr val="000000"/>
                </a:solidFill>
                <a:effectLst/>
                <a:latin typeface="+mj-lt"/>
              </a:rPr>
              <a:t>Theo HỒI KÍ CỦA BÀ NGUYỄN THỊ ĐỊNH</a:t>
            </a:r>
          </a:p>
          <a:p>
            <a:pPr algn="r"/>
            <a:r>
              <a:rPr lang="vi-VN" b="0" i="0" dirty="0">
                <a:solidFill>
                  <a:srgbClr val="000000"/>
                </a:solidFill>
                <a:effectLst/>
                <a:latin typeface="+mj-lt"/>
              </a:rPr>
              <a:t>(Văn Phác ghi)</a:t>
            </a:r>
          </a:p>
        </p:txBody>
      </p:sp>
      <p:pic>
        <p:nvPicPr>
          <p:cNvPr id="8" name="Picture 7">
            <a:extLst>
              <a:ext uri="{FF2B5EF4-FFF2-40B4-BE49-F238E27FC236}">
                <a16:creationId xmlns:a16="http://schemas.microsoft.com/office/drawing/2014/main" id="{0500A1DC-BFBD-3BBF-B128-98758A1AF9F0}"/>
              </a:ext>
            </a:extLst>
          </p:cNvPr>
          <p:cNvPicPr>
            <a:picLocks noChangeAspect="1"/>
          </p:cNvPicPr>
          <p:nvPr/>
        </p:nvPicPr>
        <p:blipFill>
          <a:blip r:embed="rId2"/>
          <a:stretch>
            <a:fillRect/>
          </a:stretch>
        </p:blipFill>
        <p:spPr>
          <a:xfrm>
            <a:off x="0" y="511628"/>
            <a:ext cx="602343" cy="849086"/>
          </a:xfrm>
          <a:prstGeom prst="rect">
            <a:avLst/>
          </a:prstGeom>
        </p:spPr>
      </p:pic>
      <p:pic>
        <p:nvPicPr>
          <p:cNvPr id="10" name="Picture 9">
            <a:extLst>
              <a:ext uri="{FF2B5EF4-FFF2-40B4-BE49-F238E27FC236}">
                <a16:creationId xmlns:a16="http://schemas.microsoft.com/office/drawing/2014/main" id="{AD39DAB8-A001-7DB9-60B8-A8817AAC106F}"/>
              </a:ext>
            </a:extLst>
          </p:cNvPr>
          <p:cNvPicPr>
            <a:picLocks noChangeAspect="1"/>
          </p:cNvPicPr>
          <p:nvPr/>
        </p:nvPicPr>
        <p:blipFill>
          <a:blip r:embed="rId3"/>
          <a:stretch>
            <a:fillRect/>
          </a:stretch>
        </p:blipFill>
        <p:spPr>
          <a:xfrm>
            <a:off x="-70929" y="2748643"/>
            <a:ext cx="703587" cy="854529"/>
          </a:xfrm>
          <a:prstGeom prst="rect">
            <a:avLst/>
          </a:prstGeom>
        </p:spPr>
      </p:pic>
      <p:pic>
        <p:nvPicPr>
          <p:cNvPr id="12" name="Picture 11">
            <a:extLst>
              <a:ext uri="{FF2B5EF4-FFF2-40B4-BE49-F238E27FC236}">
                <a16:creationId xmlns:a16="http://schemas.microsoft.com/office/drawing/2014/main" id="{45AE300B-8D4C-3D05-BE7C-888D01CB359B}"/>
              </a:ext>
            </a:extLst>
          </p:cNvPr>
          <p:cNvPicPr>
            <a:picLocks noChangeAspect="1"/>
          </p:cNvPicPr>
          <p:nvPr/>
        </p:nvPicPr>
        <p:blipFill>
          <a:blip r:embed="rId4"/>
          <a:stretch>
            <a:fillRect/>
          </a:stretch>
        </p:blipFill>
        <p:spPr>
          <a:xfrm>
            <a:off x="-72356" y="4479811"/>
            <a:ext cx="801700" cy="977072"/>
          </a:xfrm>
          <a:prstGeom prst="rect">
            <a:avLst/>
          </a:prstGeom>
        </p:spPr>
      </p:pic>
      <p:sp>
        <p:nvSpPr>
          <p:cNvPr id="5" name="Google Shape;2814;p43">
            <a:extLst>
              <a:ext uri="{FF2B5EF4-FFF2-40B4-BE49-F238E27FC236}">
                <a16:creationId xmlns:a16="http://schemas.microsoft.com/office/drawing/2014/main" id="{B4A4472F-82B1-611F-87EF-9F33151685C4}"/>
              </a:ext>
            </a:extLst>
          </p:cNvPr>
          <p:cNvSpPr/>
          <p:nvPr/>
        </p:nvSpPr>
        <p:spPr>
          <a:xfrm>
            <a:off x="531337" y="257545"/>
            <a:ext cx="3114116" cy="437700"/>
          </a:xfrm>
          <a:prstGeom prst="roundRect">
            <a:avLst>
              <a:gd name="adj" fmla="val 50000"/>
            </a:avLst>
          </a:prstGeom>
          <a:solidFill>
            <a:srgbClr val="EB404B"/>
          </a:solidFill>
          <a:ln>
            <a:noFill/>
          </a:ln>
          <a:effectLst>
            <a:outerShdw dist="28575" dir="3000000" algn="bl" rotWithShape="0">
              <a:srgbClr val="FED8AC"/>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Luyện</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đọc</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nối</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tiếp</a:t>
            </a:r>
            <a:r>
              <a:rPr kumimoji="0" lang="en-US" sz="1800" b="0" i="0" u="none" strike="noStrike" kern="0" cap="none" spc="0" normalizeH="0" baseline="0" noProof="0" dirty="0">
                <a:ln>
                  <a:noFill/>
                </a:ln>
                <a:solidFill>
                  <a:srgbClr val="FFFFFF"/>
                </a:solidFill>
                <a:effectLst/>
                <a:uLnTx/>
                <a:uFillTx/>
                <a:latin typeface="UTM Avo" panose="02040603050506020204" pitchFamily="18" charset="0"/>
              </a:rPr>
              <a:t> </a:t>
            </a:r>
            <a:r>
              <a:rPr kumimoji="0" lang="en-US" sz="1800" b="0" i="0" u="none" strike="noStrike" kern="0" cap="none" spc="0" normalizeH="0" baseline="0" noProof="0" dirty="0" err="1">
                <a:ln>
                  <a:noFill/>
                </a:ln>
                <a:solidFill>
                  <a:srgbClr val="FFFFFF"/>
                </a:solidFill>
                <a:effectLst/>
                <a:uLnTx/>
                <a:uFillTx/>
                <a:latin typeface="UTM Avo" panose="02040603050506020204" pitchFamily="18" charset="0"/>
              </a:rPr>
              <a:t>đoạn</a:t>
            </a:r>
            <a:endParaRPr kumimoji="0" sz="1800" b="0" i="0" u="none" strike="noStrike" kern="0" cap="none" spc="0" normalizeH="0" baseline="0" noProof="0" dirty="0">
              <a:ln>
                <a:noFill/>
              </a:ln>
              <a:solidFill>
                <a:srgbClr val="FFFFFF"/>
              </a:solidFill>
              <a:effectLst/>
              <a:uLnTx/>
              <a:uFillTx/>
              <a:latin typeface="UTM Avo" panose="02040603050506020204" pitchFamily="18" charset="0"/>
            </a:endParaRPr>
          </a:p>
        </p:txBody>
      </p:sp>
    </p:spTree>
    <p:extLst>
      <p:ext uri="{BB962C8B-B14F-4D97-AF65-F5344CB8AC3E}">
        <p14:creationId xmlns:p14="http://schemas.microsoft.com/office/powerpoint/2010/main" val="2980610197"/>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24AEA2-9B80-A9AC-F25A-9AA3E083FF38}"/>
              </a:ext>
            </a:extLst>
          </p:cNvPr>
          <p:cNvSpPr/>
          <p:nvPr/>
        </p:nvSpPr>
        <p:spPr>
          <a:xfrm>
            <a:off x="0" y="1854200"/>
            <a:ext cx="12522200" cy="1905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2D9D63C-70F9-3833-70BA-CED28710355E}"/>
              </a:ext>
            </a:extLst>
          </p:cNvPr>
          <p:cNvGrpSpPr/>
          <p:nvPr/>
        </p:nvGrpSpPr>
        <p:grpSpPr>
          <a:xfrm>
            <a:off x="732348" y="1948481"/>
            <a:ext cx="10930503" cy="1887448"/>
            <a:chOff x="732348" y="1948481"/>
            <a:chExt cx="10930503" cy="1887448"/>
          </a:xfrm>
        </p:grpSpPr>
        <p:sp>
          <p:nvSpPr>
            <p:cNvPr id="7" name="TextBox 6">
              <a:extLst>
                <a:ext uri="{FF2B5EF4-FFF2-40B4-BE49-F238E27FC236}">
                  <a16:creationId xmlns:a16="http://schemas.microsoft.com/office/drawing/2014/main" id="{F49794E5-3362-41C4-E371-16CFE38ECD30}"/>
                </a:ext>
              </a:extLst>
            </p:cNvPr>
            <p:cNvSpPr txBox="1"/>
            <p:nvPr/>
          </p:nvSpPr>
          <p:spPr>
            <a:xfrm>
              <a:off x="833948" y="19738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chemeClr val="accent2">
                      <a:lumMod val="75000"/>
                    </a:schemeClr>
                  </a:solidFill>
                  <a:latin typeface="SVN-Poky's" panose="020B0606040200020203" pitchFamily="34" charset="0"/>
                  <a:cs typeface="Arial"/>
                  <a:sym typeface="Arial"/>
                </a:rPr>
                <a:t>KHỞI ĐỘNG</a:t>
              </a:r>
            </a:p>
          </p:txBody>
        </p:sp>
        <p:sp>
          <p:nvSpPr>
            <p:cNvPr id="5" name="TextBox 4">
              <a:extLst>
                <a:ext uri="{FF2B5EF4-FFF2-40B4-BE49-F238E27FC236}">
                  <a16:creationId xmlns:a16="http://schemas.microsoft.com/office/drawing/2014/main" id="{8FA30B36-70D0-1DA3-2212-8DD076A07EB0}"/>
                </a:ext>
              </a:extLst>
            </p:cNvPr>
            <p:cNvSpPr txBox="1"/>
            <p:nvPr/>
          </p:nvSpPr>
          <p:spPr>
            <a:xfrm>
              <a:off x="732348" y="19484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rgbClr val="FFC000"/>
                  </a:solidFill>
                  <a:latin typeface="SVN-Poky's" panose="020B0606040200020203" pitchFamily="34" charset="0"/>
                  <a:cs typeface="Arial"/>
                  <a:sym typeface="Arial"/>
                </a:rPr>
                <a:t>KHỞI ĐỘNG</a:t>
              </a:r>
            </a:p>
          </p:txBody>
        </p:sp>
      </p:grpSp>
      <p:grpSp>
        <p:nvGrpSpPr>
          <p:cNvPr id="9" name="Google Shape;1443;p40">
            <a:extLst>
              <a:ext uri="{FF2B5EF4-FFF2-40B4-BE49-F238E27FC236}">
                <a16:creationId xmlns:a16="http://schemas.microsoft.com/office/drawing/2014/main" id="{45B0268E-EE6B-6F9A-98B8-8EDA66A8F63E}"/>
              </a:ext>
            </a:extLst>
          </p:cNvPr>
          <p:cNvGrpSpPr/>
          <p:nvPr/>
        </p:nvGrpSpPr>
        <p:grpSpPr>
          <a:xfrm>
            <a:off x="6202702" y="5393451"/>
            <a:ext cx="1275227" cy="1464549"/>
            <a:chOff x="238813" y="8964725"/>
            <a:chExt cx="1503982" cy="1727267"/>
          </a:xfrm>
        </p:grpSpPr>
        <p:sp>
          <p:nvSpPr>
            <p:cNvPr id="10" name="Google Shape;1444;p40">
              <a:extLst>
                <a:ext uri="{FF2B5EF4-FFF2-40B4-BE49-F238E27FC236}">
                  <a16:creationId xmlns:a16="http://schemas.microsoft.com/office/drawing/2014/main" id="{D561A18C-86F3-7D99-677B-9F2E46E1B22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445;p40">
              <a:extLst>
                <a:ext uri="{FF2B5EF4-FFF2-40B4-BE49-F238E27FC236}">
                  <a16:creationId xmlns:a16="http://schemas.microsoft.com/office/drawing/2014/main" id="{E018FD12-ECAB-4ACD-C3CF-2C3DFD16E2E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446;p40">
              <a:extLst>
                <a:ext uri="{FF2B5EF4-FFF2-40B4-BE49-F238E27FC236}">
                  <a16:creationId xmlns:a16="http://schemas.microsoft.com/office/drawing/2014/main" id="{D6960A19-D67C-2BA2-AC4E-15E1F37B87D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447;p40">
              <a:extLst>
                <a:ext uri="{FF2B5EF4-FFF2-40B4-BE49-F238E27FC236}">
                  <a16:creationId xmlns:a16="http://schemas.microsoft.com/office/drawing/2014/main" id="{1B12339C-9F51-A00D-94C6-4A0D3C59688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48;p40">
              <a:extLst>
                <a:ext uri="{FF2B5EF4-FFF2-40B4-BE49-F238E27FC236}">
                  <a16:creationId xmlns:a16="http://schemas.microsoft.com/office/drawing/2014/main" id="{1706FBCD-D25E-779A-D086-8FAF6C048F0F}"/>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49;p40">
              <a:extLst>
                <a:ext uri="{FF2B5EF4-FFF2-40B4-BE49-F238E27FC236}">
                  <a16:creationId xmlns:a16="http://schemas.microsoft.com/office/drawing/2014/main" id="{A1861FD0-3DB4-F8E4-A659-ADEE0D5AF3E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50;p40">
              <a:extLst>
                <a:ext uri="{FF2B5EF4-FFF2-40B4-BE49-F238E27FC236}">
                  <a16:creationId xmlns:a16="http://schemas.microsoft.com/office/drawing/2014/main" id="{F8BDACDA-80E2-A373-54D2-D079921AD27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51;p40">
              <a:extLst>
                <a:ext uri="{FF2B5EF4-FFF2-40B4-BE49-F238E27FC236}">
                  <a16:creationId xmlns:a16="http://schemas.microsoft.com/office/drawing/2014/main" id="{0EFC52CC-F327-69A9-B1AC-3BDA360F0136}"/>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52;p40">
              <a:extLst>
                <a:ext uri="{FF2B5EF4-FFF2-40B4-BE49-F238E27FC236}">
                  <a16:creationId xmlns:a16="http://schemas.microsoft.com/office/drawing/2014/main" id="{4D7CF8D4-8D91-BDE3-F507-6584925D99D9}"/>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53;p40">
              <a:extLst>
                <a:ext uri="{FF2B5EF4-FFF2-40B4-BE49-F238E27FC236}">
                  <a16:creationId xmlns:a16="http://schemas.microsoft.com/office/drawing/2014/main" id="{DC7D152B-0658-C3EC-C471-E13EDBF87AC3}"/>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54;p40">
              <a:extLst>
                <a:ext uri="{FF2B5EF4-FFF2-40B4-BE49-F238E27FC236}">
                  <a16:creationId xmlns:a16="http://schemas.microsoft.com/office/drawing/2014/main" id="{542A2FFF-5037-9F82-2051-87DB677AAE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55;p40">
              <a:extLst>
                <a:ext uri="{FF2B5EF4-FFF2-40B4-BE49-F238E27FC236}">
                  <a16:creationId xmlns:a16="http://schemas.microsoft.com/office/drawing/2014/main" id="{0A55228F-FA2B-0C5A-F3D2-96D9E0CDA2B7}"/>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56;p40">
              <a:extLst>
                <a:ext uri="{FF2B5EF4-FFF2-40B4-BE49-F238E27FC236}">
                  <a16:creationId xmlns:a16="http://schemas.microsoft.com/office/drawing/2014/main" id="{C6FD19B8-E6E9-BFAF-0D7F-AAC4C275B35E}"/>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57;p40">
              <a:extLst>
                <a:ext uri="{FF2B5EF4-FFF2-40B4-BE49-F238E27FC236}">
                  <a16:creationId xmlns:a16="http://schemas.microsoft.com/office/drawing/2014/main" id="{037C0A5B-EE5F-73DB-C0C5-42B2067651DF}"/>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58;p40">
              <a:extLst>
                <a:ext uri="{FF2B5EF4-FFF2-40B4-BE49-F238E27FC236}">
                  <a16:creationId xmlns:a16="http://schemas.microsoft.com/office/drawing/2014/main" id="{9F686AD0-5211-3681-AFF5-12DA45D3EF85}"/>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59;p40">
              <a:extLst>
                <a:ext uri="{FF2B5EF4-FFF2-40B4-BE49-F238E27FC236}">
                  <a16:creationId xmlns:a16="http://schemas.microsoft.com/office/drawing/2014/main" id="{D10371C8-848F-F856-1520-D7F70738CC8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60;p40">
              <a:extLst>
                <a:ext uri="{FF2B5EF4-FFF2-40B4-BE49-F238E27FC236}">
                  <a16:creationId xmlns:a16="http://schemas.microsoft.com/office/drawing/2014/main" id="{5023EFB5-08CB-222E-1061-7B2133C067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61;p40">
              <a:extLst>
                <a:ext uri="{FF2B5EF4-FFF2-40B4-BE49-F238E27FC236}">
                  <a16:creationId xmlns:a16="http://schemas.microsoft.com/office/drawing/2014/main" id="{ADE5A8D1-A826-43C3-46DE-C02877B82B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62;p40">
              <a:extLst>
                <a:ext uri="{FF2B5EF4-FFF2-40B4-BE49-F238E27FC236}">
                  <a16:creationId xmlns:a16="http://schemas.microsoft.com/office/drawing/2014/main" id="{40888BA7-4363-81F1-152A-8CB24C7CB91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1463;p40">
            <a:extLst>
              <a:ext uri="{FF2B5EF4-FFF2-40B4-BE49-F238E27FC236}">
                <a16:creationId xmlns:a16="http://schemas.microsoft.com/office/drawing/2014/main" id="{406FA9B8-1BB3-82C3-4873-2993D401F467}"/>
              </a:ext>
            </a:extLst>
          </p:cNvPr>
          <p:cNvGrpSpPr/>
          <p:nvPr/>
        </p:nvGrpSpPr>
        <p:grpSpPr>
          <a:xfrm>
            <a:off x="8697775" y="5393451"/>
            <a:ext cx="1275227" cy="1464549"/>
            <a:chOff x="238813" y="8964725"/>
            <a:chExt cx="1503982" cy="1727267"/>
          </a:xfrm>
        </p:grpSpPr>
        <p:sp>
          <p:nvSpPr>
            <p:cNvPr id="30" name="Google Shape;1464;p40">
              <a:extLst>
                <a:ext uri="{FF2B5EF4-FFF2-40B4-BE49-F238E27FC236}">
                  <a16:creationId xmlns:a16="http://schemas.microsoft.com/office/drawing/2014/main" id="{AB068F70-7820-C6A2-383B-29336177358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65;p40">
              <a:extLst>
                <a:ext uri="{FF2B5EF4-FFF2-40B4-BE49-F238E27FC236}">
                  <a16:creationId xmlns:a16="http://schemas.microsoft.com/office/drawing/2014/main" id="{F48D1D36-08CA-50D4-B8B2-0C2451B2103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66;p40">
              <a:extLst>
                <a:ext uri="{FF2B5EF4-FFF2-40B4-BE49-F238E27FC236}">
                  <a16:creationId xmlns:a16="http://schemas.microsoft.com/office/drawing/2014/main" id="{53D47D6D-2596-C099-3EBD-B56C0A2B9D27}"/>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67;p40">
              <a:extLst>
                <a:ext uri="{FF2B5EF4-FFF2-40B4-BE49-F238E27FC236}">
                  <a16:creationId xmlns:a16="http://schemas.microsoft.com/office/drawing/2014/main" id="{28A9BDD2-AC53-BCC1-323C-44606BEEA09E}"/>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68;p40">
              <a:extLst>
                <a:ext uri="{FF2B5EF4-FFF2-40B4-BE49-F238E27FC236}">
                  <a16:creationId xmlns:a16="http://schemas.microsoft.com/office/drawing/2014/main" id="{A12CBD82-DADB-7B2D-45EC-70F1768FFE9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69;p40">
              <a:extLst>
                <a:ext uri="{FF2B5EF4-FFF2-40B4-BE49-F238E27FC236}">
                  <a16:creationId xmlns:a16="http://schemas.microsoft.com/office/drawing/2014/main" id="{42FF049A-D1A2-C204-ECD0-F9F7397A14FD}"/>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70;p40">
              <a:extLst>
                <a:ext uri="{FF2B5EF4-FFF2-40B4-BE49-F238E27FC236}">
                  <a16:creationId xmlns:a16="http://schemas.microsoft.com/office/drawing/2014/main" id="{4A28FA44-0D08-6B85-96B8-DD704FB10DEA}"/>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71;p40">
              <a:extLst>
                <a:ext uri="{FF2B5EF4-FFF2-40B4-BE49-F238E27FC236}">
                  <a16:creationId xmlns:a16="http://schemas.microsoft.com/office/drawing/2014/main" id="{30704AE0-639F-0E8D-A0D4-91E721AE9BF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72;p40">
              <a:extLst>
                <a:ext uri="{FF2B5EF4-FFF2-40B4-BE49-F238E27FC236}">
                  <a16:creationId xmlns:a16="http://schemas.microsoft.com/office/drawing/2014/main" id="{E8BD30E2-673A-64E9-A8BC-7453EBEDFBE6}"/>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73;p40">
              <a:extLst>
                <a:ext uri="{FF2B5EF4-FFF2-40B4-BE49-F238E27FC236}">
                  <a16:creationId xmlns:a16="http://schemas.microsoft.com/office/drawing/2014/main" id="{DA0227BE-8F4D-138F-192E-57B52D40CD79}"/>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74;p40">
              <a:extLst>
                <a:ext uri="{FF2B5EF4-FFF2-40B4-BE49-F238E27FC236}">
                  <a16:creationId xmlns:a16="http://schemas.microsoft.com/office/drawing/2014/main" id="{62C9616B-6C3B-7401-5FD7-BF80AD9D882B}"/>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75;p40">
              <a:extLst>
                <a:ext uri="{FF2B5EF4-FFF2-40B4-BE49-F238E27FC236}">
                  <a16:creationId xmlns:a16="http://schemas.microsoft.com/office/drawing/2014/main" id="{785D4E2A-F8B5-396B-C677-4CA0FD24118B}"/>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76;p40">
              <a:extLst>
                <a:ext uri="{FF2B5EF4-FFF2-40B4-BE49-F238E27FC236}">
                  <a16:creationId xmlns:a16="http://schemas.microsoft.com/office/drawing/2014/main" id="{F9BC4EA6-EF65-111E-B1CD-6FFA0940D68B}"/>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77;p40">
              <a:extLst>
                <a:ext uri="{FF2B5EF4-FFF2-40B4-BE49-F238E27FC236}">
                  <a16:creationId xmlns:a16="http://schemas.microsoft.com/office/drawing/2014/main" id="{700C3008-534A-8F7E-BD1E-8DCFC11799C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78;p40">
              <a:extLst>
                <a:ext uri="{FF2B5EF4-FFF2-40B4-BE49-F238E27FC236}">
                  <a16:creationId xmlns:a16="http://schemas.microsoft.com/office/drawing/2014/main" id="{C9206E5B-774B-8D04-08AA-C10209A49E93}"/>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79;p40">
              <a:extLst>
                <a:ext uri="{FF2B5EF4-FFF2-40B4-BE49-F238E27FC236}">
                  <a16:creationId xmlns:a16="http://schemas.microsoft.com/office/drawing/2014/main" id="{E1745BD9-D78F-57C8-B55C-CBB12498F84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80;p40">
              <a:extLst>
                <a:ext uri="{FF2B5EF4-FFF2-40B4-BE49-F238E27FC236}">
                  <a16:creationId xmlns:a16="http://schemas.microsoft.com/office/drawing/2014/main" id="{A6EC94E3-AD77-62C7-ECDB-59C647280246}"/>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81;p40">
              <a:extLst>
                <a:ext uri="{FF2B5EF4-FFF2-40B4-BE49-F238E27FC236}">
                  <a16:creationId xmlns:a16="http://schemas.microsoft.com/office/drawing/2014/main" id="{A99254C4-9454-360A-864F-D3C5E903135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82;p40">
              <a:extLst>
                <a:ext uri="{FF2B5EF4-FFF2-40B4-BE49-F238E27FC236}">
                  <a16:creationId xmlns:a16="http://schemas.microsoft.com/office/drawing/2014/main" id="{8D92FDEC-F25B-4329-2B9D-E1CC3F0B026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1443;p40">
            <a:extLst>
              <a:ext uri="{FF2B5EF4-FFF2-40B4-BE49-F238E27FC236}">
                <a16:creationId xmlns:a16="http://schemas.microsoft.com/office/drawing/2014/main" id="{A809EB71-7D25-216A-D8AA-B2963353B708}"/>
              </a:ext>
            </a:extLst>
          </p:cNvPr>
          <p:cNvGrpSpPr/>
          <p:nvPr/>
        </p:nvGrpSpPr>
        <p:grpSpPr>
          <a:xfrm>
            <a:off x="9961902" y="5393451"/>
            <a:ext cx="1275227" cy="1464549"/>
            <a:chOff x="238813" y="8964725"/>
            <a:chExt cx="1503982" cy="1727267"/>
          </a:xfrm>
        </p:grpSpPr>
        <p:sp>
          <p:nvSpPr>
            <p:cNvPr id="50" name="Google Shape;1444;p40">
              <a:extLst>
                <a:ext uri="{FF2B5EF4-FFF2-40B4-BE49-F238E27FC236}">
                  <a16:creationId xmlns:a16="http://schemas.microsoft.com/office/drawing/2014/main" id="{F557FCFE-3170-6C21-454C-486E91921912}"/>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45;p40">
              <a:extLst>
                <a:ext uri="{FF2B5EF4-FFF2-40B4-BE49-F238E27FC236}">
                  <a16:creationId xmlns:a16="http://schemas.microsoft.com/office/drawing/2014/main" id="{46761746-ECD4-7B3E-EF2A-CB3077E9C9D9}"/>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46;p40">
              <a:extLst>
                <a:ext uri="{FF2B5EF4-FFF2-40B4-BE49-F238E27FC236}">
                  <a16:creationId xmlns:a16="http://schemas.microsoft.com/office/drawing/2014/main" id="{8776C979-5A25-B859-E37D-938DD92C6BD1}"/>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47;p40">
              <a:extLst>
                <a:ext uri="{FF2B5EF4-FFF2-40B4-BE49-F238E27FC236}">
                  <a16:creationId xmlns:a16="http://schemas.microsoft.com/office/drawing/2014/main" id="{78C7613E-C7A6-13AF-6C01-94D3912A86F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48;p40">
              <a:extLst>
                <a:ext uri="{FF2B5EF4-FFF2-40B4-BE49-F238E27FC236}">
                  <a16:creationId xmlns:a16="http://schemas.microsoft.com/office/drawing/2014/main" id="{A5C02CE2-1367-7F9F-6209-595C8853DEA1}"/>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49;p40">
              <a:extLst>
                <a:ext uri="{FF2B5EF4-FFF2-40B4-BE49-F238E27FC236}">
                  <a16:creationId xmlns:a16="http://schemas.microsoft.com/office/drawing/2014/main" id="{1A1E6407-032A-BE97-66C2-2B25FD603FBF}"/>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50;p40">
              <a:extLst>
                <a:ext uri="{FF2B5EF4-FFF2-40B4-BE49-F238E27FC236}">
                  <a16:creationId xmlns:a16="http://schemas.microsoft.com/office/drawing/2014/main" id="{0E519E13-E1EE-6414-4272-2B287675F965}"/>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51;p40">
              <a:extLst>
                <a:ext uri="{FF2B5EF4-FFF2-40B4-BE49-F238E27FC236}">
                  <a16:creationId xmlns:a16="http://schemas.microsoft.com/office/drawing/2014/main" id="{42943C02-F41E-06A3-4B2D-C32B1258E577}"/>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52;p40">
              <a:extLst>
                <a:ext uri="{FF2B5EF4-FFF2-40B4-BE49-F238E27FC236}">
                  <a16:creationId xmlns:a16="http://schemas.microsoft.com/office/drawing/2014/main" id="{23718426-F15B-2E55-E0C9-71FADE9E4D6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53;p40">
              <a:extLst>
                <a:ext uri="{FF2B5EF4-FFF2-40B4-BE49-F238E27FC236}">
                  <a16:creationId xmlns:a16="http://schemas.microsoft.com/office/drawing/2014/main" id="{76D6255C-08A4-27FE-79CA-8DE7B0E148F4}"/>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54;p40">
              <a:extLst>
                <a:ext uri="{FF2B5EF4-FFF2-40B4-BE49-F238E27FC236}">
                  <a16:creationId xmlns:a16="http://schemas.microsoft.com/office/drawing/2014/main" id="{B6375ACD-B185-B49D-0976-05AA8FF6E791}"/>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455;p40">
              <a:extLst>
                <a:ext uri="{FF2B5EF4-FFF2-40B4-BE49-F238E27FC236}">
                  <a16:creationId xmlns:a16="http://schemas.microsoft.com/office/drawing/2014/main" id="{0FF58E7A-EB3C-00CC-E48A-761B7D524422}"/>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456;p40">
              <a:extLst>
                <a:ext uri="{FF2B5EF4-FFF2-40B4-BE49-F238E27FC236}">
                  <a16:creationId xmlns:a16="http://schemas.microsoft.com/office/drawing/2014/main" id="{4B013B34-F92C-5E6D-9DB4-EDFB3B078A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57;p40">
              <a:extLst>
                <a:ext uri="{FF2B5EF4-FFF2-40B4-BE49-F238E27FC236}">
                  <a16:creationId xmlns:a16="http://schemas.microsoft.com/office/drawing/2014/main" id="{86E5ED17-3315-6B26-5282-66B42FA9AF5A}"/>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58;p40">
              <a:extLst>
                <a:ext uri="{FF2B5EF4-FFF2-40B4-BE49-F238E27FC236}">
                  <a16:creationId xmlns:a16="http://schemas.microsoft.com/office/drawing/2014/main" id="{8CA1829B-4796-3AA2-D50C-D9F001919ACB}"/>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459;p40">
              <a:extLst>
                <a:ext uri="{FF2B5EF4-FFF2-40B4-BE49-F238E27FC236}">
                  <a16:creationId xmlns:a16="http://schemas.microsoft.com/office/drawing/2014/main" id="{3C0F2BDD-E2AE-0DB0-37E9-C4963073499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460;p40">
              <a:extLst>
                <a:ext uri="{FF2B5EF4-FFF2-40B4-BE49-F238E27FC236}">
                  <a16:creationId xmlns:a16="http://schemas.microsoft.com/office/drawing/2014/main" id="{957BA184-F1D9-98B5-7738-3C1D50E0A3CB}"/>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461;p40">
              <a:extLst>
                <a:ext uri="{FF2B5EF4-FFF2-40B4-BE49-F238E27FC236}">
                  <a16:creationId xmlns:a16="http://schemas.microsoft.com/office/drawing/2014/main" id="{1427F088-65CA-1D59-5088-D51DF583B163}"/>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62;p40">
              <a:extLst>
                <a:ext uri="{FF2B5EF4-FFF2-40B4-BE49-F238E27FC236}">
                  <a16:creationId xmlns:a16="http://schemas.microsoft.com/office/drawing/2014/main" id="{1CA1D399-A156-68A1-A306-3E3B73586E07}"/>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1463;p40">
            <a:extLst>
              <a:ext uri="{FF2B5EF4-FFF2-40B4-BE49-F238E27FC236}">
                <a16:creationId xmlns:a16="http://schemas.microsoft.com/office/drawing/2014/main" id="{CE153C54-F611-9491-56C4-9C86FAB97067}"/>
              </a:ext>
            </a:extLst>
          </p:cNvPr>
          <p:cNvGrpSpPr/>
          <p:nvPr/>
        </p:nvGrpSpPr>
        <p:grpSpPr>
          <a:xfrm>
            <a:off x="7427775" y="5393451"/>
            <a:ext cx="1275227" cy="1464549"/>
            <a:chOff x="238813" y="8964725"/>
            <a:chExt cx="1503982" cy="1727267"/>
          </a:xfrm>
        </p:grpSpPr>
        <p:sp>
          <p:nvSpPr>
            <p:cNvPr id="70" name="Google Shape;1464;p40">
              <a:extLst>
                <a:ext uri="{FF2B5EF4-FFF2-40B4-BE49-F238E27FC236}">
                  <a16:creationId xmlns:a16="http://schemas.microsoft.com/office/drawing/2014/main" id="{5B33D35E-E23E-B64B-1EEC-5E23F2D02A80}"/>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465;p40">
              <a:extLst>
                <a:ext uri="{FF2B5EF4-FFF2-40B4-BE49-F238E27FC236}">
                  <a16:creationId xmlns:a16="http://schemas.microsoft.com/office/drawing/2014/main" id="{4834D1A4-9A62-5DA9-02C3-CA3A030326F0}"/>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466;p40">
              <a:extLst>
                <a:ext uri="{FF2B5EF4-FFF2-40B4-BE49-F238E27FC236}">
                  <a16:creationId xmlns:a16="http://schemas.microsoft.com/office/drawing/2014/main" id="{EA6CD0B3-63D1-A65C-B6E0-8C70F1BBA854}"/>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67;p40">
              <a:extLst>
                <a:ext uri="{FF2B5EF4-FFF2-40B4-BE49-F238E27FC236}">
                  <a16:creationId xmlns:a16="http://schemas.microsoft.com/office/drawing/2014/main" id="{792A7B01-B569-2C7A-D4E7-1D3BC0D52CE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68;p40">
              <a:extLst>
                <a:ext uri="{FF2B5EF4-FFF2-40B4-BE49-F238E27FC236}">
                  <a16:creationId xmlns:a16="http://schemas.microsoft.com/office/drawing/2014/main" id="{5C288094-6FE3-552D-DE24-ADDCD4B145E2}"/>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69;p40">
              <a:extLst>
                <a:ext uri="{FF2B5EF4-FFF2-40B4-BE49-F238E27FC236}">
                  <a16:creationId xmlns:a16="http://schemas.microsoft.com/office/drawing/2014/main" id="{B1659C79-5A8B-1C61-FA48-752CC4A2C58A}"/>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70;p40">
              <a:extLst>
                <a:ext uri="{FF2B5EF4-FFF2-40B4-BE49-F238E27FC236}">
                  <a16:creationId xmlns:a16="http://schemas.microsoft.com/office/drawing/2014/main" id="{CCB52E2B-9878-7177-FF32-07480FC90B77}"/>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71;p40">
              <a:extLst>
                <a:ext uri="{FF2B5EF4-FFF2-40B4-BE49-F238E27FC236}">
                  <a16:creationId xmlns:a16="http://schemas.microsoft.com/office/drawing/2014/main" id="{06F1AB96-6A13-2E69-455D-3DFCCEFF25B2}"/>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72;p40">
              <a:extLst>
                <a:ext uri="{FF2B5EF4-FFF2-40B4-BE49-F238E27FC236}">
                  <a16:creationId xmlns:a16="http://schemas.microsoft.com/office/drawing/2014/main" id="{CAF63BD7-A40A-DAE7-085F-D49F3A84E1E0}"/>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73;p40">
              <a:extLst>
                <a:ext uri="{FF2B5EF4-FFF2-40B4-BE49-F238E27FC236}">
                  <a16:creationId xmlns:a16="http://schemas.microsoft.com/office/drawing/2014/main" id="{0B106845-02AF-EF9B-0620-3B754D5DA9C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74;p40">
              <a:extLst>
                <a:ext uri="{FF2B5EF4-FFF2-40B4-BE49-F238E27FC236}">
                  <a16:creationId xmlns:a16="http://schemas.microsoft.com/office/drawing/2014/main" id="{1C4849C9-0569-AE2A-D491-513D4C2DA0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75;p40">
              <a:extLst>
                <a:ext uri="{FF2B5EF4-FFF2-40B4-BE49-F238E27FC236}">
                  <a16:creationId xmlns:a16="http://schemas.microsoft.com/office/drawing/2014/main" id="{8A8F9278-587A-8F28-5D02-E10F5D3C535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76;p40">
              <a:extLst>
                <a:ext uri="{FF2B5EF4-FFF2-40B4-BE49-F238E27FC236}">
                  <a16:creationId xmlns:a16="http://schemas.microsoft.com/office/drawing/2014/main" id="{CFA6A538-4C21-48EC-7EDB-F74678510C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77;p40">
              <a:extLst>
                <a:ext uri="{FF2B5EF4-FFF2-40B4-BE49-F238E27FC236}">
                  <a16:creationId xmlns:a16="http://schemas.microsoft.com/office/drawing/2014/main" id="{ED122E65-69FD-8026-E25E-90FA460FC9E5}"/>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78;p40">
              <a:extLst>
                <a:ext uri="{FF2B5EF4-FFF2-40B4-BE49-F238E27FC236}">
                  <a16:creationId xmlns:a16="http://schemas.microsoft.com/office/drawing/2014/main" id="{2C77347A-E45A-B1BF-3783-18A2A619B94E}"/>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79;p40">
              <a:extLst>
                <a:ext uri="{FF2B5EF4-FFF2-40B4-BE49-F238E27FC236}">
                  <a16:creationId xmlns:a16="http://schemas.microsoft.com/office/drawing/2014/main" id="{8FEE3626-F332-F374-E74A-EA31F2A0DB1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80;p40">
              <a:extLst>
                <a:ext uri="{FF2B5EF4-FFF2-40B4-BE49-F238E27FC236}">
                  <a16:creationId xmlns:a16="http://schemas.microsoft.com/office/drawing/2014/main" id="{09561262-15FC-4986-4E87-BC8BD4138342}"/>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81;p40">
              <a:extLst>
                <a:ext uri="{FF2B5EF4-FFF2-40B4-BE49-F238E27FC236}">
                  <a16:creationId xmlns:a16="http://schemas.microsoft.com/office/drawing/2014/main" id="{CA9CC802-8DC2-D495-E925-A179BD334EA1}"/>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82;p40">
              <a:extLst>
                <a:ext uri="{FF2B5EF4-FFF2-40B4-BE49-F238E27FC236}">
                  <a16:creationId xmlns:a16="http://schemas.microsoft.com/office/drawing/2014/main" id="{FFB24827-04CE-AE94-6F71-39D5C8FA22C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1443;p40">
            <a:extLst>
              <a:ext uri="{FF2B5EF4-FFF2-40B4-BE49-F238E27FC236}">
                <a16:creationId xmlns:a16="http://schemas.microsoft.com/office/drawing/2014/main" id="{D122800B-5F61-BB38-7390-7FAD6C8E53C4}"/>
              </a:ext>
            </a:extLst>
          </p:cNvPr>
          <p:cNvGrpSpPr/>
          <p:nvPr/>
        </p:nvGrpSpPr>
        <p:grpSpPr>
          <a:xfrm>
            <a:off x="3751602" y="5393451"/>
            <a:ext cx="1275227" cy="1464549"/>
            <a:chOff x="238813" y="8964725"/>
            <a:chExt cx="1503982" cy="1727267"/>
          </a:xfrm>
        </p:grpSpPr>
        <p:sp>
          <p:nvSpPr>
            <p:cNvPr id="90" name="Google Shape;1444;p40">
              <a:extLst>
                <a:ext uri="{FF2B5EF4-FFF2-40B4-BE49-F238E27FC236}">
                  <a16:creationId xmlns:a16="http://schemas.microsoft.com/office/drawing/2014/main" id="{783EAFEB-BEA0-BF41-62E3-F469989430D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45;p40">
              <a:extLst>
                <a:ext uri="{FF2B5EF4-FFF2-40B4-BE49-F238E27FC236}">
                  <a16:creationId xmlns:a16="http://schemas.microsoft.com/office/drawing/2014/main" id="{364C672F-4E50-2B45-3735-DEB4E25DE1E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46;p40">
              <a:extLst>
                <a:ext uri="{FF2B5EF4-FFF2-40B4-BE49-F238E27FC236}">
                  <a16:creationId xmlns:a16="http://schemas.microsoft.com/office/drawing/2014/main" id="{83D8577B-8C07-04ED-ACD3-9D9152DB791B}"/>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47;p40">
              <a:extLst>
                <a:ext uri="{FF2B5EF4-FFF2-40B4-BE49-F238E27FC236}">
                  <a16:creationId xmlns:a16="http://schemas.microsoft.com/office/drawing/2014/main" id="{EDBE0F7F-2DE5-55D8-5FA4-827C55385C0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48;p40">
              <a:extLst>
                <a:ext uri="{FF2B5EF4-FFF2-40B4-BE49-F238E27FC236}">
                  <a16:creationId xmlns:a16="http://schemas.microsoft.com/office/drawing/2014/main" id="{A87B4C31-3768-F3BC-B001-58A5C2AFF7A5}"/>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49;p40">
              <a:extLst>
                <a:ext uri="{FF2B5EF4-FFF2-40B4-BE49-F238E27FC236}">
                  <a16:creationId xmlns:a16="http://schemas.microsoft.com/office/drawing/2014/main" id="{0177524B-096B-8B7A-3DE2-3B8A9026CB0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50;p40">
              <a:extLst>
                <a:ext uri="{FF2B5EF4-FFF2-40B4-BE49-F238E27FC236}">
                  <a16:creationId xmlns:a16="http://schemas.microsoft.com/office/drawing/2014/main" id="{86B1D670-E34F-0C6D-75ED-9433A907BA30}"/>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451;p40">
              <a:extLst>
                <a:ext uri="{FF2B5EF4-FFF2-40B4-BE49-F238E27FC236}">
                  <a16:creationId xmlns:a16="http://schemas.microsoft.com/office/drawing/2014/main" id="{7D5BB07B-3684-0844-C218-342B5807092C}"/>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452;p40">
              <a:extLst>
                <a:ext uri="{FF2B5EF4-FFF2-40B4-BE49-F238E27FC236}">
                  <a16:creationId xmlns:a16="http://schemas.microsoft.com/office/drawing/2014/main" id="{74ED2169-67FD-9134-D58C-382099A7CF5D}"/>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453;p40">
              <a:extLst>
                <a:ext uri="{FF2B5EF4-FFF2-40B4-BE49-F238E27FC236}">
                  <a16:creationId xmlns:a16="http://schemas.microsoft.com/office/drawing/2014/main" id="{6809453B-3EF5-1F95-18AD-3AEC05D65FF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54;p40">
              <a:extLst>
                <a:ext uri="{FF2B5EF4-FFF2-40B4-BE49-F238E27FC236}">
                  <a16:creationId xmlns:a16="http://schemas.microsoft.com/office/drawing/2014/main" id="{7BAA0766-5B82-C668-8429-92C0CC57C9D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55;p40">
              <a:extLst>
                <a:ext uri="{FF2B5EF4-FFF2-40B4-BE49-F238E27FC236}">
                  <a16:creationId xmlns:a16="http://schemas.microsoft.com/office/drawing/2014/main" id="{5F6EB5FE-CDB7-27A8-1A65-F6485E4D953C}"/>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56;p40">
              <a:extLst>
                <a:ext uri="{FF2B5EF4-FFF2-40B4-BE49-F238E27FC236}">
                  <a16:creationId xmlns:a16="http://schemas.microsoft.com/office/drawing/2014/main" id="{AB60ED28-B375-E1BA-0AE3-8018DCC47E4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457;p40">
              <a:extLst>
                <a:ext uri="{FF2B5EF4-FFF2-40B4-BE49-F238E27FC236}">
                  <a16:creationId xmlns:a16="http://schemas.microsoft.com/office/drawing/2014/main" id="{DFF11051-6EDE-3083-58C3-50FEE973BDC7}"/>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58;p40">
              <a:extLst>
                <a:ext uri="{FF2B5EF4-FFF2-40B4-BE49-F238E27FC236}">
                  <a16:creationId xmlns:a16="http://schemas.microsoft.com/office/drawing/2014/main" id="{9576A491-D75B-874E-E780-61B34D0D3AB7}"/>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59;p40">
              <a:extLst>
                <a:ext uri="{FF2B5EF4-FFF2-40B4-BE49-F238E27FC236}">
                  <a16:creationId xmlns:a16="http://schemas.microsoft.com/office/drawing/2014/main" id="{0CDE2F75-412F-E6DA-96EC-C62D5BA20C29}"/>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60;p40">
              <a:extLst>
                <a:ext uri="{FF2B5EF4-FFF2-40B4-BE49-F238E27FC236}">
                  <a16:creationId xmlns:a16="http://schemas.microsoft.com/office/drawing/2014/main" id="{3CBB5D4F-B7D4-DB83-3CBD-6D2D9FC6872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61;p40">
              <a:extLst>
                <a:ext uri="{FF2B5EF4-FFF2-40B4-BE49-F238E27FC236}">
                  <a16:creationId xmlns:a16="http://schemas.microsoft.com/office/drawing/2014/main" id="{B8591AAF-9F57-101B-AD04-8693DCA4458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462;p40">
              <a:extLst>
                <a:ext uri="{FF2B5EF4-FFF2-40B4-BE49-F238E27FC236}">
                  <a16:creationId xmlns:a16="http://schemas.microsoft.com/office/drawing/2014/main" id="{D41D547F-456D-8128-FA5D-BB1647DC84F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463;p40">
            <a:extLst>
              <a:ext uri="{FF2B5EF4-FFF2-40B4-BE49-F238E27FC236}">
                <a16:creationId xmlns:a16="http://schemas.microsoft.com/office/drawing/2014/main" id="{5556DD23-D120-9BC3-CAEF-79E6A33A027B}"/>
              </a:ext>
            </a:extLst>
          </p:cNvPr>
          <p:cNvGrpSpPr/>
          <p:nvPr/>
        </p:nvGrpSpPr>
        <p:grpSpPr>
          <a:xfrm>
            <a:off x="4935073" y="5393451"/>
            <a:ext cx="1275227" cy="1464549"/>
            <a:chOff x="238813" y="8964725"/>
            <a:chExt cx="1503982" cy="1727267"/>
          </a:xfrm>
        </p:grpSpPr>
        <p:sp>
          <p:nvSpPr>
            <p:cNvPr id="110" name="Google Shape;1464;p40">
              <a:extLst>
                <a:ext uri="{FF2B5EF4-FFF2-40B4-BE49-F238E27FC236}">
                  <a16:creationId xmlns:a16="http://schemas.microsoft.com/office/drawing/2014/main" id="{5BA55EEC-21E3-B419-9BC0-DE07A58489D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465;p40">
              <a:extLst>
                <a:ext uri="{FF2B5EF4-FFF2-40B4-BE49-F238E27FC236}">
                  <a16:creationId xmlns:a16="http://schemas.microsoft.com/office/drawing/2014/main" id="{54AB57FB-7CD2-C693-8135-F8A101FE1626}"/>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466;p40">
              <a:extLst>
                <a:ext uri="{FF2B5EF4-FFF2-40B4-BE49-F238E27FC236}">
                  <a16:creationId xmlns:a16="http://schemas.microsoft.com/office/drawing/2014/main" id="{7DC9D604-17B4-C829-A0F9-6C57A168D29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467;p40">
              <a:extLst>
                <a:ext uri="{FF2B5EF4-FFF2-40B4-BE49-F238E27FC236}">
                  <a16:creationId xmlns:a16="http://schemas.microsoft.com/office/drawing/2014/main" id="{AAF82FDA-E467-F2C6-6796-DB7CE88F4DF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468;p40">
              <a:extLst>
                <a:ext uri="{FF2B5EF4-FFF2-40B4-BE49-F238E27FC236}">
                  <a16:creationId xmlns:a16="http://schemas.microsoft.com/office/drawing/2014/main" id="{09787964-7AB4-0C55-497F-A1FEE7952CB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469;p40">
              <a:extLst>
                <a:ext uri="{FF2B5EF4-FFF2-40B4-BE49-F238E27FC236}">
                  <a16:creationId xmlns:a16="http://schemas.microsoft.com/office/drawing/2014/main" id="{3D5C58FC-0120-C2F1-EB56-B319716FDB2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470;p40">
              <a:extLst>
                <a:ext uri="{FF2B5EF4-FFF2-40B4-BE49-F238E27FC236}">
                  <a16:creationId xmlns:a16="http://schemas.microsoft.com/office/drawing/2014/main" id="{C51C8BCC-036D-A910-0BE5-69364760F74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471;p40">
              <a:extLst>
                <a:ext uri="{FF2B5EF4-FFF2-40B4-BE49-F238E27FC236}">
                  <a16:creationId xmlns:a16="http://schemas.microsoft.com/office/drawing/2014/main" id="{CB286E77-998B-6F74-0612-1AEA08D71954}"/>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472;p40">
              <a:extLst>
                <a:ext uri="{FF2B5EF4-FFF2-40B4-BE49-F238E27FC236}">
                  <a16:creationId xmlns:a16="http://schemas.microsoft.com/office/drawing/2014/main" id="{CE4E1A28-8813-73AB-BF6D-4FA830228BFC}"/>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473;p40">
              <a:extLst>
                <a:ext uri="{FF2B5EF4-FFF2-40B4-BE49-F238E27FC236}">
                  <a16:creationId xmlns:a16="http://schemas.microsoft.com/office/drawing/2014/main" id="{88CD8474-79E1-27B2-8480-7AE32AF2B54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474;p40">
              <a:extLst>
                <a:ext uri="{FF2B5EF4-FFF2-40B4-BE49-F238E27FC236}">
                  <a16:creationId xmlns:a16="http://schemas.microsoft.com/office/drawing/2014/main" id="{5954FA68-FDAF-F21C-DA6F-80C8EA14B337}"/>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475;p40">
              <a:extLst>
                <a:ext uri="{FF2B5EF4-FFF2-40B4-BE49-F238E27FC236}">
                  <a16:creationId xmlns:a16="http://schemas.microsoft.com/office/drawing/2014/main" id="{680A8984-9549-6C4F-1327-8A7DB9482E0D}"/>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476;p40">
              <a:extLst>
                <a:ext uri="{FF2B5EF4-FFF2-40B4-BE49-F238E27FC236}">
                  <a16:creationId xmlns:a16="http://schemas.microsoft.com/office/drawing/2014/main" id="{1B6C00DB-B3DF-30BF-F2D4-5B44DD168DA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477;p40">
              <a:extLst>
                <a:ext uri="{FF2B5EF4-FFF2-40B4-BE49-F238E27FC236}">
                  <a16:creationId xmlns:a16="http://schemas.microsoft.com/office/drawing/2014/main" id="{CE0DC688-E6B0-4FA9-D940-D1C3C0B28DFB}"/>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478;p40">
              <a:extLst>
                <a:ext uri="{FF2B5EF4-FFF2-40B4-BE49-F238E27FC236}">
                  <a16:creationId xmlns:a16="http://schemas.microsoft.com/office/drawing/2014/main" id="{0A8765B5-23D0-8888-0BDA-86E98389857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479;p40">
              <a:extLst>
                <a:ext uri="{FF2B5EF4-FFF2-40B4-BE49-F238E27FC236}">
                  <a16:creationId xmlns:a16="http://schemas.microsoft.com/office/drawing/2014/main" id="{7AB7099D-3688-A7E5-84EE-733A26D11A9D}"/>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480;p40">
              <a:extLst>
                <a:ext uri="{FF2B5EF4-FFF2-40B4-BE49-F238E27FC236}">
                  <a16:creationId xmlns:a16="http://schemas.microsoft.com/office/drawing/2014/main" id="{8BFD1254-ABFC-32BA-2478-6299BB0D5785}"/>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481;p40">
              <a:extLst>
                <a:ext uri="{FF2B5EF4-FFF2-40B4-BE49-F238E27FC236}">
                  <a16:creationId xmlns:a16="http://schemas.microsoft.com/office/drawing/2014/main" id="{DB707038-1956-F6BD-51A8-7E944C1139C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482;p40">
              <a:extLst>
                <a:ext uri="{FF2B5EF4-FFF2-40B4-BE49-F238E27FC236}">
                  <a16:creationId xmlns:a16="http://schemas.microsoft.com/office/drawing/2014/main" id="{7439D46F-D256-8BC0-0386-21320B12A77A}"/>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 name="Google Shape;1463;p40">
            <a:extLst>
              <a:ext uri="{FF2B5EF4-FFF2-40B4-BE49-F238E27FC236}">
                <a16:creationId xmlns:a16="http://schemas.microsoft.com/office/drawing/2014/main" id="{DF40406B-6A37-A2FA-314F-17DE9C8EC2C2}"/>
              </a:ext>
            </a:extLst>
          </p:cNvPr>
          <p:cNvGrpSpPr/>
          <p:nvPr/>
        </p:nvGrpSpPr>
        <p:grpSpPr>
          <a:xfrm>
            <a:off x="2483973" y="5393451"/>
            <a:ext cx="1275227" cy="1464549"/>
            <a:chOff x="238813" y="8964725"/>
            <a:chExt cx="1503982" cy="1727267"/>
          </a:xfrm>
        </p:grpSpPr>
        <p:sp>
          <p:nvSpPr>
            <p:cNvPr id="130" name="Google Shape;1464;p40">
              <a:extLst>
                <a:ext uri="{FF2B5EF4-FFF2-40B4-BE49-F238E27FC236}">
                  <a16:creationId xmlns:a16="http://schemas.microsoft.com/office/drawing/2014/main" id="{4303CED2-65F0-4DD7-2D89-33C4BB955897}"/>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465;p40">
              <a:extLst>
                <a:ext uri="{FF2B5EF4-FFF2-40B4-BE49-F238E27FC236}">
                  <a16:creationId xmlns:a16="http://schemas.microsoft.com/office/drawing/2014/main" id="{7022DDA4-FBFE-0EFC-6A0F-A29BB39B9D4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466;p40">
              <a:extLst>
                <a:ext uri="{FF2B5EF4-FFF2-40B4-BE49-F238E27FC236}">
                  <a16:creationId xmlns:a16="http://schemas.microsoft.com/office/drawing/2014/main" id="{6D8436FF-CAB8-F85B-B0E0-9BDE19040FDE}"/>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67;p40">
              <a:extLst>
                <a:ext uri="{FF2B5EF4-FFF2-40B4-BE49-F238E27FC236}">
                  <a16:creationId xmlns:a16="http://schemas.microsoft.com/office/drawing/2014/main" id="{3B421FEB-F9E1-CF68-4B0B-883DCBC5D95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68;p40">
              <a:extLst>
                <a:ext uri="{FF2B5EF4-FFF2-40B4-BE49-F238E27FC236}">
                  <a16:creationId xmlns:a16="http://schemas.microsoft.com/office/drawing/2014/main" id="{9D037517-9585-9727-8A6F-EB904C20F4F6}"/>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69;p40">
              <a:extLst>
                <a:ext uri="{FF2B5EF4-FFF2-40B4-BE49-F238E27FC236}">
                  <a16:creationId xmlns:a16="http://schemas.microsoft.com/office/drawing/2014/main" id="{2C35A688-2986-D318-78A4-3BC1C002336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70;p40">
              <a:extLst>
                <a:ext uri="{FF2B5EF4-FFF2-40B4-BE49-F238E27FC236}">
                  <a16:creationId xmlns:a16="http://schemas.microsoft.com/office/drawing/2014/main" id="{0B245298-27FB-04EE-CE49-49AA6E18316C}"/>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71;p40">
              <a:extLst>
                <a:ext uri="{FF2B5EF4-FFF2-40B4-BE49-F238E27FC236}">
                  <a16:creationId xmlns:a16="http://schemas.microsoft.com/office/drawing/2014/main" id="{41233450-7316-8475-28AF-C0A705397A83}"/>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72;p40">
              <a:extLst>
                <a:ext uri="{FF2B5EF4-FFF2-40B4-BE49-F238E27FC236}">
                  <a16:creationId xmlns:a16="http://schemas.microsoft.com/office/drawing/2014/main" id="{D622B122-1B21-D3C7-53C8-77CE9822588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73;p40">
              <a:extLst>
                <a:ext uri="{FF2B5EF4-FFF2-40B4-BE49-F238E27FC236}">
                  <a16:creationId xmlns:a16="http://schemas.microsoft.com/office/drawing/2014/main" id="{C25F2CB5-1CB6-F199-E5B9-3E03A24E35F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74;p40">
              <a:extLst>
                <a:ext uri="{FF2B5EF4-FFF2-40B4-BE49-F238E27FC236}">
                  <a16:creationId xmlns:a16="http://schemas.microsoft.com/office/drawing/2014/main" id="{A9D49C5A-AD20-D0D5-E8EC-0599509B16A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75;p40">
              <a:extLst>
                <a:ext uri="{FF2B5EF4-FFF2-40B4-BE49-F238E27FC236}">
                  <a16:creationId xmlns:a16="http://schemas.microsoft.com/office/drawing/2014/main" id="{0A0B7CFA-79CA-72EA-34A3-A850FA8E0100}"/>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76;p40">
              <a:extLst>
                <a:ext uri="{FF2B5EF4-FFF2-40B4-BE49-F238E27FC236}">
                  <a16:creationId xmlns:a16="http://schemas.microsoft.com/office/drawing/2014/main" id="{863A622D-90AA-885D-B571-A4CA0EF88215}"/>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77;p40">
              <a:extLst>
                <a:ext uri="{FF2B5EF4-FFF2-40B4-BE49-F238E27FC236}">
                  <a16:creationId xmlns:a16="http://schemas.microsoft.com/office/drawing/2014/main" id="{EC39FD65-89CB-2C85-4076-8B1A3AC4BA86}"/>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78;p40">
              <a:extLst>
                <a:ext uri="{FF2B5EF4-FFF2-40B4-BE49-F238E27FC236}">
                  <a16:creationId xmlns:a16="http://schemas.microsoft.com/office/drawing/2014/main" id="{A2CCA55F-B29D-3E3C-DCDA-B484B30E4C11}"/>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79;p40">
              <a:extLst>
                <a:ext uri="{FF2B5EF4-FFF2-40B4-BE49-F238E27FC236}">
                  <a16:creationId xmlns:a16="http://schemas.microsoft.com/office/drawing/2014/main" id="{C384E02E-02A1-1A78-8BE5-6AC7B4E93C04}"/>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80;p40">
              <a:extLst>
                <a:ext uri="{FF2B5EF4-FFF2-40B4-BE49-F238E27FC236}">
                  <a16:creationId xmlns:a16="http://schemas.microsoft.com/office/drawing/2014/main" id="{247ECA86-37B9-A227-1893-849E5D14BC0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81;p40">
              <a:extLst>
                <a:ext uri="{FF2B5EF4-FFF2-40B4-BE49-F238E27FC236}">
                  <a16:creationId xmlns:a16="http://schemas.microsoft.com/office/drawing/2014/main" id="{C1AB90A3-1D5C-4354-E2C1-8C32AA70A12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2;p40">
              <a:extLst>
                <a:ext uri="{FF2B5EF4-FFF2-40B4-BE49-F238E27FC236}">
                  <a16:creationId xmlns:a16="http://schemas.microsoft.com/office/drawing/2014/main" id="{188DD50E-31CD-B755-7771-6CE662205BFF}"/>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 name="Google Shape;1443;p40">
            <a:extLst>
              <a:ext uri="{FF2B5EF4-FFF2-40B4-BE49-F238E27FC236}">
                <a16:creationId xmlns:a16="http://schemas.microsoft.com/office/drawing/2014/main" id="{12EBFAEA-E9B4-0910-93AE-AA66656A8F00}"/>
              </a:ext>
            </a:extLst>
          </p:cNvPr>
          <p:cNvGrpSpPr/>
          <p:nvPr/>
        </p:nvGrpSpPr>
        <p:grpSpPr>
          <a:xfrm>
            <a:off x="1300502" y="5393451"/>
            <a:ext cx="1275227" cy="1464549"/>
            <a:chOff x="238813" y="8964725"/>
            <a:chExt cx="1503982" cy="1727267"/>
          </a:xfrm>
        </p:grpSpPr>
        <p:sp>
          <p:nvSpPr>
            <p:cNvPr id="150" name="Google Shape;1444;p40">
              <a:extLst>
                <a:ext uri="{FF2B5EF4-FFF2-40B4-BE49-F238E27FC236}">
                  <a16:creationId xmlns:a16="http://schemas.microsoft.com/office/drawing/2014/main" id="{882D0CDA-0F2A-65B6-2915-E16EC9D451C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445;p40">
              <a:extLst>
                <a:ext uri="{FF2B5EF4-FFF2-40B4-BE49-F238E27FC236}">
                  <a16:creationId xmlns:a16="http://schemas.microsoft.com/office/drawing/2014/main" id="{B4BB7A7D-C278-0B77-4A57-4CC47019204B}"/>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446;p40">
              <a:extLst>
                <a:ext uri="{FF2B5EF4-FFF2-40B4-BE49-F238E27FC236}">
                  <a16:creationId xmlns:a16="http://schemas.microsoft.com/office/drawing/2014/main" id="{81FDE99E-D870-6881-6D60-6D661FB4BABF}"/>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447;p40">
              <a:extLst>
                <a:ext uri="{FF2B5EF4-FFF2-40B4-BE49-F238E27FC236}">
                  <a16:creationId xmlns:a16="http://schemas.microsoft.com/office/drawing/2014/main" id="{B6394634-67C6-670D-84D6-0CE575EEF63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448;p40">
              <a:extLst>
                <a:ext uri="{FF2B5EF4-FFF2-40B4-BE49-F238E27FC236}">
                  <a16:creationId xmlns:a16="http://schemas.microsoft.com/office/drawing/2014/main" id="{99308719-B0B6-74EC-4E43-47B4D28331F0}"/>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449;p40">
              <a:extLst>
                <a:ext uri="{FF2B5EF4-FFF2-40B4-BE49-F238E27FC236}">
                  <a16:creationId xmlns:a16="http://schemas.microsoft.com/office/drawing/2014/main" id="{92BBC5BB-D5CB-86EE-727C-4535E15E436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450;p40">
              <a:extLst>
                <a:ext uri="{FF2B5EF4-FFF2-40B4-BE49-F238E27FC236}">
                  <a16:creationId xmlns:a16="http://schemas.microsoft.com/office/drawing/2014/main" id="{ACA95A5D-C0D1-CC3D-58F3-92BC0E1A87BF}"/>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451;p40">
              <a:extLst>
                <a:ext uri="{FF2B5EF4-FFF2-40B4-BE49-F238E27FC236}">
                  <a16:creationId xmlns:a16="http://schemas.microsoft.com/office/drawing/2014/main" id="{BA8CC53F-5113-7CC8-1DA0-49B092C66C4A}"/>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452;p40">
              <a:extLst>
                <a:ext uri="{FF2B5EF4-FFF2-40B4-BE49-F238E27FC236}">
                  <a16:creationId xmlns:a16="http://schemas.microsoft.com/office/drawing/2014/main" id="{13CE6B82-9DCC-77FF-3452-ADBD0DD4B7D8}"/>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453;p40">
              <a:extLst>
                <a:ext uri="{FF2B5EF4-FFF2-40B4-BE49-F238E27FC236}">
                  <a16:creationId xmlns:a16="http://schemas.microsoft.com/office/drawing/2014/main" id="{C6107B19-0E8D-83E6-7BF7-B248BBCE587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454;p40">
              <a:extLst>
                <a:ext uri="{FF2B5EF4-FFF2-40B4-BE49-F238E27FC236}">
                  <a16:creationId xmlns:a16="http://schemas.microsoft.com/office/drawing/2014/main" id="{666C694B-97D9-2C8E-B328-40942BCBBFB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455;p40">
              <a:extLst>
                <a:ext uri="{FF2B5EF4-FFF2-40B4-BE49-F238E27FC236}">
                  <a16:creationId xmlns:a16="http://schemas.microsoft.com/office/drawing/2014/main" id="{1AE05024-95C7-D326-E804-EB06F22E9FE6}"/>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456;p40">
              <a:extLst>
                <a:ext uri="{FF2B5EF4-FFF2-40B4-BE49-F238E27FC236}">
                  <a16:creationId xmlns:a16="http://schemas.microsoft.com/office/drawing/2014/main" id="{483A92FD-830F-3745-1201-E50CFE4939E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457;p40">
              <a:extLst>
                <a:ext uri="{FF2B5EF4-FFF2-40B4-BE49-F238E27FC236}">
                  <a16:creationId xmlns:a16="http://schemas.microsoft.com/office/drawing/2014/main" id="{9AE5A463-601D-F875-BFC9-C606F932D5F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458;p40">
              <a:extLst>
                <a:ext uri="{FF2B5EF4-FFF2-40B4-BE49-F238E27FC236}">
                  <a16:creationId xmlns:a16="http://schemas.microsoft.com/office/drawing/2014/main" id="{C14E4519-C4BD-ADDD-B75E-020D168F0996}"/>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459;p40">
              <a:extLst>
                <a:ext uri="{FF2B5EF4-FFF2-40B4-BE49-F238E27FC236}">
                  <a16:creationId xmlns:a16="http://schemas.microsoft.com/office/drawing/2014/main" id="{465EA393-4B0A-0D4C-436D-907948A673D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460;p40">
              <a:extLst>
                <a:ext uri="{FF2B5EF4-FFF2-40B4-BE49-F238E27FC236}">
                  <a16:creationId xmlns:a16="http://schemas.microsoft.com/office/drawing/2014/main" id="{0E5A0A5A-5AE8-5CD1-AB80-ABFCF6305497}"/>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461;p40">
              <a:extLst>
                <a:ext uri="{FF2B5EF4-FFF2-40B4-BE49-F238E27FC236}">
                  <a16:creationId xmlns:a16="http://schemas.microsoft.com/office/drawing/2014/main" id="{11BE751D-70F9-036B-4C61-BFBC6BA379E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462;p40">
              <a:extLst>
                <a:ext uri="{FF2B5EF4-FFF2-40B4-BE49-F238E27FC236}">
                  <a16:creationId xmlns:a16="http://schemas.microsoft.com/office/drawing/2014/main" id="{21F31758-A1DE-8F55-4222-E399FEF79A3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463;p40">
            <a:extLst>
              <a:ext uri="{FF2B5EF4-FFF2-40B4-BE49-F238E27FC236}">
                <a16:creationId xmlns:a16="http://schemas.microsoft.com/office/drawing/2014/main" id="{48AA77D5-367C-AC7F-D950-BCEB1C6681D5}"/>
              </a:ext>
            </a:extLst>
          </p:cNvPr>
          <p:cNvGrpSpPr/>
          <p:nvPr/>
        </p:nvGrpSpPr>
        <p:grpSpPr>
          <a:xfrm>
            <a:off x="99875" y="5393451"/>
            <a:ext cx="1275227" cy="1464549"/>
            <a:chOff x="238813" y="8964725"/>
            <a:chExt cx="1503982" cy="1727267"/>
          </a:xfrm>
        </p:grpSpPr>
        <p:sp>
          <p:nvSpPr>
            <p:cNvPr id="170" name="Google Shape;1464;p40">
              <a:extLst>
                <a:ext uri="{FF2B5EF4-FFF2-40B4-BE49-F238E27FC236}">
                  <a16:creationId xmlns:a16="http://schemas.microsoft.com/office/drawing/2014/main" id="{91729B30-4A10-62CB-AD04-D1750626864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465;p40">
              <a:extLst>
                <a:ext uri="{FF2B5EF4-FFF2-40B4-BE49-F238E27FC236}">
                  <a16:creationId xmlns:a16="http://schemas.microsoft.com/office/drawing/2014/main" id="{573C860D-CCDA-C085-7539-8246DB150C94}"/>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466;p40">
              <a:extLst>
                <a:ext uri="{FF2B5EF4-FFF2-40B4-BE49-F238E27FC236}">
                  <a16:creationId xmlns:a16="http://schemas.microsoft.com/office/drawing/2014/main" id="{156ACAE0-112D-997C-889D-865C09699BA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467;p40">
              <a:extLst>
                <a:ext uri="{FF2B5EF4-FFF2-40B4-BE49-F238E27FC236}">
                  <a16:creationId xmlns:a16="http://schemas.microsoft.com/office/drawing/2014/main" id="{9C93438D-1142-052D-0DA5-E189E1B8DF03}"/>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468;p40">
              <a:extLst>
                <a:ext uri="{FF2B5EF4-FFF2-40B4-BE49-F238E27FC236}">
                  <a16:creationId xmlns:a16="http://schemas.microsoft.com/office/drawing/2014/main" id="{9DE33301-FAD8-0AFD-CAA9-7F221236AC1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469;p40">
              <a:extLst>
                <a:ext uri="{FF2B5EF4-FFF2-40B4-BE49-F238E27FC236}">
                  <a16:creationId xmlns:a16="http://schemas.microsoft.com/office/drawing/2014/main" id="{217FCB42-3C84-37E5-F63F-D87848D8D09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470;p40">
              <a:extLst>
                <a:ext uri="{FF2B5EF4-FFF2-40B4-BE49-F238E27FC236}">
                  <a16:creationId xmlns:a16="http://schemas.microsoft.com/office/drawing/2014/main" id="{FD2F05BB-D30E-96EB-0096-2FA3F7DA37D8}"/>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471;p40">
              <a:extLst>
                <a:ext uri="{FF2B5EF4-FFF2-40B4-BE49-F238E27FC236}">
                  <a16:creationId xmlns:a16="http://schemas.microsoft.com/office/drawing/2014/main" id="{8B4B260C-5F89-318F-48FC-3B0E84B3D97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472;p40">
              <a:extLst>
                <a:ext uri="{FF2B5EF4-FFF2-40B4-BE49-F238E27FC236}">
                  <a16:creationId xmlns:a16="http://schemas.microsoft.com/office/drawing/2014/main" id="{964A069A-F2CF-260B-916C-B82FCA6CDD1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473;p40">
              <a:extLst>
                <a:ext uri="{FF2B5EF4-FFF2-40B4-BE49-F238E27FC236}">
                  <a16:creationId xmlns:a16="http://schemas.microsoft.com/office/drawing/2014/main" id="{A9BA17E0-5360-6ADC-5881-87DF0A1E438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474;p40">
              <a:extLst>
                <a:ext uri="{FF2B5EF4-FFF2-40B4-BE49-F238E27FC236}">
                  <a16:creationId xmlns:a16="http://schemas.microsoft.com/office/drawing/2014/main" id="{222C8AB7-0FAA-BDEF-A3AA-4D80E9D29F94}"/>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475;p40">
              <a:extLst>
                <a:ext uri="{FF2B5EF4-FFF2-40B4-BE49-F238E27FC236}">
                  <a16:creationId xmlns:a16="http://schemas.microsoft.com/office/drawing/2014/main" id="{D06D5DFD-AD30-9452-C7A0-3331C4F6037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476;p40">
              <a:extLst>
                <a:ext uri="{FF2B5EF4-FFF2-40B4-BE49-F238E27FC236}">
                  <a16:creationId xmlns:a16="http://schemas.microsoft.com/office/drawing/2014/main" id="{7CBF5412-72BB-11E9-A549-9F128CE4BE46}"/>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477;p40">
              <a:extLst>
                <a:ext uri="{FF2B5EF4-FFF2-40B4-BE49-F238E27FC236}">
                  <a16:creationId xmlns:a16="http://schemas.microsoft.com/office/drawing/2014/main" id="{63DEC056-ECBD-849F-4FBD-A4980A44F45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478;p40">
              <a:extLst>
                <a:ext uri="{FF2B5EF4-FFF2-40B4-BE49-F238E27FC236}">
                  <a16:creationId xmlns:a16="http://schemas.microsoft.com/office/drawing/2014/main" id="{6A914CC9-6D2C-227E-C86E-7B3EA15DED3D}"/>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479;p40">
              <a:extLst>
                <a:ext uri="{FF2B5EF4-FFF2-40B4-BE49-F238E27FC236}">
                  <a16:creationId xmlns:a16="http://schemas.microsoft.com/office/drawing/2014/main" id="{D1B6A8FC-17F8-F0DF-0CEC-1340ABADB08C}"/>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480;p40">
              <a:extLst>
                <a:ext uri="{FF2B5EF4-FFF2-40B4-BE49-F238E27FC236}">
                  <a16:creationId xmlns:a16="http://schemas.microsoft.com/office/drawing/2014/main" id="{C2FF0B1C-C34B-487B-4396-F8D41526C7D4}"/>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481;p40">
              <a:extLst>
                <a:ext uri="{FF2B5EF4-FFF2-40B4-BE49-F238E27FC236}">
                  <a16:creationId xmlns:a16="http://schemas.microsoft.com/office/drawing/2014/main" id="{6B7C6082-6ADB-C2B3-9729-D9C67995355F}"/>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482;p40">
              <a:extLst>
                <a:ext uri="{FF2B5EF4-FFF2-40B4-BE49-F238E27FC236}">
                  <a16:creationId xmlns:a16="http://schemas.microsoft.com/office/drawing/2014/main" id="{2F6EFF47-5F4E-BDCD-5AC4-899B9FAABA0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 name="Google Shape;1463;p40">
            <a:extLst>
              <a:ext uri="{FF2B5EF4-FFF2-40B4-BE49-F238E27FC236}">
                <a16:creationId xmlns:a16="http://schemas.microsoft.com/office/drawing/2014/main" id="{23ABE7D6-D2F3-5748-CB23-CCE6724A2768}"/>
              </a:ext>
            </a:extLst>
          </p:cNvPr>
          <p:cNvGrpSpPr/>
          <p:nvPr/>
        </p:nvGrpSpPr>
        <p:grpSpPr>
          <a:xfrm>
            <a:off x="11148875" y="5393451"/>
            <a:ext cx="1275227" cy="1464549"/>
            <a:chOff x="238813" y="8964725"/>
            <a:chExt cx="1503982" cy="1727267"/>
          </a:xfrm>
        </p:grpSpPr>
        <p:sp>
          <p:nvSpPr>
            <p:cNvPr id="190" name="Google Shape;1464;p40">
              <a:extLst>
                <a:ext uri="{FF2B5EF4-FFF2-40B4-BE49-F238E27FC236}">
                  <a16:creationId xmlns:a16="http://schemas.microsoft.com/office/drawing/2014/main" id="{91075E9D-DA37-AA14-891E-7646161AC24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465;p40">
              <a:extLst>
                <a:ext uri="{FF2B5EF4-FFF2-40B4-BE49-F238E27FC236}">
                  <a16:creationId xmlns:a16="http://schemas.microsoft.com/office/drawing/2014/main" id="{EBE01FF0-BE5A-C8D2-9524-4A2924DA458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466;p40">
              <a:extLst>
                <a:ext uri="{FF2B5EF4-FFF2-40B4-BE49-F238E27FC236}">
                  <a16:creationId xmlns:a16="http://schemas.microsoft.com/office/drawing/2014/main" id="{6F6FAA0F-E132-C149-FBD6-9BD9208A5BB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467;p40">
              <a:extLst>
                <a:ext uri="{FF2B5EF4-FFF2-40B4-BE49-F238E27FC236}">
                  <a16:creationId xmlns:a16="http://schemas.microsoft.com/office/drawing/2014/main" id="{AD812847-FC17-3D7A-4F57-9A70F82240EC}"/>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468;p40">
              <a:extLst>
                <a:ext uri="{FF2B5EF4-FFF2-40B4-BE49-F238E27FC236}">
                  <a16:creationId xmlns:a16="http://schemas.microsoft.com/office/drawing/2014/main" id="{9E740E86-DC86-D736-6639-C0CB352553E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469;p40">
              <a:extLst>
                <a:ext uri="{FF2B5EF4-FFF2-40B4-BE49-F238E27FC236}">
                  <a16:creationId xmlns:a16="http://schemas.microsoft.com/office/drawing/2014/main" id="{E46D0ED6-F269-E60E-91EE-E1E28C509D29}"/>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470;p40">
              <a:extLst>
                <a:ext uri="{FF2B5EF4-FFF2-40B4-BE49-F238E27FC236}">
                  <a16:creationId xmlns:a16="http://schemas.microsoft.com/office/drawing/2014/main" id="{AFB01244-E13F-81F2-6BB4-4DF58E87AE72}"/>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471;p40">
              <a:extLst>
                <a:ext uri="{FF2B5EF4-FFF2-40B4-BE49-F238E27FC236}">
                  <a16:creationId xmlns:a16="http://schemas.microsoft.com/office/drawing/2014/main" id="{DF47DB0C-42D1-B8FA-4978-2173C9117828}"/>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472;p40">
              <a:extLst>
                <a:ext uri="{FF2B5EF4-FFF2-40B4-BE49-F238E27FC236}">
                  <a16:creationId xmlns:a16="http://schemas.microsoft.com/office/drawing/2014/main" id="{1D53B612-A9C5-B336-2508-F30BACA84A7F}"/>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473;p40">
              <a:extLst>
                <a:ext uri="{FF2B5EF4-FFF2-40B4-BE49-F238E27FC236}">
                  <a16:creationId xmlns:a16="http://schemas.microsoft.com/office/drawing/2014/main" id="{BA224A36-0190-D8B0-51D6-40FF9A93192F}"/>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474;p40">
              <a:extLst>
                <a:ext uri="{FF2B5EF4-FFF2-40B4-BE49-F238E27FC236}">
                  <a16:creationId xmlns:a16="http://schemas.microsoft.com/office/drawing/2014/main" id="{9AF292AF-CE01-7815-E1C4-056CC59BDFC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475;p40">
              <a:extLst>
                <a:ext uri="{FF2B5EF4-FFF2-40B4-BE49-F238E27FC236}">
                  <a16:creationId xmlns:a16="http://schemas.microsoft.com/office/drawing/2014/main" id="{3E2E2DA6-5FCD-385D-4B91-DA0E7D1065D5}"/>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476;p40">
              <a:extLst>
                <a:ext uri="{FF2B5EF4-FFF2-40B4-BE49-F238E27FC236}">
                  <a16:creationId xmlns:a16="http://schemas.microsoft.com/office/drawing/2014/main" id="{FADAED42-D812-8BA5-197F-A85538D63C4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477;p40">
              <a:extLst>
                <a:ext uri="{FF2B5EF4-FFF2-40B4-BE49-F238E27FC236}">
                  <a16:creationId xmlns:a16="http://schemas.microsoft.com/office/drawing/2014/main" id="{1BF8B4C7-9112-7585-74E6-F3100781AC41}"/>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478;p40">
              <a:extLst>
                <a:ext uri="{FF2B5EF4-FFF2-40B4-BE49-F238E27FC236}">
                  <a16:creationId xmlns:a16="http://schemas.microsoft.com/office/drawing/2014/main" id="{2F5FEB22-CE46-6A6C-C726-D3C2B12A521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479;p40">
              <a:extLst>
                <a:ext uri="{FF2B5EF4-FFF2-40B4-BE49-F238E27FC236}">
                  <a16:creationId xmlns:a16="http://schemas.microsoft.com/office/drawing/2014/main" id="{70C359AC-90A1-1DB6-45D7-228577F34B4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480;p40">
              <a:extLst>
                <a:ext uri="{FF2B5EF4-FFF2-40B4-BE49-F238E27FC236}">
                  <a16:creationId xmlns:a16="http://schemas.microsoft.com/office/drawing/2014/main" id="{27B5B0D9-0404-BA67-007E-7B632ACD54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481;p40">
              <a:extLst>
                <a:ext uri="{FF2B5EF4-FFF2-40B4-BE49-F238E27FC236}">
                  <a16:creationId xmlns:a16="http://schemas.microsoft.com/office/drawing/2014/main" id="{E575A903-A785-883A-20DC-FBE4466F58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482;p40">
              <a:extLst>
                <a:ext uri="{FF2B5EF4-FFF2-40B4-BE49-F238E27FC236}">
                  <a16:creationId xmlns:a16="http://schemas.microsoft.com/office/drawing/2014/main" id="{8E31257D-3126-15BA-0779-6DA99C713F70}"/>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85329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56" name="TextBox 55">
            <a:extLst>
              <a:ext uri="{FF2B5EF4-FFF2-40B4-BE49-F238E27FC236}">
                <a16:creationId xmlns:a16="http://schemas.microsoft.com/office/drawing/2014/main" id="{1086EDCA-C900-CC5E-CAE9-1048D86E5874}"/>
              </a:ext>
            </a:extLst>
          </p:cNvPr>
          <p:cNvSpPr txBox="1"/>
          <p:nvPr/>
        </p:nvSpPr>
        <p:spPr>
          <a:xfrm>
            <a:off x="2628472" y="565077"/>
            <a:ext cx="6935056" cy="1015663"/>
          </a:xfrm>
          <a:prstGeom prst="rect">
            <a:avLst/>
          </a:prstGeom>
          <a:noFill/>
        </p:spPr>
        <p:txBody>
          <a:bodyPr wrap="square" rtlCol="0">
            <a:spAutoFit/>
          </a:bodyPr>
          <a:lstStyle/>
          <a:p>
            <a:pPr algn="ctr"/>
            <a:r>
              <a:rPr lang="en-US" sz="6000" dirty="0" err="1">
                <a:ln>
                  <a:solidFill>
                    <a:sysClr val="windowText" lastClr="000000"/>
                  </a:solidFill>
                </a:ln>
                <a:solidFill>
                  <a:srgbClr val="FF7C80"/>
                </a:solidFill>
                <a:latin typeface="SVN-Hole Hearted" panose="020B0A06020104020203" pitchFamily="34" charset="0"/>
              </a:rPr>
              <a:t>Luyện</a:t>
            </a:r>
            <a:r>
              <a:rPr lang="en-US" sz="6000" dirty="0">
                <a:ln>
                  <a:solidFill>
                    <a:sysClr val="windowText" lastClr="000000"/>
                  </a:solidFill>
                </a:ln>
                <a:solidFill>
                  <a:srgbClr val="FF7C80"/>
                </a:solidFill>
                <a:latin typeface="SVN-Hole Hearted" panose="020B0A06020104020203" pitchFamily="34" charset="0"/>
              </a:rPr>
              <a:t> </a:t>
            </a:r>
            <a:r>
              <a:rPr lang="en-US" sz="6000" dirty="0" err="1">
                <a:ln>
                  <a:solidFill>
                    <a:sysClr val="windowText" lastClr="000000"/>
                  </a:solidFill>
                </a:ln>
                <a:solidFill>
                  <a:srgbClr val="FF7C80"/>
                </a:solidFill>
                <a:latin typeface="SVN-Hole Hearted" panose="020B0A06020104020203" pitchFamily="34" charset="0"/>
              </a:rPr>
              <a:t>đọc</a:t>
            </a:r>
            <a:r>
              <a:rPr lang="en-US" sz="6000" dirty="0">
                <a:ln>
                  <a:solidFill>
                    <a:sysClr val="windowText" lastClr="000000"/>
                  </a:solidFill>
                </a:ln>
                <a:solidFill>
                  <a:srgbClr val="FF7C80"/>
                </a:solidFill>
                <a:latin typeface="SVN-Hole Hearted" panose="020B0A06020104020203" pitchFamily="34" charset="0"/>
              </a:rPr>
              <a:t> </a:t>
            </a:r>
            <a:r>
              <a:rPr lang="en-US" sz="6000" dirty="0" err="1">
                <a:ln>
                  <a:solidFill>
                    <a:sysClr val="windowText" lastClr="000000"/>
                  </a:solidFill>
                </a:ln>
                <a:solidFill>
                  <a:srgbClr val="FF7C80"/>
                </a:solidFill>
                <a:latin typeface="SVN-Hole Hearted" panose="020B0A06020104020203" pitchFamily="34" charset="0"/>
              </a:rPr>
              <a:t>từ</a:t>
            </a:r>
            <a:r>
              <a:rPr lang="en-US" sz="6000" dirty="0">
                <a:ln>
                  <a:solidFill>
                    <a:sysClr val="windowText" lastClr="000000"/>
                  </a:solidFill>
                </a:ln>
                <a:solidFill>
                  <a:srgbClr val="FF7C80"/>
                </a:solidFill>
                <a:latin typeface="SVN-Hole Hearted" panose="020B0A06020104020203" pitchFamily="34" charset="0"/>
              </a:rPr>
              <a:t> </a:t>
            </a:r>
            <a:r>
              <a:rPr lang="en-US" sz="6000" dirty="0" err="1">
                <a:ln>
                  <a:solidFill>
                    <a:sysClr val="windowText" lastClr="000000"/>
                  </a:solidFill>
                </a:ln>
                <a:solidFill>
                  <a:srgbClr val="FF7C80"/>
                </a:solidFill>
                <a:latin typeface="SVN-Hole Hearted" panose="020B0A06020104020203" pitchFamily="34" charset="0"/>
              </a:rPr>
              <a:t>khó</a:t>
            </a:r>
            <a:endParaRPr lang="en-US" sz="6000" dirty="0">
              <a:ln>
                <a:solidFill>
                  <a:sysClr val="windowText" lastClr="000000"/>
                </a:solidFill>
              </a:ln>
              <a:solidFill>
                <a:srgbClr val="FF7C80"/>
              </a:solidFill>
              <a:latin typeface="SVN-Hole Hearted" panose="020B0A06020104020203" pitchFamily="34" charset="0"/>
            </a:endParaRPr>
          </a:p>
        </p:txBody>
      </p:sp>
      <p:grpSp>
        <p:nvGrpSpPr>
          <p:cNvPr id="80" name="Group 79">
            <a:extLst>
              <a:ext uri="{FF2B5EF4-FFF2-40B4-BE49-F238E27FC236}">
                <a16:creationId xmlns:a16="http://schemas.microsoft.com/office/drawing/2014/main" id="{A3F80FF4-CB61-C7FD-49FF-E7665ED8BEAC}"/>
              </a:ext>
            </a:extLst>
          </p:cNvPr>
          <p:cNvGrpSpPr/>
          <p:nvPr/>
        </p:nvGrpSpPr>
        <p:grpSpPr>
          <a:xfrm>
            <a:off x="776769" y="1721992"/>
            <a:ext cx="3353441" cy="1606836"/>
            <a:chOff x="776769" y="1721992"/>
            <a:chExt cx="3353441" cy="1606836"/>
          </a:xfrm>
        </p:grpSpPr>
        <p:grpSp>
          <p:nvGrpSpPr>
            <p:cNvPr id="53" name="Group 52">
              <a:extLst>
                <a:ext uri="{FF2B5EF4-FFF2-40B4-BE49-F238E27FC236}">
                  <a16:creationId xmlns:a16="http://schemas.microsoft.com/office/drawing/2014/main" id="{E319D111-50FF-8D66-9A4E-CEBEEE21A854}"/>
                </a:ext>
              </a:extLst>
            </p:cNvPr>
            <p:cNvGrpSpPr/>
            <p:nvPr/>
          </p:nvGrpSpPr>
          <p:grpSpPr>
            <a:xfrm rot="16200000">
              <a:off x="1650072" y="848689"/>
              <a:ext cx="1606836" cy="3353441"/>
              <a:chOff x="2480295" y="1518493"/>
              <a:chExt cx="357153" cy="649205"/>
            </a:xfrm>
          </p:grpSpPr>
          <p:sp>
            <p:nvSpPr>
              <p:cNvPr id="46" name="Google Shape;2858;p71">
                <a:extLst>
                  <a:ext uri="{FF2B5EF4-FFF2-40B4-BE49-F238E27FC236}">
                    <a16:creationId xmlns:a16="http://schemas.microsoft.com/office/drawing/2014/main" id="{42A11B82-7C49-9D96-69AA-939EFA857785}"/>
                  </a:ext>
                </a:extLst>
              </p:cNvPr>
              <p:cNvSpPr/>
              <p:nvPr/>
            </p:nvSpPr>
            <p:spPr>
              <a:xfrm>
                <a:off x="2489809" y="1531312"/>
                <a:ext cx="346336" cy="629975"/>
              </a:xfrm>
              <a:custGeom>
                <a:avLst/>
                <a:gdLst/>
                <a:ahLst/>
                <a:cxnLst/>
                <a:rect l="l" t="t" r="r" b="b"/>
                <a:pathLst>
                  <a:path w="3458" h="6290" extrusionOk="0">
                    <a:moveTo>
                      <a:pt x="3113" y="1"/>
                    </a:moveTo>
                    <a:cubicBezTo>
                      <a:pt x="3058" y="1"/>
                      <a:pt x="3008" y="2"/>
                      <a:pt x="2984" y="5"/>
                    </a:cubicBezTo>
                    <a:cubicBezTo>
                      <a:pt x="2967" y="8"/>
                      <a:pt x="2908" y="9"/>
                      <a:pt x="2827" y="9"/>
                    </a:cubicBezTo>
                    <a:cubicBezTo>
                      <a:pt x="2634" y="9"/>
                      <a:pt x="2316" y="2"/>
                      <a:pt x="2141" y="2"/>
                    </a:cubicBezTo>
                    <a:cubicBezTo>
                      <a:pt x="2088" y="2"/>
                      <a:pt x="2048" y="3"/>
                      <a:pt x="2029" y="5"/>
                    </a:cubicBezTo>
                    <a:cubicBezTo>
                      <a:pt x="1920" y="18"/>
                      <a:pt x="19" y="82"/>
                      <a:pt x="19" y="82"/>
                    </a:cubicBezTo>
                    <a:cubicBezTo>
                      <a:pt x="19" y="82"/>
                      <a:pt x="1" y="791"/>
                      <a:pt x="19" y="1128"/>
                    </a:cubicBezTo>
                    <a:cubicBezTo>
                      <a:pt x="37" y="1464"/>
                      <a:pt x="74" y="4466"/>
                      <a:pt x="74" y="4466"/>
                    </a:cubicBezTo>
                    <a:cubicBezTo>
                      <a:pt x="74" y="4466"/>
                      <a:pt x="719" y="5130"/>
                      <a:pt x="792" y="5243"/>
                    </a:cubicBezTo>
                    <a:cubicBezTo>
                      <a:pt x="865" y="5357"/>
                      <a:pt x="1984" y="6289"/>
                      <a:pt x="1984" y="6289"/>
                    </a:cubicBezTo>
                    <a:cubicBezTo>
                      <a:pt x="1984" y="6289"/>
                      <a:pt x="2220" y="6012"/>
                      <a:pt x="2311" y="5903"/>
                    </a:cubicBezTo>
                    <a:cubicBezTo>
                      <a:pt x="2402" y="5798"/>
                      <a:pt x="3457" y="4429"/>
                      <a:pt x="3457" y="4429"/>
                    </a:cubicBezTo>
                    <a:lnTo>
                      <a:pt x="3430" y="4138"/>
                    </a:lnTo>
                    <a:cubicBezTo>
                      <a:pt x="3430" y="4138"/>
                      <a:pt x="3384" y="3001"/>
                      <a:pt x="3357" y="2806"/>
                    </a:cubicBezTo>
                    <a:cubicBezTo>
                      <a:pt x="3330" y="2615"/>
                      <a:pt x="3357" y="5"/>
                      <a:pt x="3357" y="5"/>
                    </a:cubicBezTo>
                    <a:cubicBezTo>
                      <a:pt x="3357" y="5"/>
                      <a:pt x="3224" y="1"/>
                      <a:pt x="3113" y="1"/>
                    </a:cubicBezTo>
                    <a:close/>
                  </a:path>
                </a:pathLst>
              </a:custGeom>
              <a:solidFill>
                <a:srgbClr val="ACD5D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 name="Google Shape;2859;p71">
                <a:extLst>
                  <a:ext uri="{FF2B5EF4-FFF2-40B4-BE49-F238E27FC236}">
                    <a16:creationId xmlns:a16="http://schemas.microsoft.com/office/drawing/2014/main" id="{1AAAE0E8-0DCA-88AA-8371-A0612C41EC28}"/>
                  </a:ext>
                </a:extLst>
              </p:cNvPr>
              <p:cNvSpPr/>
              <p:nvPr/>
            </p:nvSpPr>
            <p:spPr>
              <a:xfrm>
                <a:off x="2489809" y="1531312"/>
                <a:ext cx="336320" cy="116681"/>
              </a:xfrm>
              <a:custGeom>
                <a:avLst/>
                <a:gdLst/>
                <a:ahLst/>
                <a:cxnLst/>
                <a:rect l="l" t="t" r="r" b="b"/>
                <a:pathLst>
                  <a:path w="3358" h="1165" extrusionOk="0">
                    <a:moveTo>
                      <a:pt x="3113" y="1"/>
                    </a:moveTo>
                    <a:cubicBezTo>
                      <a:pt x="3058" y="1"/>
                      <a:pt x="3008" y="2"/>
                      <a:pt x="2984" y="5"/>
                    </a:cubicBezTo>
                    <a:cubicBezTo>
                      <a:pt x="2969" y="7"/>
                      <a:pt x="2922" y="7"/>
                      <a:pt x="2857" y="7"/>
                    </a:cubicBezTo>
                    <a:cubicBezTo>
                      <a:pt x="2679" y="7"/>
                      <a:pt x="2364" y="2"/>
                      <a:pt x="2174" y="2"/>
                    </a:cubicBezTo>
                    <a:cubicBezTo>
                      <a:pt x="2105" y="2"/>
                      <a:pt x="2052" y="3"/>
                      <a:pt x="2029" y="5"/>
                    </a:cubicBezTo>
                    <a:cubicBezTo>
                      <a:pt x="1920" y="14"/>
                      <a:pt x="19" y="82"/>
                      <a:pt x="19" y="82"/>
                    </a:cubicBezTo>
                    <a:cubicBezTo>
                      <a:pt x="19" y="82"/>
                      <a:pt x="1" y="791"/>
                      <a:pt x="19" y="1128"/>
                    </a:cubicBezTo>
                    <a:cubicBezTo>
                      <a:pt x="19" y="1137"/>
                      <a:pt x="19" y="1151"/>
                      <a:pt x="19" y="1164"/>
                    </a:cubicBezTo>
                    <a:cubicBezTo>
                      <a:pt x="815" y="1146"/>
                      <a:pt x="2402" y="1078"/>
                      <a:pt x="3348" y="1037"/>
                    </a:cubicBezTo>
                    <a:cubicBezTo>
                      <a:pt x="3353" y="478"/>
                      <a:pt x="3357" y="5"/>
                      <a:pt x="3357" y="5"/>
                    </a:cubicBezTo>
                    <a:cubicBezTo>
                      <a:pt x="3357" y="5"/>
                      <a:pt x="3224" y="1"/>
                      <a:pt x="3113" y="1"/>
                    </a:cubicBezTo>
                    <a:close/>
                  </a:path>
                </a:pathLst>
              </a:custGeom>
              <a:solidFill>
                <a:srgbClr val="5B94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 name="Google Shape;2860;p71">
                <a:extLst>
                  <a:ext uri="{FF2B5EF4-FFF2-40B4-BE49-F238E27FC236}">
                    <a16:creationId xmlns:a16="http://schemas.microsoft.com/office/drawing/2014/main" id="{BB91AC23-8AF4-57D3-DCD2-74C546685B91}"/>
                  </a:ext>
                </a:extLst>
              </p:cNvPr>
              <p:cNvSpPr/>
              <p:nvPr/>
            </p:nvSpPr>
            <p:spPr>
              <a:xfrm>
                <a:off x="2480295" y="1518493"/>
                <a:ext cx="357153" cy="649205"/>
              </a:xfrm>
              <a:custGeom>
                <a:avLst/>
                <a:gdLst/>
                <a:ahLst/>
                <a:cxnLst/>
                <a:rect l="l" t="t" r="r" b="b"/>
                <a:pathLst>
                  <a:path w="3566" h="6482" extrusionOk="0">
                    <a:moveTo>
                      <a:pt x="3375" y="169"/>
                    </a:moveTo>
                    <a:cubicBezTo>
                      <a:pt x="3393" y="1620"/>
                      <a:pt x="3411" y="3066"/>
                      <a:pt x="3429" y="4516"/>
                    </a:cubicBezTo>
                    <a:cubicBezTo>
                      <a:pt x="3429" y="4530"/>
                      <a:pt x="3434" y="4544"/>
                      <a:pt x="3438" y="4553"/>
                    </a:cubicBezTo>
                    <a:cubicBezTo>
                      <a:pt x="2970" y="5140"/>
                      <a:pt x="2502" y="5722"/>
                      <a:pt x="2033" y="6308"/>
                    </a:cubicBezTo>
                    <a:cubicBezTo>
                      <a:pt x="1392" y="5785"/>
                      <a:pt x="787" y="5208"/>
                      <a:pt x="232" y="4585"/>
                    </a:cubicBezTo>
                    <a:cubicBezTo>
                      <a:pt x="182" y="3853"/>
                      <a:pt x="155" y="3120"/>
                      <a:pt x="146" y="2388"/>
                    </a:cubicBezTo>
                    <a:cubicBezTo>
                      <a:pt x="137" y="1683"/>
                      <a:pt x="169" y="978"/>
                      <a:pt x="146" y="278"/>
                    </a:cubicBezTo>
                    <a:cubicBezTo>
                      <a:pt x="1219" y="251"/>
                      <a:pt x="2297" y="214"/>
                      <a:pt x="3375" y="169"/>
                    </a:cubicBezTo>
                    <a:close/>
                    <a:moveTo>
                      <a:pt x="3438" y="1"/>
                    </a:moveTo>
                    <a:cubicBezTo>
                      <a:pt x="3419" y="1"/>
                      <a:pt x="3400" y="9"/>
                      <a:pt x="3388" y="23"/>
                    </a:cubicBezTo>
                    <a:cubicBezTo>
                      <a:pt x="2283" y="69"/>
                      <a:pt x="1178" y="105"/>
                      <a:pt x="73" y="133"/>
                    </a:cubicBezTo>
                    <a:cubicBezTo>
                      <a:pt x="37" y="137"/>
                      <a:pt x="0" y="164"/>
                      <a:pt x="5" y="205"/>
                    </a:cubicBezTo>
                    <a:cubicBezTo>
                      <a:pt x="32" y="933"/>
                      <a:pt x="0" y="1661"/>
                      <a:pt x="10" y="2388"/>
                    </a:cubicBezTo>
                    <a:cubicBezTo>
                      <a:pt x="14" y="3129"/>
                      <a:pt x="46" y="3871"/>
                      <a:pt x="96" y="4607"/>
                    </a:cubicBezTo>
                    <a:cubicBezTo>
                      <a:pt x="91" y="4626"/>
                      <a:pt x="96" y="4648"/>
                      <a:pt x="114" y="4667"/>
                    </a:cubicBezTo>
                    <a:cubicBezTo>
                      <a:pt x="696" y="5321"/>
                      <a:pt x="1328" y="5922"/>
                      <a:pt x="2006" y="6472"/>
                    </a:cubicBezTo>
                    <a:cubicBezTo>
                      <a:pt x="2014" y="6479"/>
                      <a:pt x="2026" y="6482"/>
                      <a:pt x="2038" y="6482"/>
                    </a:cubicBezTo>
                    <a:cubicBezTo>
                      <a:pt x="2058" y="6482"/>
                      <a:pt x="2081" y="6473"/>
                      <a:pt x="2092" y="6458"/>
                    </a:cubicBezTo>
                    <a:cubicBezTo>
                      <a:pt x="2574" y="5853"/>
                      <a:pt x="3061" y="5249"/>
                      <a:pt x="3543" y="4644"/>
                    </a:cubicBezTo>
                    <a:cubicBezTo>
                      <a:pt x="3566" y="4617"/>
                      <a:pt x="3566" y="4580"/>
                      <a:pt x="3552" y="4557"/>
                    </a:cubicBezTo>
                    <a:cubicBezTo>
                      <a:pt x="3561" y="4548"/>
                      <a:pt x="3566" y="4530"/>
                      <a:pt x="3566" y="4516"/>
                    </a:cubicBezTo>
                    <a:cubicBezTo>
                      <a:pt x="3548" y="3034"/>
                      <a:pt x="3529" y="1551"/>
                      <a:pt x="3511" y="73"/>
                    </a:cubicBezTo>
                    <a:cubicBezTo>
                      <a:pt x="3508" y="24"/>
                      <a:pt x="3472" y="1"/>
                      <a:pt x="3438"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Box 56">
              <a:extLst>
                <a:ext uri="{FF2B5EF4-FFF2-40B4-BE49-F238E27FC236}">
                  <a16:creationId xmlns:a16="http://schemas.microsoft.com/office/drawing/2014/main" id="{0457D104-EDF7-EC88-399C-8B4F5AF32AF4}"/>
                </a:ext>
              </a:extLst>
            </p:cNvPr>
            <p:cNvSpPr txBox="1"/>
            <p:nvPr/>
          </p:nvSpPr>
          <p:spPr>
            <a:xfrm>
              <a:off x="969682" y="2150651"/>
              <a:ext cx="3057788" cy="584775"/>
            </a:xfrm>
            <a:prstGeom prst="rect">
              <a:avLst/>
            </a:prstGeom>
            <a:noFill/>
          </p:spPr>
          <p:txBody>
            <a:bodyPr wrap="square" rtlCol="0">
              <a:spAutoFit/>
            </a:bodyPr>
            <a:lstStyle/>
            <a:p>
              <a:r>
                <a:rPr lang="en-US" sz="3200" dirty="0" err="1">
                  <a:solidFill>
                    <a:srgbClr val="002060"/>
                  </a:solidFill>
                  <a:latin typeface="iCiel Cadena" panose="02000503000000020004" pitchFamily="50" charset="0"/>
                </a:rPr>
                <a:t>Rải</a:t>
              </a:r>
              <a:r>
                <a:rPr lang="en-US" sz="3200" dirty="0">
                  <a:solidFill>
                    <a:srgbClr val="002060"/>
                  </a:solidFill>
                  <a:latin typeface="iCiel Cadena" panose="02000503000000020004" pitchFamily="50" charset="0"/>
                </a:rPr>
                <a:t> </a:t>
              </a:r>
              <a:r>
                <a:rPr lang="en-US" sz="3200" dirty="0" err="1">
                  <a:solidFill>
                    <a:srgbClr val="002060"/>
                  </a:solidFill>
                  <a:latin typeface="iCiel Cadena" panose="02000503000000020004" pitchFamily="50" charset="0"/>
                </a:rPr>
                <a:t>truyền</a:t>
              </a:r>
              <a:r>
                <a:rPr lang="en-US" sz="3200" dirty="0">
                  <a:solidFill>
                    <a:srgbClr val="002060"/>
                  </a:solidFill>
                  <a:latin typeface="iCiel Cadena" panose="02000503000000020004" pitchFamily="50" charset="0"/>
                </a:rPr>
                <a:t> </a:t>
              </a:r>
              <a:r>
                <a:rPr lang="en-US" sz="3200" dirty="0" err="1">
                  <a:solidFill>
                    <a:srgbClr val="002060"/>
                  </a:solidFill>
                  <a:latin typeface="iCiel Cadena" panose="02000503000000020004" pitchFamily="50" charset="0"/>
                </a:rPr>
                <a:t>đơn</a:t>
              </a:r>
              <a:endParaRPr lang="en-US" sz="3200" dirty="0">
                <a:solidFill>
                  <a:srgbClr val="002060"/>
                </a:solidFill>
                <a:latin typeface="iCiel Cadena" panose="02000503000000020004" pitchFamily="50" charset="0"/>
              </a:endParaRPr>
            </a:p>
          </p:txBody>
        </p:sp>
      </p:grpSp>
      <p:grpSp>
        <p:nvGrpSpPr>
          <p:cNvPr id="81" name="Group 80">
            <a:extLst>
              <a:ext uri="{FF2B5EF4-FFF2-40B4-BE49-F238E27FC236}">
                <a16:creationId xmlns:a16="http://schemas.microsoft.com/office/drawing/2014/main" id="{2CF654D2-57BC-3811-5024-E95EF337212D}"/>
              </a:ext>
            </a:extLst>
          </p:cNvPr>
          <p:cNvGrpSpPr/>
          <p:nvPr/>
        </p:nvGrpSpPr>
        <p:grpSpPr>
          <a:xfrm>
            <a:off x="779999" y="3697860"/>
            <a:ext cx="3124184" cy="1367299"/>
            <a:chOff x="779999" y="3697860"/>
            <a:chExt cx="3124184" cy="1367299"/>
          </a:xfrm>
        </p:grpSpPr>
        <p:grpSp>
          <p:nvGrpSpPr>
            <p:cNvPr id="49" name="Group 48">
              <a:extLst>
                <a:ext uri="{FF2B5EF4-FFF2-40B4-BE49-F238E27FC236}">
                  <a16:creationId xmlns:a16="http://schemas.microsoft.com/office/drawing/2014/main" id="{115AE580-6F38-431B-E4B7-505256CD6CD0}"/>
                </a:ext>
              </a:extLst>
            </p:cNvPr>
            <p:cNvGrpSpPr/>
            <p:nvPr/>
          </p:nvGrpSpPr>
          <p:grpSpPr>
            <a:xfrm rot="16200000">
              <a:off x="1658441" y="2819418"/>
              <a:ext cx="1367299" cy="3124184"/>
              <a:chOff x="2048532" y="1525203"/>
              <a:chExt cx="336220" cy="605737"/>
            </a:xfrm>
          </p:grpSpPr>
          <p:sp>
            <p:nvSpPr>
              <p:cNvPr id="40" name="Google Shape;2852;p71">
                <a:extLst>
                  <a:ext uri="{FF2B5EF4-FFF2-40B4-BE49-F238E27FC236}">
                    <a16:creationId xmlns:a16="http://schemas.microsoft.com/office/drawing/2014/main" id="{41F498EE-AD40-0651-4696-88FBECDCFAC9}"/>
                  </a:ext>
                </a:extLst>
              </p:cNvPr>
              <p:cNvSpPr/>
              <p:nvPr/>
            </p:nvSpPr>
            <p:spPr>
              <a:xfrm>
                <a:off x="2058547" y="1536721"/>
                <a:ext cx="322599" cy="578195"/>
              </a:xfrm>
              <a:custGeom>
                <a:avLst/>
                <a:gdLst/>
                <a:ahLst/>
                <a:cxnLst/>
                <a:rect l="l" t="t" r="r" b="b"/>
                <a:pathLst>
                  <a:path w="3221" h="5773" extrusionOk="0">
                    <a:moveTo>
                      <a:pt x="146" y="1"/>
                    </a:moveTo>
                    <a:cubicBezTo>
                      <a:pt x="146" y="1"/>
                      <a:pt x="0" y="46"/>
                      <a:pt x="9" y="105"/>
                    </a:cubicBezTo>
                    <a:cubicBezTo>
                      <a:pt x="19" y="164"/>
                      <a:pt x="28" y="737"/>
                      <a:pt x="28" y="737"/>
                    </a:cubicBezTo>
                    <a:lnTo>
                      <a:pt x="46" y="2434"/>
                    </a:lnTo>
                    <a:lnTo>
                      <a:pt x="9" y="5772"/>
                    </a:lnTo>
                    <a:cubicBezTo>
                      <a:pt x="11" y="5772"/>
                      <a:pt x="12" y="5772"/>
                      <a:pt x="14" y="5772"/>
                    </a:cubicBezTo>
                    <a:cubicBezTo>
                      <a:pt x="114" y="5772"/>
                      <a:pt x="848" y="4774"/>
                      <a:pt x="933" y="4680"/>
                    </a:cubicBezTo>
                    <a:cubicBezTo>
                      <a:pt x="1019" y="4585"/>
                      <a:pt x="1510" y="3943"/>
                      <a:pt x="1510" y="3943"/>
                    </a:cubicBezTo>
                    <a:lnTo>
                      <a:pt x="1774" y="4316"/>
                    </a:lnTo>
                    <a:cubicBezTo>
                      <a:pt x="2038" y="4689"/>
                      <a:pt x="2893" y="5772"/>
                      <a:pt x="2893" y="5772"/>
                    </a:cubicBezTo>
                    <a:lnTo>
                      <a:pt x="2965" y="5417"/>
                    </a:lnTo>
                    <a:lnTo>
                      <a:pt x="3138" y="3261"/>
                    </a:lnTo>
                    <a:cubicBezTo>
                      <a:pt x="3138" y="3261"/>
                      <a:pt x="3220" y="1219"/>
                      <a:pt x="3211" y="1083"/>
                    </a:cubicBezTo>
                    <a:cubicBezTo>
                      <a:pt x="3202" y="951"/>
                      <a:pt x="3147" y="1"/>
                      <a:pt x="3147" y="1"/>
                    </a:cubicBez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53;p71">
                <a:extLst>
                  <a:ext uri="{FF2B5EF4-FFF2-40B4-BE49-F238E27FC236}">
                    <a16:creationId xmlns:a16="http://schemas.microsoft.com/office/drawing/2014/main" id="{42AD80B2-0F1A-5259-7EA4-3D8F73AFFDB8}"/>
                  </a:ext>
                </a:extLst>
              </p:cNvPr>
              <p:cNvSpPr/>
              <p:nvPr/>
            </p:nvSpPr>
            <p:spPr>
              <a:xfrm>
                <a:off x="2061251" y="1536721"/>
                <a:ext cx="208222" cy="86233"/>
              </a:xfrm>
              <a:custGeom>
                <a:avLst/>
                <a:gdLst/>
                <a:ahLst/>
                <a:cxnLst/>
                <a:rect l="l" t="t" r="r" b="b"/>
                <a:pathLst>
                  <a:path w="2079" h="861" extrusionOk="0">
                    <a:moveTo>
                      <a:pt x="1542" y="1"/>
                    </a:moveTo>
                    <a:cubicBezTo>
                      <a:pt x="1024" y="210"/>
                      <a:pt x="510" y="424"/>
                      <a:pt x="1" y="646"/>
                    </a:cubicBezTo>
                    <a:cubicBezTo>
                      <a:pt x="1" y="701"/>
                      <a:pt x="1" y="737"/>
                      <a:pt x="1" y="737"/>
                    </a:cubicBezTo>
                    <a:lnTo>
                      <a:pt x="5" y="860"/>
                    </a:lnTo>
                    <a:cubicBezTo>
                      <a:pt x="692" y="565"/>
                      <a:pt x="1383" y="273"/>
                      <a:pt x="2079"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2" name="Google Shape;2854;p71">
                <a:extLst>
                  <a:ext uri="{FF2B5EF4-FFF2-40B4-BE49-F238E27FC236}">
                    <a16:creationId xmlns:a16="http://schemas.microsoft.com/office/drawing/2014/main" id="{2E5B4CC2-401F-76D1-2271-E8B39E98991C}"/>
                  </a:ext>
                </a:extLst>
              </p:cNvPr>
              <p:cNvSpPr/>
              <p:nvPr/>
            </p:nvSpPr>
            <p:spPr>
              <a:xfrm>
                <a:off x="2062153" y="1536721"/>
                <a:ext cx="312083" cy="163152"/>
              </a:xfrm>
              <a:custGeom>
                <a:avLst/>
                <a:gdLst/>
                <a:ahLst/>
                <a:cxnLst/>
                <a:rect l="l" t="t" r="r" b="b"/>
                <a:pathLst>
                  <a:path w="3116" h="1629" extrusionOk="0">
                    <a:moveTo>
                      <a:pt x="2788" y="1"/>
                    </a:moveTo>
                    <a:cubicBezTo>
                      <a:pt x="1852" y="455"/>
                      <a:pt x="924" y="924"/>
                      <a:pt x="1" y="1406"/>
                    </a:cubicBezTo>
                    <a:lnTo>
                      <a:pt x="1" y="1629"/>
                    </a:lnTo>
                    <a:cubicBezTo>
                      <a:pt x="1033" y="1088"/>
                      <a:pt x="2070" y="569"/>
                      <a:pt x="3116" y="60"/>
                    </a:cubicBezTo>
                    <a:cubicBezTo>
                      <a:pt x="3116" y="23"/>
                      <a:pt x="3116" y="1"/>
                      <a:pt x="3116"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3" name="Google Shape;2855;p71">
                <a:extLst>
                  <a:ext uri="{FF2B5EF4-FFF2-40B4-BE49-F238E27FC236}">
                    <a16:creationId xmlns:a16="http://schemas.microsoft.com/office/drawing/2014/main" id="{741C417A-7CD9-D0E7-D601-2B2569C1CDAD}"/>
                  </a:ext>
                </a:extLst>
              </p:cNvPr>
              <p:cNvSpPr/>
              <p:nvPr/>
            </p:nvSpPr>
            <p:spPr>
              <a:xfrm>
                <a:off x="2062653" y="1584995"/>
                <a:ext cx="315288" cy="175472"/>
              </a:xfrm>
              <a:custGeom>
                <a:avLst/>
                <a:gdLst/>
                <a:ahLst/>
                <a:cxnLst/>
                <a:rect l="l" t="t" r="r" b="b"/>
                <a:pathLst>
                  <a:path w="3148" h="1752" extrusionOk="0">
                    <a:moveTo>
                      <a:pt x="3138" y="1"/>
                    </a:moveTo>
                    <a:lnTo>
                      <a:pt x="0" y="1533"/>
                    </a:lnTo>
                    <a:lnTo>
                      <a:pt x="5" y="1752"/>
                    </a:lnTo>
                    <a:cubicBezTo>
                      <a:pt x="1051" y="1242"/>
                      <a:pt x="2101" y="728"/>
                      <a:pt x="3147" y="214"/>
                    </a:cubicBezTo>
                    <a:cubicBezTo>
                      <a:pt x="3147" y="146"/>
                      <a:pt x="3143" y="73"/>
                      <a:pt x="3138"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 name="Google Shape;2856;p71">
                <a:extLst>
                  <a:ext uri="{FF2B5EF4-FFF2-40B4-BE49-F238E27FC236}">
                    <a16:creationId xmlns:a16="http://schemas.microsoft.com/office/drawing/2014/main" id="{50685AE8-3063-8549-A7C1-1BB6CB94D380}"/>
                  </a:ext>
                </a:extLst>
              </p:cNvPr>
              <p:cNvSpPr/>
              <p:nvPr/>
            </p:nvSpPr>
            <p:spPr>
              <a:xfrm>
                <a:off x="2062653" y="1647391"/>
                <a:ext cx="317992" cy="192798"/>
              </a:xfrm>
              <a:custGeom>
                <a:avLst/>
                <a:gdLst/>
                <a:ahLst/>
                <a:cxnLst/>
                <a:rect l="l" t="t" r="r" b="b"/>
                <a:pathLst>
                  <a:path w="3175" h="1925" extrusionOk="0">
                    <a:moveTo>
                      <a:pt x="3175" y="1"/>
                    </a:moveTo>
                    <a:cubicBezTo>
                      <a:pt x="2115" y="569"/>
                      <a:pt x="1060" y="1133"/>
                      <a:pt x="5" y="1697"/>
                    </a:cubicBezTo>
                    <a:lnTo>
                      <a:pt x="0" y="1924"/>
                    </a:lnTo>
                    <a:lnTo>
                      <a:pt x="3170" y="228"/>
                    </a:lnTo>
                    <a:cubicBezTo>
                      <a:pt x="3170" y="123"/>
                      <a:pt x="3175" y="42"/>
                      <a:pt x="3175"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 name="Google Shape;2857;p71">
                <a:extLst>
                  <a:ext uri="{FF2B5EF4-FFF2-40B4-BE49-F238E27FC236}">
                    <a16:creationId xmlns:a16="http://schemas.microsoft.com/office/drawing/2014/main" id="{78DC375A-49A4-8C06-3FEF-28CDE98E9567}"/>
                  </a:ext>
                </a:extLst>
              </p:cNvPr>
              <p:cNvSpPr/>
              <p:nvPr/>
            </p:nvSpPr>
            <p:spPr>
              <a:xfrm>
                <a:off x="2048532" y="1525203"/>
                <a:ext cx="336220" cy="605737"/>
              </a:xfrm>
              <a:custGeom>
                <a:avLst/>
                <a:gdLst/>
                <a:ahLst/>
                <a:cxnLst/>
                <a:rect l="l" t="t" r="r" b="b"/>
                <a:pathLst>
                  <a:path w="3357" h="6048" extrusionOk="0">
                    <a:moveTo>
                      <a:pt x="1039" y="161"/>
                    </a:moveTo>
                    <a:cubicBezTo>
                      <a:pt x="1172" y="161"/>
                      <a:pt x="1305" y="163"/>
                      <a:pt x="1437" y="166"/>
                    </a:cubicBezTo>
                    <a:cubicBezTo>
                      <a:pt x="2029" y="175"/>
                      <a:pt x="2620" y="188"/>
                      <a:pt x="3211" y="197"/>
                    </a:cubicBezTo>
                    <a:cubicBezTo>
                      <a:pt x="3206" y="2039"/>
                      <a:pt x="3111" y="3881"/>
                      <a:pt x="2924" y="5709"/>
                    </a:cubicBezTo>
                    <a:cubicBezTo>
                      <a:pt x="2920" y="5718"/>
                      <a:pt x="2915" y="5727"/>
                      <a:pt x="2915" y="5741"/>
                    </a:cubicBezTo>
                    <a:cubicBezTo>
                      <a:pt x="2456" y="5195"/>
                      <a:pt x="2033" y="4613"/>
                      <a:pt x="1651" y="3999"/>
                    </a:cubicBezTo>
                    <a:cubicBezTo>
                      <a:pt x="1637" y="3977"/>
                      <a:pt x="1610" y="3960"/>
                      <a:pt x="1584" y="3960"/>
                    </a:cubicBezTo>
                    <a:cubicBezTo>
                      <a:pt x="1567" y="3960"/>
                      <a:pt x="1550" y="3968"/>
                      <a:pt x="1537" y="3986"/>
                    </a:cubicBezTo>
                    <a:cubicBezTo>
                      <a:pt x="1096" y="4600"/>
                      <a:pt x="637" y="5195"/>
                      <a:pt x="164" y="5777"/>
                    </a:cubicBezTo>
                    <a:cubicBezTo>
                      <a:pt x="178" y="4654"/>
                      <a:pt x="182" y="3531"/>
                      <a:pt x="182" y="2403"/>
                    </a:cubicBezTo>
                    <a:cubicBezTo>
                      <a:pt x="178" y="1816"/>
                      <a:pt x="173" y="1225"/>
                      <a:pt x="169" y="639"/>
                    </a:cubicBezTo>
                    <a:cubicBezTo>
                      <a:pt x="169" y="561"/>
                      <a:pt x="169" y="489"/>
                      <a:pt x="169" y="416"/>
                    </a:cubicBezTo>
                    <a:cubicBezTo>
                      <a:pt x="164" y="325"/>
                      <a:pt x="137" y="243"/>
                      <a:pt x="237" y="207"/>
                    </a:cubicBezTo>
                    <a:cubicBezTo>
                      <a:pt x="350" y="161"/>
                      <a:pt x="514" y="175"/>
                      <a:pt x="637" y="170"/>
                    </a:cubicBezTo>
                    <a:cubicBezTo>
                      <a:pt x="771" y="163"/>
                      <a:pt x="905" y="161"/>
                      <a:pt x="1039" y="161"/>
                    </a:cubicBezTo>
                    <a:close/>
                    <a:moveTo>
                      <a:pt x="1068" y="0"/>
                    </a:moveTo>
                    <a:cubicBezTo>
                      <a:pt x="933" y="0"/>
                      <a:pt x="798" y="3"/>
                      <a:pt x="664" y="11"/>
                    </a:cubicBezTo>
                    <a:cubicBezTo>
                      <a:pt x="532" y="16"/>
                      <a:pt x="400" y="25"/>
                      <a:pt x="264" y="43"/>
                    </a:cubicBezTo>
                    <a:cubicBezTo>
                      <a:pt x="187" y="52"/>
                      <a:pt x="96" y="52"/>
                      <a:pt x="46" y="134"/>
                    </a:cubicBezTo>
                    <a:cubicBezTo>
                      <a:pt x="0" y="211"/>
                      <a:pt x="18" y="329"/>
                      <a:pt x="23" y="416"/>
                    </a:cubicBezTo>
                    <a:cubicBezTo>
                      <a:pt x="23" y="584"/>
                      <a:pt x="23" y="752"/>
                      <a:pt x="28" y="921"/>
                    </a:cubicBezTo>
                    <a:cubicBezTo>
                      <a:pt x="28" y="1234"/>
                      <a:pt x="32" y="1553"/>
                      <a:pt x="32" y="1866"/>
                    </a:cubicBezTo>
                    <a:cubicBezTo>
                      <a:pt x="37" y="2508"/>
                      <a:pt x="37" y="3149"/>
                      <a:pt x="37" y="3795"/>
                    </a:cubicBezTo>
                    <a:cubicBezTo>
                      <a:pt x="32" y="4509"/>
                      <a:pt x="28" y="5223"/>
                      <a:pt x="18" y="5941"/>
                    </a:cubicBezTo>
                    <a:cubicBezTo>
                      <a:pt x="14" y="5968"/>
                      <a:pt x="28" y="5991"/>
                      <a:pt x="50" y="6005"/>
                    </a:cubicBezTo>
                    <a:cubicBezTo>
                      <a:pt x="61" y="6030"/>
                      <a:pt x="86" y="6048"/>
                      <a:pt x="112" y="6048"/>
                    </a:cubicBezTo>
                    <a:cubicBezTo>
                      <a:pt x="128" y="6048"/>
                      <a:pt x="145" y="6041"/>
                      <a:pt x="159" y="6023"/>
                    </a:cubicBezTo>
                    <a:cubicBezTo>
                      <a:pt x="655" y="5423"/>
                      <a:pt x="1128" y="4804"/>
                      <a:pt x="1583" y="4172"/>
                    </a:cubicBezTo>
                    <a:cubicBezTo>
                      <a:pt x="1983" y="4804"/>
                      <a:pt x="2429" y="5404"/>
                      <a:pt x="2911" y="5968"/>
                    </a:cubicBezTo>
                    <a:cubicBezTo>
                      <a:pt x="2924" y="5984"/>
                      <a:pt x="2942" y="5991"/>
                      <a:pt x="2960" y="5991"/>
                    </a:cubicBezTo>
                    <a:cubicBezTo>
                      <a:pt x="2986" y="5991"/>
                      <a:pt x="3011" y="5977"/>
                      <a:pt x="3024" y="5950"/>
                    </a:cubicBezTo>
                    <a:cubicBezTo>
                      <a:pt x="3029" y="5946"/>
                      <a:pt x="3034" y="5937"/>
                      <a:pt x="3034" y="5927"/>
                    </a:cubicBezTo>
                    <a:cubicBezTo>
                      <a:pt x="3038" y="5927"/>
                      <a:pt x="3043" y="5932"/>
                      <a:pt x="3047" y="5932"/>
                    </a:cubicBezTo>
                    <a:cubicBezTo>
                      <a:pt x="3047" y="5914"/>
                      <a:pt x="3047" y="5900"/>
                      <a:pt x="3052" y="5887"/>
                    </a:cubicBezTo>
                    <a:cubicBezTo>
                      <a:pt x="3061" y="5846"/>
                      <a:pt x="3065" y="5809"/>
                      <a:pt x="3065" y="5764"/>
                    </a:cubicBezTo>
                    <a:cubicBezTo>
                      <a:pt x="3256" y="3890"/>
                      <a:pt x="3352" y="2007"/>
                      <a:pt x="3356" y="120"/>
                    </a:cubicBezTo>
                    <a:cubicBezTo>
                      <a:pt x="3356" y="79"/>
                      <a:pt x="3325" y="43"/>
                      <a:pt x="3284" y="43"/>
                    </a:cubicBezTo>
                    <a:cubicBezTo>
                      <a:pt x="2706" y="29"/>
                      <a:pt x="2133" y="20"/>
                      <a:pt x="1556" y="6"/>
                    </a:cubicBezTo>
                    <a:cubicBezTo>
                      <a:pt x="1394" y="4"/>
                      <a:pt x="1231" y="0"/>
                      <a:pt x="1068"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TextBox 58">
              <a:extLst>
                <a:ext uri="{FF2B5EF4-FFF2-40B4-BE49-F238E27FC236}">
                  <a16:creationId xmlns:a16="http://schemas.microsoft.com/office/drawing/2014/main" id="{E97E178D-A9F4-03A4-4637-C64698A72CD7}"/>
                </a:ext>
              </a:extLst>
            </p:cNvPr>
            <p:cNvSpPr txBox="1"/>
            <p:nvPr/>
          </p:nvSpPr>
          <p:spPr>
            <a:xfrm>
              <a:off x="947422" y="4039384"/>
              <a:ext cx="2021810" cy="584775"/>
            </a:xfrm>
            <a:prstGeom prst="rect">
              <a:avLst/>
            </a:prstGeom>
            <a:noFill/>
          </p:spPr>
          <p:txBody>
            <a:bodyPr wrap="square" rtlCol="0">
              <a:spAutoFit/>
            </a:bodyPr>
            <a:lstStyle/>
            <a:p>
              <a:r>
                <a:rPr lang="en-US" sz="3200" dirty="0" err="1">
                  <a:solidFill>
                    <a:schemeClr val="tx1">
                      <a:lumMod val="75000"/>
                      <a:lumOff val="25000"/>
                    </a:schemeClr>
                  </a:solidFill>
                  <a:latin typeface="iCiel Cadena" panose="02000503000000020004" pitchFamily="50" charset="0"/>
                </a:rPr>
                <a:t>Bồn</a:t>
              </a:r>
              <a:r>
                <a:rPr lang="en-US" sz="3200" dirty="0">
                  <a:solidFill>
                    <a:schemeClr val="tx1">
                      <a:lumMod val="75000"/>
                      <a:lumOff val="25000"/>
                    </a:schemeClr>
                  </a:solidFill>
                  <a:latin typeface="iCiel Cadena" panose="02000503000000020004" pitchFamily="50" charset="0"/>
                </a:rPr>
                <a:t> </a:t>
              </a:r>
              <a:r>
                <a:rPr lang="en-US" sz="3200" dirty="0" err="1">
                  <a:solidFill>
                    <a:schemeClr val="tx1">
                      <a:lumMod val="75000"/>
                      <a:lumOff val="25000"/>
                    </a:schemeClr>
                  </a:solidFill>
                  <a:latin typeface="iCiel Cadena" panose="02000503000000020004" pitchFamily="50" charset="0"/>
                </a:rPr>
                <a:t>chồn</a:t>
              </a:r>
              <a:endParaRPr lang="en-US" sz="3200" dirty="0">
                <a:solidFill>
                  <a:schemeClr val="tx1">
                    <a:lumMod val="75000"/>
                    <a:lumOff val="25000"/>
                  </a:schemeClr>
                </a:solidFill>
                <a:latin typeface="iCiel Cadena" panose="02000503000000020004" pitchFamily="50" charset="0"/>
              </a:endParaRPr>
            </a:p>
          </p:txBody>
        </p:sp>
      </p:grpSp>
      <p:grpSp>
        <p:nvGrpSpPr>
          <p:cNvPr id="61" name="Group 60">
            <a:extLst>
              <a:ext uri="{FF2B5EF4-FFF2-40B4-BE49-F238E27FC236}">
                <a16:creationId xmlns:a16="http://schemas.microsoft.com/office/drawing/2014/main" id="{FCCE870A-FCD1-69A6-64A1-711C477703A7}"/>
              </a:ext>
            </a:extLst>
          </p:cNvPr>
          <p:cNvGrpSpPr/>
          <p:nvPr/>
        </p:nvGrpSpPr>
        <p:grpSpPr>
          <a:xfrm>
            <a:off x="4731047" y="1774377"/>
            <a:ext cx="3097861" cy="1359241"/>
            <a:chOff x="8655775" y="3952499"/>
            <a:chExt cx="2548315" cy="1240884"/>
          </a:xfrm>
        </p:grpSpPr>
        <p:grpSp>
          <p:nvGrpSpPr>
            <p:cNvPr id="55" name="Group 54">
              <a:extLst>
                <a:ext uri="{FF2B5EF4-FFF2-40B4-BE49-F238E27FC236}">
                  <a16:creationId xmlns:a16="http://schemas.microsoft.com/office/drawing/2014/main" id="{A4AB3A92-2675-858C-2EB4-6D91955F1E96}"/>
                </a:ext>
              </a:extLst>
            </p:cNvPr>
            <p:cNvGrpSpPr/>
            <p:nvPr/>
          </p:nvGrpSpPr>
          <p:grpSpPr>
            <a:xfrm>
              <a:off x="8655775" y="3952499"/>
              <a:ext cx="2548315" cy="1240884"/>
              <a:chOff x="35757" y="2164795"/>
              <a:chExt cx="2548315" cy="1240884"/>
            </a:xfrm>
          </p:grpSpPr>
          <p:grpSp>
            <p:nvGrpSpPr>
              <p:cNvPr id="54" name="Group 53">
                <a:extLst>
                  <a:ext uri="{FF2B5EF4-FFF2-40B4-BE49-F238E27FC236}">
                    <a16:creationId xmlns:a16="http://schemas.microsoft.com/office/drawing/2014/main" id="{082213B3-D4EF-56CD-BACA-EE3798C5A525}"/>
                  </a:ext>
                </a:extLst>
              </p:cNvPr>
              <p:cNvGrpSpPr/>
              <p:nvPr/>
            </p:nvGrpSpPr>
            <p:grpSpPr>
              <a:xfrm rot="16200000">
                <a:off x="770219" y="1523701"/>
                <a:ext cx="1149018" cy="2478688"/>
                <a:chOff x="770219" y="1523701"/>
                <a:chExt cx="1149018" cy="2478688"/>
              </a:xfrm>
            </p:grpSpPr>
            <p:sp>
              <p:nvSpPr>
                <p:cNvPr id="31" name="Google Shape;2849;p71">
                  <a:extLst>
                    <a:ext uri="{FF2B5EF4-FFF2-40B4-BE49-F238E27FC236}">
                      <a16:creationId xmlns:a16="http://schemas.microsoft.com/office/drawing/2014/main" id="{B44030BE-EAF7-EFFB-1F88-A67BB526F2F0}"/>
                    </a:ext>
                  </a:extLst>
                </p:cNvPr>
                <p:cNvSpPr/>
                <p:nvPr/>
              </p:nvSpPr>
              <p:spPr>
                <a:xfrm>
                  <a:off x="770219" y="1524101"/>
                  <a:ext cx="1149018" cy="2478288"/>
                </a:xfrm>
                <a:custGeom>
                  <a:avLst/>
                  <a:gdLst/>
                  <a:ahLst/>
                  <a:cxnLst/>
                  <a:rect l="l" t="t" r="r" b="b"/>
                  <a:pathLst>
                    <a:path w="3302" h="6139" extrusionOk="0">
                      <a:moveTo>
                        <a:pt x="1169" y="1"/>
                      </a:moveTo>
                      <a:cubicBezTo>
                        <a:pt x="600" y="1"/>
                        <a:pt x="18" y="13"/>
                        <a:pt x="18" y="13"/>
                      </a:cubicBezTo>
                      <a:cubicBezTo>
                        <a:pt x="0" y="58"/>
                        <a:pt x="9" y="3178"/>
                        <a:pt x="18" y="3378"/>
                      </a:cubicBezTo>
                      <a:cubicBezTo>
                        <a:pt x="27" y="3578"/>
                        <a:pt x="182" y="6139"/>
                        <a:pt x="182" y="6139"/>
                      </a:cubicBezTo>
                      <a:lnTo>
                        <a:pt x="328" y="5938"/>
                      </a:lnTo>
                      <a:lnTo>
                        <a:pt x="1055" y="4902"/>
                      </a:lnTo>
                      <a:lnTo>
                        <a:pt x="1628" y="4242"/>
                      </a:lnTo>
                      <a:cubicBezTo>
                        <a:pt x="1628" y="4242"/>
                        <a:pt x="2010" y="4711"/>
                        <a:pt x="2110" y="4893"/>
                      </a:cubicBezTo>
                      <a:cubicBezTo>
                        <a:pt x="2210" y="5074"/>
                        <a:pt x="3020" y="5843"/>
                        <a:pt x="3020" y="5843"/>
                      </a:cubicBezTo>
                      <a:lnTo>
                        <a:pt x="3056" y="5115"/>
                      </a:lnTo>
                      <a:lnTo>
                        <a:pt x="3165" y="3319"/>
                      </a:lnTo>
                      <a:cubicBezTo>
                        <a:pt x="3165" y="3319"/>
                        <a:pt x="3302" y="1182"/>
                        <a:pt x="3293" y="1027"/>
                      </a:cubicBezTo>
                      <a:cubicBezTo>
                        <a:pt x="3284" y="872"/>
                        <a:pt x="3293" y="99"/>
                        <a:pt x="3293" y="99"/>
                      </a:cubicBezTo>
                      <a:cubicBezTo>
                        <a:pt x="3293" y="99"/>
                        <a:pt x="2547" y="40"/>
                        <a:pt x="1937" y="13"/>
                      </a:cubicBezTo>
                      <a:cubicBezTo>
                        <a:pt x="1734" y="4"/>
                        <a:pt x="1453" y="1"/>
                        <a:pt x="1169"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850;p71">
                  <a:extLst>
                    <a:ext uri="{FF2B5EF4-FFF2-40B4-BE49-F238E27FC236}">
                      <a16:creationId xmlns:a16="http://schemas.microsoft.com/office/drawing/2014/main" id="{F4145647-B006-1A32-B03F-619447D9BB12}"/>
                    </a:ext>
                  </a:extLst>
                </p:cNvPr>
                <p:cNvSpPr/>
                <p:nvPr/>
              </p:nvSpPr>
              <p:spPr>
                <a:xfrm>
                  <a:off x="775582" y="1523701"/>
                  <a:ext cx="1142754" cy="345565"/>
                </a:xfrm>
                <a:custGeom>
                  <a:avLst/>
                  <a:gdLst/>
                  <a:ahLst/>
                  <a:cxnLst/>
                  <a:rect l="l" t="t" r="r" b="b"/>
                  <a:pathLst>
                    <a:path w="3284" h="856" extrusionOk="0">
                      <a:moveTo>
                        <a:pt x="1160" y="0"/>
                      </a:moveTo>
                      <a:cubicBezTo>
                        <a:pt x="591" y="0"/>
                        <a:pt x="9" y="12"/>
                        <a:pt x="9" y="12"/>
                      </a:cubicBezTo>
                      <a:cubicBezTo>
                        <a:pt x="5" y="31"/>
                        <a:pt x="0" y="353"/>
                        <a:pt x="0" y="795"/>
                      </a:cubicBezTo>
                      <a:cubicBezTo>
                        <a:pt x="546" y="836"/>
                        <a:pt x="1093" y="856"/>
                        <a:pt x="1640" y="856"/>
                      </a:cubicBezTo>
                      <a:cubicBezTo>
                        <a:pt x="2188" y="856"/>
                        <a:pt x="2736" y="836"/>
                        <a:pt x="3284" y="795"/>
                      </a:cubicBezTo>
                      <a:cubicBezTo>
                        <a:pt x="3279" y="513"/>
                        <a:pt x="3284" y="99"/>
                        <a:pt x="3284" y="99"/>
                      </a:cubicBezTo>
                      <a:cubicBezTo>
                        <a:pt x="3284" y="99"/>
                        <a:pt x="2538" y="44"/>
                        <a:pt x="1928" y="12"/>
                      </a:cubicBezTo>
                      <a:cubicBezTo>
                        <a:pt x="1725" y="3"/>
                        <a:pt x="1444" y="0"/>
                        <a:pt x="1160" y="0"/>
                      </a:cubicBezTo>
                      <a:close/>
                    </a:path>
                  </a:pathLst>
                </a:custGeom>
                <a:solidFill>
                  <a:srgbClr val="DE98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 name="Google Shape;2851;p71">
                <a:extLst>
                  <a:ext uri="{FF2B5EF4-FFF2-40B4-BE49-F238E27FC236}">
                    <a16:creationId xmlns:a16="http://schemas.microsoft.com/office/drawing/2014/main" id="{B324ED0E-0F52-2D59-3986-C2A9C2FA75A7}"/>
                  </a:ext>
                </a:extLst>
              </p:cNvPr>
              <p:cNvSpPr/>
              <p:nvPr/>
            </p:nvSpPr>
            <p:spPr>
              <a:xfrm rot="16200000">
                <a:off x="688370" y="1512182"/>
                <a:ext cx="1240884" cy="2546109"/>
              </a:xfrm>
              <a:custGeom>
                <a:avLst/>
                <a:gdLst/>
                <a:ahLst/>
                <a:cxnLst/>
                <a:rect l="l" t="t" r="r" b="b"/>
                <a:pathLst>
                  <a:path w="3566" h="6307" extrusionOk="0">
                    <a:moveTo>
                      <a:pt x="1018" y="155"/>
                    </a:moveTo>
                    <a:cubicBezTo>
                      <a:pt x="1287" y="155"/>
                      <a:pt x="1558" y="173"/>
                      <a:pt x="1829" y="187"/>
                    </a:cubicBezTo>
                    <a:cubicBezTo>
                      <a:pt x="2343" y="209"/>
                      <a:pt x="2856" y="237"/>
                      <a:pt x="3370" y="259"/>
                    </a:cubicBezTo>
                    <a:cubicBezTo>
                      <a:pt x="3425" y="700"/>
                      <a:pt x="3361" y="1169"/>
                      <a:pt x="3338" y="1610"/>
                    </a:cubicBezTo>
                    <a:lnTo>
                      <a:pt x="3257" y="3083"/>
                    </a:lnTo>
                    <a:cubicBezTo>
                      <a:pt x="3207" y="3993"/>
                      <a:pt x="3157" y="4907"/>
                      <a:pt x="3102" y="5821"/>
                    </a:cubicBezTo>
                    <a:cubicBezTo>
                      <a:pt x="2629" y="5339"/>
                      <a:pt x="2188" y="4821"/>
                      <a:pt x="1783" y="4266"/>
                    </a:cubicBezTo>
                    <a:cubicBezTo>
                      <a:pt x="1772" y="4250"/>
                      <a:pt x="1754" y="4244"/>
                      <a:pt x="1735" y="4244"/>
                    </a:cubicBezTo>
                    <a:cubicBezTo>
                      <a:pt x="1715" y="4244"/>
                      <a:pt x="1695" y="4252"/>
                      <a:pt x="1683" y="4266"/>
                    </a:cubicBezTo>
                    <a:cubicBezTo>
                      <a:pt x="1247" y="4843"/>
                      <a:pt x="824" y="5430"/>
                      <a:pt x="410" y="6026"/>
                    </a:cubicBezTo>
                    <a:cubicBezTo>
                      <a:pt x="292" y="4102"/>
                      <a:pt x="146" y="2165"/>
                      <a:pt x="214" y="232"/>
                    </a:cubicBezTo>
                    <a:cubicBezTo>
                      <a:pt x="480" y="173"/>
                      <a:pt x="749" y="155"/>
                      <a:pt x="1018" y="155"/>
                    </a:cubicBezTo>
                    <a:close/>
                    <a:moveTo>
                      <a:pt x="910" y="0"/>
                    </a:moveTo>
                    <a:cubicBezTo>
                      <a:pt x="655" y="9"/>
                      <a:pt x="401" y="23"/>
                      <a:pt x="146" y="32"/>
                    </a:cubicBezTo>
                    <a:cubicBezTo>
                      <a:pt x="110" y="32"/>
                      <a:pt x="78" y="64"/>
                      <a:pt x="78" y="109"/>
                    </a:cubicBezTo>
                    <a:cubicBezTo>
                      <a:pt x="0" y="2151"/>
                      <a:pt x="160" y="4197"/>
                      <a:pt x="287" y="6235"/>
                    </a:cubicBezTo>
                    <a:cubicBezTo>
                      <a:pt x="290" y="6281"/>
                      <a:pt x="320" y="6306"/>
                      <a:pt x="353" y="6306"/>
                    </a:cubicBezTo>
                    <a:cubicBezTo>
                      <a:pt x="375" y="6306"/>
                      <a:pt x="398" y="6295"/>
                      <a:pt x="414" y="6271"/>
                    </a:cubicBezTo>
                    <a:cubicBezTo>
                      <a:pt x="842" y="5648"/>
                      <a:pt x="1283" y="5039"/>
                      <a:pt x="1733" y="4439"/>
                    </a:cubicBezTo>
                    <a:cubicBezTo>
                      <a:pt x="2156" y="5012"/>
                      <a:pt x="2620" y="5544"/>
                      <a:pt x="3116" y="6039"/>
                    </a:cubicBezTo>
                    <a:cubicBezTo>
                      <a:pt x="3130" y="6054"/>
                      <a:pt x="3147" y="6061"/>
                      <a:pt x="3164" y="6061"/>
                    </a:cubicBezTo>
                    <a:cubicBezTo>
                      <a:pt x="3198" y="6061"/>
                      <a:pt x="3231" y="6031"/>
                      <a:pt x="3234" y="5985"/>
                    </a:cubicBezTo>
                    <a:cubicBezTo>
                      <a:pt x="3288" y="4993"/>
                      <a:pt x="3343" y="3997"/>
                      <a:pt x="3398" y="3006"/>
                    </a:cubicBezTo>
                    <a:cubicBezTo>
                      <a:pt x="3425" y="2515"/>
                      <a:pt x="3452" y="2024"/>
                      <a:pt x="3479" y="1537"/>
                    </a:cubicBezTo>
                    <a:cubicBezTo>
                      <a:pt x="3507" y="1082"/>
                      <a:pt x="3566" y="614"/>
                      <a:pt x="3498" y="168"/>
                    </a:cubicBezTo>
                    <a:cubicBezTo>
                      <a:pt x="3489" y="132"/>
                      <a:pt x="3457" y="114"/>
                      <a:pt x="3429" y="109"/>
                    </a:cubicBezTo>
                    <a:cubicBezTo>
                      <a:pt x="2875" y="86"/>
                      <a:pt x="2315" y="59"/>
                      <a:pt x="1760" y="32"/>
                    </a:cubicBezTo>
                    <a:cubicBezTo>
                      <a:pt x="1524" y="20"/>
                      <a:pt x="1288" y="8"/>
                      <a:pt x="1052" y="8"/>
                    </a:cubicBezTo>
                    <a:cubicBezTo>
                      <a:pt x="1015" y="8"/>
                      <a:pt x="978" y="9"/>
                      <a:pt x="942" y="9"/>
                    </a:cubicBezTo>
                    <a:cubicBezTo>
                      <a:pt x="933" y="5"/>
                      <a:pt x="919" y="0"/>
                      <a:pt x="910"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C8EB8714-B3DE-018A-55F4-E75029341ECB}"/>
                </a:ext>
              </a:extLst>
            </p:cNvPr>
            <p:cNvSpPr txBox="1"/>
            <p:nvPr/>
          </p:nvSpPr>
          <p:spPr>
            <a:xfrm>
              <a:off x="8907091" y="4170524"/>
              <a:ext cx="1715298" cy="560400"/>
            </a:xfrm>
            <a:prstGeom prst="rect">
              <a:avLst/>
            </a:prstGeom>
            <a:noFill/>
          </p:spPr>
          <p:txBody>
            <a:bodyPr wrap="square" rtlCol="0">
              <a:spAutoFit/>
            </a:bodyPr>
            <a:lstStyle/>
            <a:p>
              <a:r>
                <a:rPr lang="en-US" sz="3600" dirty="0" err="1">
                  <a:solidFill>
                    <a:schemeClr val="tx1">
                      <a:lumMod val="65000"/>
                      <a:lumOff val="35000"/>
                    </a:schemeClr>
                  </a:solidFill>
                  <a:latin typeface="iCiel Cadena" panose="02000503000000020004" pitchFamily="50" charset="0"/>
                </a:rPr>
                <a:t>Lục</a:t>
              </a:r>
              <a:r>
                <a:rPr lang="en-US" sz="3600" dirty="0">
                  <a:solidFill>
                    <a:schemeClr val="tx1">
                      <a:lumMod val="65000"/>
                      <a:lumOff val="35000"/>
                    </a:schemeClr>
                  </a:solidFill>
                  <a:latin typeface="iCiel Cadena" panose="02000503000000020004" pitchFamily="50" charset="0"/>
                </a:rPr>
                <a:t> </a:t>
              </a:r>
              <a:r>
                <a:rPr lang="en-US" sz="3600" dirty="0" err="1">
                  <a:solidFill>
                    <a:schemeClr val="tx1">
                      <a:lumMod val="65000"/>
                      <a:lumOff val="35000"/>
                    </a:schemeClr>
                  </a:solidFill>
                  <a:latin typeface="iCiel Cadena" panose="02000503000000020004" pitchFamily="50" charset="0"/>
                </a:rPr>
                <a:t>đục</a:t>
              </a:r>
              <a:endParaRPr lang="en-US" sz="3600" dirty="0">
                <a:solidFill>
                  <a:schemeClr val="tx1">
                    <a:lumMod val="65000"/>
                    <a:lumOff val="35000"/>
                  </a:schemeClr>
                </a:solidFill>
                <a:latin typeface="iCiel Cadena" panose="02000503000000020004" pitchFamily="50" charset="0"/>
              </a:endParaRPr>
            </a:p>
          </p:txBody>
        </p:sp>
      </p:grpSp>
      <p:grpSp>
        <p:nvGrpSpPr>
          <p:cNvPr id="82" name="Group 81">
            <a:extLst>
              <a:ext uri="{FF2B5EF4-FFF2-40B4-BE49-F238E27FC236}">
                <a16:creationId xmlns:a16="http://schemas.microsoft.com/office/drawing/2014/main" id="{ED1C89CE-589B-6E4F-998F-5E6C05246F2B}"/>
              </a:ext>
            </a:extLst>
          </p:cNvPr>
          <p:cNvGrpSpPr/>
          <p:nvPr/>
        </p:nvGrpSpPr>
        <p:grpSpPr>
          <a:xfrm>
            <a:off x="4607318" y="3467100"/>
            <a:ext cx="3353441" cy="1606836"/>
            <a:chOff x="776769" y="1721992"/>
            <a:chExt cx="3353441" cy="1606836"/>
          </a:xfrm>
        </p:grpSpPr>
        <p:grpSp>
          <p:nvGrpSpPr>
            <p:cNvPr id="83" name="Group 82">
              <a:extLst>
                <a:ext uri="{FF2B5EF4-FFF2-40B4-BE49-F238E27FC236}">
                  <a16:creationId xmlns:a16="http://schemas.microsoft.com/office/drawing/2014/main" id="{235AD2F7-E9D4-6050-76C7-9A2CFB2DFEC4}"/>
                </a:ext>
              </a:extLst>
            </p:cNvPr>
            <p:cNvGrpSpPr/>
            <p:nvPr/>
          </p:nvGrpSpPr>
          <p:grpSpPr>
            <a:xfrm rot="16200000">
              <a:off x="1650072" y="848689"/>
              <a:ext cx="1606836" cy="3353441"/>
              <a:chOff x="2480295" y="1518493"/>
              <a:chExt cx="357153" cy="649205"/>
            </a:xfrm>
          </p:grpSpPr>
          <p:sp>
            <p:nvSpPr>
              <p:cNvPr id="85" name="Google Shape;2858;p71">
                <a:extLst>
                  <a:ext uri="{FF2B5EF4-FFF2-40B4-BE49-F238E27FC236}">
                    <a16:creationId xmlns:a16="http://schemas.microsoft.com/office/drawing/2014/main" id="{CA573EA4-7987-3748-40B0-64C5FD7238BF}"/>
                  </a:ext>
                </a:extLst>
              </p:cNvPr>
              <p:cNvSpPr/>
              <p:nvPr/>
            </p:nvSpPr>
            <p:spPr>
              <a:xfrm>
                <a:off x="2489809" y="1531312"/>
                <a:ext cx="346336" cy="629975"/>
              </a:xfrm>
              <a:custGeom>
                <a:avLst/>
                <a:gdLst/>
                <a:ahLst/>
                <a:cxnLst/>
                <a:rect l="l" t="t" r="r" b="b"/>
                <a:pathLst>
                  <a:path w="3458" h="6290" extrusionOk="0">
                    <a:moveTo>
                      <a:pt x="3113" y="1"/>
                    </a:moveTo>
                    <a:cubicBezTo>
                      <a:pt x="3058" y="1"/>
                      <a:pt x="3008" y="2"/>
                      <a:pt x="2984" y="5"/>
                    </a:cubicBezTo>
                    <a:cubicBezTo>
                      <a:pt x="2967" y="8"/>
                      <a:pt x="2908" y="9"/>
                      <a:pt x="2827" y="9"/>
                    </a:cubicBezTo>
                    <a:cubicBezTo>
                      <a:pt x="2634" y="9"/>
                      <a:pt x="2316" y="2"/>
                      <a:pt x="2141" y="2"/>
                    </a:cubicBezTo>
                    <a:cubicBezTo>
                      <a:pt x="2088" y="2"/>
                      <a:pt x="2048" y="3"/>
                      <a:pt x="2029" y="5"/>
                    </a:cubicBezTo>
                    <a:cubicBezTo>
                      <a:pt x="1920" y="18"/>
                      <a:pt x="19" y="82"/>
                      <a:pt x="19" y="82"/>
                    </a:cubicBezTo>
                    <a:cubicBezTo>
                      <a:pt x="19" y="82"/>
                      <a:pt x="1" y="791"/>
                      <a:pt x="19" y="1128"/>
                    </a:cubicBezTo>
                    <a:cubicBezTo>
                      <a:pt x="37" y="1464"/>
                      <a:pt x="74" y="4466"/>
                      <a:pt x="74" y="4466"/>
                    </a:cubicBezTo>
                    <a:cubicBezTo>
                      <a:pt x="74" y="4466"/>
                      <a:pt x="719" y="5130"/>
                      <a:pt x="792" y="5243"/>
                    </a:cubicBezTo>
                    <a:cubicBezTo>
                      <a:pt x="865" y="5357"/>
                      <a:pt x="1984" y="6289"/>
                      <a:pt x="1984" y="6289"/>
                    </a:cubicBezTo>
                    <a:cubicBezTo>
                      <a:pt x="1984" y="6289"/>
                      <a:pt x="2220" y="6012"/>
                      <a:pt x="2311" y="5903"/>
                    </a:cubicBezTo>
                    <a:cubicBezTo>
                      <a:pt x="2402" y="5798"/>
                      <a:pt x="3457" y="4429"/>
                      <a:pt x="3457" y="4429"/>
                    </a:cubicBezTo>
                    <a:lnTo>
                      <a:pt x="3430" y="4138"/>
                    </a:lnTo>
                    <a:cubicBezTo>
                      <a:pt x="3430" y="4138"/>
                      <a:pt x="3384" y="3001"/>
                      <a:pt x="3357" y="2806"/>
                    </a:cubicBezTo>
                    <a:cubicBezTo>
                      <a:pt x="3330" y="2615"/>
                      <a:pt x="3357" y="5"/>
                      <a:pt x="3357" y="5"/>
                    </a:cubicBezTo>
                    <a:cubicBezTo>
                      <a:pt x="3357" y="5"/>
                      <a:pt x="3224" y="1"/>
                      <a:pt x="3113" y="1"/>
                    </a:cubicBezTo>
                    <a:close/>
                  </a:path>
                </a:pathLst>
              </a:custGeom>
              <a:solidFill>
                <a:srgbClr val="ACD5D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6" name="Google Shape;2859;p71">
                <a:extLst>
                  <a:ext uri="{FF2B5EF4-FFF2-40B4-BE49-F238E27FC236}">
                    <a16:creationId xmlns:a16="http://schemas.microsoft.com/office/drawing/2014/main" id="{6101B8F7-83E3-5C90-7FFC-7D50B8211866}"/>
                  </a:ext>
                </a:extLst>
              </p:cNvPr>
              <p:cNvSpPr/>
              <p:nvPr/>
            </p:nvSpPr>
            <p:spPr>
              <a:xfrm>
                <a:off x="2489809" y="1531312"/>
                <a:ext cx="336320" cy="116681"/>
              </a:xfrm>
              <a:custGeom>
                <a:avLst/>
                <a:gdLst/>
                <a:ahLst/>
                <a:cxnLst/>
                <a:rect l="l" t="t" r="r" b="b"/>
                <a:pathLst>
                  <a:path w="3358" h="1165" extrusionOk="0">
                    <a:moveTo>
                      <a:pt x="3113" y="1"/>
                    </a:moveTo>
                    <a:cubicBezTo>
                      <a:pt x="3058" y="1"/>
                      <a:pt x="3008" y="2"/>
                      <a:pt x="2984" y="5"/>
                    </a:cubicBezTo>
                    <a:cubicBezTo>
                      <a:pt x="2969" y="7"/>
                      <a:pt x="2922" y="7"/>
                      <a:pt x="2857" y="7"/>
                    </a:cubicBezTo>
                    <a:cubicBezTo>
                      <a:pt x="2679" y="7"/>
                      <a:pt x="2364" y="2"/>
                      <a:pt x="2174" y="2"/>
                    </a:cubicBezTo>
                    <a:cubicBezTo>
                      <a:pt x="2105" y="2"/>
                      <a:pt x="2052" y="3"/>
                      <a:pt x="2029" y="5"/>
                    </a:cubicBezTo>
                    <a:cubicBezTo>
                      <a:pt x="1920" y="14"/>
                      <a:pt x="19" y="82"/>
                      <a:pt x="19" y="82"/>
                    </a:cubicBezTo>
                    <a:cubicBezTo>
                      <a:pt x="19" y="82"/>
                      <a:pt x="1" y="791"/>
                      <a:pt x="19" y="1128"/>
                    </a:cubicBezTo>
                    <a:cubicBezTo>
                      <a:pt x="19" y="1137"/>
                      <a:pt x="19" y="1151"/>
                      <a:pt x="19" y="1164"/>
                    </a:cubicBezTo>
                    <a:cubicBezTo>
                      <a:pt x="815" y="1146"/>
                      <a:pt x="2402" y="1078"/>
                      <a:pt x="3348" y="1037"/>
                    </a:cubicBezTo>
                    <a:cubicBezTo>
                      <a:pt x="3353" y="478"/>
                      <a:pt x="3357" y="5"/>
                      <a:pt x="3357" y="5"/>
                    </a:cubicBezTo>
                    <a:cubicBezTo>
                      <a:pt x="3357" y="5"/>
                      <a:pt x="3224" y="1"/>
                      <a:pt x="3113" y="1"/>
                    </a:cubicBezTo>
                    <a:close/>
                  </a:path>
                </a:pathLst>
              </a:custGeom>
              <a:solidFill>
                <a:srgbClr val="5B94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7" name="Google Shape;2860;p71">
                <a:extLst>
                  <a:ext uri="{FF2B5EF4-FFF2-40B4-BE49-F238E27FC236}">
                    <a16:creationId xmlns:a16="http://schemas.microsoft.com/office/drawing/2014/main" id="{43A9768D-3817-5A76-E14D-EDC035441CEF}"/>
                  </a:ext>
                </a:extLst>
              </p:cNvPr>
              <p:cNvSpPr/>
              <p:nvPr/>
            </p:nvSpPr>
            <p:spPr>
              <a:xfrm>
                <a:off x="2480295" y="1518493"/>
                <a:ext cx="357153" cy="649205"/>
              </a:xfrm>
              <a:custGeom>
                <a:avLst/>
                <a:gdLst/>
                <a:ahLst/>
                <a:cxnLst/>
                <a:rect l="l" t="t" r="r" b="b"/>
                <a:pathLst>
                  <a:path w="3566" h="6482" extrusionOk="0">
                    <a:moveTo>
                      <a:pt x="3375" y="169"/>
                    </a:moveTo>
                    <a:cubicBezTo>
                      <a:pt x="3393" y="1620"/>
                      <a:pt x="3411" y="3066"/>
                      <a:pt x="3429" y="4516"/>
                    </a:cubicBezTo>
                    <a:cubicBezTo>
                      <a:pt x="3429" y="4530"/>
                      <a:pt x="3434" y="4544"/>
                      <a:pt x="3438" y="4553"/>
                    </a:cubicBezTo>
                    <a:cubicBezTo>
                      <a:pt x="2970" y="5140"/>
                      <a:pt x="2502" y="5722"/>
                      <a:pt x="2033" y="6308"/>
                    </a:cubicBezTo>
                    <a:cubicBezTo>
                      <a:pt x="1392" y="5785"/>
                      <a:pt x="787" y="5208"/>
                      <a:pt x="232" y="4585"/>
                    </a:cubicBezTo>
                    <a:cubicBezTo>
                      <a:pt x="182" y="3853"/>
                      <a:pt x="155" y="3120"/>
                      <a:pt x="146" y="2388"/>
                    </a:cubicBezTo>
                    <a:cubicBezTo>
                      <a:pt x="137" y="1683"/>
                      <a:pt x="169" y="978"/>
                      <a:pt x="146" y="278"/>
                    </a:cubicBezTo>
                    <a:cubicBezTo>
                      <a:pt x="1219" y="251"/>
                      <a:pt x="2297" y="214"/>
                      <a:pt x="3375" y="169"/>
                    </a:cubicBezTo>
                    <a:close/>
                    <a:moveTo>
                      <a:pt x="3438" y="1"/>
                    </a:moveTo>
                    <a:cubicBezTo>
                      <a:pt x="3419" y="1"/>
                      <a:pt x="3400" y="9"/>
                      <a:pt x="3388" y="23"/>
                    </a:cubicBezTo>
                    <a:cubicBezTo>
                      <a:pt x="2283" y="69"/>
                      <a:pt x="1178" y="105"/>
                      <a:pt x="73" y="133"/>
                    </a:cubicBezTo>
                    <a:cubicBezTo>
                      <a:pt x="37" y="137"/>
                      <a:pt x="0" y="164"/>
                      <a:pt x="5" y="205"/>
                    </a:cubicBezTo>
                    <a:cubicBezTo>
                      <a:pt x="32" y="933"/>
                      <a:pt x="0" y="1661"/>
                      <a:pt x="10" y="2388"/>
                    </a:cubicBezTo>
                    <a:cubicBezTo>
                      <a:pt x="14" y="3129"/>
                      <a:pt x="46" y="3871"/>
                      <a:pt x="96" y="4607"/>
                    </a:cubicBezTo>
                    <a:cubicBezTo>
                      <a:pt x="91" y="4626"/>
                      <a:pt x="96" y="4648"/>
                      <a:pt x="114" y="4667"/>
                    </a:cubicBezTo>
                    <a:cubicBezTo>
                      <a:pt x="696" y="5321"/>
                      <a:pt x="1328" y="5922"/>
                      <a:pt x="2006" y="6472"/>
                    </a:cubicBezTo>
                    <a:cubicBezTo>
                      <a:pt x="2014" y="6479"/>
                      <a:pt x="2026" y="6482"/>
                      <a:pt x="2038" y="6482"/>
                    </a:cubicBezTo>
                    <a:cubicBezTo>
                      <a:pt x="2058" y="6482"/>
                      <a:pt x="2081" y="6473"/>
                      <a:pt x="2092" y="6458"/>
                    </a:cubicBezTo>
                    <a:cubicBezTo>
                      <a:pt x="2574" y="5853"/>
                      <a:pt x="3061" y="5249"/>
                      <a:pt x="3543" y="4644"/>
                    </a:cubicBezTo>
                    <a:cubicBezTo>
                      <a:pt x="3566" y="4617"/>
                      <a:pt x="3566" y="4580"/>
                      <a:pt x="3552" y="4557"/>
                    </a:cubicBezTo>
                    <a:cubicBezTo>
                      <a:pt x="3561" y="4548"/>
                      <a:pt x="3566" y="4530"/>
                      <a:pt x="3566" y="4516"/>
                    </a:cubicBezTo>
                    <a:cubicBezTo>
                      <a:pt x="3548" y="3034"/>
                      <a:pt x="3529" y="1551"/>
                      <a:pt x="3511" y="73"/>
                    </a:cubicBezTo>
                    <a:cubicBezTo>
                      <a:pt x="3508" y="24"/>
                      <a:pt x="3472" y="1"/>
                      <a:pt x="3438"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TextBox 83">
              <a:extLst>
                <a:ext uri="{FF2B5EF4-FFF2-40B4-BE49-F238E27FC236}">
                  <a16:creationId xmlns:a16="http://schemas.microsoft.com/office/drawing/2014/main" id="{F28BB548-AE63-D436-A365-5F462F38AC33}"/>
                </a:ext>
              </a:extLst>
            </p:cNvPr>
            <p:cNvSpPr txBox="1"/>
            <p:nvPr/>
          </p:nvSpPr>
          <p:spPr>
            <a:xfrm>
              <a:off x="969682" y="2150651"/>
              <a:ext cx="3057788" cy="584775"/>
            </a:xfrm>
            <a:prstGeom prst="rect">
              <a:avLst/>
            </a:prstGeom>
            <a:noFill/>
          </p:spPr>
          <p:txBody>
            <a:bodyPr wrap="square" rtlCol="0">
              <a:spAutoFit/>
            </a:bodyPr>
            <a:lstStyle/>
            <a:p>
              <a:r>
                <a:rPr lang="en-US" sz="3200" dirty="0" err="1">
                  <a:solidFill>
                    <a:srgbClr val="002060"/>
                  </a:solidFill>
                  <a:latin typeface="iCiel Cadena" panose="02000503000000020004" pitchFamily="50" charset="0"/>
                </a:rPr>
                <a:t>Rầm</a:t>
              </a:r>
              <a:r>
                <a:rPr lang="en-US" sz="3200" dirty="0">
                  <a:solidFill>
                    <a:srgbClr val="002060"/>
                  </a:solidFill>
                  <a:latin typeface="iCiel Cadena" panose="02000503000000020004" pitchFamily="50" charset="0"/>
                </a:rPr>
                <a:t> </a:t>
              </a:r>
              <a:r>
                <a:rPr lang="en-US" sz="3200" dirty="0" err="1">
                  <a:solidFill>
                    <a:srgbClr val="002060"/>
                  </a:solidFill>
                  <a:latin typeface="iCiel Cadena" panose="02000503000000020004" pitchFamily="50" charset="0"/>
                </a:rPr>
                <a:t>rầm</a:t>
              </a:r>
              <a:endParaRPr lang="en-US" sz="3200" dirty="0">
                <a:solidFill>
                  <a:srgbClr val="002060"/>
                </a:solidFill>
                <a:latin typeface="iCiel Cadena" panose="02000503000000020004" pitchFamily="50" charset="0"/>
              </a:endParaRPr>
            </a:p>
          </p:txBody>
        </p:sp>
      </p:grpSp>
      <p:grpSp>
        <p:nvGrpSpPr>
          <p:cNvPr id="88" name="Group 87">
            <a:extLst>
              <a:ext uri="{FF2B5EF4-FFF2-40B4-BE49-F238E27FC236}">
                <a16:creationId xmlns:a16="http://schemas.microsoft.com/office/drawing/2014/main" id="{089A997E-B2A7-5AE9-DF78-35D8D9FE844C}"/>
              </a:ext>
            </a:extLst>
          </p:cNvPr>
          <p:cNvGrpSpPr/>
          <p:nvPr/>
        </p:nvGrpSpPr>
        <p:grpSpPr>
          <a:xfrm>
            <a:off x="8103761" y="1795428"/>
            <a:ext cx="3124184" cy="1367299"/>
            <a:chOff x="779999" y="3697860"/>
            <a:chExt cx="3124184" cy="1367299"/>
          </a:xfrm>
        </p:grpSpPr>
        <p:grpSp>
          <p:nvGrpSpPr>
            <p:cNvPr id="89" name="Group 88">
              <a:extLst>
                <a:ext uri="{FF2B5EF4-FFF2-40B4-BE49-F238E27FC236}">
                  <a16:creationId xmlns:a16="http://schemas.microsoft.com/office/drawing/2014/main" id="{B89B8FC0-8CE1-688D-C981-4B070FB30C56}"/>
                </a:ext>
              </a:extLst>
            </p:cNvPr>
            <p:cNvGrpSpPr/>
            <p:nvPr/>
          </p:nvGrpSpPr>
          <p:grpSpPr>
            <a:xfrm rot="16200000">
              <a:off x="1658441" y="2819418"/>
              <a:ext cx="1367299" cy="3124184"/>
              <a:chOff x="2048532" y="1525203"/>
              <a:chExt cx="336220" cy="605737"/>
            </a:xfrm>
          </p:grpSpPr>
          <p:sp>
            <p:nvSpPr>
              <p:cNvPr id="91" name="Google Shape;2852;p71">
                <a:extLst>
                  <a:ext uri="{FF2B5EF4-FFF2-40B4-BE49-F238E27FC236}">
                    <a16:creationId xmlns:a16="http://schemas.microsoft.com/office/drawing/2014/main" id="{6C4B4B0E-94B6-A94A-B595-B04F99AB099F}"/>
                  </a:ext>
                </a:extLst>
              </p:cNvPr>
              <p:cNvSpPr/>
              <p:nvPr/>
            </p:nvSpPr>
            <p:spPr>
              <a:xfrm>
                <a:off x="2058547" y="1536721"/>
                <a:ext cx="322599" cy="578195"/>
              </a:xfrm>
              <a:custGeom>
                <a:avLst/>
                <a:gdLst/>
                <a:ahLst/>
                <a:cxnLst/>
                <a:rect l="l" t="t" r="r" b="b"/>
                <a:pathLst>
                  <a:path w="3221" h="5773" extrusionOk="0">
                    <a:moveTo>
                      <a:pt x="146" y="1"/>
                    </a:moveTo>
                    <a:cubicBezTo>
                      <a:pt x="146" y="1"/>
                      <a:pt x="0" y="46"/>
                      <a:pt x="9" y="105"/>
                    </a:cubicBezTo>
                    <a:cubicBezTo>
                      <a:pt x="19" y="164"/>
                      <a:pt x="28" y="737"/>
                      <a:pt x="28" y="737"/>
                    </a:cubicBezTo>
                    <a:lnTo>
                      <a:pt x="46" y="2434"/>
                    </a:lnTo>
                    <a:lnTo>
                      <a:pt x="9" y="5772"/>
                    </a:lnTo>
                    <a:cubicBezTo>
                      <a:pt x="11" y="5772"/>
                      <a:pt x="12" y="5772"/>
                      <a:pt x="14" y="5772"/>
                    </a:cubicBezTo>
                    <a:cubicBezTo>
                      <a:pt x="114" y="5772"/>
                      <a:pt x="848" y="4774"/>
                      <a:pt x="933" y="4680"/>
                    </a:cubicBezTo>
                    <a:cubicBezTo>
                      <a:pt x="1019" y="4585"/>
                      <a:pt x="1510" y="3943"/>
                      <a:pt x="1510" y="3943"/>
                    </a:cubicBezTo>
                    <a:lnTo>
                      <a:pt x="1774" y="4316"/>
                    </a:lnTo>
                    <a:cubicBezTo>
                      <a:pt x="2038" y="4689"/>
                      <a:pt x="2893" y="5772"/>
                      <a:pt x="2893" y="5772"/>
                    </a:cubicBezTo>
                    <a:lnTo>
                      <a:pt x="2965" y="5417"/>
                    </a:lnTo>
                    <a:lnTo>
                      <a:pt x="3138" y="3261"/>
                    </a:lnTo>
                    <a:cubicBezTo>
                      <a:pt x="3138" y="3261"/>
                      <a:pt x="3220" y="1219"/>
                      <a:pt x="3211" y="1083"/>
                    </a:cubicBezTo>
                    <a:cubicBezTo>
                      <a:pt x="3202" y="951"/>
                      <a:pt x="3147" y="1"/>
                      <a:pt x="3147" y="1"/>
                    </a:cubicBez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853;p71">
                <a:extLst>
                  <a:ext uri="{FF2B5EF4-FFF2-40B4-BE49-F238E27FC236}">
                    <a16:creationId xmlns:a16="http://schemas.microsoft.com/office/drawing/2014/main" id="{60C69D6E-8FCE-DAC2-C0B7-8FA6DE274AD8}"/>
                  </a:ext>
                </a:extLst>
              </p:cNvPr>
              <p:cNvSpPr/>
              <p:nvPr/>
            </p:nvSpPr>
            <p:spPr>
              <a:xfrm>
                <a:off x="2061251" y="1536721"/>
                <a:ext cx="208222" cy="86233"/>
              </a:xfrm>
              <a:custGeom>
                <a:avLst/>
                <a:gdLst/>
                <a:ahLst/>
                <a:cxnLst/>
                <a:rect l="l" t="t" r="r" b="b"/>
                <a:pathLst>
                  <a:path w="2079" h="861" extrusionOk="0">
                    <a:moveTo>
                      <a:pt x="1542" y="1"/>
                    </a:moveTo>
                    <a:cubicBezTo>
                      <a:pt x="1024" y="210"/>
                      <a:pt x="510" y="424"/>
                      <a:pt x="1" y="646"/>
                    </a:cubicBezTo>
                    <a:cubicBezTo>
                      <a:pt x="1" y="701"/>
                      <a:pt x="1" y="737"/>
                      <a:pt x="1" y="737"/>
                    </a:cubicBezTo>
                    <a:lnTo>
                      <a:pt x="5" y="860"/>
                    </a:lnTo>
                    <a:cubicBezTo>
                      <a:pt x="692" y="565"/>
                      <a:pt x="1383" y="273"/>
                      <a:pt x="2079"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3" name="Google Shape;2854;p71">
                <a:extLst>
                  <a:ext uri="{FF2B5EF4-FFF2-40B4-BE49-F238E27FC236}">
                    <a16:creationId xmlns:a16="http://schemas.microsoft.com/office/drawing/2014/main" id="{CD7B8A4B-8E58-EB20-BC80-F4A74AE83AC9}"/>
                  </a:ext>
                </a:extLst>
              </p:cNvPr>
              <p:cNvSpPr/>
              <p:nvPr/>
            </p:nvSpPr>
            <p:spPr>
              <a:xfrm>
                <a:off x="2062153" y="1536721"/>
                <a:ext cx="312083" cy="163152"/>
              </a:xfrm>
              <a:custGeom>
                <a:avLst/>
                <a:gdLst/>
                <a:ahLst/>
                <a:cxnLst/>
                <a:rect l="l" t="t" r="r" b="b"/>
                <a:pathLst>
                  <a:path w="3116" h="1629" extrusionOk="0">
                    <a:moveTo>
                      <a:pt x="2788" y="1"/>
                    </a:moveTo>
                    <a:cubicBezTo>
                      <a:pt x="1852" y="455"/>
                      <a:pt x="924" y="924"/>
                      <a:pt x="1" y="1406"/>
                    </a:cubicBezTo>
                    <a:lnTo>
                      <a:pt x="1" y="1629"/>
                    </a:lnTo>
                    <a:cubicBezTo>
                      <a:pt x="1033" y="1088"/>
                      <a:pt x="2070" y="569"/>
                      <a:pt x="3116" y="60"/>
                    </a:cubicBezTo>
                    <a:cubicBezTo>
                      <a:pt x="3116" y="23"/>
                      <a:pt x="3116" y="1"/>
                      <a:pt x="3116"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4" name="Google Shape;2855;p71">
                <a:extLst>
                  <a:ext uri="{FF2B5EF4-FFF2-40B4-BE49-F238E27FC236}">
                    <a16:creationId xmlns:a16="http://schemas.microsoft.com/office/drawing/2014/main" id="{6597A0E0-025A-779A-877A-439CDD55013D}"/>
                  </a:ext>
                </a:extLst>
              </p:cNvPr>
              <p:cNvSpPr/>
              <p:nvPr/>
            </p:nvSpPr>
            <p:spPr>
              <a:xfrm>
                <a:off x="2062653" y="1584995"/>
                <a:ext cx="315288" cy="175472"/>
              </a:xfrm>
              <a:custGeom>
                <a:avLst/>
                <a:gdLst/>
                <a:ahLst/>
                <a:cxnLst/>
                <a:rect l="l" t="t" r="r" b="b"/>
                <a:pathLst>
                  <a:path w="3148" h="1752" extrusionOk="0">
                    <a:moveTo>
                      <a:pt x="3138" y="1"/>
                    </a:moveTo>
                    <a:lnTo>
                      <a:pt x="0" y="1533"/>
                    </a:lnTo>
                    <a:lnTo>
                      <a:pt x="5" y="1752"/>
                    </a:lnTo>
                    <a:cubicBezTo>
                      <a:pt x="1051" y="1242"/>
                      <a:pt x="2101" y="728"/>
                      <a:pt x="3147" y="214"/>
                    </a:cubicBezTo>
                    <a:cubicBezTo>
                      <a:pt x="3147" y="146"/>
                      <a:pt x="3143" y="73"/>
                      <a:pt x="3138"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5" name="Google Shape;2856;p71">
                <a:extLst>
                  <a:ext uri="{FF2B5EF4-FFF2-40B4-BE49-F238E27FC236}">
                    <a16:creationId xmlns:a16="http://schemas.microsoft.com/office/drawing/2014/main" id="{7871208F-F846-DFAB-7937-CCD75AC17031}"/>
                  </a:ext>
                </a:extLst>
              </p:cNvPr>
              <p:cNvSpPr/>
              <p:nvPr/>
            </p:nvSpPr>
            <p:spPr>
              <a:xfrm>
                <a:off x="2062653" y="1647391"/>
                <a:ext cx="317992" cy="192798"/>
              </a:xfrm>
              <a:custGeom>
                <a:avLst/>
                <a:gdLst/>
                <a:ahLst/>
                <a:cxnLst/>
                <a:rect l="l" t="t" r="r" b="b"/>
                <a:pathLst>
                  <a:path w="3175" h="1925" extrusionOk="0">
                    <a:moveTo>
                      <a:pt x="3175" y="1"/>
                    </a:moveTo>
                    <a:cubicBezTo>
                      <a:pt x="2115" y="569"/>
                      <a:pt x="1060" y="1133"/>
                      <a:pt x="5" y="1697"/>
                    </a:cubicBezTo>
                    <a:lnTo>
                      <a:pt x="0" y="1924"/>
                    </a:lnTo>
                    <a:lnTo>
                      <a:pt x="3170" y="228"/>
                    </a:lnTo>
                    <a:cubicBezTo>
                      <a:pt x="3170" y="123"/>
                      <a:pt x="3175" y="42"/>
                      <a:pt x="3175" y="1"/>
                    </a:cubicBezTo>
                    <a:close/>
                  </a:path>
                </a:pathLst>
              </a:custGeom>
              <a:solidFill>
                <a:srgbClr val="F8DE6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6" name="Google Shape;2857;p71">
                <a:extLst>
                  <a:ext uri="{FF2B5EF4-FFF2-40B4-BE49-F238E27FC236}">
                    <a16:creationId xmlns:a16="http://schemas.microsoft.com/office/drawing/2014/main" id="{504864D5-AD2D-3D20-EF0F-F8A658C6E9D6}"/>
                  </a:ext>
                </a:extLst>
              </p:cNvPr>
              <p:cNvSpPr/>
              <p:nvPr/>
            </p:nvSpPr>
            <p:spPr>
              <a:xfrm>
                <a:off x="2048532" y="1525203"/>
                <a:ext cx="336220" cy="605737"/>
              </a:xfrm>
              <a:custGeom>
                <a:avLst/>
                <a:gdLst/>
                <a:ahLst/>
                <a:cxnLst/>
                <a:rect l="l" t="t" r="r" b="b"/>
                <a:pathLst>
                  <a:path w="3357" h="6048" extrusionOk="0">
                    <a:moveTo>
                      <a:pt x="1039" y="161"/>
                    </a:moveTo>
                    <a:cubicBezTo>
                      <a:pt x="1172" y="161"/>
                      <a:pt x="1305" y="163"/>
                      <a:pt x="1437" y="166"/>
                    </a:cubicBezTo>
                    <a:cubicBezTo>
                      <a:pt x="2029" y="175"/>
                      <a:pt x="2620" y="188"/>
                      <a:pt x="3211" y="197"/>
                    </a:cubicBezTo>
                    <a:cubicBezTo>
                      <a:pt x="3206" y="2039"/>
                      <a:pt x="3111" y="3881"/>
                      <a:pt x="2924" y="5709"/>
                    </a:cubicBezTo>
                    <a:cubicBezTo>
                      <a:pt x="2920" y="5718"/>
                      <a:pt x="2915" y="5727"/>
                      <a:pt x="2915" y="5741"/>
                    </a:cubicBezTo>
                    <a:cubicBezTo>
                      <a:pt x="2456" y="5195"/>
                      <a:pt x="2033" y="4613"/>
                      <a:pt x="1651" y="3999"/>
                    </a:cubicBezTo>
                    <a:cubicBezTo>
                      <a:pt x="1637" y="3977"/>
                      <a:pt x="1610" y="3960"/>
                      <a:pt x="1584" y="3960"/>
                    </a:cubicBezTo>
                    <a:cubicBezTo>
                      <a:pt x="1567" y="3960"/>
                      <a:pt x="1550" y="3968"/>
                      <a:pt x="1537" y="3986"/>
                    </a:cubicBezTo>
                    <a:cubicBezTo>
                      <a:pt x="1096" y="4600"/>
                      <a:pt x="637" y="5195"/>
                      <a:pt x="164" y="5777"/>
                    </a:cubicBezTo>
                    <a:cubicBezTo>
                      <a:pt x="178" y="4654"/>
                      <a:pt x="182" y="3531"/>
                      <a:pt x="182" y="2403"/>
                    </a:cubicBezTo>
                    <a:cubicBezTo>
                      <a:pt x="178" y="1816"/>
                      <a:pt x="173" y="1225"/>
                      <a:pt x="169" y="639"/>
                    </a:cubicBezTo>
                    <a:cubicBezTo>
                      <a:pt x="169" y="561"/>
                      <a:pt x="169" y="489"/>
                      <a:pt x="169" y="416"/>
                    </a:cubicBezTo>
                    <a:cubicBezTo>
                      <a:pt x="164" y="325"/>
                      <a:pt x="137" y="243"/>
                      <a:pt x="237" y="207"/>
                    </a:cubicBezTo>
                    <a:cubicBezTo>
                      <a:pt x="350" y="161"/>
                      <a:pt x="514" y="175"/>
                      <a:pt x="637" y="170"/>
                    </a:cubicBezTo>
                    <a:cubicBezTo>
                      <a:pt x="771" y="163"/>
                      <a:pt x="905" y="161"/>
                      <a:pt x="1039" y="161"/>
                    </a:cubicBezTo>
                    <a:close/>
                    <a:moveTo>
                      <a:pt x="1068" y="0"/>
                    </a:moveTo>
                    <a:cubicBezTo>
                      <a:pt x="933" y="0"/>
                      <a:pt x="798" y="3"/>
                      <a:pt x="664" y="11"/>
                    </a:cubicBezTo>
                    <a:cubicBezTo>
                      <a:pt x="532" y="16"/>
                      <a:pt x="400" y="25"/>
                      <a:pt x="264" y="43"/>
                    </a:cubicBezTo>
                    <a:cubicBezTo>
                      <a:pt x="187" y="52"/>
                      <a:pt x="96" y="52"/>
                      <a:pt x="46" y="134"/>
                    </a:cubicBezTo>
                    <a:cubicBezTo>
                      <a:pt x="0" y="211"/>
                      <a:pt x="18" y="329"/>
                      <a:pt x="23" y="416"/>
                    </a:cubicBezTo>
                    <a:cubicBezTo>
                      <a:pt x="23" y="584"/>
                      <a:pt x="23" y="752"/>
                      <a:pt x="28" y="921"/>
                    </a:cubicBezTo>
                    <a:cubicBezTo>
                      <a:pt x="28" y="1234"/>
                      <a:pt x="32" y="1553"/>
                      <a:pt x="32" y="1866"/>
                    </a:cubicBezTo>
                    <a:cubicBezTo>
                      <a:pt x="37" y="2508"/>
                      <a:pt x="37" y="3149"/>
                      <a:pt x="37" y="3795"/>
                    </a:cubicBezTo>
                    <a:cubicBezTo>
                      <a:pt x="32" y="4509"/>
                      <a:pt x="28" y="5223"/>
                      <a:pt x="18" y="5941"/>
                    </a:cubicBezTo>
                    <a:cubicBezTo>
                      <a:pt x="14" y="5968"/>
                      <a:pt x="28" y="5991"/>
                      <a:pt x="50" y="6005"/>
                    </a:cubicBezTo>
                    <a:cubicBezTo>
                      <a:pt x="61" y="6030"/>
                      <a:pt x="86" y="6048"/>
                      <a:pt x="112" y="6048"/>
                    </a:cubicBezTo>
                    <a:cubicBezTo>
                      <a:pt x="128" y="6048"/>
                      <a:pt x="145" y="6041"/>
                      <a:pt x="159" y="6023"/>
                    </a:cubicBezTo>
                    <a:cubicBezTo>
                      <a:pt x="655" y="5423"/>
                      <a:pt x="1128" y="4804"/>
                      <a:pt x="1583" y="4172"/>
                    </a:cubicBezTo>
                    <a:cubicBezTo>
                      <a:pt x="1983" y="4804"/>
                      <a:pt x="2429" y="5404"/>
                      <a:pt x="2911" y="5968"/>
                    </a:cubicBezTo>
                    <a:cubicBezTo>
                      <a:pt x="2924" y="5984"/>
                      <a:pt x="2942" y="5991"/>
                      <a:pt x="2960" y="5991"/>
                    </a:cubicBezTo>
                    <a:cubicBezTo>
                      <a:pt x="2986" y="5991"/>
                      <a:pt x="3011" y="5977"/>
                      <a:pt x="3024" y="5950"/>
                    </a:cubicBezTo>
                    <a:cubicBezTo>
                      <a:pt x="3029" y="5946"/>
                      <a:pt x="3034" y="5937"/>
                      <a:pt x="3034" y="5927"/>
                    </a:cubicBezTo>
                    <a:cubicBezTo>
                      <a:pt x="3038" y="5927"/>
                      <a:pt x="3043" y="5932"/>
                      <a:pt x="3047" y="5932"/>
                    </a:cubicBezTo>
                    <a:cubicBezTo>
                      <a:pt x="3047" y="5914"/>
                      <a:pt x="3047" y="5900"/>
                      <a:pt x="3052" y="5887"/>
                    </a:cubicBezTo>
                    <a:cubicBezTo>
                      <a:pt x="3061" y="5846"/>
                      <a:pt x="3065" y="5809"/>
                      <a:pt x="3065" y="5764"/>
                    </a:cubicBezTo>
                    <a:cubicBezTo>
                      <a:pt x="3256" y="3890"/>
                      <a:pt x="3352" y="2007"/>
                      <a:pt x="3356" y="120"/>
                    </a:cubicBezTo>
                    <a:cubicBezTo>
                      <a:pt x="3356" y="79"/>
                      <a:pt x="3325" y="43"/>
                      <a:pt x="3284" y="43"/>
                    </a:cubicBezTo>
                    <a:cubicBezTo>
                      <a:pt x="2706" y="29"/>
                      <a:pt x="2133" y="20"/>
                      <a:pt x="1556" y="6"/>
                    </a:cubicBezTo>
                    <a:cubicBezTo>
                      <a:pt x="1394" y="4"/>
                      <a:pt x="1231" y="0"/>
                      <a:pt x="1068"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TextBox 89">
              <a:extLst>
                <a:ext uri="{FF2B5EF4-FFF2-40B4-BE49-F238E27FC236}">
                  <a16:creationId xmlns:a16="http://schemas.microsoft.com/office/drawing/2014/main" id="{5B3808F4-4720-0698-160F-DCD64C43A3F4}"/>
                </a:ext>
              </a:extLst>
            </p:cNvPr>
            <p:cNvSpPr txBox="1"/>
            <p:nvPr/>
          </p:nvSpPr>
          <p:spPr>
            <a:xfrm>
              <a:off x="1307017" y="4070207"/>
              <a:ext cx="2021810" cy="584775"/>
            </a:xfrm>
            <a:prstGeom prst="rect">
              <a:avLst/>
            </a:prstGeom>
            <a:noFill/>
          </p:spPr>
          <p:txBody>
            <a:bodyPr wrap="square" rtlCol="0">
              <a:spAutoFit/>
            </a:bodyPr>
            <a:lstStyle/>
            <a:p>
              <a:r>
                <a:rPr lang="en-US" sz="3200" dirty="0" err="1">
                  <a:solidFill>
                    <a:schemeClr val="tx1">
                      <a:lumMod val="75000"/>
                      <a:lumOff val="25000"/>
                    </a:schemeClr>
                  </a:solidFill>
                  <a:latin typeface="iCiel Cadena" panose="02000503000000020004" pitchFamily="50" charset="0"/>
                </a:rPr>
                <a:t>Chỉ</a:t>
              </a:r>
              <a:r>
                <a:rPr lang="en-US" sz="3200" dirty="0">
                  <a:solidFill>
                    <a:schemeClr val="tx1">
                      <a:lumMod val="75000"/>
                      <a:lumOff val="25000"/>
                    </a:schemeClr>
                  </a:solidFill>
                  <a:latin typeface="iCiel Cadena" panose="02000503000000020004" pitchFamily="50" charset="0"/>
                </a:rPr>
                <a:t> </a:t>
              </a:r>
              <a:r>
                <a:rPr lang="en-US" sz="3200" dirty="0" err="1">
                  <a:solidFill>
                    <a:schemeClr val="tx1">
                      <a:lumMod val="75000"/>
                      <a:lumOff val="25000"/>
                    </a:schemeClr>
                  </a:solidFill>
                  <a:latin typeface="iCiel Cadena" panose="02000503000000020004" pitchFamily="50" charset="0"/>
                </a:rPr>
                <a:t>vẽ</a:t>
              </a:r>
              <a:endParaRPr lang="en-US" sz="3200" dirty="0">
                <a:solidFill>
                  <a:schemeClr val="tx1">
                    <a:lumMod val="75000"/>
                    <a:lumOff val="25000"/>
                  </a:schemeClr>
                </a:solidFill>
                <a:latin typeface="iCiel Cadena" panose="02000503000000020004" pitchFamily="50" charset="0"/>
              </a:endParaRPr>
            </a:p>
          </p:txBody>
        </p:sp>
      </p:grpSp>
      <p:grpSp>
        <p:nvGrpSpPr>
          <p:cNvPr id="97" name="Group 96">
            <a:extLst>
              <a:ext uri="{FF2B5EF4-FFF2-40B4-BE49-F238E27FC236}">
                <a16:creationId xmlns:a16="http://schemas.microsoft.com/office/drawing/2014/main" id="{5991414F-3990-B64C-0443-858CEFA654B6}"/>
              </a:ext>
            </a:extLst>
          </p:cNvPr>
          <p:cNvGrpSpPr/>
          <p:nvPr/>
        </p:nvGrpSpPr>
        <p:grpSpPr>
          <a:xfrm>
            <a:off x="8088984" y="3693932"/>
            <a:ext cx="3097861" cy="1359241"/>
            <a:chOff x="8655775" y="3952499"/>
            <a:chExt cx="2548315" cy="1240884"/>
          </a:xfrm>
        </p:grpSpPr>
        <p:grpSp>
          <p:nvGrpSpPr>
            <p:cNvPr id="98" name="Group 97">
              <a:extLst>
                <a:ext uri="{FF2B5EF4-FFF2-40B4-BE49-F238E27FC236}">
                  <a16:creationId xmlns:a16="http://schemas.microsoft.com/office/drawing/2014/main" id="{0B6E2BF3-D559-5A8F-9DDE-AA9ACFACA9A5}"/>
                </a:ext>
              </a:extLst>
            </p:cNvPr>
            <p:cNvGrpSpPr/>
            <p:nvPr/>
          </p:nvGrpSpPr>
          <p:grpSpPr>
            <a:xfrm>
              <a:off x="8655775" y="3952499"/>
              <a:ext cx="2548315" cy="1240884"/>
              <a:chOff x="35757" y="2164795"/>
              <a:chExt cx="2548315" cy="1240884"/>
            </a:xfrm>
          </p:grpSpPr>
          <p:grpSp>
            <p:nvGrpSpPr>
              <p:cNvPr id="100" name="Group 99">
                <a:extLst>
                  <a:ext uri="{FF2B5EF4-FFF2-40B4-BE49-F238E27FC236}">
                    <a16:creationId xmlns:a16="http://schemas.microsoft.com/office/drawing/2014/main" id="{F42D6E24-8B5F-0D96-E10A-16FADE7E2E1C}"/>
                  </a:ext>
                </a:extLst>
              </p:cNvPr>
              <p:cNvGrpSpPr/>
              <p:nvPr/>
            </p:nvGrpSpPr>
            <p:grpSpPr>
              <a:xfrm rot="16200000">
                <a:off x="770219" y="1523701"/>
                <a:ext cx="1149018" cy="2478688"/>
                <a:chOff x="770219" y="1523701"/>
                <a:chExt cx="1149018" cy="2478688"/>
              </a:xfrm>
            </p:grpSpPr>
            <p:sp>
              <p:nvSpPr>
                <p:cNvPr id="102" name="Google Shape;2849;p71">
                  <a:extLst>
                    <a:ext uri="{FF2B5EF4-FFF2-40B4-BE49-F238E27FC236}">
                      <a16:creationId xmlns:a16="http://schemas.microsoft.com/office/drawing/2014/main" id="{A2DA7F6E-55C5-38E2-DEF7-D8D6FF822791}"/>
                    </a:ext>
                  </a:extLst>
                </p:cNvPr>
                <p:cNvSpPr/>
                <p:nvPr/>
              </p:nvSpPr>
              <p:spPr>
                <a:xfrm>
                  <a:off x="770219" y="1524101"/>
                  <a:ext cx="1149018" cy="2478288"/>
                </a:xfrm>
                <a:custGeom>
                  <a:avLst/>
                  <a:gdLst/>
                  <a:ahLst/>
                  <a:cxnLst/>
                  <a:rect l="l" t="t" r="r" b="b"/>
                  <a:pathLst>
                    <a:path w="3302" h="6139" extrusionOk="0">
                      <a:moveTo>
                        <a:pt x="1169" y="1"/>
                      </a:moveTo>
                      <a:cubicBezTo>
                        <a:pt x="600" y="1"/>
                        <a:pt x="18" y="13"/>
                        <a:pt x="18" y="13"/>
                      </a:cubicBezTo>
                      <a:cubicBezTo>
                        <a:pt x="0" y="58"/>
                        <a:pt x="9" y="3178"/>
                        <a:pt x="18" y="3378"/>
                      </a:cubicBezTo>
                      <a:cubicBezTo>
                        <a:pt x="27" y="3578"/>
                        <a:pt x="182" y="6139"/>
                        <a:pt x="182" y="6139"/>
                      </a:cubicBezTo>
                      <a:lnTo>
                        <a:pt x="328" y="5938"/>
                      </a:lnTo>
                      <a:lnTo>
                        <a:pt x="1055" y="4902"/>
                      </a:lnTo>
                      <a:lnTo>
                        <a:pt x="1628" y="4242"/>
                      </a:lnTo>
                      <a:cubicBezTo>
                        <a:pt x="1628" y="4242"/>
                        <a:pt x="2010" y="4711"/>
                        <a:pt x="2110" y="4893"/>
                      </a:cubicBezTo>
                      <a:cubicBezTo>
                        <a:pt x="2210" y="5074"/>
                        <a:pt x="3020" y="5843"/>
                        <a:pt x="3020" y="5843"/>
                      </a:cubicBezTo>
                      <a:lnTo>
                        <a:pt x="3056" y="5115"/>
                      </a:lnTo>
                      <a:lnTo>
                        <a:pt x="3165" y="3319"/>
                      </a:lnTo>
                      <a:cubicBezTo>
                        <a:pt x="3165" y="3319"/>
                        <a:pt x="3302" y="1182"/>
                        <a:pt x="3293" y="1027"/>
                      </a:cubicBezTo>
                      <a:cubicBezTo>
                        <a:pt x="3284" y="872"/>
                        <a:pt x="3293" y="99"/>
                        <a:pt x="3293" y="99"/>
                      </a:cubicBezTo>
                      <a:cubicBezTo>
                        <a:pt x="3293" y="99"/>
                        <a:pt x="2547" y="40"/>
                        <a:pt x="1937" y="13"/>
                      </a:cubicBezTo>
                      <a:cubicBezTo>
                        <a:pt x="1734" y="4"/>
                        <a:pt x="1453" y="1"/>
                        <a:pt x="1169"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850;p71">
                  <a:extLst>
                    <a:ext uri="{FF2B5EF4-FFF2-40B4-BE49-F238E27FC236}">
                      <a16:creationId xmlns:a16="http://schemas.microsoft.com/office/drawing/2014/main" id="{FEC7B23C-2011-F426-2F10-A216664FD55D}"/>
                    </a:ext>
                  </a:extLst>
                </p:cNvPr>
                <p:cNvSpPr/>
                <p:nvPr/>
              </p:nvSpPr>
              <p:spPr>
                <a:xfrm>
                  <a:off x="775582" y="1523701"/>
                  <a:ext cx="1142754" cy="345565"/>
                </a:xfrm>
                <a:custGeom>
                  <a:avLst/>
                  <a:gdLst/>
                  <a:ahLst/>
                  <a:cxnLst/>
                  <a:rect l="l" t="t" r="r" b="b"/>
                  <a:pathLst>
                    <a:path w="3284" h="856" extrusionOk="0">
                      <a:moveTo>
                        <a:pt x="1160" y="0"/>
                      </a:moveTo>
                      <a:cubicBezTo>
                        <a:pt x="591" y="0"/>
                        <a:pt x="9" y="12"/>
                        <a:pt x="9" y="12"/>
                      </a:cubicBezTo>
                      <a:cubicBezTo>
                        <a:pt x="5" y="31"/>
                        <a:pt x="0" y="353"/>
                        <a:pt x="0" y="795"/>
                      </a:cubicBezTo>
                      <a:cubicBezTo>
                        <a:pt x="546" y="836"/>
                        <a:pt x="1093" y="856"/>
                        <a:pt x="1640" y="856"/>
                      </a:cubicBezTo>
                      <a:cubicBezTo>
                        <a:pt x="2188" y="856"/>
                        <a:pt x="2736" y="836"/>
                        <a:pt x="3284" y="795"/>
                      </a:cubicBezTo>
                      <a:cubicBezTo>
                        <a:pt x="3279" y="513"/>
                        <a:pt x="3284" y="99"/>
                        <a:pt x="3284" y="99"/>
                      </a:cubicBezTo>
                      <a:cubicBezTo>
                        <a:pt x="3284" y="99"/>
                        <a:pt x="2538" y="44"/>
                        <a:pt x="1928" y="12"/>
                      </a:cubicBezTo>
                      <a:cubicBezTo>
                        <a:pt x="1725" y="3"/>
                        <a:pt x="1444" y="0"/>
                        <a:pt x="1160" y="0"/>
                      </a:cubicBezTo>
                      <a:close/>
                    </a:path>
                  </a:pathLst>
                </a:custGeom>
                <a:solidFill>
                  <a:srgbClr val="DE98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1" name="Google Shape;2851;p71">
                <a:extLst>
                  <a:ext uri="{FF2B5EF4-FFF2-40B4-BE49-F238E27FC236}">
                    <a16:creationId xmlns:a16="http://schemas.microsoft.com/office/drawing/2014/main" id="{BF343AE0-B533-C210-A741-286A306D9654}"/>
                  </a:ext>
                </a:extLst>
              </p:cNvPr>
              <p:cNvSpPr/>
              <p:nvPr/>
            </p:nvSpPr>
            <p:spPr>
              <a:xfrm rot="16200000">
                <a:off x="688370" y="1512182"/>
                <a:ext cx="1240884" cy="2546109"/>
              </a:xfrm>
              <a:custGeom>
                <a:avLst/>
                <a:gdLst/>
                <a:ahLst/>
                <a:cxnLst/>
                <a:rect l="l" t="t" r="r" b="b"/>
                <a:pathLst>
                  <a:path w="3566" h="6307" extrusionOk="0">
                    <a:moveTo>
                      <a:pt x="1018" y="155"/>
                    </a:moveTo>
                    <a:cubicBezTo>
                      <a:pt x="1287" y="155"/>
                      <a:pt x="1558" y="173"/>
                      <a:pt x="1829" y="187"/>
                    </a:cubicBezTo>
                    <a:cubicBezTo>
                      <a:pt x="2343" y="209"/>
                      <a:pt x="2856" y="237"/>
                      <a:pt x="3370" y="259"/>
                    </a:cubicBezTo>
                    <a:cubicBezTo>
                      <a:pt x="3425" y="700"/>
                      <a:pt x="3361" y="1169"/>
                      <a:pt x="3338" y="1610"/>
                    </a:cubicBezTo>
                    <a:lnTo>
                      <a:pt x="3257" y="3083"/>
                    </a:lnTo>
                    <a:cubicBezTo>
                      <a:pt x="3207" y="3993"/>
                      <a:pt x="3157" y="4907"/>
                      <a:pt x="3102" y="5821"/>
                    </a:cubicBezTo>
                    <a:cubicBezTo>
                      <a:pt x="2629" y="5339"/>
                      <a:pt x="2188" y="4821"/>
                      <a:pt x="1783" y="4266"/>
                    </a:cubicBezTo>
                    <a:cubicBezTo>
                      <a:pt x="1772" y="4250"/>
                      <a:pt x="1754" y="4244"/>
                      <a:pt x="1735" y="4244"/>
                    </a:cubicBezTo>
                    <a:cubicBezTo>
                      <a:pt x="1715" y="4244"/>
                      <a:pt x="1695" y="4252"/>
                      <a:pt x="1683" y="4266"/>
                    </a:cubicBezTo>
                    <a:cubicBezTo>
                      <a:pt x="1247" y="4843"/>
                      <a:pt x="824" y="5430"/>
                      <a:pt x="410" y="6026"/>
                    </a:cubicBezTo>
                    <a:cubicBezTo>
                      <a:pt x="292" y="4102"/>
                      <a:pt x="146" y="2165"/>
                      <a:pt x="214" y="232"/>
                    </a:cubicBezTo>
                    <a:cubicBezTo>
                      <a:pt x="480" y="173"/>
                      <a:pt x="749" y="155"/>
                      <a:pt x="1018" y="155"/>
                    </a:cubicBezTo>
                    <a:close/>
                    <a:moveTo>
                      <a:pt x="910" y="0"/>
                    </a:moveTo>
                    <a:cubicBezTo>
                      <a:pt x="655" y="9"/>
                      <a:pt x="401" y="23"/>
                      <a:pt x="146" y="32"/>
                    </a:cubicBezTo>
                    <a:cubicBezTo>
                      <a:pt x="110" y="32"/>
                      <a:pt x="78" y="64"/>
                      <a:pt x="78" y="109"/>
                    </a:cubicBezTo>
                    <a:cubicBezTo>
                      <a:pt x="0" y="2151"/>
                      <a:pt x="160" y="4197"/>
                      <a:pt x="287" y="6235"/>
                    </a:cubicBezTo>
                    <a:cubicBezTo>
                      <a:pt x="290" y="6281"/>
                      <a:pt x="320" y="6306"/>
                      <a:pt x="353" y="6306"/>
                    </a:cubicBezTo>
                    <a:cubicBezTo>
                      <a:pt x="375" y="6306"/>
                      <a:pt x="398" y="6295"/>
                      <a:pt x="414" y="6271"/>
                    </a:cubicBezTo>
                    <a:cubicBezTo>
                      <a:pt x="842" y="5648"/>
                      <a:pt x="1283" y="5039"/>
                      <a:pt x="1733" y="4439"/>
                    </a:cubicBezTo>
                    <a:cubicBezTo>
                      <a:pt x="2156" y="5012"/>
                      <a:pt x="2620" y="5544"/>
                      <a:pt x="3116" y="6039"/>
                    </a:cubicBezTo>
                    <a:cubicBezTo>
                      <a:pt x="3130" y="6054"/>
                      <a:pt x="3147" y="6061"/>
                      <a:pt x="3164" y="6061"/>
                    </a:cubicBezTo>
                    <a:cubicBezTo>
                      <a:pt x="3198" y="6061"/>
                      <a:pt x="3231" y="6031"/>
                      <a:pt x="3234" y="5985"/>
                    </a:cubicBezTo>
                    <a:cubicBezTo>
                      <a:pt x="3288" y="4993"/>
                      <a:pt x="3343" y="3997"/>
                      <a:pt x="3398" y="3006"/>
                    </a:cubicBezTo>
                    <a:cubicBezTo>
                      <a:pt x="3425" y="2515"/>
                      <a:pt x="3452" y="2024"/>
                      <a:pt x="3479" y="1537"/>
                    </a:cubicBezTo>
                    <a:cubicBezTo>
                      <a:pt x="3507" y="1082"/>
                      <a:pt x="3566" y="614"/>
                      <a:pt x="3498" y="168"/>
                    </a:cubicBezTo>
                    <a:cubicBezTo>
                      <a:pt x="3489" y="132"/>
                      <a:pt x="3457" y="114"/>
                      <a:pt x="3429" y="109"/>
                    </a:cubicBezTo>
                    <a:cubicBezTo>
                      <a:pt x="2875" y="86"/>
                      <a:pt x="2315" y="59"/>
                      <a:pt x="1760" y="32"/>
                    </a:cubicBezTo>
                    <a:cubicBezTo>
                      <a:pt x="1524" y="20"/>
                      <a:pt x="1288" y="8"/>
                      <a:pt x="1052" y="8"/>
                    </a:cubicBezTo>
                    <a:cubicBezTo>
                      <a:pt x="1015" y="8"/>
                      <a:pt x="978" y="9"/>
                      <a:pt x="942" y="9"/>
                    </a:cubicBezTo>
                    <a:cubicBezTo>
                      <a:pt x="933" y="5"/>
                      <a:pt x="919" y="0"/>
                      <a:pt x="910" y="0"/>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9" name="TextBox 98">
              <a:extLst>
                <a:ext uri="{FF2B5EF4-FFF2-40B4-BE49-F238E27FC236}">
                  <a16:creationId xmlns:a16="http://schemas.microsoft.com/office/drawing/2014/main" id="{E8A89833-3229-3B35-00A4-E6102B1FBB62}"/>
                </a:ext>
              </a:extLst>
            </p:cNvPr>
            <p:cNvSpPr txBox="1"/>
            <p:nvPr/>
          </p:nvSpPr>
          <p:spPr>
            <a:xfrm>
              <a:off x="8712705" y="4283078"/>
              <a:ext cx="1926539" cy="533855"/>
            </a:xfrm>
            <a:prstGeom prst="rect">
              <a:avLst/>
            </a:prstGeom>
            <a:noFill/>
          </p:spPr>
          <p:txBody>
            <a:bodyPr wrap="square" rtlCol="0">
              <a:spAutoFit/>
            </a:bodyPr>
            <a:lstStyle/>
            <a:p>
              <a:r>
                <a:rPr lang="en-US" sz="3200" dirty="0" err="1">
                  <a:solidFill>
                    <a:schemeClr val="tx1">
                      <a:lumMod val="75000"/>
                      <a:lumOff val="25000"/>
                    </a:schemeClr>
                  </a:solidFill>
                  <a:latin typeface="iCiel Cadena" panose="02000503000000020004" pitchFamily="50" charset="0"/>
                </a:rPr>
                <a:t>Thấp</a:t>
              </a:r>
              <a:r>
                <a:rPr lang="en-US" sz="3200" dirty="0">
                  <a:solidFill>
                    <a:schemeClr val="tx1">
                      <a:lumMod val="75000"/>
                      <a:lumOff val="25000"/>
                    </a:schemeClr>
                  </a:solidFill>
                  <a:latin typeface="iCiel Cadena" panose="02000503000000020004" pitchFamily="50" charset="0"/>
                </a:rPr>
                <a:t> </a:t>
              </a:r>
              <a:r>
                <a:rPr lang="en-US" sz="3200" dirty="0" err="1">
                  <a:solidFill>
                    <a:schemeClr val="tx1">
                      <a:lumMod val="75000"/>
                      <a:lumOff val="25000"/>
                    </a:schemeClr>
                  </a:solidFill>
                  <a:latin typeface="iCiel Cadena" panose="02000503000000020004" pitchFamily="50" charset="0"/>
                </a:rPr>
                <a:t>thỏm</a:t>
              </a:r>
              <a:endParaRPr lang="en-US" sz="3200" dirty="0">
                <a:solidFill>
                  <a:schemeClr val="tx1">
                    <a:lumMod val="75000"/>
                    <a:lumOff val="25000"/>
                  </a:schemeClr>
                </a:solidFill>
                <a:latin typeface="iCiel Cadena" panose="02000503000000020004" pitchFamily="50" charset="0"/>
              </a:endParaRPr>
            </a:p>
          </p:txBody>
        </p:sp>
      </p:grpSp>
    </p:spTree>
    <p:extLst>
      <p:ext uri="{BB962C8B-B14F-4D97-AF65-F5344CB8AC3E}">
        <p14:creationId xmlns:p14="http://schemas.microsoft.com/office/powerpoint/2010/main" val="33004354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0-#ppt_w/2"/>
                                          </p:val>
                                        </p:tav>
                                        <p:tav tm="100000">
                                          <p:val>
                                            <p:strVal val="#ppt_x"/>
                                          </p:val>
                                        </p:tav>
                                      </p:tavLst>
                                    </p:anim>
                                    <p:anim calcmode="lin" valueType="num">
                                      <p:cBhvr additive="base">
                                        <p:cTn id="13"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additive="base">
                                        <p:cTn id="18" dur="500" fill="hold"/>
                                        <p:tgtEl>
                                          <p:spTgt spid="81"/>
                                        </p:tgtEl>
                                        <p:attrNameLst>
                                          <p:attrName>ppt_x</p:attrName>
                                        </p:attrNameLst>
                                      </p:cBhvr>
                                      <p:tavLst>
                                        <p:tav tm="0">
                                          <p:val>
                                            <p:strVal val="0-#ppt_w/2"/>
                                          </p:val>
                                        </p:tav>
                                        <p:tav tm="100000">
                                          <p:val>
                                            <p:strVal val="#ppt_x"/>
                                          </p:val>
                                        </p:tav>
                                      </p:tavLst>
                                    </p:anim>
                                    <p:anim calcmode="lin" valueType="num">
                                      <p:cBhvr additive="base">
                                        <p:cTn id="19"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0-#ppt_w/2"/>
                                          </p:val>
                                        </p:tav>
                                        <p:tav tm="100000">
                                          <p:val>
                                            <p:strVal val="#ppt_x"/>
                                          </p:val>
                                        </p:tav>
                                      </p:tavLst>
                                    </p:anim>
                                    <p:anim calcmode="lin" valueType="num">
                                      <p:cBhvr additive="base">
                                        <p:cTn id="25"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0-#ppt_w/2"/>
                                          </p:val>
                                        </p:tav>
                                        <p:tav tm="100000">
                                          <p:val>
                                            <p:strVal val="#ppt_x"/>
                                          </p:val>
                                        </p:tav>
                                      </p:tavLst>
                                    </p:anim>
                                    <p:anim calcmode="lin" valueType="num">
                                      <p:cBhvr additive="base">
                                        <p:cTn id="31"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additive="base">
                                        <p:cTn id="36" dur="500" fill="hold"/>
                                        <p:tgtEl>
                                          <p:spTgt spid="88"/>
                                        </p:tgtEl>
                                        <p:attrNameLst>
                                          <p:attrName>ppt_x</p:attrName>
                                        </p:attrNameLst>
                                      </p:cBhvr>
                                      <p:tavLst>
                                        <p:tav tm="0">
                                          <p:val>
                                            <p:strVal val="0-#ppt_w/2"/>
                                          </p:val>
                                        </p:tav>
                                        <p:tav tm="100000">
                                          <p:val>
                                            <p:strVal val="#ppt_x"/>
                                          </p:val>
                                        </p:tav>
                                      </p:tavLst>
                                    </p:anim>
                                    <p:anim calcmode="lin" valueType="num">
                                      <p:cBhvr additive="base">
                                        <p:cTn id="37"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additive="base">
                                        <p:cTn id="42" dur="500" fill="hold"/>
                                        <p:tgtEl>
                                          <p:spTgt spid="97"/>
                                        </p:tgtEl>
                                        <p:attrNameLst>
                                          <p:attrName>ppt_x</p:attrName>
                                        </p:attrNameLst>
                                      </p:cBhvr>
                                      <p:tavLst>
                                        <p:tav tm="0">
                                          <p:val>
                                            <p:strVal val="0-#ppt_w/2"/>
                                          </p:val>
                                        </p:tav>
                                        <p:tav tm="100000">
                                          <p:val>
                                            <p:strVal val="#ppt_x"/>
                                          </p:val>
                                        </p:tav>
                                      </p:tavLst>
                                    </p:anim>
                                    <p:anim calcmode="lin" valueType="num">
                                      <p:cBhvr additive="base">
                                        <p:cTn id="43"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9C65F86B-8C03-0123-3D19-0DE341EB5967}"/>
              </a:ext>
            </a:extLst>
          </p:cNvPr>
          <p:cNvSpPr/>
          <p:nvPr/>
        </p:nvSpPr>
        <p:spPr>
          <a:xfrm>
            <a:off x="996593" y="2845942"/>
            <a:ext cx="1397286" cy="3801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B124EF-1FDC-B009-AE79-A6221BD97792}"/>
              </a:ext>
            </a:extLst>
          </p:cNvPr>
          <p:cNvSpPr/>
          <p:nvPr/>
        </p:nvSpPr>
        <p:spPr>
          <a:xfrm>
            <a:off x="8068638" y="4164461"/>
            <a:ext cx="1208926" cy="3767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35E1ED-CDD4-7E5A-BB44-306B61D55F30}"/>
              </a:ext>
            </a:extLst>
          </p:cNvPr>
          <p:cNvSpPr/>
          <p:nvPr/>
        </p:nvSpPr>
        <p:spPr>
          <a:xfrm>
            <a:off x="6181617" y="2893889"/>
            <a:ext cx="2232918" cy="4126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2B9B19-10ED-D97B-C816-8699B78E267B}"/>
              </a:ext>
            </a:extLst>
          </p:cNvPr>
          <p:cNvSpPr/>
          <p:nvPr/>
        </p:nvSpPr>
        <p:spPr>
          <a:xfrm>
            <a:off x="2546278" y="2844230"/>
            <a:ext cx="1532561" cy="4126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29A63A-0A15-0894-0575-B9EDAE9CE17D}"/>
              </a:ext>
            </a:extLst>
          </p:cNvPr>
          <p:cNvSpPr/>
          <p:nvPr/>
        </p:nvSpPr>
        <p:spPr>
          <a:xfrm>
            <a:off x="8563509" y="2881903"/>
            <a:ext cx="1166118" cy="4126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56" name="TextBox 55">
            <a:extLst>
              <a:ext uri="{FF2B5EF4-FFF2-40B4-BE49-F238E27FC236}">
                <a16:creationId xmlns:a16="http://schemas.microsoft.com/office/drawing/2014/main" id="{1086EDCA-C900-CC5E-CAE9-1048D86E5874}"/>
              </a:ext>
            </a:extLst>
          </p:cNvPr>
          <p:cNvSpPr txBox="1"/>
          <p:nvPr/>
        </p:nvSpPr>
        <p:spPr>
          <a:xfrm>
            <a:off x="2628472" y="1003488"/>
            <a:ext cx="6935056" cy="1015663"/>
          </a:xfrm>
          <a:prstGeom prst="rect">
            <a:avLst/>
          </a:prstGeom>
          <a:noFill/>
        </p:spPr>
        <p:txBody>
          <a:bodyPr wrap="square" rtlCol="0">
            <a:spAutoFit/>
          </a:bodyPr>
          <a:lstStyle/>
          <a:p>
            <a:pPr algn="ctr"/>
            <a:r>
              <a:rPr lang="en-US" sz="6000" dirty="0" err="1">
                <a:ln>
                  <a:solidFill>
                    <a:sysClr val="windowText" lastClr="000000"/>
                  </a:solidFill>
                </a:ln>
                <a:solidFill>
                  <a:srgbClr val="FF7C80"/>
                </a:solidFill>
                <a:latin typeface="SVN-Hole Hearted" panose="020B0A06020104020203" pitchFamily="34" charset="0"/>
              </a:rPr>
              <a:t>Luyện</a:t>
            </a:r>
            <a:r>
              <a:rPr lang="en-US" sz="6000" dirty="0">
                <a:ln>
                  <a:solidFill>
                    <a:sysClr val="windowText" lastClr="000000"/>
                  </a:solidFill>
                </a:ln>
                <a:solidFill>
                  <a:srgbClr val="FF7C80"/>
                </a:solidFill>
                <a:latin typeface="SVN-Hole Hearted" panose="020B0A06020104020203" pitchFamily="34" charset="0"/>
              </a:rPr>
              <a:t> </a:t>
            </a:r>
            <a:r>
              <a:rPr lang="en-US" sz="6000" dirty="0" err="1">
                <a:ln>
                  <a:solidFill>
                    <a:sysClr val="windowText" lastClr="000000"/>
                  </a:solidFill>
                </a:ln>
                <a:solidFill>
                  <a:srgbClr val="FF7C80"/>
                </a:solidFill>
                <a:latin typeface="SVN-Hole Hearted" panose="020B0A06020104020203" pitchFamily="34" charset="0"/>
              </a:rPr>
              <a:t>đọc</a:t>
            </a:r>
            <a:r>
              <a:rPr lang="en-US" sz="6000" dirty="0">
                <a:ln>
                  <a:solidFill>
                    <a:sysClr val="windowText" lastClr="000000"/>
                  </a:solidFill>
                </a:ln>
                <a:solidFill>
                  <a:srgbClr val="FF7C80"/>
                </a:solidFill>
                <a:latin typeface="SVN-Hole Hearted" panose="020B0A06020104020203" pitchFamily="34" charset="0"/>
              </a:rPr>
              <a:t> </a:t>
            </a:r>
            <a:r>
              <a:rPr lang="en-US" sz="6000" dirty="0" err="1">
                <a:ln>
                  <a:solidFill>
                    <a:sysClr val="windowText" lastClr="000000"/>
                  </a:solidFill>
                </a:ln>
                <a:solidFill>
                  <a:srgbClr val="FF7C80"/>
                </a:solidFill>
                <a:latin typeface="SVN-Hole Hearted" panose="020B0A06020104020203" pitchFamily="34" charset="0"/>
              </a:rPr>
              <a:t>câu</a:t>
            </a:r>
            <a:endParaRPr lang="en-US" sz="6000" dirty="0">
              <a:ln>
                <a:solidFill>
                  <a:sysClr val="windowText" lastClr="000000"/>
                </a:solidFill>
              </a:ln>
              <a:solidFill>
                <a:srgbClr val="FF7C80"/>
              </a:solidFill>
              <a:latin typeface="SVN-Hole Hearted" panose="020B0A06020104020203" pitchFamily="34" charset="0"/>
            </a:endParaRPr>
          </a:p>
        </p:txBody>
      </p:sp>
      <p:sp>
        <p:nvSpPr>
          <p:cNvPr id="6" name="TextBox 5">
            <a:extLst>
              <a:ext uri="{FF2B5EF4-FFF2-40B4-BE49-F238E27FC236}">
                <a16:creationId xmlns:a16="http://schemas.microsoft.com/office/drawing/2014/main" id="{CF9E1FB6-22D1-5D81-673B-108BF3481FE9}"/>
              </a:ext>
            </a:extLst>
          </p:cNvPr>
          <p:cNvSpPr txBox="1"/>
          <p:nvPr/>
        </p:nvSpPr>
        <p:spPr>
          <a:xfrm>
            <a:off x="945223" y="2379745"/>
            <a:ext cx="9894013" cy="2677656"/>
          </a:xfrm>
          <a:prstGeom prst="rect">
            <a:avLst/>
          </a:prstGeom>
          <a:noFill/>
        </p:spPr>
        <p:txBody>
          <a:bodyPr wrap="square">
            <a:spAutoFit/>
          </a:bodyPr>
          <a:lstStyle/>
          <a:p>
            <a:pPr algn="just"/>
            <a:r>
              <a:rPr lang="vi-VN" sz="2800" b="0" i="0" dirty="0">
                <a:solidFill>
                  <a:srgbClr val="000000"/>
                </a:solidFill>
                <a:effectLst/>
                <a:latin typeface="+mj-lt"/>
              </a:rPr>
              <a:t>     Nhận công việc </a:t>
            </a:r>
            <a:r>
              <a:rPr lang="vi-VN" sz="2800" b="0" dirty="0">
                <a:solidFill>
                  <a:srgbClr val="000000"/>
                </a:solidFill>
                <a:effectLst/>
                <a:latin typeface="+mj-lt"/>
              </a:rPr>
              <a:t>vinh dự </a:t>
            </a:r>
            <a:r>
              <a:rPr lang="vi-VN" sz="2800" b="0" i="0" dirty="0">
                <a:solidFill>
                  <a:srgbClr val="000000"/>
                </a:solidFill>
                <a:effectLst/>
                <a:latin typeface="+mj-lt"/>
              </a:rPr>
              <a:t>đầu tiên này, tôi thấy trong người cứ bồn chồn, thấp thỏm. Đêm đó, tôi ngủ không yên, lục đục dậy từ nửa đêm, ngồi nghĩ cách giấu truyền đơn. Khoảng ba giờ sáng, tôi giả đi bán cá như mọi hôm. Tay tôi bê rổ cá, còn bó truyền đơn thì giắt trên lưng quần. Tôi rảo bước và truyền đơn cứ từ từ rơi xuống đất. </a:t>
            </a:r>
            <a:endParaRPr lang="en-US" sz="2800" dirty="0"/>
          </a:p>
        </p:txBody>
      </p:sp>
      <p:cxnSp>
        <p:nvCxnSpPr>
          <p:cNvPr id="14" name="Straight Connector 13">
            <a:extLst>
              <a:ext uri="{FF2B5EF4-FFF2-40B4-BE49-F238E27FC236}">
                <a16:creationId xmlns:a16="http://schemas.microsoft.com/office/drawing/2014/main" id="{0A51998F-F15D-1DBB-0D21-6008765D0FD6}"/>
              </a:ext>
            </a:extLst>
          </p:cNvPr>
          <p:cNvCxnSpPr/>
          <p:nvPr/>
        </p:nvCxnSpPr>
        <p:spPr>
          <a:xfrm flipH="1">
            <a:off x="7212458" y="2404153"/>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7DEAB2-74CA-6E1C-97B7-3A4569E833F6}"/>
              </a:ext>
            </a:extLst>
          </p:cNvPr>
          <p:cNvCxnSpPr/>
          <p:nvPr/>
        </p:nvCxnSpPr>
        <p:spPr>
          <a:xfrm flipH="1">
            <a:off x="2484633" y="2833955"/>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77FD704-C909-2C0C-FA4B-C318620C6512}"/>
              </a:ext>
            </a:extLst>
          </p:cNvPr>
          <p:cNvCxnSpPr/>
          <p:nvPr/>
        </p:nvCxnSpPr>
        <p:spPr>
          <a:xfrm flipH="1">
            <a:off x="4146723" y="2871871"/>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D7AAC7-A870-299D-610D-BBE83646BDA4}"/>
              </a:ext>
            </a:extLst>
          </p:cNvPr>
          <p:cNvCxnSpPr/>
          <p:nvPr/>
        </p:nvCxnSpPr>
        <p:spPr>
          <a:xfrm flipH="1">
            <a:off x="4226592" y="2868690"/>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95665C-CF3B-50D9-2826-0229C5600698}"/>
              </a:ext>
            </a:extLst>
          </p:cNvPr>
          <p:cNvCxnSpPr/>
          <p:nvPr/>
        </p:nvCxnSpPr>
        <p:spPr>
          <a:xfrm flipH="1">
            <a:off x="5568964" y="2820674"/>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E6E8CD-DBF8-751B-77F7-7BDCF20B22A4}"/>
              </a:ext>
            </a:extLst>
          </p:cNvPr>
          <p:cNvCxnSpPr/>
          <p:nvPr/>
        </p:nvCxnSpPr>
        <p:spPr>
          <a:xfrm flipH="1">
            <a:off x="8489616" y="2872867"/>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622009A-B64A-A787-B70C-D314BDAD7052}"/>
              </a:ext>
            </a:extLst>
          </p:cNvPr>
          <p:cNvCxnSpPr/>
          <p:nvPr/>
        </p:nvCxnSpPr>
        <p:spPr>
          <a:xfrm flipH="1">
            <a:off x="2391528" y="3261617"/>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248E1B-F3D9-2FDC-68BA-E2B9D491A7D1}"/>
              </a:ext>
            </a:extLst>
          </p:cNvPr>
          <p:cNvCxnSpPr/>
          <p:nvPr/>
        </p:nvCxnSpPr>
        <p:spPr>
          <a:xfrm flipH="1">
            <a:off x="7178558" y="3261617"/>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F853D5-CD1D-A8BA-DC36-44E7884E54A7}"/>
              </a:ext>
            </a:extLst>
          </p:cNvPr>
          <p:cNvCxnSpPr/>
          <p:nvPr/>
        </p:nvCxnSpPr>
        <p:spPr>
          <a:xfrm flipH="1">
            <a:off x="7118016" y="3261617"/>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7B28F3-C2FA-8219-BA06-1FF48F14FF11}"/>
              </a:ext>
            </a:extLst>
          </p:cNvPr>
          <p:cNvCxnSpPr/>
          <p:nvPr/>
        </p:nvCxnSpPr>
        <p:spPr>
          <a:xfrm flipH="1">
            <a:off x="10289189" y="3261617"/>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6538F3-4BA9-64AA-5E17-7BAAA29DB184}"/>
              </a:ext>
            </a:extLst>
          </p:cNvPr>
          <p:cNvCxnSpPr/>
          <p:nvPr/>
        </p:nvCxnSpPr>
        <p:spPr>
          <a:xfrm flipH="1">
            <a:off x="5055397" y="3662450"/>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3EEF88C-BD0E-1CE0-7F36-D498E89FB226}"/>
              </a:ext>
            </a:extLst>
          </p:cNvPr>
          <p:cNvCxnSpPr/>
          <p:nvPr/>
        </p:nvCxnSpPr>
        <p:spPr>
          <a:xfrm flipH="1">
            <a:off x="5120114" y="3662450"/>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47D010-073D-1043-FE27-BC2B64647F58}"/>
              </a:ext>
            </a:extLst>
          </p:cNvPr>
          <p:cNvCxnSpPr/>
          <p:nvPr/>
        </p:nvCxnSpPr>
        <p:spPr>
          <a:xfrm flipH="1">
            <a:off x="7527198" y="3662450"/>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1DB716-F09F-5737-4C06-059BC1C81F8F}"/>
              </a:ext>
            </a:extLst>
          </p:cNvPr>
          <p:cNvCxnSpPr/>
          <p:nvPr/>
        </p:nvCxnSpPr>
        <p:spPr>
          <a:xfrm flipH="1">
            <a:off x="3896737" y="4075809"/>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75B44C-6E9B-6E45-E5A6-7C786F6BBF08}"/>
              </a:ext>
            </a:extLst>
          </p:cNvPr>
          <p:cNvCxnSpPr/>
          <p:nvPr/>
        </p:nvCxnSpPr>
        <p:spPr>
          <a:xfrm flipH="1">
            <a:off x="1581509" y="4514220"/>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E19B9B-31BF-0A52-60C7-BA2B425E08CD}"/>
              </a:ext>
            </a:extLst>
          </p:cNvPr>
          <p:cNvCxnSpPr/>
          <p:nvPr/>
        </p:nvCxnSpPr>
        <p:spPr>
          <a:xfrm flipH="1">
            <a:off x="1646226" y="4514220"/>
            <a:ext cx="154113" cy="41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263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par>
                                <p:cTn id="39" presetID="22" presetClass="entr" presetSubtype="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up)">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up)">
                                      <p:cBhvr>
                                        <p:cTn id="71" dur="500"/>
                                        <p:tgtEl>
                                          <p:spTgt spid="22"/>
                                        </p:tgtEl>
                                      </p:cBhvr>
                                    </p:animEffect>
                                  </p:childTnLst>
                                </p:cTn>
                              </p:par>
                              <p:par>
                                <p:cTn id="72" presetID="22" presetClass="entr" presetSubtype="1"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up)">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up)">
                                      <p:cBhvr>
                                        <p:cTn id="84" dur="500"/>
                                        <p:tgtEl>
                                          <p:spTgt spid="24"/>
                                        </p:tgtEl>
                                      </p:cBhvr>
                                    </p:animEffect>
                                  </p:childTnLst>
                                </p:cTn>
                              </p:par>
                              <p:par>
                                <p:cTn id="85" presetID="22" presetClass="entr" presetSubtype="1"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up)">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up)">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up)">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wipe(left)">
                                      <p:cBhvr>
                                        <p:cTn id="102" dur="500"/>
                                        <p:tgtEl>
                                          <p:spTgt spid="1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up)">
                                      <p:cBhvr>
                                        <p:cTn id="107" dur="500"/>
                                        <p:tgtEl>
                                          <p:spTgt spid="28"/>
                                        </p:tgtEl>
                                      </p:cBhvr>
                                    </p:animEffect>
                                  </p:childTnLst>
                                </p:cTn>
                              </p:par>
                              <p:par>
                                <p:cTn id="108" presetID="22" presetClass="entr" presetSubtype="1" fill="hold"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up)">
                                      <p:cBhvr>
                                        <p:cTn id="1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0" grpId="0" animBg="1"/>
      <p:bldP spid="8" grpId="0" animBg="1"/>
      <p:bldP spid="11" grpId="0" animBg="1"/>
      <p:bldP spid="56"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B4FFBC03-59E1-1E13-3233-F1C4025A7F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51" b="89463" l="9201" r="96368">
                        <a14:foregroundMark x1="47942" y1="10331" x2="50847" y2="11777"/>
                        <a14:foregroundMark x1="9201" y1="67769" x2="11259" y2="77479"/>
                        <a14:foregroundMark x1="32203" y1="74587" x2="34019" y2="83264"/>
                        <a14:foregroundMark x1="45642" y1="75000" x2="44673" y2="75826"/>
                        <a14:foregroundMark x1="53269" y1="75826" x2="55690" y2="77066"/>
                        <a14:foregroundMark x1="71186" y1="72727" x2="70339" y2="77686"/>
                        <a14:foregroundMark x1="91646" y1="78099" x2="93584" y2="81198"/>
                        <a14:foregroundMark x1="88378" y1="83264" x2="94068" y2="78099"/>
                        <a14:foregroundMark x1="93341" y1="75000" x2="94431" y2="79339"/>
                        <a14:foregroundMark x1="94310" y1="73140" x2="95884" y2="82645"/>
                        <a14:foregroundMark x1="96489" y1="78719" x2="92252" y2="87190"/>
                        <a14:foregroundMark x1="66949" y1="73140" x2="66949" y2="78099"/>
                        <a14:foregroundMark x1="34504" y1="70248" x2="34262" y2="74380"/>
                        <a14:foregroundMark x1="47215" y1="7851" x2="51090" y2="8058"/>
                        <a14:foregroundMark x1="46489" y1="8058" x2="45763" y2="10537"/>
                      </a14:backgroundRemoval>
                    </a14:imgEffect>
                  </a14:imgLayer>
                </a14:imgProps>
              </a:ext>
            </a:extLst>
          </a:blip>
          <a:stretch>
            <a:fillRect/>
          </a:stretch>
        </p:blipFill>
        <p:spPr>
          <a:xfrm>
            <a:off x="2957257" y="2916841"/>
            <a:ext cx="5796123" cy="3396276"/>
          </a:xfrm>
          <a:prstGeom prst="rect">
            <a:avLst/>
          </a:prstGeom>
        </p:spPr>
      </p:pic>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4"/>
          <a:stretch>
            <a:fillRect/>
          </a:stretch>
        </p:blipFill>
        <p:spPr>
          <a:xfrm>
            <a:off x="0" y="5410878"/>
            <a:ext cx="12192000" cy="1447122"/>
          </a:xfrm>
          <a:prstGeom prst="rect">
            <a:avLst/>
          </a:prstGeom>
        </p:spPr>
      </p:pic>
      <p:sp>
        <p:nvSpPr>
          <p:cNvPr id="5" name="TextBox 4">
            <a:extLst>
              <a:ext uri="{FF2B5EF4-FFF2-40B4-BE49-F238E27FC236}">
                <a16:creationId xmlns:a16="http://schemas.microsoft.com/office/drawing/2014/main" id="{93D9C147-06DA-661A-4A67-B2297205673D}"/>
              </a:ext>
            </a:extLst>
          </p:cNvPr>
          <p:cNvSpPr txBox="1"/>
          <p:nvPr/>
        </p:nvSpPr>
        <p:spPr>
          <a:xfrm>
            <a:off x="601248" y="1897440"/>
            <a:ext cx="5494751" cy="1569660"/>
          </a:xfrm>
          <a:prstGeom prst="rect">
            <a:avLst/>
          </a:prstGeom>
          <a:noFill/>
        </p:spPr>
        <p:txBody>
          <a:bodyPr wrap="square" rtlCol="0">
            <a:spAutoFit/>
          </a:bodyPr>
          <a:lstStyle/>
          <a:p>
            <a:pPr marL="457200" indent="-457200">
              <a:buFont typeface="Courier New" panose="02070309020205020404" pitchFamily="49" charset="0"/>
              <a:buChar char="o"/>
              <a:defRPr/>
            </a:pPr>
            <a:r>
              <a:rPr lang="en-GB" sz="2400" kern="0" dirty="0" err="1">
                <a:solidFill>
                  <a:sysClr val="windowText" lastClr="000000"/>
                </a:solidFill>
                <a:latin typeface="Arial"/>
                <a:cs typeface="Arial"/>
                <a:sym typeface="Arial"/>
              </a:rPr>
              <a:t>Phân</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công</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đọc</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theo</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đoạn</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sao</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cho</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tất</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cả</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các</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thành</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viên</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đều</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đọc</a:t>
            </a:r>
            <a:endParaRPr lang="en-GB" sz="2400" kern="0" dirty="0">
              <a:solidFill>
                <a:sysClr val="windowText" lastClr="000000"/>
              </a:solidFill>
              <a:latin typeface="Arial"/>
              <a:cs typeface="Arial"/>
              <a:sym typeface="Arial"/>
            </a:endParaRPr>
          </a:p>
          <a:p>
            <a:pPr marL="457200" indent="-457200">
              <a:buFont typeface="Courier New" panose="02070309020205020404" pitchFamily="49" charset="0"/>
              <a:buChar char="o"/>
              <a:defRPr/>
            </a:pPr>
            <a:r>
              <a:rPr lang="en-GB" sz="2400" kern="0" dirty="0" err="1">
                <a:solidFill>
                  <a:sysClr val="windowText" lastClr="000000"/>
                </a:solidFill>
                <a:latin typeface="Arial"/>
                <a:cs typeface="Arial"/>
                <a:sym typeface="Arial"/>
              </a:rPr>
              <a:t>Giải</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nghĩa</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từ</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khó</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và</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giúp</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đỡ</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trong</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quá</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trình</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đọc</a:t>
            </a:r>
            <a:endParaRPr lang="en-GB" sz="2400" kern="0" dirty="0">
              <a:solidFill>
                <a:sysClr val="windowText" lastClr="000000"/>
              </a:solidFill>
              <a:latin typeface="Arial"/>
              <a:cs typeface="Arial"/>
              <a:sym typeface="Arial"/>
            </a:endParaRPr>
          </a:p>
        </p:txBody>
      </p:sp>
      <p:sp>
        <p:nvSpPr>
          <p:cNvPr id="13" name="Rectangle 12">
            <a:extLst>
              <a:ext uri="{FF2B5EF4-FFF2-40B4-BE49-F238E27FC236}">
                <a16:creationId xmlns:a16="http://schemas.microsoft.com/office/drawing/2014/main" id="{D42221BB-4B79-E587-32FA-21E0425EB596}"/>
              </a:ext>
            </a:extLst>
          </p:cNvPr>
          <p:cNvSpPr/>
          <p:nvPr/>
        </p:nvSpPr>
        <p:spPr>
          <a:xfrm>
            <a:off x="1466845" y="1131033"/>
            <a:ext cx="2859748" cy="707886"/>
          </a:xfrm>
          <a:prstGeom prst="rect">
            <a:avLst/>
          </a:prstGeom>
        </p:spPr>
        <p:txBody>
          <a:bodyPr wrap="square">
            <a:spAutoFit/>
          </a:bodyPr>
          <a:lstStyle/>
          <a:p>
            <a:pPr algn="ctr">
              <a:buClr>
                <a:srgbClr val="000000"/>
              </a:buClr>
              <a:buFont typeface="Arial"/>
              <a:buNone/>
            </a:pPr>
            <a:r>
              <a:rPr lang="en-GB" sz="4000" kern="0" dirty="0" err="1">
                <a:solidFill>
                  <a:srgbClr val="FF0000"/>
                </a:solidFill>
                <a:latin typeface="Coiny" panose="02000903060500060000" pitchFamily="2" charset="0"/>
                <a:cs typeface="Arial"/>
                <a:sym typeface="Arial"/>
              </a:rPr>
              <a:t>Yêu</a:t>
            </a:r>
            <a:r>
              <a:rPr lang="en-GB" sz="4000" kern="0" dirty="0">
                <a:solidFill>
                  <a:srgbClr val="FF0000"/>
                </a:solidFill>
                <a:latin typeface="Coiny" panose="02000903060500060000" pitchFamily="2" charset="0"/>
                <a:cs typeface="Arial"/>
                <a:sym typeface="Arial"/>
              </a:rPr>
              <a:t> </a:t>
            </a:r>
            <a:r>
              <a:rPr lang="en-GB" sz="4000" kern="0" dirty="0" err="1">
                <a:solidFill>
                  <a:srgbClr val="FF0000"/>
                </a:solidFill>
                <a:latin typeface="Coiny" panose="02000903060500060000" pitchFamily="2" charset="0"/>
                <a:cs typeface="Arial"/>
                <a:sym typeface="Arial"/>
              </a:rPr>
              <a:t>cầu</a:t>
            </a:r>
            <a:endParaRPr lang="en-GB" sz="4000" kern="0" dirty="0">
              <a:solidFill>
                <a:srgbClr val="FF0000"/>
              </a:solidFill>
              <a:latin typeface="Coiny" panose="02000903060500060000" pitchFamily="2" charset="0"/>
              <a:cs typeface="Arial"/>
              <a:sym typeface="Arial"/>
            </a:endParaRPr>
          </a:p>
        </p:txBody>
      </p:sp>
      <p:sp>
        <p:nvSpPr>
          <p:cNvPr id="30" name="Rectangle 29">
            <a:extLst>
              <a:ext uri="{FF2B5EF4-FFF2-40B4-BE49-F238E27FC236}">
                <a16:creationId xmlns:a16="http://schemas.microsoft.com/office/drawing/2014/main" id="{13DE17FE-3EF4-50A1-B906-38A39D12511D}"/>
              </a:ext>
            </a:extLst>
          </p:cNvPr>
          <p:cNvSpPr/>
          <p:nvPr/>
        </p:nvSpPr>
        <p:spPr>
          <a:xfrm>
            <a:off x="6096000" y="1186552"/>
            <a:ext cx="5267238" cy="646331"/>
          </a:xfrm>
          <a:prstGeom prst="rect">
            <a:avLst/>
          </a:prstGeom>
        </p:spPr>
        <p:txBody>
          <a:bodyPr wrap="square">
            <a:spAutoFit/>
          </a:bodyPr>
          <a:lstStyle/>
          <a:p>
            <a:pPr algn="ctr">
              <a:buClr>
                <a:srgbClr val="000000"/>
              </a:buClr>
              <a:buFont typeface="Arial"/>
              <a:buNone/>
            </a:pPr>
            <a:r>
              <a:rPr lang="en-GB" sz="3600" kern="0" dirty="0" err="1">
                <a:solidFill>
                  <a:srgbClr val="FF0000"/>
                </a:solidFill>
                <a:latin typeface="Coiny" panose="02000903060500060000" pitchFamily="2" charset="0"/>
                <a:cs typeface="Arial"/>
                <a:sym typeface="Arial"/>
              </a:rPr>
              <a:t>Tiêu</a:t>
            </a:r>
            <a:r>
              <a:rPr lang="en-GB" sz="3600" kern="0" dirty="0">
                <a:solidFill>
                  <a:srgbClr val="FF0000"/>
                </a:solidFill>
                <a:latin typeface="Coiny" panose="02000903060500060000" pitchFamily="2" charset="0"/>
                <a:cs typeface="Arial"/>
                <a:sym typeface="Arial"/>
              </a:rPr>
              <a:t> </a:t>
            </a:r>
            <a:r>
              <a:rPr lang="en-GB" sz="3600" kern="0" dirty="0" err="1">
                <a:solidFill>
                  <a:srgbClr val="FF0000"/>
                </a:solidFill>
                <a:latin typeface="Coiny" panose="02000903060500060000" pitchFamily="2" charset="0"/>
                <a:cs typeface="Arial"/>
                <a:sym typeface="Arial"/>
              </a:rPr>
              <a:t>chí</a:t>
            </a:r>
            <a:r>
              <a:rPr lang="en-GB" sz="3600" kern="0" dirty="0">
                <a:solidFill>
                  <a:srgbClr val="FF0000"/>
                </a:solidFill>
                <a:latin typeface="Coiny" panose="02000903060500060000" pitchFamily="2" charset="0"/>
                <a:cs typeface="Arial"/>
                <a:sym typeface="Arial"/>
              </a:rPr>
              <a:t> </a:t>
            </a:r>
            <a:r>
              <a:rPr lang="en-GB" sz="3600" kern="0" dirty="0" err="1">
                <a:solidFill>
                  <a:srgbClr val="FF0000"/>
                </a:solidFill>
                <a:latin typeface="Coiny" panose="02000903060500060000" pitchFamily="2" charset="0"/>
                <a:cs typeface="Arial"/>
                <a:sym typeface="Arial"/>
              </a:rPr>
              <a:t>đánh</a:t>
            </a:r>
            <a:r>
              <a:rPr lang="en-GB" sz="3600" kern="0" dirty="0">
                <a:solidFill>
                  <a:srgbClr val="FF0000"/>
                </a:solidFill>
                <a:latin typeface="Coiny" panose="02000903060500060000" pitchFamily="2" charset="0"/>
                <a:cs typeface="Arial"/>
                <a:sym typeface="Arial"/>
              </a:rPr>
              <a:t> </a:t>
            </a:r>
            <a:r>
              <a:rPr lang="en-GB" sz="3600" kern="0" dirty="0" err="1">
                <a:solidFill>
                  <a:srgbClr val="FF0000"/>
                </a:solidFill>
                <a:latin typeface="Coiny" panose="02000903060500060000" pitchFamily="2" charset="0"/>
                <a:cs typeface="Arial"/>
                <a:sym typeface="Arial"/>
              </a:rPr>
              <a:t>giá</a:t>
            </a:r>
            <a:endParaRPr lang="en-GB" sz="3600" kern="0" dirty="0">
              <a:solidFill>
                <a:srgbClr val="FF0000"/>
              </a:solidFill>
              <a:latin typeface="Coiny" panose="02000903060500060000" pitchFamily="2" charset="0"/>
              <a:cs typeface="Arial"/>
              <a:sym typeface="Arial"/>
            </a:endParaRPr>
          </a:p>
        </p:txBody>
      </p:sp>
      <p:sp>
        <p:nvSpPr>
          <p:cNvPr id="31" name="TextBox 30">
            <a:extLst>
              <a:ext uri="{FF2B5EF4-FFF2-40B4-BE49-F238E27FC236}">
                <a16:creationId xmlns:a16="http://schemas.microsoft.com/office/drawing/2014/main" id="{1A36BF22-75BA-23CF-87A4-97BBFDA0C3B8}"/>
              </a:ext>
            </a:extLst>
          </p:cNvPr>
          <p:cNvSpPr txBox="1"/>
          <p:nvPr/>
        </p:nvSpPr>
        <p:spPr>
          <a:xfrm>
            <a:off x="6258025" y="1877295"/>
            <a:ext cx="4849461" cy="1200329"/>
          </a:xfrm>
          <a:prstGeom prst="rect">
            <a:avLst/>
          </a:prstGeom>
          <a:noFill/>
        </p:spPr>
        <p:txBody>
          <a:bodyPr wrap="square" rtlCol="0">
            <a:spAutoFit/>
          </a:bodyPr>
          <a:lstStyle/>
          <a:p>
            <a:pPr marL="457200" indent="-457200">
              <a:buFont typeface="Courier New" panose="02070309020205020404" pitchFamily="49" charset="0"/>
              <a:buChar char="o"/>
              <a:defRPr/>
            </a:pPr>
            <a:r>
              <a:rPr lang="en-GB" sz="2400" kern="0" dirty="0" err="1">
                <a:solidFill>
                  <a:sysClr val="windowText" lastClr="000000"/>
                </a:solidFill>
                <a:latin typeface="Arial"/>
                <a:cs typeface="Arial"/>
                <a:sym typeface="Arial"/>
              </a:rPr>
              <a:t>Đọc</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đúng</a:t>
            </a:r>
            <a:endParaRPr lang="en-GB" sz="2400" kern="0" dirty="0">
              <a:solidFill>
                <a:sysClr val="windowText" lastClr="000000"/>
              </a:solidFill>
              <a:latin typeface="Arial"/>
              <a:cs typeface="Arial"/>
              <a:sym typeface="Arial"/>
            </a:endParaRPr>
          </a:p>
          <a:p>
            <a:pPr marL="457200" indent="-457200">
              <a:buFont typeface="Courier New" panose="02070309020205020404" pitchFamily="49" charset="0"/>
              <a:buChar char="o"/>
              <a:defRPr/>
            </a:pPr>
            <a:r>
              <a:rPr lang="en-GB" sz="2400" kern="0" dirty="0" err="1">
                <a:solidFill>
                  <a:sysClr val="windowText" lastClr="000000"/>
                </a:solidFill>
                <a:latin typeface="Arial"/>
                <a:cs typeface="Arial"/>
                <a:sym typeface="Arial"/>
              </a:rPr>
              <a:t>Đọc</a:t>
            </a:r>
            <a:r>
              <a:rPr lang="en-GB" sz="2400" kern="0" dirty="0">
                <a:solidFill>
                  <a:sysClr val="windowText" lastClr="000000"/>
                </a:solidFill>
                <a:latin typeface="Arial"/>
                <a:cs typeface="Arial"/>
                <a:sym typeface="Arial"/>
              </a:rPr>
              <a:t> to, </a:t>
            </a:r>
            <a:r>
              <a:rPr lang="en-GB" sz="2400" kern="0" dirty="0" err="1">
                <a:solidFill>
                  <a:sysClr val="windowText" lastClr="000000"/>
                </a:solidFill>
                <a:latin typeface="Arial"/>
                <a:cs typeface="Arial"/>
                <a:sym typeface="Arial"/>
              </a:rPr>
              <a:t>rõ</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tốc</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độ</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phù</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hợp</a:t>
            </a:r>
            <a:endParaRPr lang="en-GB" sz="2400" kern="0" dirty="0">
              <a:solidFill>
                <a:sysClr val="windowText" lastClr="000000"/>
              </a:solidFill>
              <a:latin typeface="Arial"/>
              <a:cs typeface="Arial"/>
              <a:sym typeface="Arial"/>
            </a:endParaRPr>
          </a:p>
          <a:p>
            <a:pPr marL="457200" indent="-457200">
              <a:buFont typeface="Courier New" panose="02070309020205020404" pitchFamily="49" charset="0"/>
              <a:buChar char="o"/>
              <a:defRPr/>
            </a:pPr>
            <a:r>
              <a:rPr lang="en-GB" sz="2400" kern="0" dirty="0" err="1">
                <a:solidFill>
                  <a:sysClr val="windowText" lastClr="000000"/>
                </a:solidFill>
                <a:latin typeface="Arial"/>
                <a:cs typeface="Arial"/>
                <a:sym typeface="Arial"/>
              </a:rPr>
              <a:t>Ngắt</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nghỉ</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đúng</a:t>
            </a:r>
            <a:r>
              <a:rPr lang="en-GB" sz="2400" kern="0" dirty="0">
                <a:solidFill>
                  <a:sysClr val="windowText" lastClr="000000"/>
                </a:solidFill>
                <a:latin typeface="Arial"/>
                <a:cs typeface="Arial"/>
                <a:sym typeface="Arial"/>
              </a:rPr>
              <a:t> </a:t>
            </a:r>
            <a:r>
              <a:rPr lang="en-GB" sz="2400" kern="0" dirty="0" err="1">
                <a:solidFill>
                  <a:sysClr val="windowText" lastClr="000000"/>
                </a:solidFill>
                <a:latin typeface="Arial"/>
                <a:cs typeface="Arial"/>
                <a:sym typeface="Arial"/>
              </a:rPr>
              <a:t>chỗ</a:t>
            </a:r>
            <a:endParaRPr lang="en-GB" sz="1200" kern="0" dirty="0">
              <a:solidFill>
                <a:sysClr val="windowText" lastClr="000000"/>
              </a:solidFill>
              <a:latin typeface="Arial"/>
              <a:cs typeface="Arial"/>
              <a:sym typeface="Arial"/>
            </a:endParaRPr>
          </a:p>
        </p:txBody>
      </p:sp>
    </p:spTree>
    <p:extLst>
      <p:ext uri="{BB962C8B-B14F-4D97-AF65-F5344CB8AC3E}">
        <p14:creationId xmlns:p14="http://schemas.microsoft.com/office/powerpoint/2010/main" val="379110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30" grpId="0"/>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24AEA2-9B80-A9AC-F25A-9AA3E083FF38}"/>
              </a:ext>
            </a:extLst>
          </p:cNvPr>
          <p:cNvSpPr/>
          <p:nvPr/>
        </p:nvSpPr>
        <p:spPr>
          <a:xfrm>
            <a:off x="0" y="1854200"/>
            <a:ext cx="12522200" cy="1905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2D9D63C-70F9-3833-70BA-CED28710355E}"/>
              </a:ext>
            </a:extLst>
          </p:cNvPr>
          <p:cNvGrpSpPr/>
          <p:nvPr/>
        </p:nvGrpSpPr>
        <p:grpSpPr>
          <a:xfrm>
            <a:off x="681548" y="1872281"/>
            <a:ext cx="10979215" cy="1862570"/>
            <a:chOff x="681548" y="1872281"/>
            <a:chExt cx="10979215" cy="1862570"/>
          </a:xfrm>
        </p:grpSpPr>
        <p:sp>
          <p:nvSpPr>
            <p:cNvPr id="7" name="TextBox 6">
              <a:extLst>
                <a:ext uri="{FF2B5EF4-FFF2-40B4-BE49-F238E27FC236}">
                  <a16:creationId xmlns:a16="http://schemas.microsoft.com/office/drawing/2014/main" id="{F49794E5-3362-41C4-E371-16CFE38ECD30}"/>
                </a:ext>
              </a:extLst>
            </p:cNvPr>
            <p:cNvSpPr txBox="1"/>
            <p:nvPr/>
          </p:nvSpPr>
          <p:spPr>
            <a:xfrm>
              <a:off x="681548" y="18722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chemeClr val="accent2">
                      <a:lumMod val="75000"/>
                    </a:schemeClr>
                  </a:solidFill>
                  <a:latin typeface="SVN-Poky's" panose="020B0606040200020203" pitchFamily="34" charset="0"/>
                  <a:cs typeface="Arial"/>
                  <a:sym typeface="Arial"/>
                </a:rPr>
                <a:t>TÌM HIỂU BÀI</a:t>
              </a:r>
            </a:p>
          </p:txBody>
        </p:sp>
        <p:sp>
          <p:nvSpPr>
            <p:cNvPr id="5" name="TextBox 4">
              <a:extLst>
                <a:ext uri="{FF2B5EF4-FFF2-40B4-BE49-F238E27FC236}">
                  <a16:creationId xmlns:a16="http://schemas.microsoft.com/office/drawing/2014/main" id="{8FA30B36-70D0-1DA3-2212-8DD076A07EB0}"/>
                </a:ext>
              </a:extLst>
            </p:cNvPr>
            <p:cNvSpPr txBox="1"/>
            <p:nvPr/>
          </p:nvSpPr>
          <p:spPr>
            <a:xfrm>
              <a:off x="831860" y="1872803"/>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rgbClr val="FFC000"/>
                  </a:solidFill>
                  <a:latin typeface="SVN-Poky's" panose="020B0606040200020203" pitchFamily="34" charset="0"/>
                  <a:cs typeface="Arial"/>
                  <a:sym typeface="Arial"/>
                </a:rPr>
                <a:t>TÌM HIỂU BÀI</a:t>
              </a:r>
            </a:p>
          </p:txBody>
        </p:sp>
      </p:grpSp>
      <p:grpSp>
        <p:nvGrpSpPr>
          <p:cNvPr id="9" name="Google Shape;1443;p40">
            <a:extLst>
              <a:ext uri="{FF2B5EF4-FFF2-40B4-BE49-F238E27FC236}">
                <a16:creationId xmlns:a16="http://schemas.microsoft.com/office/drawing/2014/main" id="{45B0268E-EE6B-6F9A-98B8-8EDA66A8F63E}"/>
              </a:ext>
            </a:extLst>
          </p:cNvPr>
          <p:cNvGrpSpPr/>
          <p:nvPr/>
        </p:nvGrpSpPr>
        <p:grpSpPr>
          <a:xfrm>
            <a:off x="6202702" y="5393451"/>
            <a:ext cx="1275227" cy="1464549"/>
            <a:chOff x="238813" y="8964725"/>
            <a:chExt cx="1503982" cy="1727267"/>
          </a:xfrm>
        </p:grpSpPr>
        <p:sp>
          <p:nvSpPr>
            <p:cNvPr id="10" name="Google Shape;1444;p40">
              <a:extLst>
                <a:ext uri="{FF2B5EF4-FFF2-40B4-BE49-F238E27FC236}">
                  <a16:creationId xmlns:a16="http://schemas.microsoft.com/office/drawing/2014/main" id="{D561A18C-86F3-7D99-677B-9F2E46E1B22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445;p40">
              <a:extLst>
                <a:ext uri="{FF2B5EF4-FFF2-40B4-BE49-F238E27FC236}">
                  <a16:creationId xmlns:a16="http://schemas.microsoft.com/office/drawing/2014/main" id="{E018FD12-ECAB-4ACD-C3CF-2C3DFD16E2E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446;p40">
              <a:extLst>
                <a:ext uri="{FF2B5EF4-FFF2-40B4-BE49-F238E27FC236}">
                  <a16:creationId xmlns:a16="http://schemas.microsoft.com/office/drawing/2014/main" id="{D6960A19-D67C-2BA2-AC4E-15E1F37B87D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447;p40">
              <a:extLst>
                <a:ext uri="{FF2B5EF4-FFF2-40B4-BE49-F238E27FC236}">
                  <a16:creationId xmlns:a16="http://schemas.microsoft.com/office/drawing/2014/main" id="{1B12339C-9F51-A00D-94C6-4A0D3C59688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48;p40">
              <a:extLst>
                <a:ext uri="{FF2B5EF4-FFF2-40B4-BE49-F238E27FC236}">
                  <a16:creationId xmlns:a16="http://schemas.microsoft.com/office/drawing/2014/main" id="{1706FBCD-D25E-779A-D086-8FAF6C048F0F}"/>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49;p40">
              <a:extLst>
                <a:ext uri="{FF2B5EF4-FFF2-40B4-BE49-F238E27FC236}">
                  <a16:creationId xmlns:a16="http://schemas.microsoft.com/office/drawing/2014/main" id="{A1861FD0-3DB4-F8E4-A659-ADEE0D5AF3E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50;p40">
              <a:extLst>
                <a:ext uri="{FF2B5EF4-FFF2-40B4-BE49-F238E27FC236}">
                  <a16:creationId xmlns:a16="http://schemas.microsoft.com/office/drawing/2014/main" id="{F8BDACDA-80E2-A373-54D2-D079921AD27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51;p40">
              <a:extLst>
                <a:ext uri="{FF2B5EF4-FFF2-40B4-BE49-F238E27FC236}">
                  <a16:creationId xmlns:a16="http://schemas.microsoft.com/office/drawing/2014/main" id="{0EFC52CC-F327-69A9-B1AC-3BDA360F0136}"/>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52;p40">
              <a:extLst>
                <a:ext uri="{FF2B5EF4-FFF2-40B4-BE49-F238E27FC236}">
                  <a16:creationId xmlns:a16="http://schemas.microsoft.com/office/drawing/2014/main" id="{4D7CF8D4-8D91-BDE3-F507-6584925D99D9}"/>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53;p40">
              <a:extLst>
                <a:ext uri="{FF2B5EF4-FFF2-40B4-BE49-F238E27FC236}">
                  <a16:creationId xmlns:a16="http://schemas.microsoft.com/office/drawing/2014/main" id="{DC7D152B-0658-C3EC-C471-E13EDBF87AC3}"/>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54;p40">
              <a:extLst>
                <a:ext uri="{FF2B5EF4-FFF2-40B4-BE49-F238E27FC236}">
                  <a16:creationId xmlns:a16="http://schemas.microsoft.com/office/drawing/2014/main" id="{542A2FFF-5037-9F82-2051-87DB677AAE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55;p40">
              <a:extLst>
                <a:ext uri="{FF2B5EF4-FFF2-40B4-BE49-F238E27FC236}">
                  <a16:creationId xmlns:a16="http://schemas.microsoft.com/office/drawing/2014/main" id="{0A55228F-FA2B-0C5A-F3D2-96D9E0CDA2B7}"/>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56;p40">
              <a:extLst>
                <a:ext uri="{FF2B5EF4-FFF2-40B4-BE49-F238E27FC236}">
                  <a16:creationId xmlns:a16="http://schemas.microsoft.com/office/drawing/2014/main" id="{C6FD19B8-E6E9-BFAF-0D7F-AAC4C275B35E}"/>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57;p40">
              <a:extLst>
                <a:ext uri="{FF2B5EF4-FFF2-40B4-BE49-F238E27FC236}">
                  <a16:creationId xmlns:a16="http://schemas.microsoft.com/office/drawing/2014/main" id="{037C0A5B-EE5F-73DB-C0C5-42B2067651DF}"/>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58;p40">
              <a:extLst>
                <a:ext uri="{FF2B5EF4-FFF2-40B4-BE49-F238E27FC236}">
                  <a16:creationId xmlns:a16="http://schemas.microsoft.com/office/drawing/2014/main" id="{9F686AD0-5211-3681-AFF5-12DA45D3EF85}"/>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59;p40">
              <a:extLst>
                <a:ext uri="{FF2B5EF4-FFF2-40B4-BE49-F238E27FC236}">
                  <a16:creationId xmlns:a16="http://schemas.microsoft.com/office/drawing/2014/main" id="{D10371C8-848F-F856-1520-D7F70738CC8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60;p40">
              <a:extLst>
                <a:ext uri="{FF2B5EF4-FFF2-40B4-BE49-F238E27FC236}">
                  <a16:creationId xmlns:a16="http://schemas.microsoft.com/office/drawing/2014/main" id="{5023EFB5-08CB-222E-1061-7B2133C067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61;p40">
              <a:extLst>
                <a:ext uri="{FF2B5EF4-FFF2-40B4-BE49-F238E27FC236}">
                  <a16:creationId xmlns:a16="http://schemas.microsoft.com/office/drawing/2014/main" id="{ADE5A8D1-A826-43C3-46DE-C02877B82B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62;p40">
              <a:extLst>
                <a:ext uri="{FF2B5EF4-FFF2-40B4-BE49-F238E27FC236}">
                  <a16:creationId xmlns:a16="http://schemas.microsoft.com/office/drawing/2014/main" id="{40888BA7-4363-81F1-152A-8CB24C7CB91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1463;p40">
            <a:extLst>
              <a:ext uri="{FF2B5EF4-FFF2-40B4-BE49-F238E27FC236}">
                <a16:creationId xmlns:a16="http://schemas.microsoft.com/office/drawing/2014/main" id="{406FA9B8-1BB3-82C3-4873-2993D401F467}"/>
              </a:ext>
            </a:extLst>
          </p:cNvPr>
          <p:cNvGrpSpPr/>
          <p:nvPr/>
        </p:nvGrpSpPr>
        <p:grpSpPr>
          <a:xfrm>
            <a:off x="8697775" y="5393451"/>
            <a:ext cx="1275227" cy="1464549"/>
            <a:chOff x="238813" y="8964725"/>
            <a:chExt cx="1503982" cy="1727267"/>
          </a:xfrm>
        </p:grpSpPr>
        <p:sp>
          <p:nvSpPr>
            <p:cNvPr id="30" name="Google Shape;1464;p40">
              <a:extLst>
                <a:ext uri="{FF2B5EF4-FFF2-40B4-BE49-F238E27FC236}">
                  <a16:creationId xmlns:a16="http://schemas.microsoft.com/office/drawing/2014/main" id="{AB068F70-7820-C6A2-383B-29336177358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65;p40">
              <a:extLst>
                <a:ext uri="{FF2B5EF4-FFF2-40B4-BE49-F238E27FC236}">
                  <a16:creationId xmlns:a16="http://schemas.microsoft.com/office/drawing/2014/main" id="{F48D1D36-08CA-50D4-B8B2-0C2451B2103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66;p40">
              <a:extLst>
                <a:ext uri="{FF2B5EF4-FFF2-40B4-BE49-F238E27FC236}">
                  <a16:creationId xmlns:a16="http://schemas.microsoft.com/office/drawing/2014/main" id="{53D47D6D-2596-C099-3EBD-B56C0A2B9D27}"/>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67;p40">
              <a:extLst>
                <a:ext uri="{FF2B5EF4-FFF2-40B4-BE49-F238E27FC236}">
                  <a16:creationId xmlns:a16="http://schemas.microsoft.com/office/drawing/2014/main" id="{28A9BDD2-AC53-BCC1-323C-44606BEEA09E}"/>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68;p40">
              <a:extLst>
                <a:ext uri="{FF2B5EF4-FFF2-40B4-BE49-F238E27FC236}">
                  <a16:creationId xmlns:a16="http://schemas.microsoft.com/office/drawing/2014/main" id="{A12CBD82-DADB-7B2D-45EC-70F1768FFE9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69;p40">
              <a:extLst>
                <a:ext uri="{FF2B5EF4-FFF2-40B4-BE49-F238E27FC236}">
                  <a16:creationId xmlns:a16="http://schemas.microsoft.com/office/drawing/2014/main" id="{42FF049A-D1A2-C204-ECD0-F9F7397A14FD}"/>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70;p40">
              <a:extLst>
                <a:ext uri="{FF2B5EF4-FFF2-40B4-BE49-F238E27FC236}">
                  <a16:creationId xmlns:a16="http://schemas.microsoft.com/office/drawing/2014/main" id="{4A28FA44-0D08-6B85-96B8-DD704FB10DEA}"/>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71;p40">
              <a:extLst>
                <a:ext uri="{FF2B5EF4-FFF2-40B4-BE49-F238E27FC236}">
                  <a16:creationId xmlns:a16="http://schemas.microsoft.com/office/drawing/2014/main" id="{30704AE0-639F-0E8D-A0D4-91E721AE9BF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72;p40">
              <a:extLst>
                <a:ext uri="{FF2B5EF4-FFF2-40B4-BE49-F238E27FC236}">
                  <a16:creationId xmlns:a16="http://schemas.microsoft.com/office/drawing/2014/main" id="{E8BD30E2-673A-64E9-A8BC-7453EBEDFBE6}"/>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73;p40">
              <a:extLst>
                <a:ext uri="{FF2B5EF4-FFF2-40B4-BE49-F238E27FC236}">
                  <a16:creationId xmlns:a16="http://schemas.microsoft.com/office/drawing/2014/main" id="{DA0227BE-8F4D-138F-192E-57B52D40CD79}"/>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74;p40">
              <a:extLst>
                <a:ext uri="{FF2B5EF4-FFF2-40B4-BE49-F238E27FC236}">
                  <a16:creationId xmlns:a16="http://schemas.microsoft.com/office/drawing/2014/main" id="{62C9616B-6C3B-7401-5FD7-BF80AD9D882B}"/>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75;p40">
              <a:extLst>
                <a:ext uri="{FF2B5EF4-FFF2-40B4-BE49-F238E27FC236}">
                  <a16:creationId xmlns:a16="http://schemas.microsoft.com/office/drawing/2014/main" id="{785D4E2A-F8B5-396B-C677-4CA0FD24118B}"/>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76;p40">
              <a:extLst>
                <a:ext uri="{FF2B5EF4-FFF2-40B4-BE49-F238E27FC236}">
                  <a16:creationId xmlns:a16="http://schemas.microsoft.com/office/drawing/2014/main" id="{F9BC4EA6-EF65-111E-B1CD-6FFA0940D68B}"/>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77;p40">
              <a:extLst>
                <a:ext uri="{FF2B5EF4-FFF2-40B4-BE49-F238E27FC236}">
                  <a16:creationId xmlns:a16="http://schemas.microsoft.com/office/drawing/2014/main" id="{700C3008-534A-8F7E-BD1E-8DCFC11799C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78;p40">
              <a:extLst>
                <a:ext uri="{FF2B5EF4-FFF2-40B4-BE49-F238E27FC236}">
                  <a16:creationId xmlns:a16="http://schemas.microsoft.com/office/drawing/2014/main" id="{C9206E5B-774B-8D04-08AA-C10209A49E93}"/>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79;p40">
              <a:extLst>
                <a:ext uri="{FF2B5EF4-FFF2-40B4-BE49-F238E27FC236}">
                  <a16:creationId xmlns:a16="http://schemas.microsoft.com/office/drawing/2014/main" id="{E1745BD9-D78F-57C8-B55C-CBB12498F84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80;p40">
              <a:extLst>
                <a:ext uri="{FF2B5EF4-FFF2-40B4-BE49-F238E27FC236}">
                  <a16:creationId xmlns:a16="http://schemas.microsoft.com/office/drawing/2014/main" id="{A6EC94E3-AD77-62C7-ECDB-59C647280246}"/>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81;p40">
              <a:extLst>
                <a:ext uri="{FF2B5EF4-FFF2-40B4-BE49-F238E27FC236}">
                  <a16:creationId xmlns:a16="http://schemas.microsoft.com/office/drawing/2014/main" id="{A99254C4-9454-360A-864F-D3C5E903135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82;p40">
              <a:extLst>
                <a:ext uri="{FF2B5EF4-FFF2-40B4-BE49-F238E27FC236}">
                  <a16:creationId xmlns:a16="http://schemas.microsoft.com/office/drawing/2014/main" id="{8D92FDEC-F25B-4329-2B9D-E1CC3F0B026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1443;p40">
            <a:extLst>
              <a:ext uri="{FF2B5EF4-FFF2-40B4-BE49-F238E27FC236}">
                <a16:creationId xmlns:a16="http://schemas.microsoft.com/office/drawing/2014/main" id="{A809EB71-7D25-216A-D8AA-B2963353B708}"/>
              </a:ext>
            </a:extLst>
          </p:cNvPr>
          <p:cNvGrpSpPr/>
          <p:nvPr/>
        </p:nvGrpSpPr>
        <p:grpSpPr>
          <a:xfrm>
            <a:off x="9961902" y="5393451"/>
            <a:ext cx="1275227" cy="1464549"/>
            <a:chOff x="238813" y="8964725"/>
            <a:chExt cx="1503982" cy="1727267"/>
          </a:xfrm>
        </p:grpSpPr>
        <p:sp>
          <p:nvSpPr>
            <p:cNvPr id="50" name="Google Shape;1444;p40">
              <a:extLst>
                <a:ext uri="{FF2B5EF4-FFF2-40B4-BE49-F238E27FC236}">
                  <a16:creationId xmlns:a16="http://schemas.microsoft.com/office/drawing/2014/main" id="{F557FCFE-3170-6C21-454C-486E91921912}"/>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45;p40">
              <a:extLst>
                <a:ext uri="{FF2B5EF4-FFF2-40B4-BE49-F238E27FC236}">
                  <a16:creationId xmlns:a16="http://schemas.microsoft.com/office/drawing/2014/main" id="{46761746-ECD4-7B3E-EF2A-CB3077E9C9D9}"/>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46;p40">
              <a:extLst>
                <a:ext uri="{FF2B5EF4-FFF2-40B4-BE49-F238E27FC236}">
                  <a16:creationId xmlns:a16="http://schemas.microsoft.com/office/drawing/2014/main" id="{8776C979-5A25-B859-E37D-938DD92C6BD1}"/>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47;p40">
              <a:extLst>
                <a:ext uri="{FF2B5EF4-FFF2-40B4-BE49-F238E27FC236}">
                  <a16:creationId xmlns:a16="http://schemas.microsoft.com/office/drawing/2014/main" id="{78C7613E-C7A6-13AF-6C01-94D3912A86F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48;p40">
              <a:extLst>
                <a:ext uri="{FF2B5EF4-FFF2-40B4-BE49-F238E27FC236}">
                  <a16:creationId xmlns:a16="http://schemas.microsoft.com/office/drawing/2014/main" id="{A5C02CE2-1367-7F9F-6209-595C8853DEA1}"/>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49;p40">
              <a:extLst>
                <a:ext uri="{FF2B5EF4-FFF2-40B4-BE49-F238E27FC236}">
                  <a16:creationId xmlns:a16="http://schemas.microsoft.com/office/drawing/2014/main" id="{1A1E6407-032A-BE97-66C2-2B25FD603FBF}"/>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50;p40">
              <a:extLst>
                <a:ext uri="{FF2B5EF4-FFF2-40B4-BE49-F238E27FC236}">
                  <a16:creationId xmlns:a16="http://schemas.microsoft.com/office/drawing/2014/main" id="{0E519E13-E1EE-6414-4272-2B287675F965}"/>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51;p40">
              <a:extLst>
                <a:ext uri="{FF2B5EF4-FFF2-40B4-BE49-F238E27FC236}">
                  <a16:creationId xmlns:a16="http://schemas.microsoft.com/office/drawing/2014/main" id="{42943C02-F41E-06A3-4B2D-C32B1258E577}"/>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52;p40">
              <a:extLst>
                <a:ext uri="{FF2B5EF4-FFF2-40B4-BE49-F238E27FC236}">
                  <a16:creationId xmlns:a16="http://schemas.microsoft.com/office/drawing/2014/main" id="{23718426-F15B-2E55-E0C9-71FADE9E4D6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53;p40">
              <a:extLst>
                <a:ext uri="{FF2B5EF4-FFF2-40B4-BE49-F238E27FC236}">
                  <a16:creationId xmlns:a16="http://schemas.microsoft.com/office/drawing/2014/main" id="{76D6255C-08A4-27FE-79CA-8DE7B0E148F4}"/>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54;p40">
              <a:extLst>
                <a:ext uri="{FF2B5EF4-FFF2-40B4-BE49-F238E27FC236}">
                  <a16:creationId xmlns:a16="http://schemas.microsoft.com/office/drawing/2014/main" id="{B6375ACD-B185-B49D-0976-05AA8FF6E791}"/>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455;p40">
              <a:extLst>
                <a:ext uri="{FF2B5EF4-FFF2-40B4-BE49-F238E27FC236}">
                  <a16:creationId xmlns:a16="http://schemas.microsoft.com/office/drawing/2014/main" id="{0FF58E7A-EB3C-00CC-E48A-761B7D524422}"/>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456;p40">
              <a:extLst>
                <a:ext uri="{FF2B5EF4-FFF2-40B4-BE49-F238E27FC236}">
                  <a16:creationId xmlns:a16="http://schemas.microsoft.com/office/drawing/2014/main" id="{4B013B34-F92C-5E6D-9DB4-EDFB3B078A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57;p40">
              <a:extLst>
                <a:ext uri="{FF2B5EF4-FFF2-40B4-BE49-F238E27FC236}">
                  <a16:creationId xmlns:a16="http://schemas.microsoft.com/office/drawing/2014/main" id="{86E5ED17-3315-6B26-5282-66B42FA9AF5A}"/>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58;p40">
              <a:extLst>
                <a:ext uri="{FF2B5EF4-FFF2-40B4-BE49-F238E27FC236}">
                  <a16:creationId xmlns:a16="http://schemas.microsoft.com/office/drawing/2014/main" id="{8CA1829B-4796-3AA2-D50C-D9F001919ACB}"/>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459;p40">
              <a:extLst>
                <a:ext uri="{FF2B5EF4-FFF2-40B4-BE49-F238E27FC236}">
                  <a16:creationId xmlns:a16="http://schemas.microsoft.com/office/drawing/2014/main" id="{3C0F2BDD-E2AE-0DB0-37E9-C4963073499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460;p40">
              <a:extLst>
                <a:ext uri="{FF2B5EF4-FFF2-40B4-BE49-F238E27FC236}">
                  <a16:creationId xmlns:a16="http://schemas.microsoft.com/office/drawing/2014/main" id="{957BA184-F1D9-98B5-7738-3C1D50E0A3CB}"/>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461;p40">
              <a:extLst>
                <a:ext uri="{FF2B5EF4-FFF2-40B4-BE49-F238E27FC236}">
                  <a16:creationId xmlns:a16="http://schemas.microsoft.com/office/drawing/2014/main" id="{1427F088-65CA-1D59-5088-D51DF583B163}"/>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62;p40">
              <a:extLst>
                <a:ext uri="{FF2B5EF4-FFF2-40B4-BE49-F238E27FC236}">
                  <a16:creationId xmlns:a16="http://schemas.microsoft.com/office/drawing/2014/main" id="{1CA1D399-A156-68A1-A306-3E3B73586E07}"/>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1463;p40">
            <a:extLst>
              <a:ext uri="{FF2B5EF4-FFF2-40B4-BE49-F238E27FC236}">
                <a16:creationId xmlns:a16="http://schemas.microsoft.com/office/drawing/2014/main" id="{CE153C54-F611-9491-56C4-9C86FAB97067}"/>
              </a:ext>
            </a:extLst>
          </p:cNvPr>
          <p:cNvGrpSpPr/>
          <p:nvPr/>
        </p:nvGrpSpPr>
        <p:grpSpPr>
          <a:xfrm>
            <a:off x="7427775" y="5393451"/>
            <a:ext cx="1275227" cy="1464549"/>
            <a:chOff x="238813" y="8964725"/>
            <a:chExt cx="1503982" cy="1727267"/>
          </a:xfrm>
        </p:grpSpPr>
        <p:sp>
          <p:nvSpPr>
            <p:cNvPr id="70" name="Google Shape;1464;p40">
              <a:extLst>
                <a:ext uri="{FF2B5EF4-FFF2-40B4-BE49-F238E27FC236}">
                  <a16:creationId xmlns:a16="http://schemas.microsoft.com/office/drawing/2014/main" id="{5B33D35E-E23E-B64B-1EEC-5E23F2D02A80}"/>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465;p40">
              <a:extLst>
                <a:ext uri="{FF2B5EF4-FFF2-40B4-BE49-F238E27FC236}">
                  <a16:creationId xmlns:a16="http://schemas.microsoft.com/office/drawing/2014/main" id="{4834D1A4-9A62-5DA9-02C3-CA3A030326F0}"/>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466;p40">
              <a:extLst>
                <a:ext uri="{FF2B5EF4-FFF2-40B4-BE49-F238E27FC236}">
                  <a16:creationId xmlns:a16="http://schemas.microsoft.com/office/drawing/2014/main" id="{EA6CD0B3-63D1-A65C-B6E0-8C70F1BBA854}"/>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67;p40">
              <a:extLst>
                <a:ext uri="{FF2B5EF4-FFF2-40B4-BE49-F238E27FC236}">
                  <a16:creationId xmlns:a16="http://schemas.microsoft.com/office/drawing/2014/main" id="{792A7B01-B569-2C7A-D4E7-1D3BC0D52CE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68;p40">
              <a:extLst>
                <a:ext uri="{FF2B5EF4-FFF2-40B4-BE49-F238E27FC236}">
                  <a16:creationId xmlns:a16="http://schemas.microsoft.com/office/drawing/2014/main" id="{5C288094-6FE3-552D-DE24-ADDCD4B145E2}"/>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69;p40">
              <a:extLst>
                <a:ext uri="{FF2B5EF4-FFF2-40B4-BE49-F238E27FC236}">
                  <a16:creationId xmlns:a16="http://schemas.microsoft.com/office/drawing/2014/main" id="{B1659C79-5A8B-1C61-FA48-752CC4A2C58A}"/>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70;p40">
              <a:extLst>
                <a:ext uri="{FF2B5EF4-FFF2-40B4-BE49-F238E27FC236}">
                  <a16:creationId xmlns:a16="http://schemas.microsoft.com/office/drawing/2014/main" id="{CCB52E2B-9878-7177-FF32-07480FC90B77}"/>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71;p40">
              <a:extLst>
                <a:ext uri="{FF2B5EF4-FFF2-40B4-BE49-F238E27FC236}">
                  <a16:creationId xmlns:a16="http://schemas.microsoft.com/office/drawing/2014/main" id="{06F1AB96-6A13-2E69-455D-3DFCCEFF25B2}"/>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72;p40">
              <a:extLst>
                <a:ext uri="{FF2B5EF4-FFF2-40B4-BE49-F238E27FC236}">
                  <a16:creationId xmlns:a16="http://schemas.microsoft.com/office/drawing/2014/main" id="{CAF63BD7-A40A-DAE7-085F-D49F3A84E1E0}"/>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73;p40">
              <a:extLst>
                <a:ext uri="{FF2B5EF4-FFF2-40B4-BE49-F238E27FC236}">
                  <a16:creationId xmlns:a16="http://schemas.microsoft.com/office/drawing/2014/main" id="{0B106845-02AF-EF9B-0620-3B754D5DA9C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74;p40">
              <a:extLst>
                <a:ext uri="{FF2B5EF4-FFF2-40B4-BE49-F238E27FC236}">
                  <a16:creationId xmlns:a16="http://schemas.microsoft.com/office/drawing/2014/main" id="{1C4849C9-0569-AE2A-D491-513D4C2DA0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75;p40">
              <a:extLst>
                <a:ext uri="{FF2B5EF4-FFF2-40B4-BE49-F238E27FC236}">
                  <a16:creationId xmlns:a16="http://schemas.microsoft.com/office/drawing/2014/main" id="{8A8F9278-587A-8F28-5D02-E10F5D3C535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76;p40">
              <a:extLst>
                <a:ext uri="{FF2B5EF4-FFF2-40B4-BE49-F238E27FC236}">
                  <a16:creationId xmlns:a16="http://schemas.microsoft.com/office/drawing/2014/main" id="{CFA6A538-4C21-48EC-7EDB-F74678510C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77;p40">
              <a:extLst>
                <a:ext uri="{FF2B5EF4-FFF2-40B4-BE49-F238E27FC236}">
                  <a16:creationId xmlns:a16="http://schemas.microsoft.com/office/drawing/2014/main" id="{ED122E65-69FD-8026-E25E-90FA460FC9E5}"/>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78;p40">
              <a:extLst>
                <a:ext uri="{FF2B5EF4-FFF2-40B4-BE49-F238E27FC236}">
                  <a16:creationId xmlns:a16="http://schemas.microsoft.com/office/drawing/2014/main" id="{2C77347A-E45A-B1BF-3783-18A2A619B94E}"/>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79;p40">
              <a:extLst>
                <a:ext uri="{FF2B5EF4-FFF2-40B4-BE49-F238E27FC236}">
                  <a16:creationId xmlns:a16="http://schemas.microsoft.com/office/drawing/2014/main" id="{8FEE3626-F332-F374-E74A-EA31F2A0DB1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80;p40">
              <a:extLst>
                <a:ext uri="{FF2B5EF4-FFF2-40B4-BE49-F238E27FC236}">
                  <a16:creationId xmlns:a16="http://schemas.microsoft.com/office/drawing/2014/main" id="{09561262-15FC-4986-4E87-BC8BD4138342}"/>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81;p40">
              <a:extLst>
                <a:ext uri="{FF2B5EF4-FFF2-40B4-BE49-F238E27FC236}">
                  <a16:creationId xmlns:a16="http://schemas.microsoft.com/office/drawing/2014/main" id="{CA9CC802-8DC2-D495-E925-A179BD334EA1}"/>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82;p40">
              <a:extLst>
                <a:ext uri="{FF2B5EF4-FFF2-40B4-BE49-F238E27FC236}">
                  <a16:creationId xmlns:a16="http://schemas.microsoft.com/office/drawing/2014/main" id="{FFB24827-04CE-AE94-6F71-39D5C8FA22C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1443;p40">
            <a:extLst>
              <a:ext uri="{FF2B5EF4-FFF2-40B4-BE49-F238E27FC236}">
                <a16:creationId xmlns:a16="http://schemas.microsoft.com/office/drawing/2014/main" id="{D122800B-5F61-BB38-7390-7FAD6C8E53C4}"/>
              </a:ext>
            </a:extLst>
          </p:cNvPr>
          <p:cNvGrpSpPr/>
          <p:nvPr/>
        </p:nvGrpSpPr>
        <p:grpSpPr>
          <a:xfrm>
            <a:off x="3751602" y="5393451"/>
            <a:ext cx="1275227" cy="1464549"/>
            <a:chOff x="238813" y="8964725"/>
            <a:chExt cx="1503982" cy="1727267"/>
          </a:xfrm>
        </p:grpSpPr>
        <p:sp>
          <p:nvSpPr>
            <p:cNvPr id="90" name="Google Shape;1444;p40">
              <a:extLst>
                <a:ext uri="{FF2B5EF4-FFF2-40B4-BE49-F238E27FC236}">
                  <a16:creationId xmlns:a16="http://schemas.microsoft.com/office/drawing/2014/main" id="{783EAFEB-BEA0-BF41-62E3-F469989430D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45;p40">
              <a:extLst>
                <a:ext uri="{FF2B5EF4-FFF2-40B4-BE49-F238E27FC236}">
                  <a16:creationId xmlns:a16="http://schemas.microsoft.com/office/drawing/2014/main" id="{364C672F-4E50-2B45-3735-DEB4E25DE1E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46;p40">
              <a:extLst>
                <a:ext uri="{FF2B5EF4-FFF2-40B4-BE49-F238E27FC236}">
                  <a16:creationId xmlns:a16="http://schemas.microsoft.com/office/drawing/2014/main" id="{83D8577B-8C07-04ED-ACD3-9D9152DB791B}"/>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47;p40">
              <a:extLst>
                <a:ext uri="{FF2B5EF4-FFF2-40B4-BE49-F238E27FC236}">
                  <a16:creationId xmlns:a16="http://schemas.microsoft.com/office/drawing/2014/main" id="{EDBE0F7F-2DE5-55D8-5FA4-827C55385C0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48;p40">
              <a:extLst>
                <a:ext uri="{FF2B5EF4-FFF2-40B4-BE49-F238E27FC236}">
                  <a16:creationId xmlns:a16="http://schemas.microsoft.com/office/drawing/2014/main" id="{A87B4C31-3768-F3BC-B001-58A5C2AFF7A5}"/>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49;p40">
              <a:extLst>
                <a:ext uri="{FF2B5EF4-FFF2-40B4-BE49-F238E27FC236}">
                  <a16:creationId xmlns:a16="http://schemas.microsoft.com/office/drawing/2014/main" id="{0177524B-096B-8B7A-3DE2-3B8A9026CB0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50;p40">
              <a:extLst>
                <a:ext uri="{FF2B5EF4-FFF2-40B4-BE49-F238E27FC236}">
                  <a16:creationId xmlns:a16="http://schemas.microsoft.com/office/drawing/2014/main" id="{86B1D670-E34F-0C6D-75ED-9433A907BA30}"/>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451;p40">
              <a:extLst>
                <a:ext uri="{FF2B5EF4-FFF2-40B4-BE49-F238E27FC236}">
                  <a16:creationId xmlns:a16="http://schemas.microsoft.com/office/drawing/2014/main" id="{7D5BB07B-3684-0844-C218-342B5807092C}"/>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452;p40">
              <a:extLst>
                <a:ext uri="{FF2B5EF4-FFF2-40B4-BE49-F238E27FC236}">
                  <a16:creationId xmlns:a16="http://schemas.microsoft.com/office/drawing/2014/main" id="{74ED2169-67FD-9134-D58C-382099A7CF5D}"/>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453;p40">
              <a:extLst>
                <a:ext uri="{FF2B5EF4-FFF2-40B4-BE49-F238E27FC236}">
                  <a16:creationId xmlns:a16="http://schemas.microsoft.com/office/drawing/2014/main" id="{6809453B-3EF5-1F95-18AD-3AEC05D65FF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54;p40">
              <a:extLst>
                <a:ext uri="{FF2B5EF4-FFF2-40B4-BE49-F238E27FC236}">
                  <a16:creationId xmlns:a16="http://schemas.microsoft.com/office/drawing/2014/main" id="{7BAA0766-5B82-C668-8429-92C0CC57C9D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55;p40">
              <a:extLst>
                <a:ext uri="{FF2B5EF4-FFF2-40B4-BE49-F238E27FC236}">
                  <a16:creationId xmlns:a16="http://schemas.microsoft.com/office/drawing/2014/main" id="{5F6EB5FE-CDB7-27A8-1A65-F6485E4D953C}"/>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56;p40">
              <a:extLst>
                <a:ext uri="{FF2B5EF4-FFF2-40B4-BE49-F238E27FC236}">
                  <a16:creationId xmlns:a16="http://schemas.microsoft.com/office/drawing/2014/main" id="{AB60ED28-B375-E1BA-0AE3-8018DCC47E4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457;p40">
              <a:extLst>
                <a:ext uri="{FF2B5EF4-FFF2-40B4-BE49-F238E27FC236}">
                  <a16:creationId xmlns:a16="http://schemas.microsoft.com/office/drawing/2014/main" id="{DFF11051-6EDE-3083-58C3-50FEE973BDC7}"/>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58;p40">
              <a:extLst>
                <a:ext uri="{FF2B5EF4-FFF2-40B4-BE49-F238E27FC236}">
                  <a16:creationId xmlns:a16="http://schemas.microsoft.com/office/drawing/2014/main" id="{9576A491-D75B-874E-E780-61B34D0D3AB7}"/>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59;p40">
              <a:extLst>
                <a:ext uri="{FF2B5EF4-FFF2-40B4-BE49-F238E27FC236}">
                  <a16:creationId xmlns:a16="http://schemas.microsoft.com/office/drawing/2014/main" id="{0CDE2F75-412F-E6DA-96EC-C62D5BA20C29}"/>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60;p40">
              <a:extLst>
                <a:ext uri="{FF2B5EF4-FFF2-40B4-BE49-F238E27FC236}">
                  <a16:creationId xmlns:a16="http://schemas.microsoft.com/office/drawing/2014/main" id="{3CBB5D4F-B7D4-DB83-3CBD-6D2D9FC6872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61;p40">
              <a:extLst>
                <a:ext uri="{FF2B5EF4-FFF2-40B4-BE49-F238E27FC236}">
                  <a16:creationId xmlns:a16="http://schemas.microsoft.com/office/drawing/2014/main" id="{B8591AAF-9F57-101B-AD04-8693DCA4458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462;p40">
              <a:extLst>
                <a:ext uri="{FF2B5EF4-FFF2-40B4-BE49-F238E27FC236}">
                  <a16:creationId xmlns:a16="http://schemas.microsoft.com/office/drawing/2014/main" id="{D41D547F-456D-8128-FA5D-BB1647DC84F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463;p40">
            <a:extLst>
              <a:ext uri="{FF2B5EF4-FFF2-40B4-BE49-F238E27FC236}">
                <a16:creationId xmlns:a16="http://schemas.microsoft.com/office/drawing/2014/main" id="{5556DD23-D120-9BC3-CAEF-79E6A33A027B}"/>
              </a:ext>
            </a:extLst>
          </p:cNvPr>
          <p:cNvGrpSpPr/>
          <p:nvPr/>
        </p:nvGrpSpPr>
        <p:grpSpPr>
          <a:xfrm>
            <a:off x="4935073" y="5393451"/>
            <a:ext cx="1275227" cy="1464549"/>
            <a:chOff x="238813" y="8964725"/>
            <a:chExt cx="1503982" cy="1727267"/>
          </a:xfrm>
        </p:grpSpPr>
        <p:sp>
          <p:nvSpPr>
            <p:cNvPr id="110" name="Google Shape;1464;p40">
              <a:extLst>
                <a:ext uri="{FF2B5EF4-FFF2-40B4-BE49-F238E27FC236}">
                  <a16:creationId xmlns:a16="http://schemas.microsoft.com/office/drawing/2014/main" id="{5BA55EEC-21E3-B419-9BC0-DE07A58489D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465;p40">
              <a:extLst>
                <a:ext uri="{FF2B5EF4-FFF2-40B4-BE49-F238E27FC236}">
                  <a16:creationId xmlns:a16="http://schemas.microsoft.com/office/drawing/2014/main" id="{54AB57FB-7CD2-C693-8135-F8A101FE1626}"/>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466;p40">
              <a:extLst>
                <a:ext uri="{FF2B5EF4-FFF2-40B4-BE49-F238E27FC236}">
                  <a16:creationId xmlns:a16="http://schemas.microsoft.com/office/drawing/2014/main" id="{7DC9D604-17B4-C829-A0F9-6C57A168D29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467;p40">
              <a:extLst>
                <a:ext uri="{FF2B5EF4-FFF2-40B4-BE49-F238E27FC236}">
                  <a16:creationId xmlns:a16="http://schemas.microsoft.com/office/drawing/2014/main" id="{AAF82FDA-E467-F2C6-6796-DB7CE88F4DF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468;p40">
              <a:extLst>
                <a:ext uri="{FF2B5EF4-FFF2-40B4-BE49-F238E27FC236}">
                  <a16:creationId xmlns:a16="http://schemas.microsoft.com/office/drawing/2014/main" id="{09787964-7AB4-0C55-497F-A1FEE7952CB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469;p40">
              <a:extLst>
                <a:ext uri="{FF2B5EF4-FFF2-40B4-BE49-F238E27FC236}">
                  <a16:creationId xmlns:a16="http://schemas.microsoft.com/office/drawing/2014/main" id="{3D5C58FC-0120-C2F1-EB56-B319716FDB2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470;p40">
              <a:extLst>
                <a:ext uri="{FF2B5EF4-FFF2-40B4-BE49-F238E27FC236}">
                  <a16:creationId xmlns:a16="http://schemas.microsoft.com/office/drawing/2014/main" id="{C51C8BCC-036D-A910-0BE5-69364760F74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471;p40">
              <a:extLst>
                <a:ext uri="{FF2B5EF4-FFF2-40B4-BE49-F238E27FC236}">
                  <a16:creationId xmlns:a16="http://schemas.microsoft.com/office/drawing/2014/main" id="{CB286E77-998B-6F74-0612-1AEA08D71954}"/>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472;p40">
              <a:extLst>
                <a:ext uri="{FF2B5EF4-FFF2-40B4-BE49-F238E27FC236}">
                  <a16:creationId xmlns:a16="http://schemas.microsoft.com/office/drawing/2014/main" id="{CE4E1A28-8813-73AB-BF6D-4FA830228BFC}"/>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473;p40">
              <a:extLst>
                <a:ext uri="{FF2B5EF4-FFF2-40B4-BE49-F238E27FC236}">
                  <a16:creationId xmlns:a16="http://schemas.microsoft.com/office/drawing/2014/main" id="{88CD8474-79E1-27B2-8480-7AE32AF2B54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474;p40">
              <a:extLst>
                <a:ext uri="{FF2B5EF4-FFF2-40B4-BE49-F238E27FC236}">
                  <a16:creationId xmlns:a16="http://schemas.microsoft.com/office/drawing/2014/main" id="{5954FA68-FDAF-F21C-DA6F-80C8EA14B337}"/>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475;p40">
              <a:extLst>
                <a:ext uri="{FF2B5EF4-FFF2-40B4-BE49-F238E27FC236}">
                  <a16:creationId xmlns:a16="http://schemas.microsoft.com/office/drawing/2014/main" id="{680A8984-9549-6C4F-1327-8A7DB9482E0D}"/>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476;p40">
              <a:extLst>
                <a:ext uri="{FF2B5EF4-FFF2-40B4-BE49-F238E27FC236}">
                  <a16:creationId xmlns:a16="http://schemas.microsoft.com/office/drawing/2014/main" id="{1B6C00DB-B3DF-30BF-F2D4-5B44DD168DA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477;p40">
              <a:extLst>
                <a:ext uri="{FF2B5EF4-FFF2-40B4-BE49-F238E27FC236}">
                  <a16:creationId xmlns:a16="http://schemas.microsoft.com/office/drawing/2014/main" id="{CE0DC688-E6B0-4FA9-D940-D1C3C0B28DFB}"/>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478;p40">
              <a:extLst>
                <a:ext uri="{FF2B5EF4-FFF2-40B4-BE49-F238E27FC236}">
                  <a16:creationId xmlns:a16="http://schemas.microsoft.com/office/drawing/2014/main" id="{0A8765B5-23D0-8888-0BDA-86E98389857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479;p40">
              <a:extLst>
                <a:ext uri="{FF2B5EF4-FFF2-40B4-BE49-F238E27FC236}">
                  <a16:creationId xmlns:a16="http://schemas.microsoft.com/office/drawing/2014/main" id="{7AB7099D-3688-A7E5-84EE-733A26D11A9D}"/>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480;p40">
              <a:extLst>
                <a:ext uri="{FF2B5EF4-FFF2-40B4-BE49-F238E27FC236}">
                  <a16:creationId xmlns:a16="http://schemas.microsoft.com/office/drawing/2014/main" id="{8BFD1254-ABFC-32BA-2478-6299BB0D5785}"/>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481;p40">
              <a:extLst>
                <a:ext uri="{FF2B5EF4-FFF2-40B4-BE49-F238E27FC236}">
                  <a16:creationId xmlns:a16="http://schemas.microsoft.com/office/drawing/2014/main" id="{DB707038-1956-F6BD-51A8-7E944C1139C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482;p40">
              <a:extLst>
                <a:ext uri="{FF2B5EF4-FFF2-40B4-BE49-F238E27FC236}">
                  <a16:creationId xmlns:a16="http://schemas.microsoft.com/office/drawing/2014/main" id="{7439D46F-D256-8BC0-0386-21320B12A77A}"/>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 name="Google Shape;1463;p40">
            <a:extLst>
              <a:ext uri="{FF2B5EF4-FFF2-40B4-BE49-F238E27FC236}">
                <a16:creationId xmlns:a16="http://schemas.microsoft.com/office/drawing/2014/main" id="{DF40406B-6A37-A2FA-314F-17DE9C8EC2C2}"/>
              </a:ext>
            </a:extLst>
          </p:cNvPr>
          <p:cNvGrpSpPr/>
          <p:nvPr/>
        </p:nvGrpSpPr>
        <p:grpSpPr>
          <a:xfrm>
            <a:off x="2483973" y="5393451"/>
            <a:ext cx="1275227" cy="1464549"/>
            <a:chOff x="238813" y="8964725"/>
            <a:chExt cx="1503982" cy="1727267"/>
          </a:xfrm>
        </p:grpSpPr>
        <p:sp>
          <p:nvSpPr>
            <p:cNvPr id="130" name="Google Shape;1464;p40">
              <a:extLst>
                <a:ext uri="{FF2B5EF4-FFF2-40B4-BE49-F238E27FC236}">
                  <a16:creationId xmlns:a16="http://schemas.microsoft.com/office/drawing/2014/main" id="{4303CED2-65F0-4DD7-2D89-33C4BB955897}"/>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465;p40">
              <a:extLst>
                <a:ext uri="{FF2B5EF4-FFF2-40B4-BE49-F238E27FC236}">
                  <a16:creationId xmlns:a16="http://schemas.microsoft.com/office/drawing/2014/main" id="{7022DDA4-FBFE-0EFC-6A0F-A29BB39B9D4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466;p40">
              <a:extLst>
                <a:ext uri="{FF2B5EF4-FFF2-40B4-BE49-F238E27FC236}">
                  <a16:creationId xmlns:a16="http://schemas.microsoft.com/office/drawing/2014/main" id="{6D8436FF-CAB8-F85B-B0E0-9BDE19040FDE}"/>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67;p40">
              <a:extLst>
                <a:ext uri="{FF2B5EF4-FFF2-40B4-BE49-F238E27FC236}">
                  <a16:creationId xmlns:a16="http://schemas.microsoft.com/office/drawing/2014/main" id="{3B421FEB-F9E1-CF68-4B0B-883DCBC5D95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68;p40">
              <a:extLst>
                <a:ext uri="{FF2B5EF4-FFF2-40B4-BE49-F238E27FC236}">
                  <a16:creationId xmlns:a16="http://schemas.microsoft.com/office/drawing/2014/main" id="{9D037517-9585-9727-8A6F-EB904C20F4F6}"/>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69;p40">
              <a:extLst>
                <a:ext uri="{FF2B5EF4-FFF2-40B4-BE49-F238E27FC236}">
                  <a16:creationId xmlns:a16="http://schemas.microsoft.com/office/drawing/2014/main" id="{2C35A688-2986-D318-78A4-3BC1C002336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70;p40">
              <a:extLst>
                <a:ext uri="{FF2B5EF4-FFF2-40B4-BE49-F238E27FC236}">
                  <a16:creationId xmlns:a16="http://schemas.microsoft.com/office/drawing/2014/main" id="{0B245298-27FB-04EE-CE49-49AA6E18316C}"/>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71;p40">
              <a:extLst>
                <a:ext uri="{FF2B5EF4-FFF2-40B4-BE49-F238E27FC236}">
                  <a16:creationId xmlns:a16="http://schemas.microsoft.com/office/drawing/2014/main" id="{41233450-7316-8475-28AF-C0A705397A83}"/>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72;p40">
              <a:extLst>
                <a:ext uri="{FF2B5EF4-FFF2-40B4-BE49-F238E27FC236}">
                  <a16:creationId xmlns:a16="http://schemas.microsoft.com/office/drawing/2014/main" id="{D622B122-1B21-D3C7-53C8-77CE9822588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73;p40">
              <a:extLst>
                <a:ext uri="{FF2B5EF4-FFF2-40B4-BE49-F238E27FC236}">
                  <a16:creationId xmlns:a16="http://schemas.microsoft.com/office/drawing/2014/main" id="{C25F2CB5-1CB6-F199-E5B9-3E03A24E35F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74;p40">
              <a:extLst>
                <a:ext uri="{FF2B5EF4-FFF2-40B4-BE49-F238E27FC236}">
                  <a16:creationId xmlns:a16="http://schemas.microsoft.com/office/drawing/2014/main" id="{A9D49C5A-AD20-D0D5-E8EC-0599509B16A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75;p40">
              <a:extLst>
                <a:ext uri="{FF2B5EF4-FFF2-40B4-BE49-F238E27FC236}">
                  <a16:creationId xmlns:a16="http://schemas.microsoft.com/office/drawing/2014/main" id="{0A0B7CFA-79CA-72EA-34A3-A850FA8E0100}"/>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76;p40">
              <a:extLst>
                <a:ext uri="{FF2B5EF4-FFF2-40B4-BE49-F238E27FC236}">
                  <a16:creationId xmlns:a16="http://schemas.microsoft.com/office/drawing/2014/main" id="{863A622D-90AA-885D-B571-A4CA0EF88215}"/>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77;p40">
              <a:extLst>
                <a:ext uri="{FF2B5EF4-FFF2-40B4-BE49-F238E27FC236}">
                  <a16:creationId xmlns:a16="http://schemas.microsoft.com/office/drawing/2014/main" id="{EC39FD65-89CB-2C85-4076-8B1A3AC4BA86}"/>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78;p40">
              <a:extLst>
                <a:ext uri="{FF2B5EF4-FFF2-40B4-BE49-F238E27FC236}">
                  <a16:creationId xmlns:a16="http://schemas.microsoft.com/office/drawing/2014/main" id="{A2CCA55F-B29D-3E3C-DCDA-B484B30E4C11}"/>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79;p40">
              <a:extLst>
                <a:ext uri="{FF2B5EF4-FFF2-40B4-BE49-F238E27FC236}">
                  <a16:creationId xmlns:a16="http://schemas.microsoft.com/office/drawing/2014/main" id="{C384E02E-02A1-1A78-8BE5-6AC7B4E93C04}"/>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80;p40">
              <a:extLst>
                <a:ext uri="{FF2B5EF4-FFF2-40B4-BE49-F238E27FC236}">
                  <a16:creationId xmlns:a16="http://schemas.microsoft.com/office/drawing/2014/main" id="{247ECA86-37B9-A227-1893-849E5D14BC0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81;p40">
              <a:extLst>
                <a:ext uri="{FF2B5EF4-FFF2-40B4-BE49-F238E27FC236}">
                  <a16:creationId xmlns:a16="http://schemas.microsoft.com/office/drawing/2014/main" id="{C1AB90A3-1D5C-4354-E2C1-8C32AA70A12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2;p40">
              <a:extLst>
                <a:ext uri="{FF2B5EF4-FFF2-40B4-BE49-F238E27FC236}">
                  <a16:creationId xmlns:a16="http://schemas.microsoft.com/office/drawing/2014/main" id="{188DD50E-31CD-B755-7771-6CE662205BFF}"/>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 name="Google Shape;1443;p40">
            <a:extLst>
              <a:ext uri="{FF2B5EF4-FFF2-40B4-BE49-F238E27FC236}">
                <a16:creationId xmlns:a16="http://schemas.microsoft.com/office/drawing/2014/main" id="{12EBFAEA-E9B4-0910-93AE-AA66656A8F00}"/>
              </a:ext>
            </a:extLst>
          </p:cNvPr>
          <p:cNvGrpSpPr/>
          <p:nvPr/>
        </p:nvGrpSpPr>
        <p:grpSpPr>
          <a:xfrm>
            <a:off x="1300502" y="5393451"/>
            <a:ext cx="1275227" cy="1464549"/>
            <a:chOff x="238813" y="8964725"/>
            <a:chExt cx="1503982" cy="1727267"/>
          </a:xfrm>
        </p:grpSpPr>
        <p:sp>
          <p:nvSpPr>
            <p:cNvPr id="150" name="Google Shape;1444;p40">
              <a:extLst>
                <a:ext uri="{FF2B5EF4-FFF2-40B4-BE49-F238E27FC236}">
                  <a16:creationId xmlns:a16="http://schemas.microsoft.com/office/drawing/2014/main" id="{882D0CDA-0F2A-65B6-2915-E16EC9D451C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445;p40">
              <a:extLst>
                <a:ext uri="{FF2B5EF4-FFF2-40B4-BE49-F238E27FC236}">
                  <a16:creationId xmlns:a16="http://schemas.microsoft.com/office/drawing/2014/main" id="{B4BB7A7D-C278-0B77-4A57-4CC47019204B}"/>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446;p40">
              <a:extLst>
                <a:ext uri="{FF2B5EF4-FFF2-40B4-BE49-F238E27FC236}">
                  <a16:creationId xmlns:a16="http://schemas.microsoft.com/office/drawing/2014/main" id="{81FDE99E-D870-6881-6D60-6D661FB4BABF}"/>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447;p40">
              <a:extLst>
                <a:ext uri="{FF2B5EF4-FFF2-40B4-BE49-F238E27FC236}">
                  <a16:creationId xmlns:a16="http://schemas.microsoft.com/office/drawing/2014/main" id="{B6394634-67C6-670D-84D6-0CE575EEF63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448;p40">
              <a:extLst>
                <a:ext uri="{FF2B5EF4-FFF2-40B4-BE49-F238E27FC236}">
                  <a16:creationId xmlns:a16="http://schemas.microsoft.com/office/drawing/2014/main" id="{99308719-B0B6-74EC-4E43-47B4D28331F0}"/>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449;p40">
              <a:extLst>
                <a:ext uri="{FF2B5EF4-FFF2-40B4-BE49-F238E27FC236}">
                  <a16:creationId xmlns:a16="http://schemas.microsoft.com/office/drawing/2014/main" id="{92BBC5BB-D5CB-86EE-727C-4535E15E436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450;p40">
              <a:extLst>
                <a:ext uri="{FF2B5EF4-FFF2-40B4-BE49-F238E27FC236}">
                  <a16:creationId xmlns:a16="http://schemas.microsoft.com/office/drawing/2014/main" id="{ACA95A5D-C0D1-CC3D-58F3-92BC0E1A87BF}"/>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451;p40">
              <a:extLst>
                <a:ext uri="{FF2B5EF4-FFF2-40B4-BE49-F238E27FC236}">
                  <a16:creationId xmlns:a16="http://schemas.microsoft.com/office/drawing/2014/main" id="{BA8CC53F-5113-7CC8-1DA0-49B092C66C4A}"/>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452;p40">
              <a:extLst>
                <a:ext uri="{FF2B5EF4-FFF2-40B4-BE49-F238E27FC236}">
                  <a16:creationId xmlns:a16="http://schemas.microsoft.com/office/drawing/2014/main" id="{13CE6B82-9DCC-77FF-3452-ADBD0DD4B7D8}"/>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453;p40">
              <a:extLst>
                <a:ext uri="{FF2B5EF4-FFF2-40B4-BE49-F238E27FC236}">
                  <a16:creationId xmlns:a16="http://schemas.microsoft.com/office/drawing/2014/main" id="{C6107B19-0E8D-83E6-7BF7-B248BBCE587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454;p40">
              <a:extLst>
                <a:ext uri="{FF2B5EF4-FFF2-40B4-BE49-F238E27FC236}">
                  <a16:creationId xmlns:a16="http://schemas.microsoft.com/office/drawing/2014/main" id="{666C694B-97D9-2C8E-B328-40942BCBBFB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455;p40">
              <a:extLst>
                <a:ext uri="{FF2B5EF4-FFF2-40B4-BE49-F238E27FC236}">
                  <a16:creationId xmlns:a16="http://schemas.microsoft.com/office/drawing/2014/main" id="{1AE05024-95C7-D326-E804-EB06F22E9FE6}"/>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456;p40">
              <a:extLst>
                <a:ext uri="{FF2B5EF4-FFF2-40B4-BE49-F238E27FC236}">
                  <a16:creationId xmlns:a16="http://schemas.microsoft.com/office/drawing/2014/main" id="{483A92FD-830F-3745-1201-E50CFE4939E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457;p40">
              <a:extLst>
                <a:ext uri="{FF2B5EF4-FFF2-40B4-BE49-F238E27FC236}">
                  <a16:creationId xmlns:a16="http://schemas.microsoft.com/office/drawing/2014/main" id="{9AE5A463-601D-F875-BFC9-C606F932D5F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458;p40">
              <a:extLst>
                <a:ext uri="{FF2B5EF4-FFF2-40B4-BE49-F238E27FC236}">
                  <a16:creationId xmlns:a16="http://schemas.microsoft.com/office/drawing/2014/main" id="{C14E4519-C4BD-ADDD-B75E-020D168F0996}"/>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459;p40">
              <a:extLst>
                <a:ext uri="{FF2B5EF4-FFF2-40B4-BE49-F238E27FC236}">
                  <a16:creationId xmlns:a16="http://schemas.microsoft.com/office/drawing/2014/main" id="{465EA393-4B0A-0D4C-436D-907948A673D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460;p40">
              <a:extLst>
                <a:ext uri="{FF2B5EF4-FFF2-40B4-BE49-F238E27FC236}">
                  <a16:creationId xmlns:a16="http://schemas.microsoft.com/office/drawing/2014/main" id="{0E5A0A5A-5AE8-5CD1-AB80-ABFCF6305497}"/>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461;p40">
              <a:extLst>
                <a:ext uri="{FF2B5EF4-FFF2-40B4-BE49-F238E27FC236}">
                  <a16:creationId xmlns:a16="http://schemas.microsoft.com/office/drawing/2014/main" id="{11BE751D-70F9-036B-4C61-BFBC6BA379E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462;p40">
              <a:extLst>
                <a:ext uri="{FF2B5EF4-FFF2-40B4-BE49-F238E27FC236}">
                  <a16:creationId xmlns:a16="http://schemas.microsoft.com/office/drawing/2014/main" id="{21F31758-A1DE-8F55-4222-E399FEF79A3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463;p40">
            <a:extLst>
              <a:ext uri="{FF2B5EF4-FFF2-40B4-BE49-F238E27FC236}">
                <a16:creationId xmlns:a16="http://schemas.microsoft.com/office/drawing/2014/main" id="{48AA77D5-367C-AC7F-D950-BCEB1C6681D5}"/>
              </a:ext>
            </a:extLst>
          </p:cNvPr>
          <p:cNvGrpSpPr/>
          <p:nvPr/>
        </p:nvGrpSpPr>
        <p:grpSpPr>
          <a:xfrm>
            <a:off x="99875" y="5393451"/>
            <a:ext cx="1275227" cy="1464549"/>
            <a:chOff x="238813" y="8964725"/>
            <a:chExt cx="1503982" cy="1727267"/>
          </a:xfrm>
        </p:grpSpPr>
        <p:sp>
          <p:nvSpPr>
            <p:cNvPr id="170" name="Google Shape;1464;p40">
              <a:extLst>
                <a:ext uri="{FF2B5EF4-FFF2-40B4-BE49-F238E27FC236}">
                  <a16:creationId xmlns:a16="http://schemas.microsoft.com/office/drawing/2014/main" id="{91729B30-4A10-62CB-AD04-D1750626864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465;p40">
              <a:extLst>
                <a:ext uri="{FF2B5EF4-FFF2-40B4-BE49-F238E27FC236}">
                  <a16:creationId xmlns:a16="http://schemas.microsoft.com/office/drawing/2014/main" id="{573C860D-CCDA-C085-7539-8246DB150C94}"/>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466;p40">
              <a:extLst>
                <a:ext uri="{FF2B5EF4-FFF2-40B4-BE49-F238E27FC236}">
                  <a16:creationId xmlns:a16="http://schemas.microsoft.com/office/drawing/2014/main" id="{156ACAE0-112D-997C-889D-865C09699BA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467;p40">
              <a:extLst>
                <a:ext uri="{FF2B5EF4-FFF2-40B4-BE49-F238E27FC236}">
                  <a16:creationId xmlns:a16="http://schemas.microsoft.com/office/drawing/2014/main" id="{9C93438D-1142-052D-0DA5-E189E1B8DF03}"/>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468;p40">
              <a:extLst>
                <a:ext uri="{FF2B5EF4-FFF2-40B4-BE49-F238E27FC236}">
                  <a16:creationId xmlns:a16="http://schemas.microsoft.com/office/drawing/2014/main" id="{9DE33301-FAD8-0AFD-CAA9-7F221236AC1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469;p40">
              <a:extLst>
                <a:ext uri="{FF2B5EF4-FFF2-40B4-BE49-F238E27FC236}">
                  <a16:creationId xmlns:a16="http://schemas.microsoft.com/office/drawing/2014/main" id="{217FCB42-3C84-37E5-F63F-D87848D8D09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470;p40">
              <a:extLst>
                <a:ext uri="{FF2B5EF4-FFF2-40B4-BE49-F238E27FC236}">
                  <a16:creationId xmlns:a16="http://schemas.microsoft.com/office/drawing/2014/main" id="{FD2F05BB-D30E-96EB-0096-2FA3F7DA37D8}"/>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471;p40">
              <a:extLst>
                <a:ext uri="{FF2B5EF4-FFF2-40B4-BE49-F238E27FC236}">
                  <a16:creationId xmlns:a16="http://schemas.microsoft.com/office/drawing/2014/main" id="{8B4B260C-5F89-318F-48FC-3B0E84B3D97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472;p40">
              <a:extLst>
                <a:ext uri="{FF2B5EF4-FFF2-40B4-BE49-F238E27FC236}">
                  <a16:creationId xmlns:a16="http://schemas.microsoft.com/office/drawing/2014/main" id="{964A069A-F2CF-260B-916C-B82FCA6CDD1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473;p40">
              <a:extLst>
                <a:ext uri="{FF2B5EF4-FFF2-40B4-BE49-F238E27FC236}">
                  <a16:creationId xmlns:a16="http://schemas.microsoft.com/office/drawing/2014/main" id="{A9BA17E0-5360-6ADC-5881-87DF0A1E438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474;p40">
              <a:extLst>
                <a:ext uri="{FF2B5EF4-FFF2-40B4-BE49-F238E27FC236}">
                  <a16:creationId xmlns:a16="http://schemas.microsoft.com/office/drawing/2014/main" id="{222C8AB7-0FAA-BDEF-A3AA-4D80E9D29F94}"/>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475;p40">
              <a:extLst>
                <a:ext uri="{FF2B5EF4-FFF2-40B4-BE49-F238E27FC236}">
                  <a16:creationId xmlns:a16="http://schemas.microsoft.com/office/drawing/2014/main" id="{D06D5DFD-AD30-9452-C7A0-3331C4F6037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476;p40">
              <a:extLst>
                <a:ext uri="{FF2B5EF4-FFF2-40B4-BE49-F238E27FC236}">
                  <a16:creationId xmlns:a16="http://schemas.microsoft.com/office/drawing/2014/main" id="{7CBF5412-72BB-11E9-A549-9F128CE4BE46}"/>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477;p40">
              <a:extLst>
                <a:ext uri="{FF2B5EF4-FFF2-40B4-BE49-F238E27FC236}">
                  <a16:creationId xmlns:a16="http://schemas.microsoft.com/office/drawing/2014/main" id="{63DEC056-ECBD-849F-4FBD-A4980A44F45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478;p40">
              <a:extLst>
                <a:ext uri="{FF2B5EF4-FFF2-40B4-BE49-F238E27FC236}">
                  <a16:creationId xmlns:a16="http://schemas.microsoft.com/office/drawing/2014/main" id="{6A914CC9-6D2C-227E-C86E-7B3EA15DED3D}"/>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479;p40">
              <a:extLst>
                <a:ext uri="{FF2B5EF4-FFF2-40B4-BE49-F238E27FC236}">
                  <a16:creationId xmlns:a16="http://schemas.microsoft.com/office/drawing/2014/main" id="{D1B6A8FC-17F8-F0DF-0CEC-1340ABADB08C}"/>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480;p40">
              <a:extLst>
                <a:ext uri="{FF2B5EF4-FFF2-40B4-BE49-F238E27FC236}">
                  <a16:creationId xmlns:a16="http://schemas.microsoft.com/office/drawing/2014/main" id="{C2FF0B1C-C34B-487B-4396-F8D41526C7D4}"/>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481;p40">
              <a:extLst>
                <a:ext uri="{FF2B5EF4-FFF2-40B4-BE49-F238E27FC236}">
                  <a16:creationId xmlns:a16="http://schemas.microsoft.com/office/drawing/2014/main" id="{6B7C6082-6ADB-C2B3-9729-D9C67995355F}"/>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482;p40">
              <a:extLst>
                <a:ext uri="{FF2B5EF4-FFF2-40B4-BE49-F238E27FC236}">
                  <a16:creationId xmlns:a16="http://schemas.microsoft.com/office/drawing/2014/main" id="{2F6EFF47-5F4E-BDCD-5AC4-899B9FAABA0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 name="Google Shape;1463;p40">
            <a:extLst>
              <a:ext uri="{FF2B5EF4-FFF2-40B4-BE49-F238E27FC236}">
                <a16:creationId xmlns:a16="http://schemas.microsoft.com/office/drawing/2014/main" id="{23ABE7D6-D2F3-5748-CB23-CCE6724A2768}"/>
              </a:ext>
            </a:extLst>
          </p:cNvPr>
          <p:cNvGrpSpPr/>
          <p:nvPr/>
        </p:nvGrpSpPr>
        <p:grpSpPr>
          <a:xfrm>
            <a:off x="11148875" y="5393451"/>
            <a:ext cx="1275227" cy="1464549"/>
            <a:chOff x="238813" y="8964725"/>
            <a:chExt cx="1503982" cy="1727267"/>
          </a:xfrm>
        </p:grpSpPr>
        <p:sp>
          <p:nvSpPr>
            <p:cNvPr id="190" name="Google Shape;1464;p40">
              <a:extLst>
                <a:ext uri="{FF2B5EF4-FFF2-40B4-BE49-F238E27FC236}">
                  <a16:creationId xmlns:a16="http://schemas.microsoft.com/office/drawing/2014/main" id="{91075E9D-DA37-AA14-891E-7646161AC24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465;p40">
              <a:extLst>
                <a:ext uri="{FF2B5EF4-FFF2-40B4-BE49-F238E27FC236}">
                  <a16:creationId xmlns:a16="http://schemas.microsoft.com/office/drawing/2014/main" id="{EBE01FF0-BE5A-C8D2-9524-4A2924DA458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466;p40">
              <a:extLst>
                <a:ext uri="{FF2B5EF4-FFF2-40B4-BE49-F238E27FC236}">
                  <a16:creationId xmlns:a16="http://schemas.microsoft.com/office/drawing/2014/main" id="{6F6FAA0F-E132-C149-FBD6-9BD9208A5BB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467;p40">
              <a:extLst>
                <a:ext uri="{FF2B5EF4-FFF2-40B4-BE49-F238E27FC236}">
                  <a16:creationId xmlns:a16="http://schemas.microsoft.com/office/drawing/2014/main" id="{AD812847-FC17-3D7A-4F57-9A70F82240EC}"/>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468;p40">
              <a:extLst>
                <a:ext uri="{FF2B5EF4-FFF2-40B4-BE49-F238E27FC236}">
                  <a16:creationId xmlns:a16="http://schemas.microsoft.com/office/drawing/2014/main" id="{9E740E86-DC86-D736-6639-C0CB352553E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469;p40">
              <a:extLst>
                <a:ext uri="{FF2B5EF4-FFF2-40B4-BE49-F238E27FC236}">
                  <a16:creationId xmlns:a16="http://schemas.microsoft.com/office/drawing/2014/main" id="{E46D0ED6-F269-E60E-91EE-E1E28C509D29}"/>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470;p40">
              <a:extLst>
                <a:ext uri="{FF2B5EF4-FFF2-40B4-BE49-F238E27FC236}">
                  <a16:creationId xmlns:a16="http://schemas.microsoft.com/office/drawing/2014/main" id="{AFB01244-E13F-81F2-6BB4-4DF58E87AE72}"/>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471;p40">
              <a:extLst>
                <a:ext uri="{FF2B5EF4-FFF2-40B4-BE49-F238E27FC236}">
                  <a16:creationId xmlns:a16="http://schemas.microsoft.com/office/drawing/2014/main" id="{DF47DB0C-42D1-B8FA-4978-2173C9117828}"/>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472;p40">
              <a:extLst>
                <a:ext uri="{FF2B5EF4-FFF2-40B4-BE49-F238E27FC236}">
                  <a16:creationId xmlns:a16="http://schemas.microsoft.com/office/drawing/2014/main" id="{1D53B612-A9C5-B336-2508-F30BACA84A7F}"/>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473;p40">
              <a:extLst>
                <a:ext uri="{FF2B5EF4-FFF2-40B4-BE49-F238E27FC236}">
                  <a16:creationId xmlns:a16="http://schemas.microsoft.com/office/drawing/2014/main" id="{BA224A36-0190-D8B0-51D6-40FF9A93192F}"/>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474;p40">
              <a:extLst>
                <a:ext uri="{FF2B5EF4-FFF2-40B4-BE49-F238E27FC236}">
                  <a16:creationId xmlns:a16="http://schemas.microsoft.com/office/drawing/2014/main" id="{9AF292AF-CE01-7815-E1C4-056CC59BDFC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475;p40">
              <a:extLst>
                <a:ext uri="{FF2B5EF4-FFF2-40B4-BE49-F238E27FC236}">
                  <a16:creationId xmlns:a16="http://schemas.microsoft.com/office/drawing/2014/main" id="{3E2E2DA6-5FCD-385D-4B91-DA0E7D1065D5}"/>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476;p40">
              <a:extLst>
                <a:ext uri="{FF2B5EF4-FFF2-40B4-BE49-F238E27FC236}">
                  <a16:creationId xmlns:a16="http://schemas.microsoft.com/office/drawing/2014/main" id="{FADAED42-D812-8BA5-197F-A85538D63C4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477;p40">
              <a:extLst>
                <a:ext uri="{FF2B5EF4-FFF2-40B4-BE49-F238E27FC236}">
                  <a16:creationId xmlns:a16="http://schemas.microsoft.com/office/drawing/2014/main" id="{1BF8B4C7-9112-7585-74E6-F3100781AC41}"/>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478;p40">
              <a:extLst>
                <a:ext uri="{FF2B5EF4-FFF2-40B4-BE49-F238E27FC236}">
                  <a16:creationId xmlns:a16="http://schemas.microsoft.com/office/drawing/2014/main" id="{2F5FEB22-CE46-6A6C-C726-D3C2B12A521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479;p40">
              <a:extLst>
                <a:ext uri="{FF2B5EF4-FFF2-40B4-BE49-F238E27FC236}">
                  <a16:creationId xmlns:a16="http://schemas.microsoft.com/office/drawing/2014/main" id="{70C359AC-90A1-1DB6-45D7-228577F34B4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480;p40">
              <a:extLst>
                <a:ext uri="{FF2B5EF4-FFF2-40B4-BE49-F238E27FC236}">
                  <a16:creationId xmlns:a16="http://schemas.microsoft.com/office/drawing/2014/main" id="{27B5B0D9-0404-BA67-007E-7B632ACD54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481;p40">
              <a:extLst>
                <a:ext uri="{FF2B5EF4-FFF2-40B4-BE49-F238E27FC236}">
                  <a16:creationId xmlns:a16="http://schemas.microsoft.com/office/drawing/2014/main" id="{E575A903-A785-883A-20DC-FBE4466F58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482;p40">
              <a:extLst>
                <a:ext uri="{FF2B5EF4-FFF2-40B4-BE49-F238E27FC236}">
                  <a16:creationId xmlns:a16="http://schemas.microsoft.com/office/drawing/2014/main" id="{8E31257D-3126-15BA-0779-6DA99C713F70}"/>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963291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71848"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8" name="TextBox 7">
            <a:extLst>
              <a:ext uri="{FF2B5EF4-FFF2-40B4-BE49-F238E27FC236}">
                <a16:creationId xmlns:a16="http://schemas.microsoft.com/office/drawing/2014/main" id="{63889490-4B1A-B372-D628-8AD1C7235902}"/>
              </a:ext>
            </a:extLst>
          </p:cNvPr>
          <p:cNvSpPr txBox="1"/>
          <p:nvPr/>
        </p:nvSpPr>
        <p:spPr>
          <a:xfrm>
            <a:off x="1279463" y="825540"/>
            <a:ext cx="650449" cy="830997"/>
          </a:xfrm>
          <a:prstGeom prst="rect">
            <a:avLst/>
          </a:prstGeom>
          <a:noFill/>
        </p:spPr>
        <p:txBody>
          <a:bodyPr wrap="square" rtlCol="0">
            <a:spAutoFit/>
          </a:bodyPr>
          <a:lstStyle/>
          <a:p>
            <a:r>
              <a:rPr lang="en-US" sz="4800" b="1" dirty="0">
                <a:solidFill>
                  <a:srgbClr val="FF6165"/>
                </a:solidFill>
                <a:effectLst>
                  <a:outerShdw blurRad="38100" dist="38100" dir="2700000" algn="tl">
                    <a:srgbClr val="000000">
                      <a:alpha val="43137"/>
                    </a:srgbClr>
                  </a:outerShdw>
                </a:effectLst>
                <a:latin typeface="SVN-Gretoon" panose="02040603050506020204" pitchFamily="18" charset="0"/>
              </a:rPr>
              <a:t>1</a:t>
            </a:r>
          </a:p>
        </p:txBody>
      </p:sp>
      <p:sp>
        <p:nvSpPr>
          <p:cNvPr id="10" name="TextBox 9">
            <a:extLst>
              <a:ext uri="{FF2B5EF4-FFF2-40B4-BE49-F238E27FC236}">
                <a16:creationId xmlns:a16="http://schemas.microsoft.com/office/drawing/2014/main" id="{801A692E-9FF8-E23F-1B8D-33DD099FCC98}"/>
              </a:ext>
            </a:extLst>
          </p:cNvPr>
          <p:cNvSpPr txBox="1"/>
          <p:nvPr/>
        </p:nvSpPr>
        <p:spPr>
          <a:xfrm>
            <a:off x="1961683" y="1013431"/>
            <a:ext cx="8848278" cy="523220"/>
          </a:xfrm>
          <a:prstGeom prst="rect">
            <a:avLst/>
          </a:prstGeom>
          <a:noFill/>
        </p:spPr>
        <p:txBody>
          <a:bodyPr wrap="square" rtlCol="0">
            <a:spAutoFit/>
          </a:bodyPr>
          <a:lstStyle/>
          <a:p>
            <a:r>
              <a:rPr lang="en-US" sz="2800" dirty="0" err="1">
                <a:latin typeface="iCiel Cadena" panose="02000503000000020004" pitchFamily="50" charset="0"/>
                <a:cs typeface="Times New Roman" panose="02020603050405020304" pitchFamily="18" charset="0"/>
              </a:rPr>
              <a:t>Công</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việc</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đầu</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tiên</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anh</a:t>
            </a:r>
            <a:r>
              <a:rPr lang="en-US" sz="2800" dirty="0">
                <a:latin typeface="iCiel Cadena" panose="02000503000000020004" pitchFamily="50" charset="0"/>
                <a:cs typeface="Times New Roman" panose="02020603050405020304" pitchFamily="18" charset="0"/>
              </a:rPr>
              <a:t> Ba </a:t>
            </a:r>
            <a:r>
              <a:rPr lang="en-US" sz="2800" dirty="0" err="1">
                <a:latin typeface="iCiel Cadena" panose="02000503000000020004" pitchFamily="50" charset="0"/>
                <a:cs typeface="Times New Roman" panose="02020603050405020304" pitchFamily="18" charset="0"/>
              </a:rPr>
              <a:t>giao</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cho</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chị</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Út</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là</a:t>
            </a:r>
            <a:r>
              <a:rPr lang="en-US" sz="2800" dirty="0">
                <a:latin typeface="iCiel Cadena" panose="02000503000000020004" pitchFamily="50" charset="0"/>
                <a:cs typeface="Times New Roman" panose="02020603050405020304" pitchFamily="18" charset="0"/>
              </a:rPr>
              <a:t> </a:t>
            </a:r>
            <a:r>
              <a:rPr lang="en-US" sz="2800" dirty="0" err="1">
                <a:latin typeface="iCiel Cadena" panose="02000503000000020004" pitchFamily="50" charset="0"/>
                <a:cs typeface="Times New Roman" panose="02020603050405020304" pitchFamily="18" charset="0"/>
              </a:rPr>
              <a:t>gì</a:t>
            </a:r>
            <a:r>
              <a:rPr lang="en-US" sz="2800" dirty="0">
                <a:latin typeface="iCiel Cadena" panose="02000503000000020004" pitchFamily="50" charset="0"/>
                <a:cs typeface="Times New Roman" panose="02020603050405020304" pitchFamily="18" charset="0"/>
              </a:rPr>
              <a:t> ?</a:t>
            </a:r>
            <a:endParaRPr lang="en-US" sz="4000" dirty="0">
              <a:latin typeface="iCiel Cadena" panose="02000503000000020004" pitchFamily="50" charset="0"/>
              <a:ea typeface="Tahoma" panose="020B060403050404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A9E8BEF1-072B-353C-066E-16E0CDCFB1C0}"/>
              </a:ext>
            </a:extLst>
          </p:cNvPr>
          <p:cNvGrpSpPr/>
          <p:nvPr/>
        </p:nvGrpSpPr>
        <p:grpSpPr>
          <a:xfrm>
            <a:off x="1826029" y="1444056"/>
            <a:ext cx="8539941" cy="1368454"/>
            <a:chOff x="1080048" y="1844889"/>
            <a:chExt cx="8539941" cy="1368454"/>
          </a:xfrm>
        </p:grpSpPr>
        <p:sp>
          <p:nvSpPr>
            <p:cNvPr id="23" name="Rectangle: Rounded Corners 22">
              <a:extLst>
                <a:ext uri="{FF2B5EF4-FFF2-40B4-BE49-F238E27FC236}">
                  <a16:creationId xmlns:a16="http://schemas.microsoft.com/office/drawing/2014/main" id="{66581FB6-782A-9C10-8923-F38D2B59F7B1}"/>
                </a:ext>
              </a:extLst>
            </p:cNvPr>
            <p:cNvSpPr/>
            <p:nvPr/>
          </p:nvSpPr>
          <p:spPr>
            <a:xfrm>
              <a:off x="1816274" y="2129425"/>
              <a:ext cx="6964471" cy="77661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51215D9-BC08-0937-41D7-37181A9CAD0A}"/>
                </a:ext>
              </a:extLst>
            </p:cNvPr>
            <p:cNvSpPr txBox="1"/>
            <p:nvPr/>
          </p:nvSpPr>
          <p:spPr>
            <a:xfrm>
              <a:off x="2393933" y="2245249"/>
              <a:ext cx="722605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Ba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Út</a:t>
              </a:r>
              <a:r>
                <a:rPr lang="en-US" sz="2800"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D8432079-6B34-CB3A-2313-402586C524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0048" y="1844889"/>
              <a:ext cx="1731036" cy="1368454"/>
            </a:xfrm>
            <a:prstGeom prst="rect">
              <a:avLst/>
            </a:prstGeom>
          </p:spPr>
        </p:pic>
      </p:grpSp>
      <p:grpSp>
        <p:nvGrpSpPr>
          <p:cNvPr id="52" name="Group 51">
            <a:extLst>
              <a:ext uri="{FF2B5EF4-FFF2-40B4-BE49-F238E27FC236}">
                <a16:creationId xmlns:a16="http://schemas.microsoft.com/office/drawing/2014/main" id="{33DE2A47-14BC-4CEC-CC6C-FA73DD7C0C7B}"/>
              </a:ext>
            </a:extLst>
          </p:cNvPr>
          <p:cNvGrpSpPr/>
          <p:nvPr/>
        </p:nvGrpSpPr>
        <p:grpSpPr>
          <a:xfrm>
            <a:off x="2116898" y="3256767"/>
            <a:ext cx="7465512" cy="1665961"/>
            <a:chOff x="2753162" y="4183422"/>
            <a:chExt cx="1340074" cy="379587"/>
          </a:xfrm>
        </p:grpSpPr>
        <p:sp>
          <p:nvSpPr>
            <p:cNvPr id="40" name="Google Shape;2837;p71">
              <a:extLst>
                <a:ext uri="{FF2B5EF4-FFF2-40B4-BE49-F238E27FC236}">
                  <a16:creationId xmlns:a16="http://schemas.microsoft.com/office/drawing/2014/main" id="{D0BEA640-E9DF-6C2D-15F3-D5D61D049DEE}"/>
                </a:ext>
              </a:extLst>
            </p:cNvPr>
            <p:cNvSpPr/>
            <p:nvPr/>
          </p:nvSpPr>
          <p:spPr>
            <a:xfrm>
              <a:off x="2761374" y="4193037"/>
              <a:ext cx="1316337" cy="357754"/>
            </a:xfrm>
            <a:custGeom>
              <a:avLst/>
              <a:gdLst/>
              <a:ahLst/>
              <a:cxnLst/>
              <a:rect l="l" t="t" r="r" b="b"/>
              <a:pathLst>
                <a:path w="13143" h="3572" extrusionOk="0">
                  <a:moveTo>
                    <a:pt x="5553" y="1"/>
                  </a:moveTo>
                  <a:cubicBezTo>
                    <a:pt x="5066" y="1"/>
                    <a:pt x="346" y="73"/>
                    <a:pt x="346" y="73"/>
                  </a:cubicBezTo>
                  <a:lnTo>
                    <a:pt x="778" y="401"/>
                  </a:lnTo>
                  <a:lnTo>
                    <a:pt x="700" y="528"/>
                  </a:lnTo>
                  <a:lnTo>
                    <a:pt x="96" y="887"/>
                  </a:lnTo>
                  <a:cubicBezTo>
                    <a:pt x="96" y="887"/>
                    <a:pt x="669" y="1583"/>
                    <a:pt x="605" y="1620"/>
                  </a:cubicBezTo>
                  <a:cubicBezTo>
                    <a:pt x="541" y="1651"/>
                    <a:pt x="0" y="2152"/>
                    <a:pt x="0" y="2152"/>
                  </a:cubicBezTo>
                  <a:lnTo>
                    <a:pt x="632" y="2566"/>
                  </a:lnTo>
                  <a:lnTo>
                    <a:pt x="209" y="2834"/>
                  </a:lnTo>
                  <a:lnTo>
                    <a:pt x="519" y="3120"/>
                  </a:lnTo>
                  <a:lnTo>
                    <a:pt x="259" y="3571"/>
                  </a:lnTo>
                  <a:cubicBezTo>
                    <a:pt x="259" y="3571"/>
                    <a:pt x="727" y="3517"/>
                    <a:pt x="962" y="3517"/>
                  </a:cubicBezTo>
                  <a:cubicBezTo>
                    <a:pt x="993" y="3517"/>
                    <a:pt x="1020" y="3518"/>
                    <a:pt x="1041" y="3521"/>
                  </a:cubicBezTo>
                  <a:cubicBezTo>
                    <a:pt x="1075" y="3525"/>
                    <a:pt x="1173" y="3526"/>
                    <a:pt x="1315" y="3526"/>
                  </a:cubicBezTo>
                  <a:cubicBezTo>
                    <a:pt x="1764" y="3526"/>
                    <a:pt x="2646" y="3510"/>
                    <a:pt x="3222" y="3510"/>
                  </a:cubicBezTo>
                  <a:cubicBezTo>
                    <a:pt x="3458" y="3510"/>
                    <a:pt x="3642" y="3513"/>
                    <a:pt x="3725" y="3521"/>
                  </a:cubicBezTo>
                  <a:cubicBezTo>
                    <a:pt x="4070" y="3552"/>
                    <a:pt x="8309" y="3543"/>
                    <a:pt x="9445" y="3561"/>
                  </a:cubicBezTo>
                  <a:cubicBezTo>
                    <a:pt x="9826" y="3569"/>
                    <a:pt x="10358" y="3572"/>
                    <a:pt x="10898" y="3572"/>
                  </a:cubicBezTo>
                  <a:cubicBezTo>
                    <a:pt x="11979" y="3572"/>
                    <a:pt x="13093" y="3561"/>
                    <a:pt x="13093" y="3561"/>
                  </a:cubicBezTo>
                  <a:lnTo>
                    <a:pt x="12920" y="3266"/>
                  </a:lnTo>
                  <a:cubicBezTo>
                    <a:pt x="12920" y="3266"/>
                    <a:pt x="12674" y="2761"/>
                    <a:pt x="12702" y="2688"/>
                  </a:cubicBezTo>
                  <a:cubicBezTo>
                    <a:pt x="12729" y="2616"/>
                    <a:pt x="13143" y="2411"/>
                    <a:pt x="13143" y="2411"/>
                  </a:cubicBezTo>
                  <a:cubicBezTo>
                    <a:pt x="13143" y="2411"/>
                    <a:pt x="12847" y="2206"/>
                    <a:pt x="12738" y="2093"/>
                  </a:cubicBezTo>
                  <a:cubicBezTo>
                    <a:pt x="12633" y="1979"/>
                    <a:pt x="12552" y="1692"/>
                    <a:pt x="12552" y="1692"/>
                  </a:cubicBezTo>
                  <a:lnTo>
                    <a:pt x="13024" y="1506"/>
                  </a:lnTo>
                  <a:cubicBezTo>
                    <a:pt x="13024" y="1506"/>
                    <a:pt x="12911" y="1338"/>
                    <a:pt x="12797" y="1229"/>
                  </a:cubicBezTo>
                  <a:cubicBezTo>
                    <a:pt x="12683" y="1115"/>
                    <a:pt x="12692" y="824"/>
                    <a:pt x="12729" y="628"/>
                  </a:cubicBezTo>
                  <a:cubicBezTo>
                    <a:pt x="12770" y="433"/>
                    <a:pt x="13024" y="96"/>
                    <a:pt x="13024" y="96"/>
                  </a:cubicBezTo>
                  <a:lnTo>
                    <a:pt x="13024" y="96"/>
                  </a:lnTo>
                  <a:lnTo>
                    <a:pt x="12883" y="123"/>
                  </a:lnTo>
                  <a:lnTo>
                    <a:pt x="11506" y="73"/>
                  </a:lnTo>
                  <a:cubicBezTo>
                    <a:pt x="11506" y="73"/>
                    <a:pt x="9573" y="55"/>
                    <a:pt x="9027" y="37"/>
                  </a:cubicBezTo>
                  <a:cubicBezTo>
                    <a:pt x="8481" y="19"/>
                    <a:pt x="6039" y="1"/>
                    <a:pt x="5553"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38;p71">
              <a:extLst>
                <a:ext uri="{FF2B5EF4-FFF2-40B4-BE49-F238E27FC236}">
                  <a16:creationId xmlns:a16="http://schemas.microsoft.com/office/drawing/2014/main" id="{344ADFA8-9100-B2DA-9723-43682086F307}"/>
                </a:ext>
              </a:extLst>
            </p:cNvPr>
            <p:cNvSpPr/>
            <p:nvPr/>
          </p:nvSpPr>
          <p:spPr>
            <a:xfrm>
              <a:off x="2753162" y="4183422"/>
              <a:ext cx="1340074" cy="379587"/>
            </a:xfrm>
            <a:custGeom>
              <a:avLst/>
              <a:gdLst/>
              <a:ahLst/>
              <a:cxnLst/>
              <a:rect l="l" t="t" r="r" b="b"/>
              <a:pathLst>
                <a:path w="13380" h="3790" extrusionOk="0">
                  <a:moveTo>
                    <a:pt x="6527" y="139"/>
                  </a:moveTo>
                  <a:cubicBezTo>
                    <a:pt x="7759" y="139"/>
                    <a:pt x="8990" y="151"/>
                    <a:pt x="10223" y="179"/>
                  </a:cubicBezTo>
                  <a:cubicBezTo>
                    <a:pt x="10664" y="188"/>
                    <a:pt x="11106" y="197"/>
                    <a:pt x="11551" y="210"/>
                  </a:cubicBezTo>
                  <a:cubicBezTo>
                    <a:pt x="11783" y="215"/>
                    <a:pt x="12015" y="224"/>
                    <a:pt x="12247" y="229"/>
                  </a:cubicBezTo>
                  <a:cubicBezTo>
                    <a:pt x="12352" y="233"/>
                    <a:pt x="12456" y="238"/>
                    <a:pt x="12561" y="238"/>
                  </a:cubicBezTo>
                  <a:cubicBezTo>
                    <a:pt x="12576" y="238"/>
                    <a:pt x="12593" y="238"/>
                    <a:pt x="12609" y="238"/>
                  </a:cubicBezTo>
                  <a:cubicBezTo>
                    <a:pt x="12652" y="238"/>
                    <a:pt x="12698" y="237"/>
                    <a:pt x="12744" y="237"/>
                  </a:cubicBezTo>
                  <a:cubicBezTo>
                    <a:pt x="12818" y="237"/>
                    <a:pt x="12893" y="241"/>
                    <a:pt x="12956" y="260"/>
                  </a:cubicBezTo>
                  <a:cubicBezTo>
                    <a:pt x="12957" y="261"/>
                    <a:pt x="12957" y="261"/>
                    <a:pt x="12958" y="261"/>
                  </a:cubicBezTo>
                  <a:lnTo>
                    <a:pt x="12958" y="261"/>
                  </a:lnTo>
                  <a:cubicBezTo>
                    <a:pt x="12934" y="347"/>
                    <a:pt x="12870" y="452"/>
                    <a:pt x="12838" y="515"/>
                  </a:cubicBezTo>
                  <a:cubicBezTo>
                    <a:pt x="12811" y="583"/>
                    <a:pt x="12774" y="647"/>
                    <a:pt x="12747" y="711"/>
                  </a:cubicBezTo>
                  <a:cubicBezTo>
                    <a:pt x="12693" y="842"/>
                    <a:pt x="12688" y="956"/>
                    <a:pt x="12738" y="1093"/>
                  </a:cubicBezTo>
                  <a:cubicBezTo>
                    <a:pt x="12788" y="1220"/>
                    <a:pt x="12865" y="1334"/>
                    <a:pt x="12947" y="1443"/>
                  </a:cubicBezTo>
                  <a:cubicBezTo>
                    <a:pt x="13006" y="1525"/>
                    <a:pt x="13052" y="1543"/>
                    <a:pt x="12952" y="1616"/>
                  </a:cubicBezTo>
                  <a:cubicBezTo>
                    <a:pt x="12865" y="1684"/>
                    <a:pt x="12761" y="1738"/>
                    <a:pt x="12670" y="1797"/>
                  </a:cubicBezTo>
                  <a:cubicBezTo>
                    <a:pt x="12638" y="1820"/>
                    <a:pt x="12624" y="1861"/>
                    <a:pt x="12643" y="1893"/>
                  </a:cubicBezTo>
                  <a:cubicBezTo>
                    <a:pt x="12734" y="2043"/>
                    <a:pt x="12838" y="2184"/>
                    <a:pt x="12965" y="2302"/>
                  </a:cubicBezTo>
                  <a:cubicBezTo>
                    <a:pt x="13016" y="2352"/>
                    <a:pt x="13120" y="2402"/>
                    <a:pt x="13111" y="2471"/>
                  </a:cubicBezTo>
                  <a:cubicBezTo>
                    <a:pt x="13106" y="2534"/>
                    <a:pt x="12915" y="2607"/>
                    <a:pt x="12856" y="2639"/>
                  </a:cubicBezTo>
                  <a:cubicBezTo>
                    <a:pt x="12752" y="2698"/>
                    <a:pt x="12711" y="2780"/>
                    <a:pt x="12752" y="2898"/>
                  </a:cubicBezTo>
                  <a:cubicBezTo>
                    <a:pt x="12811" y="3084"/>
                    <a:pt x="12947" y="3266"/>
                    <a:pt x="13043" y="3439"/>
                  </a:cubicBezTo>
                  <a:cubicBezTo>
                    <a:pt x="13052" y="3457"/>
                    <a:pt x="13134" y="3566"/>
                    <a:pt x="13111" y="3594"/>
                  </a:cubicBezTo>
                  <a:cubicBezTo>
                    <a:pt x="13106" y="3598"/>
                    <a:pt x="12943" y="3612"/>
                    <a:pt x="12938" y="3612"/>
                  </a:cubicBezTo>
                  <a:cubicBezTo>
                    <a:pt x="12815" y="3621"/>
                    <a:pt x="12688" y="3621"/>
                    <a:pt x="12565" y="3626"/>
                  </a:cubicBezTo>
                  <a:cubicBezTo>
                    <a:pt x="12315" y="3635"/>
                    <a:pt x="12065" y="3639"/>
                    <a:pt x="11815" y="3644"/>
                  </a:cubicBezTo>
                  <a:cubicBezTo>
                    <a:pt x="11587" y="3647"/>
                    <a:pt x="11359" y="3648"/>
                    <a:pt x="11132" y="3648"/>
                  </a:cubicBezTo>
                  <a:cubicBezTo>
                    <a:pt x="10372" y="3648"/>
                    <a:pt x="9612" y="3635"/>
                    <a:pt x="8850" y="3635"/>
                  </a:cubicBezTo>
                  <a:cubicBezTo>
                    <a:pt x="6840" y="3630"/>
                    <a:pt x="4830" y="3603"/>
                    <a:pt x="2815" y="3530"/>
                  </a:cubicBezTo>
                  <a:cubicBezTo>
                    <a:pt x="2701" y="3526"/>
                    <a:pt x="2586" y="3525"/>
                    <a:pt x="2471" y="3525"/>
                  </a:cubicBezTo>
                  <a:cubicBezTo>
                    <a:pt x="2039" y="3525"/>
                    <a:pt x="1604" y="3548"/>
                    <a:pt x="1169" y="3562"/>
                  </a:cubicBezTo>
                  <a:cubicBezTo>
                    <a:pt x="1120" y="3564"/>
                    <a:pt x="1072" y="3565"/>
                    <a:pt x="1023" y="3565"/>
                  </a:cubicBezTo>
                  <a:cubicBezTo>
                    <a:pt x="861" y="3565"/>
                    <a:pt x="698" y="3557"/>
                    <a:pt x="536" y="3557"/>
                  </a:cubicBezTo>
                  <a:cubicBezTo>
                    <a:pt x="509" y="3557"/>
                    <a:pt x="482" y="3557"/>
                    <a:pt x="455" y="3557"/>
                  </a:cubicBezTo>
                  <a:cubicBezTo>
                    <a:pt x="437" y="3557"/>
                    <a:pt x="427" y="3571"/>
                    <a:pt x="425" y="3576"/>
                  </a:cubicBezTo>
                  <a:lnTo>
                    <a:pt x="425" y="3576"/>
                  </a:lnTo>
                  <a:cubicBezTo>
                    <a:pt x="425" y="3575"/>
                    <a:pt x="426" y="3571"/>
                    <a:pt x="428" y="3566"/>
                  </a:cubicBezTo>
                  <a:cubicBezTo>
                    <a:pt x="441" y="3526"/>
                    <a:pt x="510" y="3462"/>
                    <a:pt x="537" y="3426"/>
                  </a:cubicBezTo>
                  <a:cubicBezTo>
                    <a:pt x="591" y="3344"/>
                    <a:pt x="637" y="3266"/>
                    <a:pt x="687" y="3180"/>
                  </a:cubicBezTo>
                  <a:cubicBezTo>
                    <a:pt x="701" y="3148"/>
                    <a:pt x="696" y="3103"/>
                    <a:pt x="660" y="3084"/>
                  </a:cubicBezTo>
                  <a:cubicBezTo>
                    <a:pt x="582" y="3048"/>
                    <a:pt x="382" y="2966"/>
                    <a:pt x="400" y="2875"/>
                  </a:cubicBezTo>
                  <a:cubicBezTo>
                    <a:pt x="414" y="2798"/>
                    <a:pt x="637" y="2725"/>
                    <a:pt x="705" y="2693"/>
                  </a:cubicBezTo>
                  <a:cubicBezTo>
                    <a:pt x="755" y="2671"/>
                    <a:pt x="741" y="2598"/>
                    <a:pt x="705" y="2571"/>
                  </a:cubicBezTo>
                  <a:cubicBezTo>
                    <a:pt x="582" y="2489"/>
                    <a:pt x="460" y="2407"/>
                    <a:pt x="337" y="2325"/>
                  </a:cubicBezTo>
                  <a:cubicBezTo>
                    <a:pt x="278" y="2284"/>
                    <a:pt x="173" y="2252"/>
                    <a:pt x="209" y="2157"/>
                  </a:cubicBezTo>
                  <a:cubicBezTo>
                    <a:pt x="228" y="2111"/>
                    <a:pt x="346" y="2048"/>
                    <a:pt x="382" y="2016"/>
                  </a:cubicBezTo>
                  <a:cubicBezTo>
                    <a:pt x="487" y="1934"/>
                    <a:pt x="610" y="1857"/>
                    <a:pt x="701" y="1761"/>
                  </a:cubicBezTo>
                  <a:cubicBezTo>
                    <a:pt x="746" y="1716"/>
                    <a:pt x="751" y="1684"/>
                    <a:pt x="732" y="1625"/>
                  </a:cubicBezTo>
                  <a:cubicBezTo>
                    <a:pt x="705" y="1529"/>
                    <a:pt x="632" y="1461"/>
                    <a:pt x="573" y="1384"/>
                  </a:cubicBezTo>
                  <a:cubicBezTo>
                    <a:pt x="487" y="1275"/>
                    <a:pt x="405" y="1165"/>
                    <a:pt x="319" y="1056"/>
                  </a:cubicBezTo>
                  <a:cubicBezTo>
                    <a:pt x="273" y="997"/>
                    <a:pt x="223" y="974"/>
                    <a:pt x="296" y="915"/>
                  </a:cubicBezTo>
                  <a:cubicBezTo>
                    <a:pt x="337" y="883"/>
                    <a:pt x="400" y="870"/>
                    <a:pt x="450" y="847"/>
                  </a:cubicBezTo>
                  <a:cubicBezTo>
                    <a:pt x="582" y="783"/>
                    <a:pt x="714" y="706"/>
                    <a:pt x="842" y="629"/>
                  </a:cubicBezTo>
                  <a:cubicBezTo>
                    <a:pt x="878" y="606"/>
                    <a:pt x="887" y="551"/>
                    <a:pt x="855" y="520"/>
                  </a:cubicBezTo>
                  <a:cubicBezTo>
                    <a:pt x="801" y="470"/>
                    <a:pt x="619" y="334"/>
                    <a:pt x="587" y="244"/>
                  </a:cubicBezTo>
                  <a:lnTo>
                    <a:pt x="587" y="244"/>
                  </a:lnTo>
                  <a:cubicBezTo>
                    <a:pt x="592" y="239"/>
                    <a:pt x="596" y="232"/>
                    <a:pt x="599" y="225"/>
                  </a:cubicBezTo>
                  <a:lnTo>
                    <a:pt x="599" y="225"/>
                  </a:lnTo>
                  <a:cubicBezTo>
                    <a:pt x="637" y="213"/>
                    <a:pt x="693" y="210"/>
                    <a:pt x="747" y="210"/>
                  </a:cubicBezTo>
                  <a:cubicBezTo>
                    <a:pt x="781" y="210"/>
                    <a:pt x="815" y="211"/>
                    <a:pt x="842" y="211"/>
                  </a:cubicBezTo>
                  <a:cubicBezTo>
                    <a:pt x="854" y="211"/>
                    <a:pt x="864" y="211"/>
                    <a:pt x="873" y="210"/>
                  </a:cubicBezTo>
                  <a:cubicBezTo>
                    <a:pt x="969" y="206"/>
                    <a:pt x="1064" y="206"/>
                    <a:pt x="1160" y="201"/>
                  </a:cubicBezTo>
                  <a:cubicBezTo>
                    <a:pt x="1355" y="192"/>
                    <a:pt x="1556" y="188"/>
                    <a:pt x="1756" y="183"/>
                  </a:cubicBezTo>
                  <a:cubicBezTo>
                    <a:pt x="2165" y="174"/>
                    <a:pt x="2574" y="169"/>
                    <a:pt x="2983" y="165"/>
                  </a:cubicBezTo>
                  <a:cubicBezTo>
                    <a:pt x="3784" y="156"/>
                    <a:pt x="4584" y="147"/>
                    <a:pt x="5385" y="142"/>
                  </a:cubicBezTo>
                  <a:cubicBezTo>
                    <a:pt x="5766" y="140"/>
                    <a:pt x="6147" y="139"/>
                    <a:pt x="6527" y="139"/>
                  </a:cubicBezTo>
                  <a:close/>
                  <a:moveTo>
                    <a:pt x="6735" y="1"/>
                  </a:moveTo>
                  <a:cubicBezTo>
                    <a:pt x="5452" y="1"/>
                    <a:pt x="4170" y="15"/>
                    <a:pt x="2888" y="28"/>
                  </a:cubicBezTo>
                  <a:cubicBezTo>
                    <a:pt x="2429" y="33"/>
                    <a:pt x="1965" y="38"/>
                    <a:pt x="1505" y="51"/>
                  </a:cubicBezTo>
                  <a:cubicBezTo>
                    <a:pt x="1274" y="56"/>
                    <a:pt x="1042" y="65"/>
                    <a:pt x="810" y="78"/>
                  </a:cubicBezTo>
                  <a:cubicBezTo>
                    <a:pt x="803" y="79"/>
                    <a:pt x="796" y="79"/>
                    <a:pt x="788" y="79"/>
                  </a:cubicBezTo>
                  <a:cubicBezTo>
                    <a:pt x="757" y="79"/>
                    <a:pt x="720" y="77"/>
                    <a:pt x="683" y="77"/>
                  </a:cubicBezTo>
                  <a:cubicBezTo>
                    <a:pt x="590" y="77"/>
                    <a:pt x="494" y="89"/>
                    <a:pt x="469" y="173"/>
                  </a:cubicBezTo>
                  <a:lnTo>
                    <a:pt x="469" y="173"/>
                  </a:lnTo>
                  <a:cubicBezTo>
                    <a:pt x="380" y="290"/>
                    <a:pt x="564" y="457"/>
                    <a:pt x="686" y="560"/>
                  </a:cubicBezTo>
                  <a:lnTo>
                    <a:pt x="686" y="560"/>
                  </a:lnTo>
                  <a:cubicBezTo>
                    <a:pt x="570" y="628"/>
                    <a:pt x="449" y="693"/>
                    <a:pt x="328" y="752"/>
                  </a:cubicBezTo>
                  <a:cubicBezTo>
                    <a:pt x="241" y="792"/>
                    <a:pt x="109" y="815"/>
                    <a:pt x="100" y="933"/>
                  </a:cubicBezTo>
                  <a:cubicBezTo>
                    <a:pt x="91" y="1056"/>
                    <a:pt x="241" y="1179"/>
                    <a:pt x="305" y="1265"/>
                  </a:cubicBezTo>
                  <a:cubicBezTo>
                    <a:pt x="359" y="1338"/>
                    <a:pt x="414" y="1406"/>
                    <a:pt x="469" y="1475"/>
                  </a:cubicBezTo>
                  <a:cubicBezTo>
                    <a:pt x="500" y="1516"/>
                    <a:pt x="610" y="1620"/>
                    <a:pt x="596" y="1661"/>
                  </a:cubicBezTo>
                  <a:cubicBezTo>
                    <a:pt x="596" y="1670"/>
                    <a:pt x="514" y="1725"/>
                    <a:pt x="500" y="1738"/>
                  </a:cubicBezTo>
                  <a:cubicBezTo>
                    <a:pt x="432" y="1793"/>
                    <a:pt x="369" y="1848"/>
                    <a:pt x="305" y="1898"/>
                  </a:cubicBezTo>
                  <a:cubicBezTo>
                    <a:pt x="223" y="1966"/>
                    <a:pt x="55" y="2057"/>
                    <a:pt x="28" y="2166"/>
                  </a:cubicBezTo>
                  <a:cubicBezTo>
                    <a:pt x="0" y="2270"/>
                    <a:pt x="91" y="2325"/>
                    <a:pt x="164" y="2380"/>
                  </a:cubicBezTo>
                  <a:cubicBezTo>
                    <a:pt x="284" y="2459"/>
                    <a:pt x="402" y="2538"/>
                    <a:pt x="519" y="2617"/>
                  </a:cubicBezTo>
                  <a:lnTo>
                    <a:pt x="519" y="2617"/>
                  </a:lnTo>
                  <a:cubicBezTo>
                    <a:pt x="382" y="2671"/>
                    <a:pt x="211" y="2744"/>
                    <a:pt x="214" y="2875"/>
                  </a:cubicBezTo>
                  <a:cubicBezTo>
                    <a:pt x="218" y="3006"/>
                    <a:pt x="401" y="3111"/>
                    <a:pt x="526" y="3176"/>
                  </a:cubicBezTo>
                  <a:lnTo>
                    <a:pt x="526" y="3176"/>
                  </a:lnTo>
                  <a:cubicBezTo>
                    <a:pt x="499" y="3224"/>
                    <a:pt x="471" y="3270"/>
                    <a:pt x="437" y="3316"/>
                  </a:cubicBezTo>
                  <a:cubicBezTo>
                    <a:pt x="396" y="3376"/>
                    <a:pt x="314" y="3448"/>
                    <a:pt x="287" y="3521"/>
                  </a:cubicBezTo>
                  <a:cubicBezTo>
                    <a:pt x="246" y="3639"/>
                    <a:pt x="341" y="3689"/>
                    <a:pt x="441" y="3698"/>
                  </a:cubicBezTo>
                  <a:cubicBezTo>
                    <a:pt x="579" y="3714"/>
                    <a:pt x="719" y="3720"/>
                    <a:pt x="859" y="3720"/>
                  </a:cubicBezTo>
                  <a:cubicBezTo>
                    <a:pt x="1201" y="3720"/>
                    <a:pt x="1548" y="3685"/>
                    <a:pt x="1883" y="3676"/>
                  </a:cubicBezTo>
                  <a:cubicBezTo>
                    <a:pt x="2057" y="3672"/>
                    <a:pt x="2232" y="3670"/>
                    <a:pt x="2406" y="3670"/>
                  </a:cubicBezTo>
                  <a:cubicBezTo>
                    <a:pt x="3277" y="3670"/>
                    <a:pt x="4148" y="3711"/>
                    <a:pt x="5016" y="3730"/>
                  </a:cubicBezTo>
                  <a:cubicBezTo>
                    <a:pt x="6076" y="3753"/>
                    <a:pt x="7135" y="3767"/>
                    <a:pt x="8190" y="3771"/>
                  </a:cubicBezTo>
                  <a:cubicBezTo>
                    <a:pt x="9029" y="3775"/>
                    <a:pt x="9867" y="3787"/>
                    <a:pt x="10705" y="3787"/>
                  </a:cubicBezTo>
                  <a:cubicBezTo>
                    <a:pt x="10908" y="3787"/>
                    <a:pt x="11111" y="3787"/>
                    <a:pt x="11315" y="3785"/>
                  </a:cubicBezTo>
                  <a:cubicBezTo>
                    <a:pt x="11883" y="3780"/>
                    <a:pt x="12456" y="3789"/>
                    <a:pt x="13020" y="3748"/>
                  </a:cubicBezTo>
                  <a:cubicBezTo>
                    <a:pt x="13179" y="3735"/>
                    <a:pt x="13320" y="3671"/>
                    <a:pt x="13234" y="3494"/>
                  </a:cubicBezTo>
                  <a:cubicBezTo>
                    <a:pt x="13184" y="3385"/>
                    <a:pt x="12794" y="2841"/>
                    <a:pt x="12928" y="2762"/>
                  </a:cubicBezTo>
                  <a:lnTo>
                    <a:pt x="12928" y="2762"/>
                  </a:lnTo>
                  <a:cubicBezTo>
                    <a:pt x="12928" y="2762"/>
                    <a:pt x="12929" y="2762"/>
                    <a:pt x="12929" y="2762"/>
                  </a:cubicBezTo>
                  <a:lnTo>
                    <a:pt x="12929" y="2762"/>
                  </a:lnTo>
                  <a:cubicBezTo>
                    <a:pt x="12929" y="2762"/>
                    <a:pt x="12929" y="2762"/>
                    <a:pt x="12929" y="2762"/>
                  </a:cubicBezTo>
                  <a:cubicBezTo>
                    <a:pt x="13043" y="2698"/>
                    <a:pt x="13379" y="2598"/>
                    <a:pt x="13284" y="2407"/>
                  </a:cubicBezTo>
                  <a:cubicBezTo>
                    <a:pt x="13238" y="2316"/>
                    <a:pt x="13116" y="2257"/>
                    <a:pt x="13047" y="2189"/>
                  </a:cubicBezTo>
                  <a:cubicBezTo>
                    <a:pt x="12955" y="2096"/>
                    <a:pt x="12875" y="1994"/>
                    <a:pt x="12804" y="1885"/>
                  </a:cubicBezTo>
                  <a:lnTo>
                    <a:pt x="12804" y="1885"/>
                  </a:lnTo>
                  <a:cubicBezTo>
                    <a:pt x="12910" y="1824"/>
                    <a:pt x="13032" y="1763"/>
                    <a:pt x="13116" y="1679"/>
                  </a:cubicBezTo>
                  <a:cubicBezTo>
                    <a:pt x="13161" y="1638"/>
                    <a:pt x="13184" y="1588"/>
                    <a:pt x="13170" y="1529"/>
                  </a:cubicBezTo>
                  <a:cubicBezTo>
                    <a:pt x="13152" y="1456"/>
                    <a:pt x="13075" y="1384"/>
                    <a:pt x="13034" y="1325"/>
                  </a:cubicBezTo>
                  <a:cubicBezTo>
                    <a:pt x="12965" y="1234"/>
                    <a:pt x="12897" y="1129"/>
                    <a:pt x="12861" y="1020"/>
                  </a:cubicBezTo>
                  <a:cubicBezTo>
                    <a:pt x="12788" y="788"/>
                    <a:pt x="13011" y="515"/>
                    <a:pt x="13088" y="301"/>
                  </a:cubicBezTo>
                  <a:cubicBezTo>
                    <a:pt x="13111" y="238"/>
                    <a:pt x="13129" y="179"/>
                    <a:pt x="13070" y="133"/>
                  </a:cubicBezTo>
                  <a:cubicBezTo>
                    <a:pt x="13053" y="118"/>
                    <a:pt x="13031" y="110"/>
                    <a:pt x="13009" y="110"/>
                  </a:cubicBezTo>
                  <a:cubicBezTo>
                    <a:pt x="12993" y="110"/>
                    <a:pt x="12977" y="114"/>
                    <a:pt x="12963" y="120"/>
                  </a:cubicBezTo>
                  <a:lnTo>
                    <a:pt x="12963" y="120"/>
                  </a:lnTo>
                  <a:cubicBezTo>
                    <a:pt x="12881" y="101"/>
                    <a:pt x="12790" y="97"/>
                    <a:pt x="12699" y="97"/>
                  </a:cubicBezTo>
                  <a:cubicBezTo>
                    <a:pt x="12641" y="97"/>
                    <a:pt x="12583" y="99"/>
                    <a:pt x="12527" y="99"/>
                  </a:cubicBezTo>
                  <a:cubicBezTo>
                    <a:pt x="12495" y="99"/>
                    <a:pt x="12464" y="98"/>
                    <a:pt x="12433" y="97"/>
                  </a:cubicBezTo>
                  <a:cubicBezTo>
                    <a:pt x="12224" y="92"/>
                    <a:pt x="12015" y="83"/>
                    <a:pt x="11801" y="78"/>
                  </a:cubicBezTo>
                  <a:cubicBezTo>
                    <a:pt x="11383" y="65"/>
                    <a:pt x="10960" y="56"/>
                    <a:pt x="10537" y="47"/>
                  </a:cubicBezTo>
                  <a:cubicBezTo>
                    <a:pt x="9687" y="28"/>
                    <a:pt x="8832" y="15"/>
                    <a:pt x="7977" y="6"/>
                  </a:cubicBezTo>
                  <a:cubicBezTo>
                    <a:pt x="7563" y="2"/>
                    <a:pt x="7149" y="1"/>
                    <a:pt x="673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TextBox 53">
            <a:extLst>
              <a:ext uri="{FF2B5EF4-FFF2-40B4-BE49-F238E27FC236}">
                <a16:creationId xmlns:a16="http://schemas.microsoft.com/office/drawing/2014/main" id="{7BBFE136-BC0C-8FF1-5204-AD6BCD5709F8}"/>
              </a:ext>
            </a:extLst>
          </p:cNvPr>
          <p:cNvSpPr txBox="1"/>
          <p:nvPr/>
        </p:nvSpPr>
        <p:spPr>
          <a:xfrm>
            <a:off x="2814180" y="3467100"/>
            <a:ext cx="6563639" cy="1200329"/>
          </a:xfrm>
          <a:prstGeom prst="rect">
            <a:avLst/>
          </a:prstGeom>
          <a:noFill/>
        </p:spPr>
        <p:txBody>
          <a:bodyPr wrap="square">
            <a:spAutoFit/>
          </a:bodyPr>
          <a:lstStyle/>
          <a:p>
            <a:r>
              <a:rPr lang="vi-VN" sz="3600" b="0" i="0" dirty="0">
                <a:solidFill>
                  <a:srgbClr val="000000"/>
                </a:solidFill>
                <a:effectLst/>
                <a:latin typeface="+mj-lt"/>
              </a:rPr>
              <a:t>Công việc đầu tiên của anh Ba giao cho chị út là </a:t>
            </a:r>
            <a:r>
              <a:rPr lang="vi-VN" sz="3600" b="1" i="0" dirty="0">
                <a:solidFill>
                  <a:srgbClr val="000000"/>
                </a:solidFill>
                <a:effectLst/>
                <a:latin typeface="+mj-lt"/>
              </a:rPr>
              <a:t>rải truyền đơn</a:t>
            </a:r>
            <a:r>
              <a:rPr lang="vi-VN" sz="3600" b="0" i="0" dirty="0">
                <a:solidFill>
                  <a:srgbClr val="000000"/>
                </a:solidFill>
                <a:effectLst/>
                <a:latin typeface="+mj-lt"/>
              </a:rPr>
              <a:t>. </a:t>
            </a:r>
            <a:endParaRPr lang="en-US" sz="3600" dirty="0">
              <a:latin typeface="+mj-lt"/>
            </a:endParaRPr>
          </a:p>
        </p:txBody>
      </p:sp>
    </p:spTree>
    <p:extLst>
      <p:ext uri="{BB962C8B-B14F-4D97-AF65-F5344CB8AC3E}">
        <p14:creationId xmlns:p14="http://schemas.microsoft.com/office/powerpoint/2010/main" val="27195454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par>
                                <p:cTn id="23" presetID="16" presetClass="entr" presetSubtype="21"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8" name="TextBox 7">
            <a:extLst>
              <a:ext uri="{FF2B5EF4-FFF2-40B4-BE49-F238E27FC236}">
                <a16:creationId xmlns:a16="http://schemas.microsoft.com/office/drawing/2014/main" id="{63889490-4B1A-B372-D628-8AD1C7235902}"/>
              </a:ext>
            </a:extLst>
          </p:cNvPr>
          <p:cNvSpPr txBox="1"/>
          <p:nvPr/>
        </p:nvSpPr>
        <p:spPr>
          <a:xfrm>
            <a:off x="1279463" y="825540"/>
            <a:ext cx="650449" cy="830997"/>
          </a:xfrm>
          <a:prstGeom prst="rect">
            <a:avLst/>
          </a:prstGeom>
          <a:noFill/>
        </p:spPr>
        <p:txBody>
          <a:bodyPr wrap="square" rtlCol="0">
            <a:spAutoFit/>
          </a:bodyPr>
          <a:lstStyle/>
          <a:p>
            <a:r>
              <a:rPr lang="en-US" sz="4800" b="1" dirty="0">
                <a:solidFill>
                  <a:srgbClr val="FF6165"/>
                </a:solidFill>
                <a:effectLst>
                  <a:outerShdw blurRad="38100" dist="38100" dir="2700000" algn="tl">
                    <a:srgbClr val="000000">
                      <a:alpha val="43137"/>
                    </a:srgbClr>
                  </a:outerShdw>
                </a:effectLst>
                <a:latin typeface="SVN-Gretoon" panose="02040603050506020204" pitchFamily="18" charset="0"/>
              </a:rPr>
              <a:t>2</a:t>
            </a:r>
          </a:p>
        </p:txBody>
      </p:sp>
      <p:grpSp>
        <p:nvGrpSpPr>
          <p:cNvPr id="24" name="Group 23">
            <a:extLst>
              <a:ext uri="{FF2B5EF4-FFF2-40B4-BE49-F238E27FC236}">
                <a16:creationId xmlns:a16="http://schemas.microsoft.com/office/drawing/2014/main" id="{A9E8BEF1-072B-353C-066E-16E0CDCFB1C0}"/>
              </a:ext>
            </a:extLst>
          </p:cNvPr>
          <p:cNvGrpSpPr/>
          <p:nvPr/>
        </p:nvGrpSpPr>
        <p:grpSpPr>
          <a:xfrm>
            <a:off x="1826029" y="1444056"/>
            <a:ext cx="8514889" cy="1737555"/>
            <a:chOff x="1080048" y="1844889"/>
            <a:chExt cx="8514889" cy="1737555"/>
          </a:xfrm>
        </p:grpSpPr>
        <p:sp>
          <p:nvSpPr>
            <p:cNvPr id="23" name="Rectangle: Rounded Corners 22">
              <a:extLst>
                <a:ext uri="{FF2B5EF4-FFF2-40B4-BE49-F238E27FC236}">
                  <a16:creationId xmlns:a16="http://schemas.microsoft.com/office/drawing/2014/main" id="{66581FB6-782A-9C10-8923-F38D2B59F7B1}"/>
                </a:ext>
              </a:extLst>
            </p:cNvPr>
            <p:cNvSpPr/>
            <p:nvPr/>
          </p:nvSpPr>
          <p:spPr>
            <a:xfrm>
              <a:off x="1816274" y="2129425"/>
              <a:ext cx="7709087" cy="145301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51215D9-BC08-0937-41D7-37181A9CAD0A}"/>
                </a:ext>
              </a:extLst>
            </p:cNvPr>
            <p:cNvSpPr txBox="1"/>
            <p:nvPr/>
          </p:nvSpPr>
          <p:spPr>
            <a:xfrm>
              <a:off x="2368881" y="2145041"/>
              <a:ext cx="7226056" cy="1384995"/>
            </a:xfrm>
            <a:prstGeom prst="rect">
              <a:avLst/>
            </a:prstGeom>
            <a:noFill/>
          </p:spPr>
          <p:txBody>
            <a:bodyPr wrap="square" rtlCol="0">
              <a:spAutoFit/>
            </a:bodyPr>
            <a:lstStyle/>
            <a:p>
              <a:r>
                <a:rPr lang="vi-VN" sz="2800" dirty="0">
                  <a:latin typeface="+mj-lt"/>
                </a:rPr>
                <a:t>Được nhận công việc này, chị Út cảm thấy như thế nào?</a:t>
              </a:r>
              <a:r>
                <a:rPr lang="en-US" sz="2800" dirty="0">
                  <a:latin typeface="+mj-lt"/>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D8432079-6B34-CB3A-2313-402586C524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0048" y="1844889"/>
              <a:ext cx="1731036" cy="1368454"/>
            </a:xfrm>
            <a:prstGeom prst="rect">
              <a:avLst/>
            </a:prstGeom>
          </p:spPr>
        </p:pic>
      </p:grpSp>
      <p:grpSp>
        <p:nvGrpSpPr>
          <p:cNvPr id="52" name="Group 51">
            <a:extLst>
              <a:ext uri="{FF2B5EF4-FFF2-40B4-BE49-F238E27FC236}">
                <a16:creationId xmlns:a16="http://schemas.microsoft.com/office/drawing/2014/main" id="{33DE2A47-14BC-4CEC-CC6C-FA73DD7C0C7B}"/>
              </a:ext>
            </a:extLst>
          </p:cNvPr>
          <p:cNvGrpSpPr/>
          <p:nvPr/>
        </p:nvGrpSpPr>
        <p:grpSpPr>
          <a:xfrm>
            <a:off x="1340285" y="3256767"/>
            <a:ext cx="9281785" cy="2254685"/>
            <a:chOff x="2753162" y="4183422"/>
            <a:chExt cx="1340074" cy="379587"/>
          </a:xfrm>
        </p:grpSpPr>
        <p:sp>
          <p:nvSpPr>
            <p:cNvPr id="40" name="Google Shape;2837;p71">
              <a:extLst>
                <a:ext uri="{FF2B5EF4-FFF2-40B4-BE49-F238E27FC236}">
                  <a16:creationId xmlns:a16="http://schemas.microsoft.com/office/drawing/2014/main" id="{D0BEA640-E9DF-6C2D-15F3-D5D61D049DEE}"/>
                </a:ext>
              </a:extLst>
            </p:cNvPr>
            <p:cNvSpPr/>
            <p:nvPr/>
          </p:nvSpPr>
          <p:spPr>
            <a:xfrm>
              <a:off x="2761374" y="4193037"/>
              <a:ext cx="1316337" cy="357754"/>
            </a:xfrm>
            <a:custGeom>
              <a:avLst/>
              <a:gdLst/>
              <a:ahLst/>
              <a:cxnLst/>
              <a:rect l="l" t="t" r="r" b="b"/>
              <a:pathLst>
                <a:path w="13143" h="3572" extrusionOk="0">
                  <a:moveTo>
                    <a:pt x="5553" y="1"/>
                  </a:moveTo>
                  <a:cubicBezTo>
                    <a:pt x="5066" y="1"/>
                    <a:pt x="346" y="73"/>
                    <a:pt x="346" y="73"/>
                  </a:cubicBezTo>
                  <a:lnTo>
                    <a:pt x="778" y="401"/>
                  </a:lnTo>
                  <a:lnTo>
                    <a:pt x="700" y="528"/>
                  </a:lnTo>
                  <a:lnTo>
                    <a:pt x="96" y="887"/>
                  </a:lnTo>
                  <a:cubicBezTo>
                    <a:pt x="96" y="887"/>
                    <a:pt x="669" y="1583"/>
                    <a:pt x="605" y="1620"/>
                  </a:cubicBezTo>
                  <a:cubicBezTo>
                    <a:pt x="541" y="1651"/>
                    <a:pt x="0" y="2152"/>
                    <a:pt x="0" y="2152"/>
                  </a:cubicBezTo>
                  <a:lnTo>
                    <a:pt x="632" y="2566"/>
                  </a:lnTo>
                  <a:lnTo>
                    <a:pt x="209" y="2834"/>
                  </a:lnTo>
                  <a:lnTo>
                    <a:pt x="519" y="3120"/>
                  </a:lnTo>
                  <a:lnTo>
                    <a:pt x="259" y="3571"/>
                  </a:lnTo>
                  <a:cubicBezTo>
                    <a:pt x="259" y="3571"/>
                    <a:pt x="727" y="3517"/>
                    <a:pt x="962" y="3517"/>
                  </a:cubicBezTo>
                  <a:cubicBezTo>
                    <a:pt x="993" y="3517"/>
                    <a:pt x="1020" y="3518"/>
                    <a:pt x="1041" y="3521"/>
                  </a:cubicBezTo>
                  <a:cubicBezTo>
                    <a:pt x="1075" y="3525"/>
                    <a:pt x="1173" y="3526"/>
                    <a:pt x="1315" y="3526"/>
                  </a:cubicBezTo>
                  <a:cubicBezTo>
                    <a:pt x="1764" y="3526"/>
                    <a:pt x="2646" y="3510"/>
                    <a:pt x="3222" y="3510"/>
                  </a:cubicBezTo>
                  <a:cubicBezTo>
                    <a:pt x="3458" y="3510"/>
                    <a:pt x="3642" y="3513"/>
                    <a:pt x="3725" y="3521"/>
                  </a:cubicBezTo>
                  <a:cubicBezTo>
                    <a:pt x="4070" y="3552"/>
                    <a:pt x="8309" y="3543"/>
                    <a:pt x="9445" y="3561"/>
                  </a:cubicBezTo>
                  <a:cubicBezTo>
                    <a:pt x="9826" y="3569"/>
                    <a:pt x="10358" y="3572"/>
                    <a:pt x="10898" y="3572"/>
                  </a:cubicBezTo>
                  <a:cubicBezTo>
                    <a:pt x="11979" y="3572"/>
                    <a:pt x="13093" y="3561"/>
                    <a:pt x="13093" y="3561"/>
                  </a:cubicBezTo>
                  <a:lnTo>
                    <a:pt x="12920" y="3266"/>
                  </a:lnTo>
                  <a:cubicBezTo>
                    <a:pt x="12920" y="3266"/>
                    <a:pt x="12674" y="2761"/>
                    <a:pt x="12702" y="2688"/>
                  </a:cubicBezTo>
                  <a:cubicBezTo>
                    <a:pt x="12729" y="2616"/>
                    <a:pt x="13143" y="2411"/>
                    <a:pt x="13143" y="2411"/>
                  </a:cubicBezTo>
                  <a:cubicBezTo>
                    <a:pt x="13143" y="2411"/>
                    <a:pt x="12847" y="2206"/>
                    <a:pt x="12738" y="2093"/>
                  </a:cubicBezTo>
                  <a:cubicBezTo>
                    <a:pt x="12633" y="1979"/>
                    <a:pt x="12552" y="1692"/>
                    <a:pt x="12552" y="1692"/>
                  </a:cubicBezTo>
                  <a:lnTo>
                    <a:pt x="13024" y="1506"/>
                  </a:lnTo>
                  <a:cubicBezTo>
                    <a:pt x="13024" y="1506"/>
                    <a:pt x="12911" y="1338"/>
                    <a:pt x="12797" y="1229"/>
                  </a:cubicBezTo>
                  <a:cubicBezTo>
                    <a:pt x="12683" y="1115"/>
                    <a:pt x="12692" y="824"/>
                    <a:pt x="12729" y="628"/>
                  </a:cubicBezTo>
                  <a:cubicBezTo>
                    <a:pt x="12770" y="433"/>
                    <a:pt x="13024" y="96"/>
                    <a:pt x="13024" y="96"/>
                  </a:cubicBezTo>
                  <a:lnTo>
                    <a:pt x="13024" y="96"/>
                  </a:lnTo>
                  <a:lnTo>
                    <a:pt x="12883" y="123"/>
                  </a:lnTo>
                  <a:lnTo>
                    <a:pt x="11506" y="73"/>
                  </a:lnTo>
                  <a:cubicBezTo>
                    <a:pt x="11506" y="73"/>
                    <a:pt x="9573" y="55"/>
                    <a:pt x="9027" y="37"/>
                  </a:cubicBezTo>
                  <a:cubicBezTo>
                    <a:pt x="8481" y="19"/>
                    <a:pt x="6039" y="1"/>
                    <a:pt x="5553"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38;p71">
              <a:extLst>
                <a:ext uri="{FF2B5EF4-FFF2-40B4-BE49-F238E27FC236}">
                  <a16:creationId xmlns:a16="http://schemas.microsoft.com/office/drawing/2014/main" id="{344ADFA8-9100-B2DA-9723-43682086F307}"/>
                </a:ext>
              </a:extLst>
            </p:cNvPr>
            <p:cNvSpPr/>
            <p:nvPr/>
          </p:nvSpPr>
          <p:spPr>
            <a:xfrm>
              <a:off x="2753162" y="4183422"/>
              <a:ext cx="1340074" cy="379587"/>
            </a:xfrm>
            <a:custGeom>
              <a:avLst/>
              <a:gdLst/>
              <a:ahLst/>
              <a:cxnLst/>
              <a:rect l="l" t="t" r="r" b="b"/>
              <a:pathLst>
                <a:path w="13380" h="3790" extrusionOk="0">
                  <a:moveTo>
                    <a:pt x="6527" y="139"/>
                  </a:moveTo>
                  <a:cubicBezTo>
                    <a:pt x="7759" y="139"/>
                    <a:pt x="8990" y="151"/>
                    <a:pt x="10223" y="179"/>
                  </a:cubicBezTo>
                  <a:cubicBezTo>
                    <a:pt x="10664" y="188"/>
                    <a:pt x="11106" y="197"/>
                    <a:pt x="11551" y="210"/>
                  </a:cubicBezTo>
                  <a:cubicBezTo>
                    <a:pt x="11783" y="215"/>
                    <a:pt x="12015" y="224"/>
                    <a:pt x="12247" y="229"/>
                  </a:cubicBezTo>
                  <a:cubicBezTo>
                    <a:pt x="12352" y="233"/>
                    <a:pt x="12456" y="238"/>
                    <a:pt x="12561" y="238"/>
                  </a:cubicBezTo>
                  <a:cubicBezTo>
                    <a:pt x="12576" y="238"/>
                    <a:pt x="12593" y="238"/>
                    <a:pt x="12609" y="238"/>
                  </a:cubicBezTo>
                  <a:cubicBezTo>
                    <a:pt x="12652" y="238"/>
                    <a:pt x="12698" y="237"/>
                    <a:pt x="12744" y="237"/>
                  </a:cubicBezTo>
                  <a:cubicBezTo>
                    <a:pt x="12818" y="237"/>
                    <a:pt x="12893" y="241"/>
                    <a:pt x="12956" y="260"/>
                  </a:cubicBezTo>
                  <a:cubicBezTo>
                    <a:pt x="12957" y="261"/>
                    <a:pt x="12957" y="261"/>
                    <a:pt x="12958" y="261"/>
                  </a:cubicBezTo>
                  <a:lnTo>
                    <a:pt x="12958" y="261"/>
                  </a:lnTo>
                  <a:cubicBezTo>
                    <a:pt x="12934" y="347"/>
                    <a:pt x="12870" y="452"/>
                    <a:pt x="12838" y="515"/>
                  </a:cubicBezTo>
                  <a:cubicBezTo>
                    <a:pt x="12811" y="583"/>
                    <a:pt x="12774" y="647"/>
                    <a:pt x="12747" y="711"/>
                  </a:cubicBezTo>
                  <a:cubicBezTo>
                    <a:pt x="12693" y="842"/>
                    <a:pt x="12688" y="956"/>
                    <a:pt x="12738" y="1093"/>
                  </a:cubicBezTo>
                  <a:cubicBezTo>
                    <a:pt x="12788" y="1220"/>
                    <a:pt x="12865" y="1334"/>
                    <a:pt x="12947" y="1443"/>
                  </a:cubicBezTo>
                  <a:cubicBezTo>
                    <a:pt x="13006" y="1525"/>
                    <a:pt x="13052" y="1543"/>
                    <a:pt x="12952" y="1616"/>
                  </a:cubicBezTo>
                  <a:cubicBezTo>
                    <a:pt x="12865" y="1684"/>
                    <a:pt x="12761" y="1738"/>
                    <a:pt x="12670" y="1797"/>
                  </a:cubicBezTo>
                  <a:cubicBezTo>
                    <a:pt x="12638" y="1820"/>
                    <a:pt x="12624" y="1861"/>
                    <a:pt x="12643" y="1893"/>
                  </a:cubicBezTo>
                  <a:cubicBezTo>
                    <a:pt x="12734" y="2043"/>
                    <a:pt x="12838" y="2184"/>
                    <a:pt x="12965" y="2302"/>
                  </a:cubicBezTo>
                  <a:cubicBezTo>
                    <a:pt x="13016" y="2352"/>
                    <a:pt x="13120" y="2402"/>
                    <a:pt x="13111" y="2471"/>
                  </a:cubicBezTo>
                  <a:cubicBezTo>
                    <a:pt x="13106" y="2534"/>
                    <a:pt x="12915" y="2607"/>
                    <a:pt x="12856" y="2639"/>
                  </a:cubicBezTo>
                  <a:cubicBezTo>
                    <a:pt x="12752" y="2698"/>
                    <a:pt x="12711" y="2780"/>
                    <a:pt x="12752" y="2898"/>
                  </a:cubicBezTo>
                  <a:cubicBezTo>
                    <a:pt x="12811" y="3084"/>
                    <a:pt x="12947" y="3266"/>
                    <a:pt x="13043" y="3439"/>
                  </a:cubicBezTo>
                  <a:cubicBezTo>
                    <a:pt x="13052" y="3457"/>
                    <a:pt x="13134" y="3566"/>
                    <a:pt x="13111" y="3594"/>
                  </a:cubicBezTo>
                  <a:cubicBezTo>
                    <a:pt x="13106" y="3598"/>
                    <a:pt x="12943" y="3612"/>
                    <a:pt x="12938" y="3612"/>
                  </a:cubicBezTo>
                  <a:cubicBezTo>
                    <a:pt x="12815" y="3621"/>
                    <a:pt x="12688" y="3621"/>
                    <a:pt x="12565" y="3626"/>
                  </a:cubicBezTo>
                  <a:cubicBezTo>
                    <a:pt x="12315" y="3635"/>
                    <a:pt x="12065" y="3639"/>
                    <a:pt x="11815" y="3644"/>
                  </a:cubicBezTo>
                  <a:cubicBezTo>
                    <a:pt x="11587" y="3647"/>
                    <a:pt x="11359" y="3648"/>
                    <a:pt x="11132" y="3648"/>
                  </a:cubicBezTo>
                  <a:cubicBezTo>
                    <a:pt x="10372" y="3648"/>
                    <a:pt x="9612" y="3635"/>
                    <a:pt x="8850" y="3635"/>
                  </a:cubicBezTo>
                  <a:cubicBezTo>
                    <a:pt x="6840" y="3630"/>
                    <a:pt x="4830" y="3603"/>
                    <a:pt x="2815" y="3530"/>
                  </a:cubicBezTo>
                  <a:cubicBezTo>
                    <a:pt x="2701" y="3526"/>
                    <a:pt x="2586" y="3525"/>
                    <a:pt x="2471" y="3525"/>
                  </a:cubicBezTo>
                  <a:cubicBezTo>
                    <a:pt x="2039" y="3525"/>
                    <a:pt x="1604" y="3548"/>
                    <a:pt x="1169" y="3562"/>
                  </a:cubicBezTo>
                  <a:cubicBezTo>
                    <a:pt x="1120" y="3564"/>
                    <a:pt x="1072" y="3565"/>
                    <a:pt x="1023" y="3565"/>
                  </a:cubicBezTo>
                  <a:cubicBezTo>
                    <a:pt x="861" y="3565"/>
                    <a:pt x="698" y="3557"/>
                    <a:pt x="536" y="3557"/>
                  </a:cubicBezTo>
                  <a:cubicBezTo>
                    <a:pt x="509" y="3557"/>
                    <a:pt x="482" y="3557"/>
                    <a:pt x="455" y="3557"/>
                  </a:cubicBezTo>
                  <a:cubicBezTo>
                    <a:pt x="437" y="3557"/>
                    <a:pt x="427" y="3571"/>
                    <a:pt x="425" y="3576"/>
                  </a:cubicBezTo>
                  <a:lnTo>
                    <a:pt x="425" y="3576"/>
                  </a:lnTo>
                  <a:cubicBezTo>
                    <a:pt x="425" y="3575"/>
                    <a:pt x="426" y="3571"/>
                    <a:pt x="428" y="3566"/>
                  </a:cubicBezTo>
                  <a:cubicBezTo>
                    <a:pt x="441" y="3526"/>
                    <a:pt x="510" y="3462"/>
                    <a:pt x="537" y="3426"/>
                  </a:cubicBezTo>
                  <a:cubicBezTo>
                    <a:pt x="591" y="3344"/>
                    <a:pt x="637" y="3266"/>
                    <a:pt x="687" y="3180"/>
                  </a:cubicBezTo>
                  <a:cubicBezTo>
                    <a:pt x="701" y="3148"/>
                    <a:pt x="696" y="3103"/>
                    <a:pt x="660" y="3084"/>
                  </a:cubicBezTo>
                  <a:cubicBezTo>
                    <a:pt x="582" y="3048"/>
                    <a:pt x="382" y="2966"/>
                    <a:pt x="400" y="2875"/>
                  </a:cubicBezTo>
                  <a:cubicBezTo>
                    <a:pt x="414" y="2798"/>
                    <a:pt x="637" y="2725"/>
                    <a:pt x="705" y="2693"/>
                  </a:cubicBezTo>
                  <a:cubicBezTo>
                    <a:pt x="755" y="2671"/>
                    <a:pt x="741" y="2598"/>
                    <a:pt x="705" y="2571"/>
                  </a:cubicBezTo>
                  <a:cubicBezTo>
                    <a:pt x="582" y="2489"/>
                    <a:pt x="460" y="2407"/>
                    <a:pt x="337" y="2325"/>
                  </a:cubicBezTo>
                  <a:cubicBezTo>
                    <a:pt x="278" y="2284"/>
                    <a:pt x="173" y="2252"/>
                    <a:pt x="209" y="2157"/>
                  </a:cubicBezTo>
                  <a:cubicBezTo>
                    <a:pt x="228" y="2111"/>
                    <a:pt x="346" y="2048"/>
                    <a:pt x="382" y="2016"/>
                  </a:cubicBezTo>
                  <a:cubicBezTo>
                    <a:pt x="487" y="1934"/>
                    <a:pt x="610" y="1857"/>
                    <a:pt x="701" y="1761"/>
                  </a:cubicBezTo>
                  <a:cubicBezTo>
                    <a:pt x="746" y="1716"/>
                    <a:pt x="751" y="1684"/>
                    <a:pt x="732" y="1625"/>
                  </a:cubicBezTo>
                  <a:cubicBezTo>
                    <a:pt x="705" y="1529"/>
                    <a:pt x="632" y="1461"/>
                    <a:pt x="573" y="1384"/>
                  </a:cubicBezTo>
                  <a:cubicBezTo>
                    <a:pt x="487" y="1275"/>
                    <a:pt x="405" y="1165"/>
                    <a:pt x="319" y="1056"/>
                  </a:cubicBezTo>
                  <a:cubicBezTo>
                    <a:pt x="273" y="997"/>
                    <a:pt x="223" y="974"/>
                    <a:pt x="296" y="915"/>
                  </a:cubicBezTo>
                  <a:cubicBezTo>
                    <a:pt x="337" y="883"/>
                    <a:pt x="400" y="870"/>
                    <a:pt x="450" y="847"/>
                  </a:cubicBezTo>
                  <a:cubicBezTo>
                    <a:pt x="582" y="783"/>
                    <a:pt x="714" y="706"/>
                    <a:pt x="842" y="629"/>
                  </a:cubicBezTo>
                  <a:cubicBezTo>
                    <a:pt x="878" y="606"/>
                    <a:pt x="887" y="551"/>
                    <a:pt x="855" y="520"/>
                  </a:cubicBezTo>
                  <a:cubicBezTo>
                    <a:pt x="801" y="470"/>
                    <a:pt x="619" y="334"/>
                    <a:pt x="587" y="244"/>
                  </a:cubicBezTo>
                  <a:lnTo>
                    <a:pt x="587" y="244"/>
                  </a:lnTo>
                  <a:cubicBezTo>
                    <a:pt x="592" y="239"/>
                    <a:pt x="596" y="232"/>
                    <a:pt x="599" y="225"/>
                  </a:cubicBezTo>
                  <a:lnTo>
                    <a:pt x="599" y="225"/>
                  </a:lnTo>
                  <a:cubicBezTo>
                    <a:pt x="637" y="213"/>
                    <a:pt x="693" y="210"/>
                    <a:pt x="747" y="210"/>
                  </a:cubicBezTo>
                  <a:cubicBezTo>
                    <a:pt x="781" y="210"/>
                    <a:pt x="815" y="211"/>
                    <a:pt x="842" y="211"/>
                  </a:cubicBezTo>
                  <a:cubicBezTo>
                    <a:pt x="854" y="211"/>
                    <a:pt x="864" y="211"/>
                    <a:pt x="873" y="210"/>
                  </a:cubicBezTo>
                  <a:cubicBezTo>
                    <a:pt x="969" y="206"/>
                    <a:pt x="1064" y="206"/>
                    <a:pt x="1160" y="201"/>
                  </a:cubicBezTo>
                  <a:cubicBezTo>
                    <a:pt x="1355" y="192"/>
                    <a:pt x="1556" y="188"/>
                    <a:pt x="1756" y="183"/>
                  </a:cubicBezTo>
                  <a:cubicBezTo>
                    <a:pt x="2165" y="174"/>
                    <a:pt x="2574" y="169"/>
                    <a:pt x="2983" y="165"/>
                  </a:cubicBezTo>
                  <a:cubicBezTo>
                    <a:pt x="3784" y="156"/>
                    <a:pt x="4584" y="147"/>
                    <a:pt x="5385" y="142"/>
                  </a:cubicBezTo>
                  <a:cubicBezTo>
                    <a:pt x="5766" y="140"/>
                    <a:pt x="6147" y="139"/>
                    <a:pt x="6527" y="139"/>
                  </a:cubicBezTo>
                  <a:close/>
                  <a:moveTo>
                    <a:pt x="6735" y="1"/>
                  </a:moveTo>
                  <a:cubicBezTo>
                    <a:pt x="5452" y="1"/>
                    <a:pt x="4170" y="15"/>
                    <a:pt x="2888" y="28"/>
                  </a:cubicBezTo>
                  <a:cubicBezTo>
                    <a:pt x="2429" y="33"/>
                    <a:pt x="1965" y="38"/>
                    <a:pt x="1505" y="51"/>
                  </a:cubicBezTo>
                  <a:cubicBezTo>
                    <a:pt x="1274" y="56"/>
                    <a:pt x="1042" y="65"/>
                    <a:pt x="810" y="78"/>
                  </a:cubicBezTo>
                  <a:cubicBezTo>
                    <a:pt x="803" y="79"/>
                    <a:pt x="796" y="79"/>
                    <a:pt x="788" y="79"/>
                  </a:cubicBezTo>
                  <a:cubicBezTo>
                    <a:pt x="757" y="79"/>
                    <a:pt x="720" y="77"/>
                    <a:pt x="683" y="77"/>
                  </a:cubicBezTo>
                  <a:cubicBezTo>
                    <a:pt x="590" y="77"/>
                    <a:pt x="494" y="89"/>
                    <a:pt x="469" y="173"/>
                  </a:cubicBezTo>
                  <a:lnTo>
                    <a:pt x="469" y="173"/>
                  </a:lnTo>
                  <a:cubicBezTo>
                    <a:pt x="380" y="290"/>
                    <a:pt x="564" y="457"/>
                    <a:pt x="686" y="560"/>
                  </a:cubicBezTo>
                  <a:lnTo>
                    <a:pt x="686" y="560"/>
                  </a:lnTo>
                  <a:cubicBezTo>
                    <a:pt x="570" y="628"/>
                    <a:pt x="449" y="693"/>
                    <a:pt x="328" y="752"/>
                  </a:cubicBezTo>
                  <a:cubicBezTo>
                    <a:pt x="241" y="792"/>
                    <a:pt x="109" y="815"/>
                    <a:pt x="100" y="933"/>
                  </a:cubicBezTo>
                  <a:cubicBezTo>
                    <a:pt x="91" y="1056"/>
                    <a:pt x="241" y="1179"/>
                    <a:pt x="305" y="1265"/>
                  </a:cubicBezTo>
                  <a:cubicBezTo>
                    <a:pt x="359" y="1338"/>
                    <a:pt x="414" y="1406"/>
                    <a:pt x="469" y="1475"/>
                  </a:cubicBezTo>
                  <a:cubicBezTo>
                    <a:pt x="500" y="1516"/>
                    <a:pt x="610" y="1620"/>
                    <a:pt x="596" y="1661"/>
                  </a:cubicBezTo>
                  <a:cubicBezTo>
                    <a:pt x="596" y="1670"/>
                    <a:pt x="514" y="1725"/>
                    <a:pt x="500" y="1738"/>
                  </a:cubicBezTo>
                  <a:cubicBezTo>
                    <a:pt x="432" y="1793"/>
                    <a:pt x="369" y="1848"/>
                    <a:pt x="305" y="1898"/>
                  </a:cubicBezTo>
                  <a:cubicBezTo>
                    <a:pt x="223" y="1966"/>
                    <a:pt x="55" y="2057"/>
                    <a:pt x="28" y="2166"/>
                  </a:cubicBezTo>
                  <a:cubicBezTo>
                    <a:pt x="0" y="2270"/>
                    <a:pt x="91" y="2325"/>
                    <a:pt x="164" y="2380"/>
                  </a:cubicBezTo>
                  <a:cubicBezTo>
                    <a:pt x="284" y="2459"/>
                    <a:pt x="402" y="2538"/>
                    <a:pt x="519" y="2617"/>
                  </a:cubicBezTo>
                  <a:lnTo>
                    <a:pt x="519" y="2617"/>
                  </a:lnTo>
                  <a:cubicBezTo>
                    <a:pt x="382" y="2671"/>
                    <a:pt x="211" y="2744"/>
                    <a:pt x="214" y="2875"/>
                  </a:cubicBezTo>
                  <a:cubicBezTo>
                    <a:pt x="218" y="3006"/>
                    <a:pt x="401" y="3111"/>
                    <a:pt x="526" y="3176"/>
                  </a:cubicBezTo>
                  <a:lnTo>
                    <a:pt x="526" y="3176"/>
                  </a:lnTo>
                  <a:cubicBezTo>
                    <a:pt x="499" y="3224"/>
                    <a:pt x="471" y="3270"/>
                    <a:pt x="437" y="3316"/>
                  </a:cubicBezTo>
                  <a:cubicBezTo>
                    <a:pt x="396" y="3376"/>
                    <a:pt x="314" y="3448"/>
                    <a:pt x="287" y="3521"/>
                  </a:cubicBezTo>
                  <a:cubicBezTo>
                    <a:pt x="246" y="3639"/>
                    <a:pt x="341" y="3689"/>
                    <a:pt x="441" y="3698"/>
                  </a:cubicBezTo>
                  <a:cubicBezTo>
                    <a:pt x="579" y="3714"/>
                    <a:pt x="719" y="3720"/>
                    <a:pt x="859" y="3720"/>
                  </a:cubicBezTo>
                  <a:cubicBezTo>
                    <a:pt x="1201" y="3720"/>
                    <a:pt x="1548" y="3685"/>
                    <a:pt x="1883" y="3676"/>
                  </a:cubicBezTo>
                  <a:cubicBezTo>
                    <a:pt x="2057" y="3672"/>
                    <a:pt x="2232" y="3670"/>
                    <a:pt x="2406" y="3670"/>
                  </a:cubicBezTo>
                  <a:cubicBezTo>
                    <a:pt x="3277" y="3670"/>
                    <a:pt x="4148" y="3711"/>
                    <a:pt x="5016" y="3730"/>
                  </a:cubicBezTo>
                  <a:cubicBezTo>
                    <a:pt x="6076" y="3753"/>
                    <a:pt x="7135" y="3767"/>
                    <a:pt x="8190" y="3771"/>
                  </a:cubicBezTo>
                  <a:cubicBezTo>
                    <a:pt x="9029" y="3775"/>
                    <a:pt x="9867" y="3787"/>
                    <a:pt x="10705" y="3787"/>
                  </a:cubicBezTo>
                  <a:cubicBezTo>
                    <a:pt x="10908" y="3787"/>
                    <a:pt x="11111" y="3787"/>
                    <a:pt x="11315" y="3785"/>
                  </a:cubicBezTo>
                  <a:cubicBezTo>
                    <a:pt x="11883" y="3780"/>
                    <a:pt x="12456" y="3789"/>
                    <a:pt x="13020" y="3748"/>
                  </a:cubicBezTo>
                  <a:cubicBezTo>
                    <a:pt x="13179" y="3735"/>
                    <a:pt x="13320" y="3671"/>
                    <a:pt x="13234" y="3494"/>
                  </a:cubicBezTo>
                  <a:cubicBezTo>
                    <a:pt x="13184" y="3385"/>
                    <a:pt x="12794" y="2841"/>
                    <a:pt x="12928" y="2762"/>
                  </a:cubicBezTo>
                  <a:lnTo>
                    <a:pt x="12928" y="2762"/>
                  </a:lnTo>
                  <a:cubicBezTo>
                    <a:pt x="12928" y="2762"/>
                    <a:pt x="12929" y="2762"/>
                    <a:pt x="12929" y="2762"/>
                  </a:cubicBezTo>
                  <a:lnTo>
                    <a:pt x="12929" y="2762"/>
                  </a:lnTo>
                  <a:cubicBezTo>
                    <a:pt x="12929" y="2762"/>
                    <a:pt x="12929" y="2762"/>
                    <a:pt x="12929" y="2762"/>
                  </a:cubicBezTo>
                  <a:cubicBezTo>
                    <a:pt x="13043" y="2698"/>
                    <a:pt x="13379" y="2598"/>
                    <a:pt x="13284" y="2407"/>
                  </a:cubicBezTo>
                  <a:cubicBezTo>
                    <a:pt x="13238" y="2316"/>
                    <a:pt x="13116" y="2257"/>
                    <a:pt x="13047" y="2189"/>
                  </a:cubicBezTo>
                  <a:cubicBezTo>
                    <a:pt x="12955" y="2096"/>
                    <a:pt x="12875" y="1994"/>
                    <a:pt x="12804" y="1885"/>
                  </a:cubicBezTo>
                  <a:lnTo>
                    <a:pt x="12804" y="1885"/>
                  </a:lnTo>
                  <a:cubicBezTo>
                    <a:pt x="12910" y="1824"/>
                    <a:pt x="13032" y="1763"/>
                    <a:pt x="13116" y="1679"/>
                  </a:cubicBezTo>
                  <a:cubicBezTo>
                    <a:pt x="13161" y="1638"/>
                    <a:pt x="13184" y="1588"/>
                    <a:pt x="13170" y="1529"/>
                  </a:cubicBezTo>
                  <a:cubicBezTo>
                    <a:pt x="13152" y="1456"/>
                    <a:pt x="13075" y="1384"/>
                    <a:pt x="13034" y="1325"/>
                  </a:cubicBezTo>
                  <a:cubicBezTo>
                    <a:pt x="12965" y="1234"/>
                    <a:pt x="12897" y="1129"/>
                    <a:pt x="12861" y="1020"/>
                  </a:cubicBezTo>
                  <a:cubicBezTo>
                    <a:pt x="12788" y="788"/>
                    <a:pt x="13011" y="515"/>
                    <a:pt x="13088" y="301"/>
                  </a:cubicBezTo>
                  <a:cubicBezTo>
                    <a:pt x="13111" y="238"/>
                    <a:pt x="13129" y="179"/>
                    <a:pt x="13070" y="133"/>
                  </a:cubicBezTo>
                  <a:cubicBezTo>
                    <a:pt x="13053" y="118"/>
                    <a:pt x="13031" y="110"/>
                    <a:pt x="13009" y="110"/>
                  </a:cubicBezTo>
                  <a:cubicBezTo>
                    <a:pt x="12993" y="110"/>
                    <a:pt x="12977" y="114"/>
                    <a:pt x="12963" y="120"/>
                  </a:cubicBezTo>
                  <a:lnTo>
                    <a:pt x="12963" y="120"/>
                  </a:lnTo>
                  <a:cubicBezTo>
                    <a:pt x="12881" y="101"/>
                    <a:pt x="12790" y="97"/>
                    <a:pt x="12699" y="97"/>
                  </a:cubicBezTo>
                  <a:cubicBezTo>
                    <a:pt x="12641" y="97"/>
                    <a:pt x="12583" y="99"/>
                    <a:pt x="12527" y="99"/>
                  </a:cubicBezTo>
                  <a:cubicBezTo>
                    <a:pt x="12495" y="99"/>
                    <a:pt x="12464" y="98"/>
                    <a:pt x="12433" y="97"/>
                  </a:cubicBezTo>
                  <a:cubicBezTo>
                    <a:pt x="12224" y="92"/>
                    <a:pt x="12015" y="83"/>
                    <a:pt x="11801" y="78"/>
                  </a:cubicBezTo>
                  <a:cubicBezTo>
                    <a:pt x="11383" y="65"/>
                    <a:pt x="10960" y="56"/>
                    <a:pt x="10537" y="47"/>
                  </a:cubicBezTo>
                  <a:cubicBezTo>
                    <a:pt x="9687" y="28"/>
                    <a:pt x="8832" y="15"/>
                    <a:pt x="7977" y="6"/>
                  </a:cubicBezTo>
                  <a:cubicBezTo>
                    <a:pt x="7563" y="2"/>
                    <a:pt x="7149" y="1"/>
                    <a:pt x="673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TextBox 53">
            <a:extLst>
              <a:ext uri="{FF2B5EF4-FFF2-40B4-BE49-F238E27FC236}">
                <a16:creationId xmlns:a16="http://schemas.microsoft.com/office/drawing/2014/main" id="{7BBFE136-BC0C-8FF1-5204-AD6BCD5709F8}"/>
              </a:ext>
            </a:extLst>
          </p:cNvPr>
          <p:cNvSpPr txBox="1"/>
          <p:nvPr/>
        </p:nvSpPr>
        <p:spPr>
          <a:xfrm>
            <a:off x="1960323" y="3351755"/>
            <a:ext cx="8271354" cy="2062103"/>
          </a:xfrm>
          <a:prstGeom prst="rect">
            <a:avLst/>
          </a:prstGeom>
          <a:noFill/>
        </p:spPr>
        <p:txBody>
          <a:bodyPr wrap="square">
            <a:spAutoFit/>
          </a:bodyPr>
          <a:lstStyle/>
          <a:p>
            <a:r>
              <a:rPr lang="vi-VN" sz="3200" b="0" i="0" dirty="0">
                <a:solidFill>
                  <a:srgbClr val="000000"/>
                </a:solidFill>
                <a:effectLst/>
                <a:latin typeface="+mj-lt"/>
              </a:rPr>
              <a:t>Những chi tiết cho thấy chị Út rất hồi hộp khi nhận công việc đầu tiên này </a:t>
            </a:r>
            <a:r>
              <a:rPr lang="vi-VN" sz="3200" dirty="0">
                <a:solidFill>
                  <a:srgbClr val="000000"/>
                </a:solidFill>
                <a:effectLst/>
                <a:latin typeface="+mj-lt"/>
              </a:rPr>
              <a:t>là</a:t>
            </a:r>
            <a:r>
              <a:rPr lang="vi-VN" sz="3200" b="1" i="0" dirty="0">
                <a:solidFill>
                  <a:srgbClr val="000000"/>
                </a:solidFill>
                <a:effectLst/>
                <a:latin typeface="+mj-lt"/>
              </a:rPr>
              <a:t> “Út bồn chồn, thấp thỏm, ngủ không yên, nửa đêm dậy ngồi nghĩ cách giấu truyền đơn”.</a:t>
            </a:r>
            <a:endParaRPr lang="en-US" sz="3200" b="1" dirty="0">
              <a:latin typeface="+mj-lt"/>
            </a:endParaRPr>
          </a:p>
        </p:txBody>
      </p:sp>
      <p:sp>
        <p:nvSpPr>
          <p:cNvPr id="6" name="TextBox 5">
            <a:extLst>
              <a:ext uri="{FF2B5EF4-FFF2-40B4-BE49-F238E27FC236}">
                <a16:creationId xmlns:a16="http://schemas.microsoft.com/office/drawing/2014/main" id="{A08FB216-FA89-8316-4885-DCEBFB318E4D}"/>
              </a:ext>
            </a:extLst>
          </p:cNvPr>
          <p:cNvSpPr txBox="1"/>
          <p:nvPr/>
        </p:nvSpPr>
        <p:spPr>
          <a:xfrm>
            <a:off x="2107504" y="726168"/>
            <a:ext cx="8577198" cy="954107"/>
          </a:xfrm>
          <a:prstGeom prst="rect">
            <a:avLst/>
          </a:prstGeom>
          <a:noFill/>
        </p:spPr>
        <p:txBody>
          <a:bodyPr wrap="square">
            <a:spAutoFit/>
          </a:bodyPr>
          <a:lstStyle/>
          <a:p>
            <a:r>
              <a:rPr lang="en-US" sz="2800" b="0" i="0" dirty="0" err="1">
                <a:solidFill>
                  <a:srgbClr val="000000"/>
                </a:solidFill>
                <a:effectLst/>
                <a:latin typeface="iCiel Cadena" panose="02000503000000020004" pitchFamily="50" charset="0"/>
              </a:rPr>
              <a:t>Những</a:t>
            </a:r>
            <a:r>
              <a:rPr lang="en-US" sz="2800" b="0" i="0" dirty="0">
                <a:solidFill>
                  <a:srgbClr val="000000"/>
                </a:solidFill>
                <a:effectLst/>
                <a:latin typeface="iCiel Cadena" panose="02000503000000020004" pitchFamily="50" charset="0"/>
              </a:rPr>
              <a:t> chi </a:t>
            </a:r>
            <a:r>
              <a:rPr lang="en-US" sz="2800" b="0" i="0" dirty="0" err="1">
                <a:solidFill>
                  <a:srgbClr val="000000"/>
                </a:solidFill>
                <a:effectLst/>
                <a:latin typeface="iCiel Cadena" panose="02000503000000020004" pitchFamily="50" charset="0"/>
              </a:rPr>
              <a:t>tiết</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nào</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cho</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thấy</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chị</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Út</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rất</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hồi</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hộp</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khi</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nhận</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công</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việc</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đầu</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tiên</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này</a:t>
            </a:r>
            <a:r>
              <a:rPr lang="en-US" sz="2800" b="0" i="0" dirty="0">
                <a:solidFill>
                  <a:srgbClr val="000000"/>
                </a:solidFill>
                <a:effectLst/>
                <a:latin typeface="iCiel Cadena" panose="02000503000000020004" pitchFamily="50" charset="0"/>
              </a:rPr>
              <a:t> ?</a:t>
            </a:r>
            <a:endParaRPr lang="en-US" sz="2800" dirty="0"/>
          </a:p>
        </p:txBody>
      </p:sp>
    </p:spTree>
    <p:extLst>
      <p:ext uri="{BB962C8B-B14F-4D97-AF65-F5344CB8AC3E}">
        <p14:creationId xmlns:p14="http://schemas.microsoft.com/office/powerpoint/2010/main" val="10621220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par>
                                <p:cTn id="24" presetID="16" presetClass="entr" presetSubtype="21"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8" name="TextBox 7">
            <a:extLst>
              <a:ext uri="{FF2B5EF4-FFF2-40B4-BE49-F238E27FC236}">
                <a16:creationId xmlns:a16="http://schemas.microsoft.com/office/drawing/2014/main" id="{63889490-4B1A-B372-D628-8AD1C7235902}"/>
              </a:ext>
            </a:extLst>
          </p:cNvPr>
          <p:cNvSpPr txBox="1"/>
          <p:nvPr/>
        </p:nvSpPr>
        <p:spPr>
          <a:xfrm>
            <a:off x="1279463" y="825540"/>
            <a:ext cx="650449" cy="830997"/>
          </a:xfrm>
          <a:prstGeom prst="rect">
            <a:avLst/>
          </a:prstGeom>
          <a:noFill/>
        </p:spPr>
        <p:txBody>
          <a:bodyPr wrap="square" rtlCol="0">
            <a:spAutoFit/>
          </a:bodyPr>
          <a:lstStyle/>
          <a:p>
            <a:r>
              <a:rPr lang="en-US" sz="4800" b="1" dirty="0">
                <a:solidFill>
                  <a:srgbClr val="FF6165"/>
                </a:solidFill>
                <a:effectLst>
                  <a:outerShdw blurRad="38100" dist="38100" dir="2700000" algn="tl">
                    <a:srgbClr val="000000">
                      <a:alpha val="43137"/>
                    </a:srgbClr>
                  </a:outerShdw>
                </a:effectLst>
                <a:latin typeface="SVN-Gretoon" panose="02040603050506020204" pitchFamily="18" charset="0"/>
              </a:rPr>
              <a:t>3</a:t>
            </a:r>
          </a:p>
        </p:txBody>
      </p:sp>
      <p:grpSp>
        <p:nvGrpSpPr>
          <p:cNvPr id="52" name="Group 51">
            <a:extLst>
              <a:ext uri="{FF2B5EF4-FFF2-40B4-BE49-F238E27FC236}">
                <a16:creationId xmlns:a16="http://schemas.microsoft.com/office/drawing/2014/main" id="{33DE2A47-14BC-4CEC-CC6C-FA73DD7C0C7B}"/>
              </a:ext>
            </a:extLst>
          </p:cNvPr>
          <p:cNvGrpSpPr/>
          <p:nvPr/>
        </p:nvGrpSpPr>
        <p:grpSpPr>
          <a:xfrm>
            <a:off x="1340285" y="2242159"/>
            <a:ext cx="9281785" cy="3269293"/>
            <a:chOff x="2753162" y="4183422"/>
            <a:chExt cx="1340074" cy="379587"/>
          </a:xfrm>
        </p:grpSpPr>
        <p:sp>
          <p:nvSpPr>
            <p:cNvPr id="40" name="Google Shape;2837;p71">
              <a:extLst>
                <a:ext uri="{FF2B5EF4-FFF2-40B4-BE49-F238E27FC236}">
                  <a16:creationId xmlns:a16="http://schemas.microsoft.com/office/drawing/2014/main" id="{D0BEA640-E9DF-6C2D-15F3-D5D61D049DEE}"/>
                </a:ext>
              </a:extLst>
            </p:cNvPr>
            <p:cNvSpPr/>
            <p:nvPr/>
          </p:nvSpPr>
          <p:spPr>
            <a:xfrm>
              <a:off x="2761374" y="4193037"/>
              <a:ext cx="1316337" cy="357754"/>
            </a:xfrm>
            <a:custGeom>
              <a:avLst/>
              <a:gdLst/>
              <a:ahLst/>
              <a:cxnLst/>
              <a:rect l="l" t="t" r="r" b="b"/>
              <a:pathLst>
                <a:path w="13143" h="3572" extrusionOk="0">
                  <a:moveTo>
                    <a:pt x="5553" y="1"/>
                  </a:moveTo>
                  <a:cubicBezTo>
                    <a:pt x="5066" y="1"/>
                    <a:pt x="346" y="73"/>
                    <a:pt x="346" y="73"/>
                  </a:cubicBezTo>
                  <a:lnTo>
                    <a:pt x="778" y="401"/>
                  </a:lnTo>
                  <a:lnTo>
                    <a:pt x="700" y="528"/>
                  </a:lnTo>
                  <a:lnTo>
                    <a:pt x="96" y="887"/>
                  </a:lnTo>
                  <a:cubicBezTo>
                    <a:pt x="96" y="887"/>
                    <a:pt x="669" y="1583"/>
                    <a:pt x="605" y="1620"/>
                  </a:cubicBezTo>
                  <a:cubicBezTo>
                    <a:pt x="541" y="1651"/>
                    <a:pt x="0" y="2152"/>
                    <a:pt x="0" y="2152"/>
                  </a:cubicBezTo>
                  <a:lnTo>
                    <a:pt x="632" y="2566"/>
                  </a:lnTo>
                  <a:lnTo>
                    <a:pt x="209" y="2834"/>
                  </a:lnTo>
                  <a:lnTo>
                    <a:pt x="519" y="3120"/>
                  </a:lnTo>
                  <a:lnTo>
                    <a:pt x="259" y="3571"/>
                  </a:lnTo>
                  <a:cubicBezTo>
                    <a:pt x="259" y="3571"/>
                    <a:pt x="727" y="3517"/>
                    <a:pt x="962" y="3517"/>
                  </a:cubicBezTo>
                  <a:cubicBezTo>
                    <a:pt x="993" y="3517"/>
                    <a:pt x="1020" y="3518"/>
                    <a:pt x="1041" y="3521"/>
                  </a:cubicBezTo>
                  <a:cubicBezTo>
                    <a:pt x="1075" y="3525"/>
                    <a:pt x="1173" y="3526"/>
                    <a:pt x="1315" y="3526"/>
                  </a:cubicBezTo>
                  <a:cubicBezTo>
                    <a:pt x="1764" y="3526"/>
                    <a:pt x="2646" y="3510"/>
                    <a:pt x="3222" y="3510"/>
                  </a:cubicBezTo>
                  <a:cubicBezTo>
                    <a:pt x="3458" y="3510"/>
                    <a:pt x="3642" y="3513"/>
                    <a:pt x="3725" y="3521"/>
                  </a:cubicBezTo>
                  <a:cubicBezTo>
                    <a:pt x="4070" y="3552"/>
                    <a:pt x="8309" y="3543"/>
                    <a:pt x="9445" y="3561"/>
                  </a:cubicBezTo>
                  <a:cubicBezTo>
                    <a:pt x="9826" y="3569"/>
                    <a:pt x="10358" y="3572"/>
                    <a:pt x="10898" y="3572"/>
                  </a:cubicBezTo>
                  <a:cubicBezTo>
                    <a:pt x="11979" y="3572"/>
                    <a:pt x="13093" y="3561"/>
                    <a:pt x="13093" y="3561"/>
                  </a:cubicBezTo>
                  <a:lnTo>
                    <a:pt x="12920" y="3266"/>
                  </a:lnTo>
                  <a:cubicBezTo>
                    <a:pt x="12920" y="3266"/>
                    <a:pt x="12674" y="2761"/>
                    <a:pt x="12702" y="2688"/>
                  </a:cubicBezTo>
                  <a:cubicBezTo>
                    <a:pt x="12729" y="2616"/>
                    <a:pt x="13143" y="2411"/>
                    <a:pt x="13143" y="2411"/>
                  </a:cubicBezTo>
                  <a:cubicBezTo>
                    <a:pt x="13143" y="2411"/>
                    <a:pt x="12847" y="2206"/>
                    <a:pt x="12738" y="2093"/>
                  </a:cubicBezTo>
                  <a:cubicBezTo>
                    <a:pt x="12633" y="1979"/>
                    <a:pt x="12552" y="1692"/>
                    <a:pt x="12552" y="1692"/>
                  </a:cubicBezTo>
                  <a:lnTo>
                    <a:pt x="13024" y="1506"/>
                  </a:lnTo>
                  <a:cubicBezTo>
                    <a:pt x="13024" y="1506"/>
                    <a:pt x="12911" y="1338"/>
                    <a:pt x="12797" y="1229"/>
                  </a:cubicBezTo>
                  <a:cubicBezTo>
                    <a:pt x="12683" y="1115"/>
                    <a:pt x="12692" y="824"/>
                    <a:pt x="12729" y="628"/>
                  </a:cubicBezTo>
                  <a:cubicBezTo>
                    <a:pt x="12770" y="433"/>
                    <a:pt x="13024" y="96"/>
                    <a:pt x="13024" y="96"/>
                  </a:cubicBezTo>
                  <a:lnTo>
                    <a:pt x="13024" y="96"/>
                  </a:lnTo>
                  <a:lnTo>
                    <a:pt x="12883" y="123"/>
                  </a:lnTo>
                  <a:lnTo>
                    <a:pt x="11506" y="73"/>
                  </a:lnTo>
                  <a:cubicBezTo>
                    <a:pt x="11506" y="73"/>
                    <a:pt x="9573" y="55"/>
                    <a:pt x="9027" y="37"/>
                  </a:cubicBezTo>
                  <a:cubicBezTo>
                    <a:pt x="8481" y="19"/>
                    <a:pt x="6039" y="1"/>
                    <a:pt x="5553"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38;p71">
              <a:extLst>
                <a:ext uri="{FF2B5EF4-FFF2-40B4-BE49-F238E27FC236}">
                  <a16:creationId xmlns:a16="http://schemas.microsoft.com/office/drawing/2014/main" id="{344ADFA8-9100-B2DA-9723-43682086F307}"/>
                </a:ext>
              </a:extLst>
            </p:cNvPr>
            <p:cNvSpPr/>
            <p:nvPr/>
          </p:nvSpPr>
          <p:spPr>
            <a:xfrm>
              <a:off x="2753162" y="4183422"/>
              <a:ext cx="1340074" cy="379587"/>
            </a:xfrm>
            <a:custGeom>
              <a:avLst/>
              <a:gdLst/>
              <a:ahLst/>
              <a:cxnLst/>
              <a:rect l="l" t="t" r="r" b="b"/>
              <a:pathLst>
                <a:path w="13380" h="3790" extrusionOk="0">
                  <a:moveTo>
                    <a:pt x="6527" y="139"/>
                  </a:moveTo>
                  <a:cubicBezTo>
                    <a:pt x="7759" y="139"/>
                    <a:pt x="8990" y="151"/>
                    <a:pt x="10223" y="179"/>
                  </a:cubicBezTo>
                  <a:cubicBezTo>
                    <a:pt x="10664" y="188"/>
                    <a:pt x="11106" y="197"/>
                    <a:pt x="11551" y="210"/>
                  </a:cubicBezTo>
                  <a:cubicBezTo>
                    <a:pt x="11783" y="215"/>
                    <a:pt x="12015" y="224"/>
                    <a:pt x="12247" y="229"/>
                  </a:cubicBezTo>
                  <a:cubicBezTo>
                    <a:pt x="12352" y="233"/>
                    <a:pt x="12456" y="238"/>
                    <a:pt x="12561" y="238"/>
                  </a:cubicBezTo>
                  <a:cubicBezTo>
                    <a:pt x="12576" y="238"/>
                    <a:pt x="12593" y="238"/>
                    <a:pt x="12609" y="238"/>
                  </a:cubicBezTo>
                  <a:cubicBezTo>
                    <a:pt x="12652" y="238"/>
                    <a:pt x="12698" y="237"/>
                    <a:pt x="12744" y="237"/>
                  </a:cubicBezTo>
                  <a:cubicBezTo>
                    <a:pt x="12818" y="237"/>
                    <a:pt x="12893" y="241"/>
                    <a:pt x="12956" y="260"/>
                  </a:cubicBezTo>
                  <a:cubicBezTo>
                    <a:pt x="12957" y="261"/>
                    <a:pt x="12957" y="261"/>
                    <a:pt x="12958" y="261"/>
                  </a:cubicBezTo>
                  <a:lnTo>
                    <a:pt x="12958" y="261"/>
                  </a:lnTo>
                  <a:cubicBezTo>
                    <a:pt x="12934" y="347"/>
                    <a:pt x="12870" y="452"/>
                    <a:pt x="12838" y="515"/>
                  </a:cubicBezTo>
                  <a:cubicBezTo>
                    <a:pt x="12811" y="583"/>
                    <a:pt x="12774" y="647"/>
                    <a:pt x="12747" y="711"/>
                  </a:cubicBezTo>
                  <a:cubicBezTo>
                    <a:pt x="12693" y="842"/>
                    <a:pt x="12688" y="956"/>
                    <a:pt x="12738" y="1093"/>
                  </a:cubicBezTo>
                  <a:cubicBezTo>
                    <a:pt x="12788" y="1220"/>
                    <a:pt x="12865" y="1334"/>
                    <a:pt x="12947" y="1443"/>
                  </a:cubicBezTo>
                  <a:cubicBezTo>
                    <a:pt x="13006" y="1525"/>
                    <a:pt x="13052" y="1543"/>
                    <a:pt x="12952" y="1616"/>
                  </a:cubicBezTo>
                  <a:cubicBezTo>
                    <a:pt x="12865" y="1684"/>
                    <a:pt x="12761" y="1738"/>
                    <a:pt x="12670" y="1797"/>
                  </a:cubicBezTo>
                  <a:cubicBezTo>
                    <a:pt x="12638" y="1820"/>
                    <a:pt x="12624" y="1861"/>
                    <a:pt x="12643" y="1893"/>
                  </a:cubicBezTo>
                  <a:cubicBezTo>
                    <a:pt x="12734" y="2043"/>
                    <a:pt x="12838" y="2184"/>
                    <a:pt x="12965" y="2302"/>
                  </a:cubicBezTo>
                  <a:cubicBezTo>
                    <a:pt x="13016" y="2352"/>
                    <a:pt x="13120" y="2402"/>
                    <a:pt x="13111" y="2471"/>
                  </a:cubicBezTo>
                  <a:cubicBezTo>
                    <a:pt x="13106" y="2534"/>
                    <a:pt x="12915" y="2607"/>
                    <a:pt x="12856" y="2639"/>
                  </a:cubicBezTo>
                  <a:cubicBezTo>
                    <a:pt x="12752" y="2698"/>
                    <a:pt x="12711" y="2780"/>
                    <a:pt x="12752" y="2898"/>
                  </a:cubicBezTo>
                  <a:cubicBezTo>
                    <a:pt x="12811" y="3084"/>
                    <a:pt x="12947" y="3266"/>
                    <a:pt x="13043" y="3439"/>
                  </a:cubicBezTo>
                  <a:cubicBezTo>
                    <a:pt x="13052" y="3457"/>
                    <a:pt x="13134" y="3566"/>
                    <a:pt x="13111" y="3594"/>
                  </a:cubicBezTo>
                  <a:cubicBezTo>
                    <a:pt x="13106" y="3598"/>
                    <a:pt x="12943" y="3612"/>
                    <a:pt x="12938" y="3612"/>
                  </a:cubicBezTo>
                  <a:cubicBezTo>
                    <a:pt x="12815" y="3621"/>
                    <a:pt x="12688" y="3621"/>
                    <a:pt x="12565" y="3626"/>
                  </a:cubicBezTo>
                  <a:cubicBezTo>
                    <a:pt x="12315" y="3635"/>
                    <a:pt x="12065" y="3639"/>
                    <a:pt x="11815" y="3644"/>
                  </a:cubicBezTo>
                  <a:cubicBezTo>
                    <a:pt x="11587" y="3647"/>
                    <a:pt x="11359" y="3648"/>
                    <a:pt x="11132" y="3648"/>
                  </a:cubicBezTo>
                  <a:cubicBezTo>
                    <a:pt x="10372" y="3648"/>
                    <a:pt x="9612" y="3635"/>
                    <a:pt x="8850" y="3635"/>
                  </a:cubicBezTo>
                  <a:cubicBezTo>
                    <a:pt x="6840" y="3630"/>
                    <a:pt x="4830" y="3603"/>
                    <a:pt x="2815" y="3530"/>
                  </a:cubicBezTo>
                  <a:cubicBezTo>
                    <a:pt x="2701" y="3526"/>
                    <a:pt x="2586" y="3525"/>
                    <a:pt x="2471" y="3525"/>
                  </a:cubicBezTo>
                  <a:cubicBezTo>
                    <a:pt x="2039" y="3525"/>
                    <a:pt x="1604" y="3548"/>
                    <a:pt x="1169" y="3562"/>
                  </a:cubicBezTo>
                  <a:cubicBezTo>
                    <a:pt x="1120" y="3564"/>
                    <a:pt x="1072" y="3565"/>
                    <a:pt x="1023" y="3565"/>
                  </a:cubicBezTo>
                  <a:cubicBezTo>
                    <a:pt x="861" y="3565"/>
                    <a:pt x="698" y="3557"/>
                    <a:pt x="536" y="3557"/>
                  </a:cubicBezTo>
                  <a:cubicBezTo>
                    <a:pt x="509" y="3557"/>
                    <a:pt x="482" y="3557"/>
                    <a:pt x="455" y="3557"/>
                  </a:cubicBezTo>
                  <a:cubicBezTo>
                    <a:pt x="437" y="3557"/>
                    <a:pt x="427" y="3571"/>
                    <a:pt x="425" y="3576"/>
                  </a:cubicBezTo>
                  <a:lnTo>
                    <a:pt x="425" y="3576"/>
                  </a:lnTo>
                  <a:cubicBezTo>
                    <a:pt x="425" y="3575"/>
                    <a:pt x="426" y="3571"/>
                    <a:pt x="428" y="3566"/>
                  </a:cubicBezTo>
                  <a:cubicBezTo>
                    <a:pt x="441" y="3526"/>
                    <a:pt x="510" y="3462"/>
                    <a:pt x="537" y="3426"/>
                  </a:cubicBezTo>
                  <a:cubicBezTo>
                    <a:pt x="591" y="3344"/>
                    <a:pt x="637" y="3266"/>
                    <a:pt x="687" y="3180"/>
                  </a:cubicBezTo>
                  <a:cubicBezTo>
                    <a:pt x="701" y="3148"/>
                    <a:pt x="696" y="3103"/>
                    <a:pt x="660" y="3084"/>
                  </a:cubicBezTo>
                  <a:cubicBezTo>
                    <a:pt x="582" y="3048"/>
                    <a:pt x="382" y="2966"/>
                    <a:pt x="400" y="2875"/>
                  </a:cubicBezTo>
                  <a:cubicBezTo>
                    <a:pt x="414" y="2798"/>
                    <a:pt x="637" y="2725"/>
                    <a:pt x="705" y="2693"/>
                  </a:cubicBezTo>
                  <a:cubicBezTo>
                    <a:pt x="755" y="2671"/>
                    <a:pt x="741" y="2598"/>
                    <a:pt x="705" y="2571"/>
                  </a:cubicBezTo>
                  <a:cubicBezTo>
                    <a:pt x="582" y="2489"/>
                    <a:pt x="460" y="2407"/>
                    <a:pt x="337" y="2325"/>
                  </a:cubicBezTo>
                  <a:cubicBezTo>
                    <a:pt x="278" y="2284"/>
                    <a:pt x="173" y="2252"/>
                    <a:pt x="209" y="2157"/>
                  </a:cubicBezTo>
                  <a:cubicBezTo>
                    <a:pt x="228" y="2111"/>
                    <a:pt x="346" y="2048"/>
                    <a:pt x="382" y="2016"/>
                  </a:cubicBezTo>
                  <a:cubicBezTo>
                    <a:pt x="487" y="1934"/>
                    <a:pt x="610" y="1857"/>
                    <a:pt x="701" y="1761"/>
                  </a:cubicBezTo>
                  <a:cubicBezTo>
                    <a:pt x="746" y="1716"/>
                    <a:pt x="751" y="1684"/>
                    <a:pt x="732" y="1625"/>
                  </a:cubicBezTo>
                  <a:cubicBezTo>
                    <a:pt x="705" y="1529"/>
                    <a:pt x="632" y="1461"/>
                    <a:pt x="573" y="1384"/>
                  </a:cubicBezTo>
                  <a:cubicBezTo>
                    <a:pt x="487" y="1275"/>
                    <a:pt x="405" y="1165"/>
                    <a:pt x="319" y="1056"/>
                  </a:cubicBezTo>
                  <a:cubicBezTo>
                    <a:pt x="273" y="997"/>
                    <a:pt x="223" y="974"/>
                    <a:pt x="296" y="915"/>
                  </a:cubicBezTo>
                  <a:cubicBezTo>
                    <a:pt x="337" y="883"/>
                    <a:pt x="400" y="870"/>
                    <a:pt x="450" y="847"/>
                  </a:cubicBezTo>
                  <a:cubicBezTo>
                    <a:pt x="582" y="783"/>
                    <a:pt x="714" y="706"/>
                    <a:pt x="842" y="629"/>
                  </a:cubicBezTo>
                  <a:cubicBezTo>
                    <a:pt x="878" y="606"/>
                    <a:pt x="887" y="551"/>
                    <a:pt x="855" y="520"/>
                  </a:cubicBezTo>
                  <a:cubicBezTo>
                    <a:pt x="801" y="470"/>
                    <a:pt x="619" y="334"/>
                    <a:pt x="587" y="244"/>
                  </a:cubicBezTo>
                  <a:lnTo>
                    <a:pt x="587" y="244"/>
                  </a:lnTo>
                  <a:cubicBezTo>
                    <a:pt x="592" y="239"/>
                    <a:pt x="596" y="232"/>
                    <a:pt x="599" y="225"/>
                  </a:cubicBezTo>
                  <a:lnTo>
                    <a:pt x="599" y="225"/>
                  </a:lnTo>
                  <a:cubicBezTo>
                    <a:pt x="637" y="213"/>
                    <a:pt x="693" y="210"/>
                    <a:pt x="747" y="210"/>
                  </a:cubicBezTo>
                  <a:cubicBezTo>
                    <a:pt x="781" y="210"/>
                    <a:pt x="815" y="211"/>
                    <a:pt x="842" y="211"/>
                  </a:cubicBezTo>
                  <a:cubicBezTo>
                    <a:pt x="854" y="211"/>
                    <a:pt x="864" y="211"/>
                    <a:pt x="873" y="210"/>
                  </a:cubicBezTo>
                  <a:cubicBezTo>
                    <a:pt x="969" y="206"/>
                    <a:pt x="1064" y="206"/>
                    <a:pt x="1160" y="201"/>
                  </a:cubicBezTo>
                  <a:cubicBezTo>
                    <a:pt x="1355" y="192"/>
                    <a:pt x="1556" y="188"/>
                    <a:pt x="1756" y="183"/>
                  </a:cubicBezTo>
                  <a:cubicBezTo>
                    <a:pt x="2165" y="174"/>
                    <a:pt x="2574" y="169"/>
                    <a:pt x="2983" y="165"/>
                  </a:cubicBezTo>
                  <a:cubicBezTo>
                    <a:pt x="3784" y="156"/>
                    <a:pt x="4584" y="147"/>
                    <a:pt x="5385" y="142"/>
                  </a:cubicBezTo>
                  <a:cubicBezTo>
                    <a:pt x="5766" y="140"/>
                    <a:pt x="6147" y="139"/>
                    <a:pt x="6527" y="139"/>
                  </a:cubicBezTo>
                  <a:close/>
                  <a:moveTo>
                    <a:pt x="6735" y="1"/>
                  </a:moveTo>
                  <a:cubicBezTo>
                    <a:pt x="5452" y="1"/>
                    <a:pt x="4170" y="15"/>
                    <a:pt x="2888" y="28"/>
                  </a:cubicBezTo>
                  <a:cubicBezTo>
                    <a:pt x="2429" y="33"/>
                    <a:pt x="1965" y="38"/>
                    <a:pt x="1505" y="51"/>
                  </a:cubicBezTo>
                  <a:cubicBezTo>
                    <a:pt x="1274" y="56"/>
                    <a:pt x="1042" y="65"/>
                    <a:pt x="810" y="78"/>
                  </a:cubicBezTo>
                  <a:cubicBezTo>
                    <a:pt x="803" y="79"/>
                    <a:pt x="796" y="79"/>
                    <a:pt x="788" y="79"/>
                  </a:cubicBezTo>
                  <a:cubicBezTo>
                    <a:pt x="757" y="79"/>
                    <a:pt x="720" y="77"/>
                    <a:pt x="683" y="77"/>
                  </a:cubicBezTo>
                  <a:cubicBezTo>
                    <a:pt x="590" y="77"/>
                    <a:pt x="494" y="89"/>
                    <a:pt x="469" y="173"/>
                  </a:cubicBezTo>
                  <a:lnTo>
                    <a:pt x="469" y="173"/>
                  </a:lnTo>
                  <a:cubicBezTo>
                    <a:pt x="380" y="290"/>
                    <a:pt x="564" y="457"/>
                    <a:pt x="686" y="560"/>
                  </a:cubicBezTo>
                  <a:lnTo>
                    <a:pt x="686" y="560"/>
                  </a:lnTo>
                  <a:cubicBezTo>
                    <a:pt x="570" y="628"/>
                    <a:pt x="449" y="693"/>
                    <a:pt x="328" y="752"/>
                  </a:cubicBezTo>
                  <a:cubicBezTo>
                    <a:pt x="241" y="792"/>
                    <a:pt x="109" y="815"/>
                    <a:pt x="100" y="933"/>
                  </a:cubicBezTo>
                  <a:cubicBezTo>
                    <a:pt x="91" y="1056"/>
                    <a:pt x="241" y="1179"/>
                    <a:pt x="305" y="1265"/>
                  </a:cubicBezTo>
                  <a:cubicBezTo>
                    <a:pt x="359" y="1338"/>
                    <a:pt x="414" y="1406"/>
                    <a:pt x="469" y="1475"/>
                  </a:cubicBezTo>
                  <a:cubicBezTo>
                    <a:pt x="500" y="1516"/>
                    <a:pt x="610" y="1620"/>
                    <a:pt x="596" y="1661"/>
                  </a:cubicBezTo>
                  <a:cubicBezTo>
                    <a:pt x="596" y="1670"/>
                    <a:pt x="514" y="1725"/>
                    <a:pt x="500" y="1738"/>
                  </a:cubicBezTo>
                  <a:cubicBezTo>
                    <a:pt x="432" y="1793"/>
                    <a:pt x="369" y="1848"/>
                    <a:pt x="305" y="1898"/>
                  </a:cubicBezTo>
                  <a:cubicBezTo>
                    <a:pt x="223" y="1966"/>
                    <a:pt x="55" y="2057"/>
                    <a:pt x="28" y="2166"/>
                  </a:cubicBezTo>
                  <a:cubicBezTo>
                    <a:pt x="0" y="2270"/>
                    <a:pt x="91" y="2325"/>
                    <a:pt x="164" y="2380"/>
                  </a:cubicBezTo>
                  <a:cubicBezTo>
                    <a:pt x="284" y="2459"/>
                    <a:pt x="402" y="2538"/>
                    <a:pt x="519" y="2617"/>
                  </a:cubicBezTo>
                  <a:lnTo>
                    <a:pt x="519" y="2617"/>
                  </a:lnTo>
                  <a:cubicBezTo>
                    <a:pt x="382" y="2671"/>
                    <a:pt x="211" y="2744"/>
                    <a:pt x="214" y="2875"/>
                  </a:cubicBezTo>
                  <a:cubicBezTo>
                    <a:pt x="218" y="3006"/>
                    <a:pt x="401" y="3111"/>
                    <a:pt x="526" y="3176"/>
                  </a:cubicBezTo>
                  <a:lnTo>
                    <a:pt x="526" y="3176"/>
                  </a:lnTo>
                  <a:cubicBezTo>
                    <a:pt x="499" y="3224"/>
                    <a:pt x="471" y="3270"/>
                    <a:pt x="437" y="3316"/>
                  </a:cubicBezTo>
                  <a:cubicBezTo>
                    <a:pt x="396" y="3376"/>
                    <a:pt x="314" y="3448"/>
                    <a:pt x="287" y="3521"/>
                  </a:cubicBezTo>
                  <a:cubicBezTo>
                    <a:pt x="246" y="3639"/>
                    <a:pt x="341" y="3689"/>
                    <a:pt x="441" y="3698"/>
                  </a:cubicBezTo>
                  <a:cubicBezTo>
                    <a:pt x="579" y="3714"/>
                    <a:pt x="719" y="3720"/>
                    <a:pt x="859" y="3720"/>
                  </a:cubicBezTo>
                  <a:cubicBezTo>
                    <a:pt x="1201" y="3720"/>
                    <a:pt x="1548" y="3685"/>
                    <a:pt x="1883" y="3676"/>
                  </a:cubicBezTo>
                  <a:cubicBezTo>
                    <a:pt x="2057" y="3672"/>
                    <a:pt x="2232" y="3670"/>
                    <a:pt x="2406" y="3670"/>
                  </a:cubicBezTo>
                  <a:cubicBezTo>
                    <a:pt x="3277" y="3670"/>
                    <a:pt x="4148" y="3711"/>
                    <a:pt x="5016" y="3730"/>
                  </a:cubicBezTo>
                  <a:cubicBezTo>
                    <a:pt x="6076" y="3753"/>
                    <a:pt x="7135" y="3767"/>
                    <a:pt x="8190" y="3771"/>
                  </a:cubicBezTo>
                  <a:cubicBezTo>
                    <a:pt x="9029" y="3775"/>
                    <a:pt x="9867" y="3787"/>
                    <a:pt x="10705" y="3787"/>
                  </a:cubicBezTo>
                  <a:cubicBezTo>
                    <a:pt x="10908" y="3787"/>
                    <a:pt x="11111" y="3787"/>
                    <a:pt x="11315" y="3785"/>
                  </a:cubicBezTo>
                  <a:cubicBezTo>
                    <a:pt x="11883" y="3780"/>
                    <a:pt x="12456" y="3789"/>
                    <a:pt x="13020" y="3748"/>
                  </a:cubicBezTo>
                  <a:cubicBezTo>
                    <a:pt x="13179" y="3735"/>
                    <a:pt x="13320" y="3671"/>
                    <a:pt x="13234" y="3494"/>
                  </a:cubicBezTo>
                  <a:cubicBezTo>
                    <a:pt x="13184" y="3385"/>
                    <a:pt x="12794" y="2841"/>
                    <a:pt x="12928" y="2762"/>
                  </a:cubicBezTo>
                  <a:lnTo>
                    <a:pt x="12928" y="2762"/>
                  </a:lnTo>
                  <a:cubicBezTo>
                    <a:pt x="12928" y="2762"/>
                    <a:pt x="12929" y="2762"/>
                    <a:pt x="12929" y="2762"/>
                  </a:cubicBezTo>
                  <a:lnTo>
                    <a:pt x="12929" y="2762"/>
                  </a:lnTo>
                  <a:cubicBezTo>
                    <a:pt x="12929" y="2762"/>
                    <a:pt x="12929" y="2762"/>
                    <a:pt x="12929" y="2762"/>
                  </a:cubicBezTo>
                  <a:cubicBezTo>
                    <a:pt x="13043" y="2698"/>
                    <a:pt x="13379" y="2598"/>
                    <a:pt x="13284" y="2407"/>
                  </a:cubicBezTo>
                  <a:cubicBezTo>
                    <a:pt x="13238" y="2316"/>
                    <a:pt x="13116" y="2257"/>
                    <a:pt x="13047" y="2189"/>
                  </a:cubicBezTo>
                  <a:cubicBezTo>
                    <a:pt x="12955" y="2096"/>
                    <a:pt x="12875" y="1994"/>
                    <a:pt x="12804" y="1885"/>
                  </a:cubicBezTo>
                  <a:lnTo>
                    <a:pt x="12804" y="1885"/>
                  </a:lnTo>
                  <a:cubicBezTo>
                    <a:pt x="12910" y="1824"/>
                    <a:pt x="13032" y="1763"/>
                    <a:pt x="13116" y="1679"/>
                  </a:cubicBezTo>
                  <a:cubicBezTo>
                    <a:pt x="13161" y="1638"/>
                    <a:pt x="13184" y="1588"/>
                    <a:pt x="13170" y="1529"/>
                  </a:cubicBezTo>
                  <a:cubicBezTo>
                    <a:pt x="13152" y="1456"/>
                    <a:pt x="13075" y="1384"/>
                    <a:pt x="13034" y="1325"/>
                  </a:cubicBezTo>
                  <a:cubicBezTo>
                    <a:pt x="12965" y="1234"/>
                    <a:pt x="12897" y="1129"/>
                    <a:pt x="12861" y="1020"/>
                  </a:cubicBezTo>
                  <a:cubicBezTo>
                    <a:pt x="12788" y="788"/>
                    <a:pt x="13011" y="515"/>
                    <a:pt x="13088" y="301"/>
                  </a:cubicBezTo>
                  <a:cubicBezTo>
                    <a:pt x="13111" y="238"/>
                    <a:pt x="13129" y="179"/>
                    <a:pt x="13070" y="133"/>
                  </a:cubicBezTo>
                  <a:cubicBezTo>
                    <a:pt x="13053" y="118"/>
                    <a:pt x="13031" y="110"/>
                    <a:pt x="13009" y="110"/>
                  </a:cubicBezTo>
                  <a:cubicBezTo>
                    <a:pt x="12993" y="110"/>
                    <a:pt x="12977" y="114"/>
                    <a:pt x="12963" y="120"/>
                  </a:cubicBezTo>
                  <a:lnTo>
                    <a:pt x="12963" y="120"/>
                  </a:lnTo>
                  <a:cubicBezTo>
                    <a:pt x="12881" y="101"/>
                    <a:pt x="12790" y="97"/>
                    <a:pt x="12699" y="97"/>
                  </a:cubicBezTo>
                  <a:cubicBezTo>
                    <a:pt x="12641" y="97"/>
                    <a:pt x="12583" y="99"/>
                    <a:pt x="12527" y="99"/>
                  </a:cubicBezTo>
                  <a:cubicBezTo>
                    <a:pt x="12495" y="99"/>
                    <a:pt x="12464" y="98"/>
                    <a:pt x="12433" y="97"/>
                  </a:cubicBezTo>
                  <a:cubicBezTo>
                    <a:pt x="12224" y="92"/>
                    <a:pt x="12015" y="83"/>
                    <a:pt x="11801" y="78"/>
                  </a:cubicBezTo>
                  <a:cubicBezTo>
                    <a:pt x="11383" y="65"/>
                    <a:pt x="10960" y="56"/>
                    <a:pt x="10537" y="47"/>
                  </a:cubicBezTo>
                  <a:cubicBezTo>
                    <a:pt x="9687" y="28"/>
                    <a:pt x="8832" y="15"/>
                    <a:pt x="7977" y="6"/>
                  </a:cubicBezTo>
                  <a:cubicBezTo>
                    <a:pt x="7563" y="2"/>
                    <a:pt x="7149" y="1"/>
                    <a:pt x="673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TextBox 53">
            <a:extLst>
              <a:ext uri="{FF2B5EF4-FFF2-40B4-BE49-F238E27FC236}">
                <a16:creationId xmlns:a16="http://schemas.microsoft.com/office/drawing/2014/main" id="{7BBFE136-BC0C-8FF1-5204-AD6BCD5709F8}"/>
              </a:ext>
            </a:extLst>
          </p:cNvPr>
          <p:cNvSpPr txBox="1"/>
          <p:nvPr/>
        </p:nvSpPr>
        <p:spPr>
          <a:xfrm>
            <a:off x="1996858" y="2577752"/>
            <a:ext cx="8011439" cy="2554545"/>
          </a:xfrm>
          <a:prstGeom prst="rect">
            <a:avLst/>
          </a:prstGeom>
          <a:noFill/>
        </p:spPr>
        <p:txBody>
          <a:bodyPr wrap="square">
            <a:spAutoFit/>
          </a:bodyPr>
          <a:lstStyle/>
          <a:p>
            <a:pPr algn="just"/>
            <a:r>
              <a:rPr lang="vi-VN" sz="3200" b="0" i="0" dirty="0">
                <a:solidFill>
                  <a:srgbClr val="000000"/>
                </a:solidFill>
                <a:effectLst/>
                <a:latin typeface="+mj-lt"/>
              </a:rPr>
              <a:t>Để rải truyền đơn, chị Út nghĩ ra cách là: ba giờ sáng, chị giả đi bán cá như mọi bận. Tay bê rổ cá, bó truyền đơn giắt lên lưng quần. Chị rảo bước, truyền đơn từ từ rơi xuống đất. Gần tới chợ thi vừa hết, trời cũng vừa tới sáng.</a:t>
            </a:r>
            <a:endParaRPr lang="en-US" sz="3200" b="1" dirty="0">
              <a:latin typeface="+mj-lt"/>
            </a:endParaRPr>
          </a:p>
        </p:txBody>
      </p:sp>
      <p:sp>
        <p:nvSpPr>
          <p:cNvPr id="6" name="TextBox 5">
            <a:extLst>
              <a:ext uri="{FF2B5EF4-FFF2-40B4-BE49-F238E27FC236}">
                <a16:creationId xmlns:a16="http://schemas.microsoft.com/office/drawing/2014/main" id="{A08FB216-FA89-8316-4885-DCEBFB318E4D}"/>
              </a:ext>
            </a:extLst>
          </p:cNvPr>
          <p:cNvSpPr txBox="1"/>
          <p:nvPr/>
        </p:nvSpPr>
        <p:spPr>
          <a:xfrm>
            <a:off x="2107504" y="964162"/>
            <a:ext cx="8577198" cy="523220"/>
          </a:xfrm>
          <a:prstGeom prst="rect">
            <a:avLst/>
          </a:prstGeom>
          <a:noFill/>
        </p:spPr>
        <p:txBody>
          <a:bodyPr wrap="square">
            <a:spAutoFit/>
          </a:bodyPr>
          <a:lstStyle/>
          <a:p>
            <a:r>
              <a:rPr lang="en-US" sz="2800" b="0" i="0" dirty="0" err="1">
                <a:solidFill>
                  <a:srgbClr val="000000"/>
                </a:solidFill>
                <a:effectLst/>
                <a:latin typeface="iCiel Cadena" panose="02000503000000020004" pitchFamily="50" charset="0"/>
              </a:rPr>
              <a:t>Chị</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Út</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đã</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nghĩ</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cách</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gì</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để</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rải</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hết</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truyền</a:t>
            </a:r>
            <a:r>
              <a:rPr lang="en-US" sz="2800" b="0" i="0" dirty="0">
                <a:solidFill>
                  <a:srgbClr val="000000"/>
                </a:solidFill>
                <a:effectLst/>
                <a:latin typeface="iCiel Cadena" panose="02000503000000020004" pitchFamily="50" charset="0"/>
              </a:rPr>
              <a:t> </a:t>
            </a:r>
            <a:r>
              <a:rPr lang="en-US" sz="2800" b="0" i="0" dirty="0" err="1">
                <a:solidFill>
                  <a:srgbClr val="000000"/>
                </a:solidFill>
                <a:effectLst/>
                <a:latin typeface="iCiel Cadena" panose="02000503000000020004" pitchFamily="50" charset="0"/>
              </a:rPr>
              <a:t>đơn</a:t>
            </a:r>
            <a:r>
              <a:rPr lang="en-US" sz="2800" b="0" i="0" dirty="0">
                <a:solidFill>
                  <a:srgbClr val="000000"/>
                </a:solidFill>
                <a:effectLst/>
                <a:latin typeface="iCiel Cadena" panose="02000503000000020004" pitchFamily="50" charset="0"/>
              </a:rPr>
              <a:t>?</a:t>
            </a:r>
            <a:endParaRPr lang="en-US" sz="2800" dirty="0"/>
          </a:p>
        </p:txBody>
      </p:sp>
    </p:spTree>
    <p:extLst>
      <p:ext uri="{BB962C8B-B14F-4D97-AF65-F5344CB8AC3E}">
        <p14:creationId xmlns:p14="http://schemas.microsoft.com/office/powerpoint/2010/main" val="15462154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par>
                                <p:cTn id="20" presetID="16" presetClass="entr" presetSubtype="21"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8" name="TextBox 7">
            <a:extLst>
              <a:ext uri="{FF2B5EF4-FFF2-40B4-BE49-F238E27FC236}">
                <a16:creationId xmlns:a16="http://schemas.microsoft.com/office/drawing/2014/main" id="{63889490-4B1A-B372-D628-8AD1C7235902}"/>
              </a:ext>
            </a:extLst>
          </p:cNvPr>
          <p:cNvSpPr txBox="1"/>
          <p:nvPr/>
        </p:nvSpPr>
        <p:spPr>
          <a:xfrm>
            <a:off x="1279463" y="825540"/>
            <a:ext cx="650449" cy="830997"/>
          </a:xfrm>
          <a:prstGeom prst="rect">
            <a:avLst/>
          </a:prstGeom>
          <a:noFill/>
        </p:spPr>
        <p:txBody>
          <a:bodyPr wrap="square" rtlCol="0">
            <a:spAutoFit/>
          </a:bodyPr>
          <a:lstStyle/>
          <a:p>
            <a:r>
              <a:rPr lang="en-US" sz="4800" b="1" dirty="0">
                <a:solidFill>
                  <a:srgbClr val="FF6165"/>
                </a:solidFill>
                <a:effectLst>
                  <a:outerShdw blurRad="38100" dist="38100" dir="2700000" algn="tl">
                    <a:srgbClr val="000000">
                      <a:alpha val="43137"/>
                    </a:srgbClr>
                  </a:outerShdw>
                </a:effectLst>
                <a:latin typeface="SVN-Gretoon" panose="02040603050506020204" pitchFamily="18" charset="0"/>
              </a:rPr>
              <a:t>4</a:t>
            </a:r>
          </a:p>
        </p:txBody>
      </p:sp>
      <p:sp>
        <p:nvSpPr>
          <p:cNvPr id="10" name="TextBox 9">
            <a:extLst>
              <a:ext uri="{FF2B5EF4-FFF2-40B4-BE49-F238E27FC236}">
                <a16:creationId xmlns:a16="http://schemas.microsoft.com/office/drawing/2014/main" id="{801A692E-9FF8-E23F-1B8D-33DD099FCC98}"/>
              </a:ext>
            </a:extLst>
          </p:cNvPr>
          <p:cNvSpPr txBox="1"/>
          <p:nvPr/>
        </p:nvSpPr>
        <p:spPr>
          <a:xfrm>
            <a:off x="2312412" y="938275"/>
            <a:ext cx="8848278" cy="584775"/>
          </a:xfrm>
          <a:prstGeom prst="rect">
            <a:avLst/>
          </a:prstGeom>
          <a:noFill/>
        </p:spPr>
        <p:txBody>
          <a:bodyPr wrap="square" rtlCol="0">
            <a:spAutoFit/>
          </a:bodyPr>
          <a:lstStyle/>
          <a:p>
            <a:r>
              <a:rPr lang="en-US" sz="3200" dirty="0" err="1">
                <a:solidFill>
                  <a:srgbClr val="000000"/>
                </a:solidFill>
                <a:latin typeface="iCiel Cadena" panose="02000503000000020004" pitchFamily="50" charset="0"/>
              </a:rPr>
              <a:t>Vì</a:t>
            </a:r>
            <a:r>
              <a:rPr lang="en-US" sz="3200" dirty="0">
                <a:solidFill>
                  <a:srgbClr val="000000"/>
                </a:solidFill>
                <a:latin typeface="iCiel Cadena" panose="02000503000000020004" pitchFamily="50" charset="0"/>
              </a:rPr>
              <a:t> </a:t>
            </a:r>
            <a:r>
              <a:rPr lang="en-US" sz="3200" dirty="0" err="1">
                <a:solidFill>
                  <a:srgbClr val="000000"/>
                </a:solidFill>
                <a:latin typeface="iCiel Cadena" panose="02000503000000020004" pitchFamily="50" charset="0"/>
              </a:rPr>
              <a:t>sao</a:t>
            </a:r>
            <a:r>
              <a:rPr lang="en-US" sz="3200" dirty="0">
                <a:solidFill>
                  <a:srgbClr val="000000"/>
                </a:solidFill>
                <a:latin typeface="iCiel Cadena" panose="02000503000000020004" pitchFamily="50" charset="0"/>
              </a:rPr>
              <a:t> </a:t>
            </a:r>
            <a:r>
              <a:rPr lang="en-US" sz="3200" dirty="0" err="1">
                <a:solidFill>
                  <a:srgbClr val="000000"/>
                </a:solidFill>
                <a:latin typeface="iCiel Cadena" panose="02000503000000020004" pitchFamily="50" charset="0"/>
              </a:rPr>
              <a:t>chị</a:t>
            </a:r>
            <a:r>
              <a:rPr lang="en-US" sz="3200" dirty="0">
                <a:solidFill>
                  <a:srgbClr val="000000"/>
                </a:solidFill>
                <a:latin typeface="iCiel Cadena" panose="02000503000000020004" pitchFamily="50" charset="0"/>
              </a:rPr>
              <a:t> </a:t>
            </a:r>
            <a:r>
              <a:rPr lang="en-US" sz="3200" dirty="0" err="1">
                <a:solidFill>
                  <a:srgbClr val="000000"/>
                </a:solidFill>
                <a:latin typeface="iCiel Cadena" panose="02000503000000020004" pitchFamily="50" charset="0"/>
              </a:rPr>
              <a:t>Út</a:t>
            </a:r>
            <a:r>
              <a:rPr lang="en-US" sz="3200" dirty="0">
                <a:solidFill>
                  <a:srgbClr val="000000"/>
                </a:solidFill>
                <a:latin typeface="iCiel Cadena" panose="02000503000000020004" pitchFamily="50" charset="0"/>
              </a:rPr>
              <a:t> </a:t>
            </a:r>
            <a:r>
              <a:rPr lang="en-US" sz="3200" dirty="0" err="1">
                <a:solidFill>
                  <a:srgbClr val="000000"/>
                </a:solidFill>
                <a:latin typeface="iCiel Cadena" panose="02000503000000020004" pitchFamily="50" charset="0"/>
              </a:rPr>
              <a:t>muốn</a:t>
            </a:r>
            <a:r>
              <a:rPr lang="en-US" sz="3200" dirty="0">
                <a:solidFill>
                  <a:srgbClr val="000000"/>
                </a:solidFill>
                <a:latin typeface="iCiel Cadena" panose="02000503000000020004" pitchFamily="50" charset="0"/>
              </a:rPr>
              <a:t> </a:t>
            </a:r>
            <a:r>
              <a:rPr lang="en-US" sz="3200" dirty="0" err="1">
                <a:solidFill>
                  <a:srgbClr val="000000"/>
                </a:solidFill>
                <a:latin typeface="iCiel Cadena" panose="02000503000000020004" pitchFamily="50" charset="0"/>
              </a:rPr>
              <a:t>được</a:t>
            </a:r>
            <a:r>
              <a:rPr lang="en-US" sz="3200" dirty="0">
                <a:solidFill>
                  <a:srgbClr val="000000"/>
                </a:solidFill>
                <a:latin typeface="iCiel Cadena" panose="02000503000000020004" pitchFamily="50" charset="0"/>
              </a:rPr>
              <a:t> </a:t>
            </a:r>
            <a:r>
              <a:rPr lang="en-US" sz="3200" dirty="0" err="1">
                <a:solidFill>
                  <a:srgbClr val="000000"/>
                </a:solidFill>
                <a:latin typeface="iCiel Cadena" panose="02000503000000020004" pitchFamily="50" charset="0"/>
              </a:rPr>
              <a:t>thoát</a:t>
            </a:r>
            <a:r>
              <a:rPr lang="en-US" sz="3200" dirty="0">
                <a:solidFill>
                  <a:srgbClr val="000000"/>
                </a:solidFill>
                <a:latin typeface="iCiel Cadena" panose="02000503000000020004" pitchFamily="50" charset="0"/>
              </a:rPr>
              <a:t> li?</a:t>
            </a:r>
            <a:endParaRPr lang="en-US" sz="3200" dirty="0"/>
          </a:p>
        </p:txBody>
      </p:sp>
      <p:grpSp>
        <p:nvGrpSpPr>
          <p:cNvPr id="24" name="Group 23">
            <a:extLst>
              <a:ext uri="{FF2B5EF4-FFF2-40B4-BE49-F238E27FC236}">
                <a16:creationId xmlns:a16="http://schemas.microsoft.com/office/drawing/2014/main" id="{A9E8BEF1-072B-353C-066E-16E0CDCFB1C0}"/>
              </a:ext>
            </a:extLst>
          </p:cNvPr>
          <p:cNvGrpSpPr/>
          <p:nvPr/>
        </p:nvGrpSpPr>
        <p:grpSpPr>
          <a:xfrm>
            <a:off x="1826029" y="1444056"/>
            <a:ext cx="9817595" cy="1368454"/>
            <a:chOff x="1080048" y="1844889"/>
            <a:chExt cx="9817595" cy="1368454"/>
          </a:xfrm>
        </p:grpSpPr>
        <p:sp>
          <p:nvSpPr>
            <p:cNvPr id="23" name="Rectangle: Rounded Corners 22">
              <a:extLst>
                <a:ext uri="{FF2B5EF4-FFF2-40B4-BE49-F238E27FC236}">
                  <a16:creationId xmlns:a16="http://schemas.microsoft.com/office/drawing/2014/main" id="{66581FB6-782A-9C10-8923-F38D2B59F7B1}"/>
                </a:ext>
              </a:extLst>
            </p:cNvPr>
            <p:cNvSpPr/>
            <p:nvPr/>
          </p:nvSpPr>
          <p:spPr>
            <a:xfrm>
              <a:off x="1816274" y="2129425"/>
              <a:ext cx="6964471" cy="77661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51215D9-BC08-0937-41D7-37181A9CAD0A}"/>
                </a:ext>
              </a:extLst>
            </p:cNvPr>
            <p:cNvSpPr txBox="1"/>
            <p:nvPr/>
          </p:nvSpPr>
          <p:spPr>
            <a:xfrm>
              <a:off x="3671587" y="2282827"/>
              <a:ext cx="722605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3</a:t>
              </a:r>
              <a:endParaRPr lang="en-US" sz="6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D8432079-6B34-CB3A-2313-402586C524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0048" y="1844889"/>
              <a:ext cx="1731036" cy="1368454"/>
            </a:xfrm>
            <a:prstGeom prst="rect">
              <a:avLst/>
            </a:prstGeom>
          </p:spPr>
        </p:pic>
      </p:grpSp>
      <p:grpSp>
        <p:nvGrpSpPr>
          <p:cNvPr id="52" name="Group 51">
            <a:extLst>
              <a:ext uri="{FF2B5EF4-FFF2-40B4-BE49-F238E27FC236}">
                <a16:creationId xmlns:a16="http://schemas.microsoft.com/office/drawing/2014/main" id="{33DE2A47-14BC-4CEC-CC6C-FA73DD7C0C7B}"/>
              </a:ext>
            </a:extLst>
          </p:cNvPr>
          <p:cNvGrpSpPr/>
          <p:nvPr/>
        </p:nvGrpSpPr>
        <p:grpSpPr>
          <a:xfrm>
            <a:off x="2116898" y="3256767"/>
            <a:ext cx="7465512" cy="1665961"/>
            <a:chOff x="2753162" y="4183422"/>
            <a:chExt cx="1340074" cy="379587"/>
          </a:xfrm>
        </p:grpSpPr>
        <p:sp>
          <p:nvSpPr>
            <p:cNvPr id="40" name="Google Shape;2837;p71">
              <a:extLst>
                <a:ext uri="{FF2B5EF4-FFF2-40B4-BE49-F238E27FC236}">
                  <a16:creationId xmlns:a16="http://schemas.microsoft.com/office/drawing/2014/main" id="{D0BEA640-E9DF-6C2D-15F3-D5D61D049DEE}"/>
                </a:ext>
              </a:extLst>
            </p:cNvPr>
            <p:cNvSpPr/>
            <p:nvPr/>
          </p:nvSpPr>
          <p:spPr>
            <a:xfrm>
              <a:off x="2761374" y="4193037"/>
              <a:ext cx="1316337" cy="357754"/>
            </a:xfrm>
            <a:custGeom>
              <a:avLst/>
              <a:gdLst/>
              <a:ahLst/>
              <a:cxnLst/>
              <a:rect l="l" t="t" r="r" b="b"/>
              <a:pathLst>
                <a:path w="13143" h="3572" extrusionOk="0">
                  <a:moveTo>
                    <a:pt x="5553" y="1"/>
                  </a:moveTo>
                  <a:cubicBezTo>
                    <a:pt x="5066" y="1"/>
                    <a:pt x="346" y="73"/>
                    <a:pt x="346" y="73"/>
                  </a:cubicBezTo>
                  <a:lnTo>
                    <a:pt x="778" y="401"/>
                  </a:lnTo>
                  <a:lnTo>
                    <a:pt x="700" y="528"/>
                  </a:lnTo>
                  <a:lnTo>
                    <a:pt x="96" y="887"/>
                  </a:lnTo>
                  <a:cubicBezTo>
                    <a:pt x="96" y="887"/>
                    <a:pt x="669" y="1583"/>
                    <a:pt x="605" y="1620"/>
                  </a:cubicBezTo>
                  <a:cubicBezTo>
                    <a:pt x="541" y="1651"/>
                    <a:pt x="0" y="2152"/>
                    <a:pt x="0" y="2152"/>
                  </a:cubicBezTo>
                  <a:lnTo>
                    <a:pt x="632" y="2566"/>
                  </a:lnTo>
                  <a:lnTo>
                    <a:pt x="209" y="2834"/>
                  </a:lnTo>
                  <a:lnTo>
                    <a:pt x="519" y="3120"/>
                  </a:lnTo>
                  <a:lnTo>
                    <a:pt x="259" y="3571"/>
                  </a:lnTo>
                  <a:cubicBezTo>
                    <a:pt x="259" y="3571"/>
                    <a:pt x="727" y="3517"/>
                    <a:pt x="962" y="3517"/>
                  </a:cubicBezTo>
                  <a:cubicBezTo>
                    <a:pt x="993" y="3517"/>
                    <a:pt x="1020" y="3518"/>
                    <a:pt x="1041" y="3521"/>
                  </a:cubicBezTo>
                  <a:cubicBezTo>
                    <a:pt x="1075" y="3525"/>
                    <a:pt x="1173" y="3526"/>
                    <a:pt x="1315" y="3526"/>
                  </a:cubicBezTo>
                  <a:cubicBezTo>
                    <a:pt x="1764" y="3526"/>
                    <a:pt x="2646" y="3510"/>
                    <a:pt x="3222" y="3510"/>
                  </a:cubicBezTo>
                  <a:cubicBezTo>
                    <a:pt x="3458" y="3510"/>
                    <a:pt x="3642" y="3513"/>
                    <a:pt x="3725" y="3521"/>
                  </a:cubicBezTo>
                  <a:cubicBezTo>
                    <a:pt x="4070" y="3552"/>
                    <a:pt x="8309" y="3543"/>
                    <a:pt x="9445" y="3561"/>
                  </a:cubicBezTo>
                  <a:cubicBezTo>
                    <a:pt x="9826" y="3569"/>
                    <a:pt x="10358" y="3572"/>
                    <a:pt x="10898" y="3572"/>
                  </a:cubicBezTo>
                  <a:cubicBezTo>
                    <a:pt x="11979" y="3572"/>
                    <a:pt x="13093" y="3561"/>
                    <a:pt x="13093" y="3561"/>
                  </a:cubicBezTo>
                  <a:lnTo>
                    <a:pt x="12920" y="3266"/>
                  </a:lnTo>
                  <a:cubicBezTo>
                    <a:pt x="12920" y="3266"/>
                    <a:pt x="12674" y="2761"/>
                    <a:pt x="12702" y="2688"/>
                  </a:cubicBezTo>
                  <a:cubicBezTo>
                    <a:pt x="12729" y="2616"/>
                    <a:pt x="13143" y="2411"/>
                    <a:pt x="13143" y="2411"/>
                  </a:cubicBezTo>
                  <a:cubicBezTo>
                    <a:pt x="13143" y="2411"/>
                    <a:pt x="12847" y="2206"/>
                    <a:pt x="12738" y="2093"/>
                  </a:cubicBezTo>
                  <a:cubicBezTo>
                    <a:pt x="12633" y="1979"/>
                    <a:pt x="12552" y="1692"/>
                    <a:pt x="12552" y="1692"/>
                  </a:cubicBezTo>
                  <a:lnTo>
                    <a:pt x="13024" y="1506"/>
                  </a:lnTo>
                  <a:cubicBezTo>
                    <a:pt x="13024" y="1506"/>
                    <a:pt x="12911" y="1338"/>
                    <a:pt x="12797" y="1229"/>
                  </a:cubicBezTo>
                  <a:cubicBezTo>
                    <a:pt x="12683" y="1115"/>
                    <a:pt x="12692" y="824"/>
                    <a:pt x="12729" y="628"/>
                  </a:cubicBezTo>
                  <a:cubicBezTo>
                    <a:pt x="12770" y="433"/>
                    <a:pt x="13024" y="96"/>
                    <a:pt x="13024" y="96"/>
                  </a:cubicBezTo>
                  <a:lnTo>
                    <a:pt x="13024" y="96"/>
                  </a:lnTo>
                  <a:lnTo>
                    <a:pt x="12883" y="123"/>
                  </a:lnTo>
                  <a:lnTo>
                    <a:pt x="11506" y="73"/>
                  </a:lnTo>
                  <a:cubicBezTo>
                    <a:pt x="11506" y="73"/>
                    <a:pt x="9573" y="55"/>
                    <a:pt x="9027" y="37"/>
                  </a:cubicBezTo>
                  <a:cubicBezTo>
                    <a:pt x="8481" y="19"/>
                    <a:pt x="6039" y="1"/>
                    <a:pt x="5553" y="1"/>
                  </a:cubicBezTo>
                  <a:close/>
                </a:path>
              </a:pathLst>
            </a:custGeom>
            <a:solidFill>
              <a:srgbClr val="E9BD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38;p71">
              <a:extLst>
                <a:ext uri="{FF2B5EF4-FFF2-40B4-BE49-F238E27FC236}">
                  <a16:creationId xmlns:a16="http://schemas.microsoft.com/office/drawing/2014/main" id="{344ADFA8-9100-B2DA-9723-43682086F307}"/>
                </a:ext>
              </a:extLst>
            </p:cNvPr>
            <p:cNvSpPr/>
            <p:nvPr/>
          </p:nvSpPr>
          <p:spPr>
            <a:xfrm>
              <a:off x="2753162" y="4183422"/>
              <a:ext cx="1340074" cy="379587"/>
            </a:xfrm>
            <a:custGeom>
              <a:avLst/>
              <a:gdLst/>
              <a:ahLst/>
              <a:cxnLst/>
              <a:rect l="l" t="t" r="r" b="b"/>
              <a:pathLst>
                <a:path w="13380" h="3790" extrusionOk="0">
                  <a:moveTo>
                    <a:pt x="6527" y="139"/>
                  </a:moveTo>
                  <a:cubicBezTo>
                    <a:pt x="7759" y="139"/>
                    <a:pt x="8990" y="151"/>
                    <a:pt x="10223" y="179"/>
                  </a:cubicBezTo>
                  <a:cubicBezTo>
                    <a:pt x="10664" y="188"/>
                    <a:pt x="11106" y="197"/>
                    <a:pt x="11551" y="210"/>
                  </a:cubicBezTo>
                  <a:cubicBezTo>
                    <a:pt x="11783" y="215"/>
                    <a:pt x="12015" y="224"/>
                    <a:pt x="12247" y="229"/>
                  </a:cubicBezTo>
                  <a:cubicBezTo>
                    <a:pt x="12352" y="233"/>
                    <a:pt x="12456" y="238"/>
                    <a:pt x="12561" y="238"/>
                  </a:cubicBezTo>
                  <a:cubicBezTo>
                    <a:pt x="12576" y="238"/>
                    <a:pt x="12593" y="238"/>
                    <a:pt x="12609" y="238"/>
                  </a:cubicBezTo>
                  <a:cubicBezTo>
                    <a:pt x="12652" y="238"/>
                    <a:pt x="12698" y="237"/>
                    <a:pt x="12744" y="237"/>
                  </a:cubicBezTo>
                  <a:cubicBezTo>
                    <a:pt x="12818" y="237"/>
                    <a:pt x="12893" y="241"/>
                    <a:pt x="12956" y="260"/>
                  </a:cubicBezTo>
                  <a:cubicBezTo>
                    <a:pt x="12957" y="261"/>
                    <a:pt x="12957" y="261"/>
                    <a:pt x="12958" y="261"/>
                  </a:cubicBezTo>
                  <a:lnTo>
                    <a:pt x="12958" y="261"/>
                  </a:lnTo>
                  <a:cubicBezTo>
                    <a:pt x="12934" y="347"/>
                    <a:pt x="12870" y="452"/>
                    <a:pt x="12838" y="515"/>
                  </a:cubicBezTo>
                  <a:cubicBezTo>
                    <a:pt x="12811" y="583"/>
                    <a:pt x="12774" y="647"/>
                    <a:pt x="12747" y="711"/>
                  </a:cubicBezTo>
                  <a:cubicBezTo>
                    <a:pt x="12693" y="842"/>
                    <a:pt x="12688" y="956"/>
                    <a:pt x="12738" y="1093"/>
                  </a:cubicBezTo>
                  <a:cubicBezTo>
                    <a:pt x="12788" y="1220"/>
                    <a:pt x="12865" y="1334"/>
                    <a:pt x="12947" y="1443"/>
                  </a:cubicBezTo>
                  <a:cubicBezTo>
                    <a:pt x="13006" y="1525"/>
                    <a:pt x="13052" y="1543"/>
                    <a:pt x="12952" y="1616"/>
                  </a:cubicBezTo>
                  <a:cubicBezTo>
                    <a:pt x="12865" y="1684"/>
                    <a:pt x="12761" y="1738"/>
                    <a:pt x="12670" y="1797"/>
                  </a:cubicBezTo>
                  <a:cubicBezTo>
                    <a:pt x="12638" y="1820"/>
                    <a:pt x="12624" y="1861"/>
                    <a:pt x="12643" y="1893"/>
                  </a:cubicBezTo>
                  <a:cubicBezTo>
                    <a:pt x="12734" y="2043"/>
                    <a:pt x="12838" y="2184"/>
                    <a:pt x="12965" y="2302"/>
                  </a:cubicBezTo>
                  <a:cubicBezTo>
                    <a:pt x="13016" y="2352"/>
                    <a:pt x="13120" y="2402"/>
                    <a:pt x="13111" y="2471"/>
                  </a:cubicBezTo>
                  <a:cubicBezTo>
                    <a:pt x="13106" y="2534"/>
                    <a:pt x="12915" y="2607"/>
                    <a:pt x="12856" y="2639"/>
                  </a:cubicBezTo>
                  <a:cubicBezTo>
                    <a:pt x="12752" y="2698"/>
                    <a:pt x="12711" y="2780"/>
                    <a:pt x="12752" y="2898"/>
                  </a:cubicBezTo>
                  <a:cubicBezTo>
                    <a:pt x="12811" y="3084"/>
                    <a:pt x="12947" y="3266"/>
                    <a:pt x="13043" y="3439"/>
                  </a:cubicBezTo>
                  <a:cubicBezTo>
                    <a:pt x="13052" y="3457"/>
                    <a:pt x="13134" y="3566"/>
                    <a:pt x="13111" y="3594"/>
                  </a:cubicBezTo>
                  <a:cubicBezTo>
                    <a:pt x="13106" y="3598"/>
                    <a:pt x="12943" y="3612"/>
                    <a:pt x="12938" y="3612"/>
                  </a:cubicBezTo>
                  <a:cubicBezTo>
                    <a:pt x="12815" y="3621"/>
                    <a:pt x="12688" y="3621"/>
                    <a:pt x="12565" y="3626"/>
                  </a:cubicBezTo>
                  <a:cubicBezTo>
                    <a:pt x="12315" y="3635"/>
                    <a:pt x="12065" y="3639"/>
                    <a:pt x="11815" y="3644"/>
                  </a:cubicBezTo>
                  <a:cubicBezTo>
                    <a:pt x="11587" y="3647"/>
                    <a:pt x="11359" y="3648"/>
                    <a:pt x="11132" y="3648"/>
                  </a:cubicBezTo>
                  <a:cubicBezTo>
                    <a:pt x="10372" y="3648"/>
                    <a:pt x="9612" y="3635"/>
                    <a:pt x="8850" y="3635"/>
                  </a:cubicBezTo>
                  <a:cubicBezTo>
                    <a:pt x="6840" y="3630"/>
                    <a:pt x="4830" y="3603"/>
                    <a:pt x="2815" y="3530"/>
                  </a:cubicBezTo>
                  <a:cubicBezTo>
                    <a:pt x="2701" y="3526"/>
                    <a:pt x="2586" y="3525"/>
                    <a:pt x="2471" y="3525"/>
                  </a:cubicBezTo>
                  <a:cubicBezTo>
                    <a:pt x="2039" y="3525"/>
                    <a:pt x="1604" y="3548"/>
                    <a:pt x="1169" y="3562"/>
                  </a:cubicBezTo>
                  <a:cubicBezTo>
                    <a:pt x="1120" y="3564"/>
                    <a:pt x="1072" y="3565"/>
                    <a:pt x="1023" y="3565"/>
                  </a:cubicBezTo>
                  <a:cubicBezTo>
                    <a:pt x="861" y="3565"/>
                    <a:pt x="698" y="3557"/>
                    <a:pt x="536" y="3557"/>
                  </a:cubicBezTo>
                  <a:cubicBezTo>
                    <a:pt x="509" y="3557"/>
                    <a:pt x="482" y="3557"/>
                    <a:pt x="455" y="3557"/>
                  </a:cubicBezTo>
                  <a:cubicBezTo>
                    <a:pt x="437" y="3557"/>
                    <a:pt x="427" y="3571"/>
                    <a:pt x="425" y="3576"/>
                  </a:cubicBezTo>
                  <a:lnTo>
                    <a:pt x="425" y="3576"/>
                  </a:lnTo>
                  <a:cubicBezTo>
                    <a:pt x="425" y="3575"/>
                    <a:pt x="426" y="3571"/>
                    <a:pt x="428" y="3566"/>
                  </a:cubicBezTo>
                  <a:cubicBezTo>
                    <a:pt x="441" y="3526"/>
                    <a:pt x="510" y="3462"/>
                    <a:pt x="537" y="3426"/>
                  </a:cubicBezTo>
                  <a:cubicBezTo>
                    <a:pt x="591" y="3344"/>
                    <a:pt x="637" y="3266"/>
                    <a:pt x="687" y="3180"/>
                  </a:cubicBezTo>
                  <a:cubicBezTo>
                    <a:pt x="701" y="3148"/>
                    <a:pt x="696" y="3103"/>
                    <a:pt x="660" y="3084"/>
                  </a:cubicBezTo>
                  <a:cubicBezTo>
                    <a:pt x="582" y="3048"/>
                    <a:pt x="382" y="2966"/>
                    <a:pt x="400" y="2875"/>
                  </a:cubicBezTo>
                  <a:cubicBezTo>
                    <a:pt x="414" y="2798"/>
                    <a:pt x="637" y="2725"/>
                    <a:pt x="705" y="2693"/>
                  </a:cubicBezTo>
                  <a:cubicBezTo>
                    <a:pt x="755" y="2671"/>
                    <a:pt x="741" y="2598"/>
                    <a:pt x="705" y="2571"/>
                  </a:cubicBezTo>
                  <a:cubicBezTo>
                    <a:pt x="582" y="2489"/>
                    <a:pt x="460" y="2407"/>
                    <a:pt x="337" y="2325"/>
                  </a:cubicBezTo>
                  <a:cubicBezTo>
                    <a:pt x="278" y="2284"/>
                    <a:pt x="173" y="2252"/>
                    <a:pt x="209" y="2157"/>
                  </a:cubicBezTo>
                  <a:cubicBezTo>
                    <a:pt x="228" y="2111"/>
                    <a:pt x="346" y="2048"/>
                    <a:pt x="382" y="2016"/>
                  </a:cubicBezTo>
                  <a:cubicBezTo>
                    <a:pt x="487" y="1934"/>
                    <a:pt x="610" y="1857"/>
                    <a:pt x="701" y="1761"/>
                  </a:cubicBezTo>
                  <a:cubicBezTo>
                    <a:pt x="746" y="1716"/>
                    <a:pt x="751" y="1684"/>
                    <a:pt x="732" y="1625"/>
                  </a:cubicBezTo>
                  <a:cubicBezTo>
                    <a:pt x="705" y="1529"/>
                    <a:pt x="632" y="1461"/>
                    <a:pt x="573" y="1384"/>
                  </a:cubicBezTo>
                  <a:cubicBezTo>
                    <a:pt x="487" y="1275"/>
                    <a:pt x="405" y="1165"/>
                    <a:pt x="319" y="1056"/>
                  </a:cubicBezTo>
                  <a:cubicBezTo>
                    <a:pt x="273" y="997"/>
                    <a:pt x="223" y="974"/>
                    <a:pt x="296" y="915"/>
                  </a:cubicBezTo>
                  <a:cubicBezTo>
                    <a:pt x="337" y="883"/>
                    <a:pt x="400" y="870"/>
                    <a:pt x="450" y="847"/>
                  </a:cubicBezTo>
                  <a:cubicBezTo>
                    <a:pt x="582" y="783"/>
                    <a:pt x="714" y="706"/>
                    <a:pt x="842" y="629"/>
                  </a:cubicBezTo>
                  <a:cubicBezTo>
                    <a:pt x="878" y="606"/>
                    <a:pt x="887" y="551"/>
                    <a:pt x="855" y="520"/>
                  </a:cubicBezTo>
                  <a:cubicBezTo>
                    <a:pt x="801" y="470"/>
                    <a:pt x="619" y="334"/>
                    <a:pt x="587" y="244"/>
                  </a:cubicBezTo>
                  <a:lnTo>
                    <a:pt x="587" y="244"/>
                  </a:lnTo>
                  <a:cubicBezTo>
                    <a:pt x="592" y="239"/>
                    <a:pt x="596" y="232"/>
                    <a:pt x="599" y="225"/>
                  </a:cubicBezTo>
                  <a:lnTo>
                    <a:pt x="599" y="225"/>
                  </a:lnTo>
                  <a:cubicBezTo>
                    <a:pt x="637" y="213"/>
                    <a:pt x="693" y="210"/>
                    <a:pt x="747" y="210"/>
                  </a:cubicBezTo>
                  <a:cubicBezTo>
                    <a:pt x="781" y="210"/>
                    <a:pt x="815" y="211"/>
                    <a:pt x="842" y="211"/>
                  </a:cubicBezTo>
                  <a:cubicBezTo>
                    <a:pt x="854" y="211"/>
                    <a:pt x="864" y="211"/>
                    <a:pt x="873" y="210"/>
                  </a:cubicBezTo>
                  <a:cubicBezTo>
                    <a:pt x="969" y="206"/>
                    <a:pt x="1064" y="206"/>
                    <a:pt x="1160" y="201"/>
                  </a:cubicBezTo>
                  <a:cubicBezTo>
                    <a:pt x="1355" y="192"/>
                    <a:pt x="1556" y="188"/>
                    <a:pt x="1756" y="183"/>
                  </a:cubicBezTo>
                  <a:cubicBezTo>
                    <a:pt x="2165" y="174"/>
                    <a:pt x="2574" y="169"/>
                    <a:pt x="2983" y="165"/>
                  </a:cubicBezTo>
                  <a:cubicBezTo>
                    <a:pt x="3784" y="156"/>
                    <a:pt x="4584" y="147"/>
                    <a:pt x="5385" y="142"/>
                  </a:cubicBezTo>
                  <a:cubicBezTo>
                    <a:pt x="5766" y="140"/>
                    <a:pt x="6147" y="139"/>
                    <a:pt x="6527" y="139"/>
                  </a:cubicBezTo>
                  <a:close/>
                  <a:moveTo>
                    <a:pt x="6735" y="1"/>
                  </a:moveTo>
                  <a:cubicBezTo>
                    <a:pt x="5452" y="1"/>
                    <a:pt x="4170" y="15"/>
                    <a:pt x="2888" y="28"/>
                  </a:cubicBezTo>
                  <a:cubicBezTo>
                    <a:pt x="2429" y="33"/>
                    <a:pt x="1965" y="38"/>
                    <a:pt x="1505" y="51"/>
                  </a:cubicBezTo>
                  <a:cubicBezTo>
                    <a:pt x="1274" y="56"/>
                    <a:pt x="1042" y="65"/>
                    <a:pt x="810" y="78"/>
                  </a:cubicBezTo>
                  <a:cubicBezTo>
                    <a:pt x="803" y="79"/>
                    <a:pt x="796" y="79"/>
                    <a:pt x="788" y="79"/>
                  </a:cubicBezTo>
                  <a:cubicBezTo>
                    <a:pt x="757" y="79"/>
                    <a:pt x="720" y="77"/>
                    <a:pt x="683" y="77"/>
                  </a:cubicBezTo>
                  <a:cubicBezTo>
                    <a:pt x="590" y="77"/>
                    <a:pt x="494" y="89"/>
                    <a:pt x="469" y="173"/>
                  </a:cubicBezTo>
                  <a:lnTo>
                    <a:pt x="469" y="173"/>
                  </a:lnTo>
                  <a:cubicBezTo>
                    <a:pt x="380" y="290"/>
                    <a:pt x="564" y="457"/>
                    <a:pt x="686" y="560"/>
                  </a:cubicBezTo>
                  <a:lnTo>
                    <a:pt x="686" y="560"/>
                  </a:lnTo>
                  <a:cubicBezTo>
                    <a:pt x="570" y="628"/>
                    <a:pt x="449" y="693"/>
                    <a:pt x="328" y="752"/>
                  </a:cubicBezTo>
                  <a:cubicBezTo>
                    <a:pt x="241" y="792"/>
                    <a:pt x="109" y="815"/>
                    <a:pt x="100" y="933"/>
                  </a:cubicBezTo>
                  <a:cubicBezTo>
                    <a:pt x="91" y="1056"/>
                    <a:pt x="241" y="1179"/>
                    <a:pt x="305" y="1265"/>
                  </a:cubicBezTo>
                  <a:cubicBezTo>
                    <a:pt x="359" y="1338"/>
                    <a:pt x="414" y="1406"/>
                    <a:pt x="469" y="1475"/>
                  </a:cubicBezTo>
                  <a:cubicBezTo>
                    <a:pt x="500" y="1516"/>
                    <a:pt x="610" y="1620"/>
                    <a:pt x="596" y="1661"/>
                  </a:cubicBezTo>
                  <a:cubicBezTo>
                    <a:pt x="596" y="1670"/>
                    <a:pt x="514" y="1725"/>
                    <a:pt x="500" y="1738"/>
                  </a:cubicBezTo>
                  <a:cubicBezTo>
                    <a:pt x="432" y="1793"/>
                    <a:pt x="369" y="1848"/>
                    <a:pt x="305" y="1898"/>
                  </a:cubicBezTo>
                  <a:cubicBezTo>
                    <a:pt x="223" y="1966"/>
                    <a:pt x="55" y="2057"/>
                    <a:pt x="28" y="2166"/>
                  </a:cubicBezTo>
                  <a:cubicBezTo>
                    <a:pt x="0" y="2270"/>
                    <a:pt x="91" y="2325"/>
                    <a:pt x="164" y="2380"/>
                  </a:cubicBezTo>
                  <a:cubicBezTo>
                    <a:pt x="284" y="2459"/>
                    <a:pt x="402" y="2538"/>
                    <a:pt x="519" y="2617"/>
                  </a:cubicBezTo>
                  <a:lnTo>
                    <a:pt x="519" y="2617"/>
                  </a:lnTo>
                  <a:cubicBezTo>
                    <a:pt x="382" y="2671"/>
                    <a:pt x="211" y="2744"/>
                    <a:pt x="214" y="2875"/>
                  </a:cubicBezTo>
                  <a:cubicBezTo>
                    <a:pt x="218" y="3006"/>
                    <a:pt x="401" y="3111"/>
                    <a:pt x="526" y="3176"/>
                  </a:cubicBezTo>
                  <a:lnTo>
                    <a:pt x="526" y="3176"/>
                  </a:lnTo>
                  <a:cubicBezTo>
                    <a:pt x="499" y="3224"/>
                    <a:pt x="471" y="3270"/>
                    <a:pt x="437" y="3316"/>
                  </a:cubicBezTo>
                  <a:cubicBezTo>
                    <a:pt x="396" y="3376"/>
                    <a:pt x="314" y="3448"/>
                    <a:pt x="287" y="3521"/>
                  </a:cubicBezTo>
                  <a:cubicBezTo>
                    <a:pt x="246" y="3639"/>
                    <a:pt x="341" y="3689"/>
                    <a:pt x="441" y="3698"/>
                  </a:cubicBezTo>
                  <a:cubicBezTo>
                    <a:pt x="579" y="3714"/>
                    <a:pt x="719" y="3720"/>
                    <a:pt x="859" y="3720"/>
                  </a:cubicBezTo>
                  <a:cubicBezTo>
                    <a:pt x="1201" y="3720"/>
                    <a:pt x="1548" y="3685"/>
                    <a:pt x="1883" y="3676"/>
                  </a:cubicBezTo>
                  <a:cubicBezTo>
                    <a:pt x="2057" y="3672"/>
                    <a:pt x="2232" y="3670"/>
                    <a:pt x="2406" y="3670"/>
                  </a:cubicBezTo>
                  <a:cubicBezTo>
                    <a:pt x="3277" y="3670"/>
                    <a:pt x="4148" y="3711"/>
                    <a:pt x="5016" y="3730"/>
                  </a:cubicBezTo>
                  <a:cubicBezTo>
                    <a:pt x="6076" y="3753"/>
                    <a:pt x="7135" y="3767"/>
                    <a:pt x="8190" y="3771"/>
                  </a:cubicBezTo>
                  <a:cubicBezTo>
                    <a:pt x="9029" y="3775"/>
                    <a:pt x="9867" y="3787"/>
                    <a:pt x="10705" y="3787"/>
                  </a:cubicBezTo>
                  <a:cubicBezTo>
                    <a:pt x="10908" y="3787"/>
                    <a:pt x="11111" y="3787"/>
                    <a:pt x="11315" y="3785"/>
                  </a:cubicBezTo>
                  <a:cubicBezTo>
                    <a:pt x="11883" y="3780"/>
                    <a:pt x="12456" y="3789"/>
                    <a:pt x="13020" y="3748"/>
                  </a:cubicBezTo>
                  <a:cubicBezTo>
                    <a:pt x="13179" y="3735"/>
                    <a:pt x="13320" y="3671"/>
                    <a:pt x="13234" y="3494"/>
                  </a:cubicBezTo>
                  <a:cubicBezTo>
                    <a:pt x="13184" y="3385"/>
                    <a:pt x="12794" y="2841"/>
                    <a:pt x="12928" y="2762"/>
                  </a:cubicBezTo>
                  <a:lnTo>
                    <a:pt x="12928" y="2762"/>
                  </a:lnTo>
                  <a:cubicBezTo>
                    <a:pt x="12928" y="2762"/>
                    <a:pt x="12929" y="2762"/>
                    <a:pt x="12929" y="2762"/>
                  </a:cubicBezTo>
                  <a:lnTo>
                    <a:pt x="12929" y="2762"/>
                  </a:lnTo>
                  <a:cubicBezTo>
                    <a:pt x="12929" y="2762"/>
                    <a:pt x="12929" y="2762"/>
                    <a:pt x="12929" y="2762"/>
                  </a:cubicBezTo>
                  <a:cubicBezTo>
                    <a:pt x="13043" y="2698"/>
                    <a:pt x="13379" y="2598"/>
                    <a:pt x="13284" y="2407"/>
                  </a:cubicBezTo>
                  <a:cubicBezTo>
                    <a:pt x="13238" y="2316"/>
                    <a:pt x="13116" y="2257"/>
                    <a:pt x="13047" y="2189"/>
                  </a:cubicBezTo>
                  <a:cubicBezTo>
                    <a:pt x="12955" y="2096"/>
                    <a:pt x="12875" y="1994"/>
                    <a:pt x="12804" y="1885"/>
                  </a:cubicBezTo>
                  <a:lnTo>
                    <a:pt x="12804" y="1885"/>
                  </a:lnTo>
                  <a:cubicBezTo>
                    <a:pt x="12910" y="1824"/>
                    <a:pt x="13032" y="1763"/>
                    <a:pt x="13116" y="1679"/>
                  </a:cubicBezTo>
                  <a:cubicBezTo>
                    <a:pt x="13161" y="1638"/>
                    <a:pt x="13184" y="1588"/>
                    <a:pt x="13170" y="1529"/>
                  </a:cubicBezTo>
                  <a:cubicBezTo>
                    <a:pt x="13152" y="1456"/>
                    <a:pt x="13075" y="1384"/>
                    <a:pt x="13034" y="1325"/>
                  </a:cubicBezTo>
                  <a:cubicBezTo>
                    <a:pt x="12965" y="1234"/>
                    <a:pt x="12897" y="1129"/>
                    <a:pt x="12861" y="1020"/>
                  </a:cubicBezTo>
                  <a:cubicBezTo>
                    <a:pt x="12788" y="788"/>
                    <a:pt x="13011" y="515"/>
                    <a:pt x="13088" y="301"/>
                  </a:cubicBezTo>
                  <a:cubicBezTo>
                    <a:pt x="13111" y="238"/>
                    <a:pt x="13129" y="179"/>
                    <a:pt x="13070" y="133"/>
                  </a:cubicBezTo>
                  <a:cubicBezTo>
                    <a:pt x="13053" y="118"/>
                    <a:pt x="13031" y="110"/>
                    <a:pt x="13009" y="110"/>
                  </a:cubicBezTo>
                  <a:cubicBezTo>
                    <a:pt x="12993" y="110"/>
                    <a:pt x="12977" y="114"/>
                    <a:pt x="12963" y="120"/>
                  </a:cubicBezTo>
                  <a:lnTo>
                    <a:pt x="12963" y="120"/>
                  </a:lnTo>
                  <a:cubicBezTo>
                    <a:pt x="12881" y="101"/>
                    <a:pt x="12790" y="97"/>
                    <a:pt x="12699" y="97"/>
                  </a:cubicBezTo>
                  <a:cubicBezTo>
                    <a:pt x="12641" y="97"/>
                    <a:pt x="12583" y="99"/>
                    <a:pt x="12527" y="99"/>
                  </a:cubicBezTo>
                  <a:cubicBezTo>
                    <a:pt x="12495" y="99"/>
                    <a:pt x="12464" y="98"/>
                    <a:pt x="12433" y="97"/>
                  </a:cubicBezTo>
                  <a:cubicBezTo>
                    <a:pt x="12224" y="92"/>
                    <a:pt x="12015" y="83"/>
                    <a:pt x="11801" y="78"/>
                  </a:cubicBezTo>
                  <a:cubicBezTo>
                    <a:pt x="11383" y="65"/>
                    <a:pt x="10960" y="56"/>
                    <a:pt x="10537" y="47"/>
                  </a:cubicBezTo>
                  <a:cubicBezTo>
                    <a:pt x="9687" y="28"/>
                    <a:pt x="8832" y="15"/>
                    <a:pt x="7977" y="6"/>
                  </a:cubicBezTo>
                  <a:cubicBezTo>
                    <a:pt x="7563" y="2"/>
                    <a:pt x="7149" y="1"/>
                    <a:pt x="673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TextBox 53">
            <a:extLst>
              <a:ext uri="{FF2B5EF4-FFF2-40B4-BE49-F238E27FC236}">
                <a16:creationId xmlns:a16="http://schemas.microsoft.com/office/drawing/2014/main" id="{7BBFE136-BC0C-8FF1-5204-AD6BCD5709F8}"/>
              </a:ext>
            </a:extLst>
          </p:cNvPr>
          <p:cNvSpPr txBox="1"/>
          <p:nvPr/>
        </p:nvSpPr>
        <p:spPr>
          <a:xfrm>
            <a:off x="2814180" y="3316787"/>
            <a:ext cx="6563639" cy="1569660"/>
          </a:xfrm>
          <a:prstGeom prst="rect">
            <a:avLst/>
          </a:prstGeom>
          <a:noFill/>
        </p:spPr>
        <p:txBody>
          <a:bodyPr wrap="square">
            <a:spAutoFit/>
          </a:bodyPr>
          <a:lstStyle/>
          <a:p>
            <a:r>
              <a:rPr lang="vi-VN" sz="3200" b="0" i="0" dirty="0">
                <a:solidFill>
                  <a:srgbClr val="000000"/>
                </a:solidFill>
                <a:effectLst/>
                <a:latin typeface="+mj-lt"/>
              </a:rPr>
              <a:t>Út muốn được thoát li vì Út yêu nước, ham hoạt động, muốn làm được thật nhiều việc cho </a:t>
            </a:r>
            <a:r>
              <a:rPr lang="en-US" sz="3200" b="0" i="0" dirty="0">
                <a:solidFill>
                  <a:srgbClr val="000000"/>
                </a:solidFill>
                <a:effectLst/>
                <a:latin typeface="Times New Roman" panose="02020603050405020304" pitchFamily="18" charset="0"/>
                <a:cs typeface="Times New Roman" panose="02020603050405020304" pitchFamily="18" charset="0"/>
              </a:rPr>
              <a:t>C</a:t>
            </a:r>
            <a:r>
              <a:rPr lang="vi-VN" sz="3200" b="0" i="0" dirty="0">
                <a:solidFill>
                  <a:srgbClr val="000000"/>
                </a:solidFill>
                <a:effectLst/>
                <a:latin typeface="+mj-lt"/>
              </a:rPr>
              <a:t>ách mạng.</a:t>
            </a:r>
            <a:endParaRPr lang="en-US" sz="3200" dirty="0">
              <a:latin typeface="+mj-lt"/>
            </a:endParaRPr>
          </a:p>
        </p:txBody>
      </p:sp>
    </p:spTree>
    <p:extLst>
      <p:ext uri="{BB962C8B-B14F-4D97-AF65-F5344CB8AC3E}">
        <p14:creationId xmlns:p14="http://schemas.microsoft.com/office/powerpoint/2010/main" val="24966701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par>
                                <p:cTn id="23" presetID="16" presetClass="entr" presetSubtype="21"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6F7166E9-9D4C-3B96-642F-9B00D55AC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836" y="1603332"/>
            <a:ext cx="4290164" cy="4290164"/>
          </a:xfrm>
          <a:prstGeom prst="rect">
            <a:avLst/>
          </a:prstGeom>
        </p:spPr>
      </p:pic>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3"/>
          <a:stretch>
            <a:fillRect/>
          </a:stretch>
        </p:blipFill>
        <p:spPr>
          <a:xfrm>
            <a:off x="0" y="5410878"/>
            <a:ext cx="12192000" cy="1447122"/>
          </a:xfrm>
          <a:prstGeom prst="rect">
            <a:avLst/>
          </a:prstGeom>
        </p:spPr>
      </p:pic>
      <p:grpSp>
        <p:nvGrpSpPr>
          <p:cNvPr id="29" name="Group 28">
            <a:extLst>
              <a:ext uri="{FF2B5EF4-FFF2-40B4-BE49-F238E27FC236}">
                <a16:creationId xmlns:a16="http://schemas.microsoft.com/office/drawing/2014/main" id="{1AB590B7-AAA8-106B-86C4-0B8D71FB8418}"/>
              </a:ext>
            </a:extLst>
          </p:cNvPr>
          <p:cNvGrpSpPr/>
          <p:nvPr/>
        </p:nvGrpSpPr>
        <p:grpSpPr>
          <a:xfrm>
            <a:off x="6521886" y="488203"/>
            <a:ext cx="4659682" cy="5474185"/>
            <a:chOff x="2872035" y="2529946"/>
            <a:chExt cx="741577" cy="886283"/>
          </a:xfrm>
        </p:grpSpPr>
        <p:sp>
          <p:nvSpPr>
            <p:cNvPr id="5" name="Google Shape;2770;p71">
              <a:extLst>
                <a:ext uri="{FF2B5EF4-FFF2-40B4-BE49-F238E27FC236}">
                  <a16:creationId xmlns:a16="http://schemas.microsoft.com/office/drawing/2014/main" id="{C43D1627-273C-1987-5F81-07EB6F9BACD5}"/>
                </a:ext>
              </a:extLst>
            </p:cNvPr>
            <p:cNvSpPr/>
            <p:nvPr/>
          </p:nvSpPr>
          <p:spPr>
            <a:xfrm>
              <a:off x="2875258" y="2632148"/>
              <a:ext cx="737537" cy="777850"/>
            </a:xfrm>
            <a:custGeom>
              <a:avLst/>
              <a:gdLst/>
              <a:ahLst/>
              <a:cxnLst/>
              <a:rect l="l" t="t" r="r" b="b"/>
              <a:pathLst>
                <a:path w="17161" h="18099" extrusionOk="0">
                  <a:moveTo>
                    <a:pt x="26" y="16911"/>
                  </a:moveTo>
                  <a:cubicBezTo>
                    <a:pt x="8" y="16923"/>
                    <a:pt x="0" y="16933"/>
                    <a:pt x="7" y="16933"/>
                  </a:cubicBezTo>
                  <a:cubicBezTo>
                    <a:pt x="8" y="16933"/>
                    <a:pt x="10" y="16932"/>
                    <a:pt x="12" y="16932"/>
                  </a:cubicBezTo>
                  <a:cubicBezTo>
                    <a:pt x="16" y="16930"/>
                    <a:pt x="21" y="16923"/>
                    <a:pt x="26" y="16911"/>
                  </a:cubicBezTo>
                  <a:close/>
                  <a:moveTo>
                    <a:pt x="926" y="1"/>
                  </a:moveTo>
                  <a:lnTo>
                    <a:pt x="926" y="1"/>
                  </a:lnTo>
                  <a:cubicBezTo>
                    <a:pt x="717" y="105"/>
                    <a:pt x="890" y="4126"/>
                    <a:pt x="940" y="4548"/>
                  </a:cubicBezTo>
                  <a:cubicBezTo>
                    <a:pt x="990" y="4976"/>
                    <a:pt x="653" y="10428"/>
                    <a:pt x="626" y="10715"/>
                  </a:cubicBezTo>
                  <a:cubicBezTo>
                    <a:pt x="595" y="10993"/>
                    <a:pt x="184" y="16525"/>
                    <a:pt x="26" y="16911"/>
                  </a:cubicBezTo>
                  <a:lnTo>
                    <a:pt x="26" y="16911"/>
                  </a:lnTo>
                  <a:cubicBezTo>
                    <a:pt x="61" y="16887"/>
                    <a:pt x="134" y="16852"/>
                    <a:pt x="226" y="16852"/>
                  </a:cubicBezTo>
                  <a:cubicBezTo>
                    <a:pt x="354" y="16852"/>
                    <a:pt x="518" y="16922"/>
                    <a:pt x="653" y="17191"/>
                  </a:cubicBezTo>
                  <a:lnTo>
                    <a:pt x="530" y="17646"/>
                  </a:lnTo>
                  <a:cubicBezTo>
                    <a:pt x="530" y="17646"/>
                    <a:pt x="630" y="17761"/>
                    <a:pt x="903" y="17761"/>
                  </a:cubicBezTo>
                  <a:cubicBezTo>
                    <a:pt x="922" y="17761"/>
                    <a:pt x="942" y="17760"/>
                    <a:pt x="962" y="17759"/>
                  </a:cubicBezTo>
                  <a:cubicBezTo>
                    <a:pt x="974" y="17758"/>
                    <a:pt x="990" y="17758"/>
                    <a:pt x="1011" y="17758"/>
                  </a:cubicBezTo>
                  <a:cubicBezTo>
                    <a:pt x="1594" y="17758"/>
                    <a:pt x="5824" y="18047"/>
                    <a:pt x="7334" y="18091"/>
                  </a:cubicBezTo>
                  <a:cubicBezTo>
                    <a:pt x="7494" y="18096"/>
                    <a:pt x="7677" y="18098"/>
                    <a:pt x="7878" y="18098"/>
                  </a:cubicBezTo>
                  <a:cubicBezTo>
                    <a:pt x="10234" y="18098"/>
                    <a:pt x="15054" y="17776"/>
                    <a:pt x="15842" y="17655"/>
                  </a:cubicBezTo>
                  <a:cubicBezTo>
                    <a:pt x="16283" y="17586"/>
                    <a:pt x="16042" y="17154"/>
                    <a:pt x="15997" y="16336"/>
                  </a:cubicBezTo>
                  <a:cubicBezTo>
                    <a:pt x="15965" y="15740"/>
                    <a:pt x="16970" y="15049"/>
                    <a:pt x="17056" y="14817"/>
                  </a:cubicBezTo>
                  <a:cubicBezTo>
                    <a:pt x="17161" y="14535"/>
                    <a:pt x="16856" y="8400"/>
                    <a:pt x="16834" y="8114"/>
                  </a:cubicBezTo>
                  <a:cubicBezTo>
                    <a:pt x="16815" y="7823"/>
                    <a:pt x="16765" y="183"/>
                    <a:pt x="16765" y="183"/>
                  </a:cubicBezTo>
                  <a:lnTo>
                    <a:pt x="16429" y="115"/>
                  </a:lnTo>
                  <a:cubicBezTo>
                    <a:pt x="16429" y="115"/>
                    <a:pt x="12759" y="215"/>
                    <a:pt x="12477" y="315"/>
                  </a:cubicBezTo>
                  <a:cubicBezTo>
                    <a:pt x="12236" y="399"/>
                    <a:pt x="9034" y="457"/>
                    <a:pt x="7751" y="457"/>
                  </a:cubicBezTo>
                  <a:cubicBezTo>
                    <a:pt x="7512" y="457"/>
                    <a:pt x="7339" y="455"/>
                    <a:pt x="7265" y="451"/>
                  </a:cubicBezTo>
                  <a:cubicBezTo>
                    <a:pt x="6792" y="419"/>
                    <a:pt x="4264" y="115"/>
                    <a:pt x="3977" y="92"/>
                  </a:cubicBezTo>
                  <a:cubicBezTo>
                    <a:pt x="3695" y="69"/>
                    <a:pt x="926" y="1"/>
                    <a:pt x="926" y="1"/>
                  </a:cubicBezTo>
                  <a:close/>
                </a:path>
              </a:pathLst>
            </a:custGeom>
            <a:solidFill>
              <a:srgbClr val="ACD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771;p71">
              <a:extLst>
                <a:ext uri="{FF2B5EF4-FFF2-40B4-BE49-F238E27FC236}">
                  <a16:creationId xmlns:a16="http://schemas.microsoft.com/office/drawing/2014/main" id="{7D4CA259-DF7F-5E93-7B48-A6139115C508}"/>
                </a:ext>
              </a:extLst>
            </p:cNvPr>
            <p:cNvSpPr/>
            <p:nvPr/>
          </p:nvSpPr>
          <p:spPr>
            <a:xfrm>
              <a:off x="2872035" y="2626389"/>
              <a:ext cx="741577" cy="789840"/>
            </a:xfrm>
            <a:custGeom>
              <a:avLst/>
              <a:gdLst/>
              <a:ahLst/>
              <a:cxnLst/>
              <a:rect l="l" t="t" r="r" b="b"/>
              <a:pathLst>
                <a:path w="17255" h="18378" extrusionOk="0">
                  <a:moveTo>
                    <a:pt x="1019" y="926"/>
                  </a:moveTo>
                  <a:lnTo>
                    <a:pt x="1019" y="926"/>
                  </a:lnTo>
                  <a:cubicBezTo>
                    <a:pt x="1187" y="3091"/>
                    <a:pt x="1306" y="5265"/>
                    <a:pt x="1328" y="7438"/>
                  </a:cubicBezTo>
                  <a:cubicBezTo>
                    <a:pt x="1351" y="9735"/>
                    <a:pt x="1237" y="12018"/>
                    <a:pt x="1056" y="14301"/>
                  </a:cubicBezTo>
                  <a:cubicBezTo>
                    <a:pt x="983" y="15228"/>
                    <a:pt x="928" y="16156"/>
                    <a:pt x="710" y="17056"/>
                  </a:cubicBezTo>
                  <a:cubicBezTo>
                    <a:pt x="696" y="17047"/>
                    <a:pt x="683" y="17038"/>
                    <a:pt x="660" y="17038"/>
                  </a:cubicBezTo>
                  <a:cubicBezTo>
                    <a:pt x="501" y="17020"/>
                    <a:pt x="337" y="17006"/>
                    <a:pt x="178" y="16988"/>
                  </a:cubicBezTo>
                  <a:cubicBezTo>
                    <a:pt x="251" y="14805"/>
                    <a:pt x="551" y="12641"/>
                    <a:pt x="801" y="10472"/>
                  </a:cubicBezTo>
                  <a:cubicBezTo>
                    <a:pt x="1046" y="8266"/>
                    <a:pt x="1174" y="6083"/>
                    <a:pt x="1065" y="3868"/>
                  </a:cubicBezTo>
                  <a:cubicBezTo>
                    <a:pt x="1019" y="2886"/>
                    <a:pt x="969" y="1904"/>
                    <a:pt x="1019" y="926"/>
                  </a:cubicBezTo>
                  <a:close/>
                  <a:moveTo>
                    <a:pt x="16877" y="15096"/>
                  </a:moveTo>
                  <a:cubicBezTo>
                    <a:pt x="16768" y="15215"/>
                    <a:pt x="16654" y="15333"/>
                    <a:pt x="16545" y="15447"/>
                  </a:cubicBezTo>
                  <a:cubicBezTo>
                    <a:pt x="16386" y="15610"/>
                    <a:pt x="16231" y="15774"/>
                    <a:pt x="16072" y="15933"/>
                  </a:cubicBezTo>
                  <a:cubicBezTo>
                    <a:pt x="16058" y="15942"/>
                    <a:pt x="16049" y="15951"/>
                    <a:pt x="16044" y="15965"/>
                  </a:cubicBezTo>
                  <a:cubicBezTo>
                    <a:pt x="15776" y="16238"/>
                    <a:pt x="15503" y="16506"/>
                    <a:pt x="15217" y="16761"/>
                  </a:cubicBezTo>
                  <a:cubicBezTo>
                    <a:pt x="15080" y="16884"/>
                    <a:pt x="14939" y="16988"/>
                    <a:pt x="14794" y="17075"/>
                  </a:cubicBezTo>
                  <a:cubicBezTo>
                    <a:pt x="15130" y="16565"/>
                    <a:pt x="15308" y="15992"/>
                    <a:pt x="15267" y="15360"/>
                  </a:cubicBezTo>
                  <a:lnTo>
                    <a:pt x="15267" y="15360"/>
                  </a:lnTo>
                  <a:cubicBezTo>
                    <a:pt x="15477" y="15402"/>
                    <a:pt x="15706" y="15447"/>
                    <a:pt x="15926" y="15447"/>
                  </a:cubicBezTo>
                  <a:cubicBezTo>
                    <a:pt x="16067" y="15447"/>
                    <a:pt x="16205" y="15428"/>
                    <a:pt x="16331" y="15378"/>
                  </a:cubicBezTo>
                  <a:cubicBezTo>
                    <a:pt x="16522" y="15301"/>
                    <a:pt x="16704" y="15201"/>
                    <a:pt x="16877" y="15096"/>
                  </a:cubicBezTo>
                  <a:close/>
                  <a:moveTo>
                    <a:pt x="1585" y="174"/>
                  </a:moveTo>
                  <a:cubicBezTo>
                    <a:pt x="2475" y="174"/>
                    <a:pt x="3361" y="208"/>
                    <a:pt x="4248" y="280"/>
                  </a:cubicBezTo>
                  <a:cubicBezTo>
                    <a:pt x="5267" y="362"/>
                    <a:pt x="6272" y="526"/>
                    <a:pt x="7286" y="644"/>
                  </a:cubicBezTo>
                  <a:cubicBezTo>
                    <a:pt x="7755" y="698"/>
                    <a:pt x="8222" y="718"/>
                    <a:pt x="8688" y="718"/>
                  </a:cubicBezTo>
                  <a:cubicBezTo>
                    <a:pt x="9243" y="718"/>
                    <a:pt x="9797" y="690"/>
                    <a:pt x="10355" y="658"/>
                  </a:cubicBezTo>
                  <a:cubicBezTo>
                    <a:pt x="11379" y="599"/>
                    <a:pt x="12402" y="544"/>
                    <a:pt x="13425" y="485"/>
                  </a:cubicBezTo>
                  <a:cubicBezTo>
                    <a:pt x="14548" y="421"/>
                    <a:pt x="15676" y="358"/>
                    <a:pt x="16799" y="294"/>
                  </a:cubicBezTo>
                  <a:lnTo>
                    <a:pt x="16799" y="294"/>
                  </a:lnTo>
                  <a:cubicBezTo>
                    <a:pt x="16781" y="2622"/>
                    <a:pt x="16695" y="4964"/>
                    <a:pt x="16786" y="7293"/>
                  </a:cubicBezTo>
                  <a:cubicBezTo>
                    <a:pt x="16827" y="8439"/>
                    <a:pt x="16931" y="9580"/>
                    <a:pt x="16927" y="10731"/>
                  </a:cubicBezTo>
                  <a:cubicBezTo>
                    <a:pt x="16927" y="11845"/>
                    <a:pt x="16945" y="12959"/>
                    <a:pt x="16999" y="14073"/>
                  </a:cubicBezTo>
                  <a:cubicBezTo>
                    <a:pt x="17004" y="14219"/>
                    <a:pt x="17013" y="14364"/>
                    <a:pt x="17022" y="14510"/>
                  </a:cubicBezTo>
                  <a:cubicBezTo>
                    <a:pt x="17027" y="14583"/>
                    <a:pt x="17022" y="14655"/>
                    <a:pt x="17036" y="14728"/>
                  </a:cubicBezTo>
                  <a:cubicBezTo>
                    <a:pt x="17036" y="14733"/>
                    <a:pt x="17040" y="14760"/>
                    <a:pt x="17045" y="14787"/>
                  </a:cubicBezTo>
                  <a:cubicBezTo>
                    <a:pt x="16836" y="14924"/>
                    <a:pt x="16622" y="15055"/>
                    <a:pt x="16399" y="15160"/>
                  </a:cubicBezTo>
                  <a:cubicBezTo>
                    <a:pt x="16235" y="15238"/>
                    <a:pt x="16063" y="15266"/>
                    <a:pt x="15889" y="15266"/>
                  </a:cubicBezTo>
                  <a:cubicBezTo>
                    <a:pt x="15659" y="15266"/>
                    <a:pt x="15424" y="15218"/>
                    <a:pt x="15194" y="15174"/>
                  </a:cubicBezTo>
                  <a:cubicBezTo>
                    <a:pt x="15188" y="15173"/>
                    <a:pt x="15183" y="15172"/>
                    <a:pt x="15177" y="15172"/>
                  </a:cubicBezTo>
                  <a:cubicBezTo>
                    <a:pt x="15131" y="15172"/>
                    <a:pt x="15081" y="15203"/>
                    <a:pt x="15085" y="15256"/>
                  </a:cubicBezTo>
                  <a:cubicBezTo>
                    <a:pt x="15162" y="16006"/>
                    <a:pt x="14926" y="16670"/>
                    <a:pt x="14457" y="17247"/>
                  </a:cubicBezTo>
                  <a:cubicBezTo>
                    <a:pt x="14057" y="17420"/>
                    <a:pt x="13621" y="17493"/>
                    <a:pt x="13152" y="17498"/>
                  </a:cubicBezTo>
                  <a:cubicBezTo>
                    <a:pt x="12938" y="17498"/>
                    <a:pt x="12723" y="17499"/>
                    <a:pt x="12509" y="17499"/>
                  </a:cubicBezTo>
                  <a:cubicBezTo>
                    <a:pt x="11554" y="17499"/>
                    <a:pt x="10599" y="17491"/>
                    <a:pt x="9641" y="17484"/>
                  </a:cubicBezTo>
                  <a:cubicBezTo>
                    <a:pt x="7339" y="17463"/>
                    <a:pt x="5036" y="17428"/>
                    <a:pt x="2730" y="17428"/>
                  </a:cubicBezTo>
                  <a:cubicBezTo>
                    <a:pt x="2481" y="17428"/>
                    <a:pt x="2232" y="17428"/>
                    <a:pt x="1983" y="17429"/>
                  </a:cubicBezTo>
                  <a:cubicBezTo>
                    <a:pt x="2001" y="17279"/>
                    <a:pt x="1979" y="17111"/>
                    <a:pt x="1970" y="16965"/>
                  </a:cubicBezTo>
                  <a:cubicBezTo>
                    <a:pt x="1951" y="16620"/>
                    <a:pt x="1942" y="16279"/>
                    <a:pt x="1956" y="15933"/>
                  </a:cubicBezTo>
                  <a:cubicBezTo>
                    <a:pt x="1956" y="15924"/>
                    <a:pt x="1960" y="15915"/>
                    <a:pt x="1960" y="15906"/>
                  </a:cubicBezTo>
                  <a:cubicBezTo>
                    <a:pt x="1960" y="15874"/>
                    <a:pt x="1956" y="15838"/>
                    <a:pt x="1956" y="15806"/>
                  </a:cubicBezTo>
                  <a:cubicBezTo>
                    <a:pt x="1956" y="15801"/>
                    <a:pt x="1956" y="15797"/>
                    <a:pt x="1960" y="15792"/>
                  </a:cubicBezTo>
                  <a:cubicBezTo>
                    <a:pt x="1960" y="15792"/>
                    <a:pt x="1956" y="15788"/>
                    <a:pt x="1956" y="15783"/>
                  </a:cubicBezTo>
                  <a:cubicBezTo>
                    <a:pt x="1951" y="13887"/>
                    <a:pt x="1892" y="11995"/>
                    <a:pt x="1829" y="10099"/>
                  </a:cubicBezTo>
                  <a:cubicBezTo>
                    <a:pt x="1765" y="7993"/>
                    <a:pt x="1783" y="5883"/>
                    <a:pt x="1679" y="3782"/>
                  </a:cubicBezTo>
                  <a:cubicBezTo>
                    <a:pt x="1619" y="2568"/>
                    <a:pt x="1501" y="1363"/>
                    <a:pt x="1256" y="176"/>
                  </a:cubicBezTo>
                  <a:cubicBezTo>
                    <a:pt x="1365" y="175"/>
                    <a:pt x="1475" y="174"/>
                    <a:pt x="1585" y="174"/>
                  </a:cubicBezTo>
                  <a:close/>
                  <a:moveTo>
                    <a:pt x="1165" y="590"/>
                  </a:moveTo>
                  <a:lnTo>
                    <a:pt x="1165" y="590"/>
                  </a:lnTo>
                  <a:cubicBezTo>
                    <a:pt x="1538" y="2636"/>
                    <a:pt x="1551" y="4723"/>
                    <a:pt x="1583" y="6797"/>
                  </a:cubicBezTo>
                  <a:cubicBezTo>
                    <a:pt x="1606" y="8703"/>
                    <a:pt x="1683" y="10608"/>
                    <a:pt x="1733" y="12513"/>
                  </a:cubicBezTo>
                  <a:cubicBezTo>
                    <a:pt x="1765" y="13609"/>
                    <a:pt x="1783" y="14705"/>
                    <a:pt x="1788" y="15801"/>
                  </a:cubicBezTo>
                  <a:cubicBezTo>
                    <a:pt x="1769" y="16165"/>
                    <a:pt x="1779" y="16529"/>
                    <a:pt x="1797" y="16893"/>
                  </a:cubicBezTo>
                  <a:cubicBezTo>
                    <a:pt x="1806" y="17075"/>
                    <a:pt x="1851" y="17316"/>
                    <a:pt x="1797" y="17493"/>
                  </a:cubicBezTo>
                  <a:cubicBezTo>
                    <a:pt x="1779" y="17548"/>
                    <a:pt x="1824" y="17602"/>
                    <a:pt x="1879" y="17602"/>
                  </a:cubicBezTo>
                  <a:cubicBezTo>
                    <a:pt x="2237" y="17600"/>
                    <a:pt x="2595" y="17599"/>
                    <a:pt x="2953" y="17599"/>
                  </a:cubicBezTo>
                  <a:cubicBezTo>
                    <a:pt x="4969" y="17599"/>
                    <a:pt x="6984" y="17628"/>
                    <a:pt x="8996" y="17648"/>
                  </a:cubicBezTo>
                  <a:cubicBezTo>
                    <a:pt x="10196" y="17661"/>
                    <a:pt x="11397" y="17670"/>
                    <a:pt x="12593" y="17670"/>
                  </a:cubicBezTo>
                  <a:cubicBezTo>
                    <a:pt x="13448" y="17666"/>
                    <a:pt x="14307" y="17679"/>
                    <a:pt x="15026" y="17143"/>
                  </a:cubicBezTo>
                  <a:cubicBezTo>
                    <a:pt x="15376" y="16888"/>
                    <a:pt x="15690" y="16574"/>
                    <a:pt x="15994" y="16261"/>
                  </a:cubicBezTo>
                  <a:lnTo>
                    <a:pt x="15994" y="16261"/>
                  </a:lnTo>
                  <a:cubicBezTo>
                    <a:pt x="15976" y="16443"/>
                    <a:pt x="15990" y="16615"/>
                    <a:pt x="16004" y="16820"/>
                  </a:cubicBezTo>
                  <a:cubicBezTo>
                    <a:pt x="16017" y="17011"/>
                    <a:pt x="16017" y="17184"/>
                    <a:pt x="16049" y="17370"/>
                  </a:cubicBezTo>
                  <a:cubicBezTo>
                    <a:pt x="16067" y="17461"/>
                    <a:pt x="16117" y="17602"/>
                    <a:pt x="16035" y="17679"/>
                  </a:cubicBezTo>
                  <a:cubicBezTo>
                    <a:pt x="15981" y="17734"/>
                    <a:pt x="15790" y="17720"/>
                    <a:pt x="15712" y="17725"/>
                  </a:cubicBezTo>
                  <a:cubicBezTo>
                    <a:pt x="14585" y="17798"/>
                    <a:pt x="13466" y="17902"/>
                    <a:pt x="12343" y="18034"/>
                  </a:cubicBezTo>
                  <a:cubicBezTo>
                    <a:pt x="11416" y="18142"/>
                    <a:pt x="10507" y="18187"/>
                    <a:pt x="9588" y="18187"/>
                  </a:cubicBezTo>
                  <a:cubicBezTo>
                    <a:pt x="9262" y="18187"/>
                    <a:pt x="8935" y="18181"/>
                    <a:pt x="8605" y="18171"/>
                  </a:cubicBezTo>
                  <a:cubicBezTo>
                    <a:pt x="7372" y="18134"/>
                    <a:pt x="6140" y="18121"/>
                    <a:pt x="4907" y="18084"/>
                  </a:cubicBezTo>
                  <a:cubicBezTo>
                    <a:pt x="3493" y="18039"/>
                    <a:pt x="2079" y="17957"/>
                    <a:pt x="678" y="17752"/>
                  </a:cubicBezTo>
                  <a:cubicBezTo>
                    <a:pt x="1005" y="16834"/>
                    <a:pt x="1101" y="15874"/>
                    <a:pt x="1178" y="14905"/>
                  </a:cubicBezTo>
                  <a:cubicBezTo>
                    <a:pt x="1269" y="13737"/>
                    <a:pt x="1369" y="12568"/>
                    <a:pt x="1424" y="11395"/>
                  </a:cubicBezTo>
                  <a:cubicBezTo>
                    <a:pt x="1538" y="9085"/>
                    <a:pt x="1519" y="6765"/>
                    <a:pt x="1410" y="4455"/>
                  </a:cubicBezTo>
                  <a:cubicBezTo>
                    <a:pt x="1351" y="3164"/>
                    <a:pt x="1265" y="1877"/>
                    <a:pt x="1165" y="590"/>
                  </a:cubicBezTo>
                  <a:close/>
                  <a:moveTo>
                    <a:pt x="1555" y="1"/>
                  </a:moveTo>
                  <a:cubicBezTo>
                    <a:pt x="1422" y="1"/>
                    <a:pt x="1289" y="1"/>
                    <a:pt x="1156" y="3"/>
                  </a:cubicBezTo>
                  <a:cubicBezTo>
                    <a:pt x="1142" y="3"/>
                    <a:pt x="1128" y="8"/>
                    <a:pt x="1119" y="12"/>
                  </a:cubicBezTo>
                  <a:cubicBezTo>
                    <a:pt x="1108" y="11"/>
                    <a:pt x="1097" y="10"/>
                    <a:pt x="1086" y="10"/>
                  </a:cubicBezTo>
                  <a:cubicBezTo>
                    <a:pt x="1056" y="10"/>
                    <a:pt x="1026" y="15"/>
                    <a:pt x="996" y="21"/>
                  </a:cubicBezTo>
                  <a:cubicBezTo>
                    <a:pt x="960" y="30"/>
                    <a:pt x="933" y="62"/>
                    <a:pt x="928" y="94"/>
                  </a:cubicBezTo>
                  <a:cubicBezTo>
                    <a:pt x="924" y="108"/>
                    <a:pt x="915" y="117"/>
                    <a:pt x="915" y="135"/>
                  </a:cubicBezTo>
                  <a:cubicBezTo>
                    <a:pt x="655" y="2322"/>
                    <a:pt x="1015" y="4537"/>
                    <a:pt x="933" y="6733"/>
                  </a:cubicBezTo>
                  <a:cubicBezTo>
                    <a:pt x="855" y="8944"/>
                    <a:pt x="537" y="11131"/>
                    <a:pt x="292" y="13323"/>
                  </a:cubicBezTo>
                  <a:cubicBezTo>
                    <a:pt x="155" y="14569"/>
                    <a:pt x="41" y="15815"/>
                    <a:pt x="0" y="17066"/>
                  </a:cubicBezTo>
                  <a:cubicBezTo>
                    <a:pt x="0" y="17116"/>
                    <a:pt x="41" y="17147"/>
                    <a:pt x="87" y="17152"/>
                  </a:cubicBezTo>
                  <a:cubicBezTo>
                    <a:pt x="278" y="17170"/>
                    <a:pt x="469" y="17188"/>
                    <a:pt x="660" y="17207"/>
                  </a:cubicBezTo>
                  <a:lnTo>
                    <a:pt x="669" y="17207"/>
                  </a:lnTo>
                  <a:cubicBezTo>
                    <a:pt x="614" y="17407"/>
                    <a:pt x="555" y="17607"/>
                    <a:pt x="478" y="17802"/>
                  </a:cubicBezTo>
                  <a:cubicBezTo>
                    <a:pt x="464" y="17843"/>
                    <a:pt x="496" y="17902"/>
                    <a:pt x="542" y="17907"/>
                  </a:cubicBezTo>
                  <a:cubicBezTo>
                    <a:pt x="3138" y="18293"/>
                    <a:pt x="5771" y="18262"/>
                    <a:pt x="8391" y="18334"/>
                  </a:cubicBezTo>
                  <a:cubicBezTo>
                    <a:pt x="8928" y="18349"/>
                    <a:pt x="9464" y="18377"/>
                    <a:pt x="10001" y="18377"/>
                  </a:cubicBezTo>
                  <a:cubicBezTo>
                    <a:pt x="10142" y="18377"/>
                    <a:pt x="10283" y="18375"/>
                    <a:pt x="10424" y="18371"/>
                  </a:cubicBezTo>
                  <a:cubicBezTo>
                    <a:pt x="11065" y="18343"/>
                    <a:pt x="11701" y="18280"/>
                    <a:pt x="12338" y="18207"/>
                  </a:cubicBezTo>
                  <a:cubicBezTo>
                    <a:pt x="12998" y="18130"/>
                    <a:pt x="13652" y="18043"/>
                    <a:pt x="14312" y="17984"/>
                  </a:cubicBezTo>
                  <a:cubicBezTo>
                    <a:pt x="14821" y="17934"/>
                    <a:pt x="15335" y="17939"/>
                    <a:pt x="15840" y="17884"/>
                  </a:cubicBezTo>
                  <a:cubicBezTo>
                    <a:pt x="15967" y="17870"/>
                    <a:pt x="16135" y="17866"/>
                    <a:pt x="16213" y="17752"/>
                  </a:cubicBezTo>
                  <a:cubicBezTo>
                    <a:pt x="16304" y="17620"/>
                    <a:pt x="16226" y="17398"/>
                    <a:pt x="16199" y="17257"/>
                  </a:cubicBezTo>
                  <a:cubicBezTo>
                    <a:pt x="16135" y="16875"/>
                    <a:pt x="16113" y="16438"/>
                    <a:pt x="16195" y="16051"/>
                  </a:cubicBezTo>
                  <a:lnTo>
                    <a:pt x="16304" y="15942"/>
                  </a:lnTo>
                  <a:cubicBezTo>
                    <a:pt x="16504" y="15738"/>
                    <a:pt x="16699" y="15528"/>
                    <a:pt x="16899" y="15324"/>
                  </a:cubicBezTo>
                  <a:cubicBezTo>
                    <a:pt x="16981" y="15233"/>
                    <a:pt x="17131" y="15124"/>
                    <a:pt x="17186" y="15015"/>
                  </a:cubicBezTo>
                  <a:cubicBezTo>
                    <a:pt x="17254" y="14892"/>
                    <a:pt x="17204" y="14696"/>
                    <a:pt x="17195" y="14564"/>
                  </a:cubicBezTo>
                  <a:cubicBezTo>
                    <a:pt x="17177" y="14255"/>
                    <a:pt x="17163" y="13950"/>
                    <a:pt x="17150" y="13646"/>
                  </a:cubicBezTo>
                  <a:cubicBezTo>
                    <a:pt x="17127" y="13068"/>
                    <a:pt x="17113" y="12491"/>
                    <a:pt x="17104" y="11909"/>
                  </a:cubicBezTo>
                  <a:cubicBezTo>
                    <a:pt x="17090" y="10731"/>
                    <a:pt x="17095" y="9562"/>
                    <a:pt x="17018" y="8384"/>
                  </a:cubicBezTo>
                  <a:cubicBezTo>
                    <a:pt x="16836" y="5665"/>
                    <a:pt x="16949" y="2923"/>
                    <a:pt x="16972" y="203"/>
                  </a:cubicBezTo>
                  <a:cubicBezTo>
                    <a:pt x="16972" y="160"/>
                    <a:pt x="16935" y="116"/>
                    <a:pt x="16892" y="116"/>
                  </a:cubicBezTo>
                  <a:cubicBezTo>
                    <a:pt x="16890" y="116"/>
                    <a:pt x="16888" y="116"/>
                    <a:pt x="16886" y="117"/>
                  </a:cubicBezTo>
                  <a:cubicBezTo>
                    <a:pt x="14839" y="235"/>
                    <a:pt x="12793" y="349"/>
                    <a:pt x="10742" y="467"/>
                  </a:cubicBezTo>
                  <a:cubicBezTo>
                    <a:pt x="10057" y="506"/>
                    <a:pt x="9373" y="556"/>
                    <a:pt x="8687" y="556"/>
                  </a:cubicBezTo>
                  <a:cubicBezTo>
                    <a:pt x="8348" y="556"/>
                    <a:pt x="8008" y="544"/>
                    <a:pt x="7668" y="512"/>
                  </a:cubicBezTo>
                  <a:cubicBezTo>
                    <a:pt x="6658" y="421"/>
                    <a:pt x="5653" y="239"/>
                    <a:pt x="4639" y="144"/>
                  </a:cubicBezTo>
                  <a:cubicBezTo>
                    <a:pt x="3613" y="47"/>
                    <a:pt x="2583" y="1"/>
                    <a:pt x="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72;p71">
              <a:extLst>
                <a:ext uri="{FF2B5EF4-FFF2-40B4-BE49-F238E27FC236}">
                  <a16:creationId xmlns:a16="http://schemas.microsoft.com/office/drawing/2014/main" id="{6D5DDB5E-EDE9-E03F-5866-5B51F50F6895}"/>
                </a:ext>
              </a:extLst>
            </p:cNvPr>
            <p:cNvSpPr/>
            <p:nvPr/>
          </p:nvSpPr>
          <p:spPr>
            <a:xfrm>
              <a:off x="3166994" y="2677318"/>
              <a:ext cx="237666" cy="40055"/>
            </a:xfrm>
            <a:custGeom>
              <a:avLst/>
              <a:gdLst/>
              <a:ahLst/>
              <a:cxnLst/>
              <a:rect l="l" t="t" r="r" b="b"/>
              <a:pathLst>
                <a:path w="5530" h="932" extrusionOk="0">
                  <a:moveTo>
                    <a:pt x="5129" y="0"/>
                  </a:moveTo>
                  <a:cubicBezTo>
                    <a:pt x="4963" y="0"/>
                    <a:pt x="4748" y="64"/>
                    <a:pt x="4575" y="123"/>
                  </a:cubicBezTo>
                  <a:cubicBezTo>
                    <a:pt x="4406" y="123"/>
                    <a:pt x="4234" y="128"/>
                    <a:pt x="4065" y="132"/>
                  </a:cubicBezTo>
                  <a:cubicBezTo>
                    <a:pt x="3661" y="141"/>
                    <a:pt x="3256" y="160"/>
                    <a:pt x="2851" y="178"/>
                  </a:cubicBezTo>
                  <a:cubicBezTo>
                    <a:pt x="2042" y="219"/>
                    <a:pt x="1237" y="282"/>
                    <a:pt x="427" y="360"/>
                  </a:cubicBezTo>
                  <a:cubicBezTo>
                    <a:pt x="377" y="364"/>
                    <a:pt x="341" y="387"/>
                    <a:pt x="314" y="419"/>
                  </a:cubicBezTo>
                  <a:cubicBezTo>
                    <a:pt x="282" y="419"/>
                    <a:pt x="250" y="414"/>
                    <a:pt x="218" y="414"/>
                  </a:cubicBezTo>
                  <a:cubicBezTo>
                    <a:pt x="211" y="413"/>
                    <a:pt x="204" y="413"/>
                    <a:pt x="198" y="413"/>
                  </a:cubicBezTo>
                  <a:cubicBezTo>
                    <a:pt x="0" y="413"/>
                    <a:pt x="11" y="733"/>
                    <a:pt x="218" y="755"/>
                  </a:cubicBezTo>
                  <a:cubicBezTo>
                    <a:pt x="1428" y="860"/>
                    <a:pt x="2637" y="887"/>
                    <a:pt x="3847" y="901"/>
                  </a:cubicBezTo>
                  <a:cubicBezTo>
                    <a:pt x="4047" y="903"/>
                    <a:pt x="4300" y="932"/>
                    <a:pt x="4550" y="932"/>
                  </a:cubicBezTo>
                  <a:cubicBezTo>
                    <a:pt x="4818" y="932"/>
                    <a:pt x="5082" y="899"/>
                    <a:pt x="5271" y="764"/>
                  </a:cubicBezTo>
                  <a:cubicBezTo>
                    <a:pt x="5471" y="619"/>
                    <a:pt x="5530" y="323"/>
                    <a:pt x="5384" y="141"/>
                  </a:cubicBezTo>
                  <a:cubicBezTo>
                    <a:pt x="5355" y="37"/>
                    <a:pt x="5256" y="0"/>
                    <a:pt x="5129" y="0"/>
                  </a:cubicBezTo>
                  <a:close/>
                </a:path>
              </a:pathLst>
            </a:custGeom>
            <a:solidFill>
              <a:srgbClr val="6E6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73;p71">
              <a:extLst>
                <a:ext uri="{FF2B5EF4-FFF2-40B4-BE49-F238E27FC236}">
                  <a16:creationId xmlns:a16="http://schemas.microsoft.com/office/drawing/2014/main" id="{E0F4A48F-E9E0-89AA-ECB0-238DD8B59A88}"/>
                </a:ext>
              </a:extLst>
            </p:cNvPr>
            <p:cNvSpPr/>
            <p:nvPr/>
          </p:nvSpPr>
          <p:spPr>
            <a:xfrm>
              <a:off x="3148771" y="2589341"/>
              <a:ext cx="249441" cy="110108"/>
            </a:xfrm>
            <a:custGeom>
              <a:avLst/>
              <a:gdLst/>
              <a:ahLst/>
              <a:cxnLst/>
              <a:rect l="l" t="t" r="r" b="b"/>
              <a:pathLst>
                <a:path w="5804" h="2562" extrusionOk="0">
                  <a:moveTo>
                    <a:pt x="971" y="673"/>
                  </a:moveTo>
                  <a:cubicBezTo>
                    <a:pt x="975" y="673"/>
                    <a:pt x="979" y="680"/>
                    <a:pt x="970" y="692"/>
                  </a:cubicBezTo>
                  <a:cubicBezTo>
                    <a:pt x="963" y="679"/>
                    <a:pt x="967" y="673"/>
                    <a:pt x="971" y="673"/>
                  </a:cubicBezTo>
                  <a:close/>
                  <a:moveTo>
                    <a:pt x="2980" y="1"/>
                  </a:moveTo>
                  <a:cubicBezTo>
                    <a:pt x="2920" y="1"/>
                    <a:pt x="2866" y="24"/>
                    <a:pt x="2825" y="56"/>
                  </a:cubicBezTo>
                  <a:cubicBezTo>
                    <a:pt x="2575" y="51"/>
                    <a:pt x="2325" y="42"/>
                    <a:pt x="2075" y="37"/>
                  </a:cubicBezTo>
                  <a:cubicBezTo>
                    <a:pt x="2044" y="32"/>
                    <a:pt x="2017" y="30"/>
                    <a:pt x="1991" y="30"/>
                  </a:cubicBezTo>
                  <a:cubicBezTo>
                    <a:pt x="1907" y="30"/>
                    <a:pt x="1843" y="55"/>
                    <a:pt x="1738" y="83"/>
                  </a:cubicBezTo>
                  <a:cubicBezTo>
                    <a:pt x="1733" y="85"/>
                    <a:pt x="1726" y="85"/>
                    <a:pt x="1719" y="85"/>
                  </a:cubicBezTo>
                  <a:cubicBezTo>
                    <a:pt x="1688" y="85"/>
                    <a:pt x="1645" y="69"/>
                    <a:pt x="1612" y="69"/>
                  </a:cubicBezTo>
                  <a:cubicBezTo>
                    <a:pt x="1599" y="69"/>
                    <a:pt x="1588" y="72"/>
                    <a:pt x="1579" y="78"/>
                  </a:cubicBezTo>
                  <a:cubicBezTo>
                    <a:pt x="1563" y="79"/>
                    <a:pt x="1546" y="79"/>
                    <a:pt x="1530" y="79"/>
                  </a:cubicBezTo>
                  <a:cubicBezTo>
                    <a:pt x="1456" y="79"/>
                    <a:pt x="1379" y="75"/>
                    <a:pt x="1303" y="75"/>
                  </a:cubicBezTo>
                  <a:cubicBezTo>
                    <a:pt x="1253" y="75"/>
                    <a:pt x="1204" y="76"/>
                    <a:pt x="1156" y="83"/>
                  </a:cubicBezTo>
                  <a:cubicBezTo>
                    <a:pt x="957" y="110"/>
                    <a:pt x="751" y="153"/>
                    <a:pt x="546" y="153"/>
                  </a:cubicBezTo>
                  <a:cubicBezTo>
                    <a:pt x="479" y="153"/>
                    <a:pt x="413" y="149"/>
                    <a:pt x="347" y="137"/>
                  </a:cubicBezTo>
                  <a:cubicBezTo>
                    <a:pt x="327" y="135"/>
                    <a:pt x="308" y="133"/>
                    <a:pt x="289" y="133"/>
                  </a:cubicBezTo>
                  <a:cubicBezTo>
                    <a:pt x="209" y="133"/>
                    <a:pt x="133" y="159"/>
                    <a:pt x="78" y="228"/>
                  </a:cubicBezTo>
                  <a:cubicBezTo>
                    <a:pt x="19" y="310"/>
                    <a:pt x="1" y="428"/>
                    <a:pt x="60" y="515"/>
                  </a:cubicBezTo>
                  <a:cubicBezTo>
                    <a:pt x="101" y="578"/>
                    <a:pt x="133" y="638"/>
                    <a:pt x="156" y="706"/>
                  </a:cubicBezTo>
                  <a:cubicBezTo>
                    <a:pt x="165" y="774"/>
                    <a:pt x="178" y="838"/>
                    <a:pt x="206" y="906"/>
                  </a:cubicBezTo>
                  <a:cubicBezTo>
                    <a:pt x="215" y="929"/>
                    <a:pt x="219" y="947"/>
                    <a:pt x="233" y="970"/>
                  </a:cubicBezTo>
                  <a:cubicBezTo>
                    <a:pt x="233" y="970"/>
                    <a:pt x="233" y="970"/>
                    <a:pt x="233" y="974"/>
                  </a:cubicBezTo>
                  <a:cubicBezTo>
                    <a:pt x="296" y="1429"/>
                    <a:pt x="315" y="1884"/>
                    <a:pt x="287" y="2343"/>
                  </a:cubicBezTo>
                  <a:cubicBezTo>
                    <a:pt x="278" y="2484"/>
                    <a:pt x="369" y="2548"/>
                    <a:pt x="506" y="2548"/>
                  </a:cubicBezTo>
                  <a:cubicBezTo>
                    <a:pt x="521" y="2548"/>
                    <a:pt x="557" y="2558"/>
                    <a:pt x="578" y="2558"/>
                  </a:cubicBezTo>
                  <a:cubicBezTo>
                    <a:pt x="582" y="2558"/>
                    <a:pt x="585" y="2557"/>
                    <a:pt x="588" y="2557"/>
                  </a:cubicBezTo>
                  <a:cubicBezTo>
                    <a:pt x="599" y="2561"/>
                    <a:pt x="622" y="2562"/>
                    <a:pt x="647" y="2562"/>
                  </a:cubicBezTo>
                  <a:cubicBezTo>
                    <a:pt x="681" y="2562"/>
                    <a:pt x="719" y="2559"/>
                    <a:pt x="738" y="2557"/>
                  </a:cubicBezTo>
                  <a:cubicBezTo>
                    <a:pt x="1142" y="2523"/>
                    <a:pt x="1536" y="2512"/>
                    <a:pt x="1930" y="2512"/>
                  </a:cubicBezTo>
                  <a:cubicBezTo>
                    <a:pt x="2324" y="2512"/>
                    <a:pt x="2718" y="2523"/>
                    <a:pt x="3125" y="2529"/>
                  </a:cubicBezTo>
                  <a:cubicBezTo>
                    <a:pt x="3298" y="2533"/>
                    <a:pt x="3471" y="2538"/>
                    <a:pt x="3643" y="2538"/>
                  </a:cubicBezTo>
                  <a:cubicBezTo>
                    <a:pt x="3863" y="2538"/>
                    <a:pt x="4083" y="2530"/>
                    <a:pt x="4303" y="2502"/>
                  </a:cubicBezTo>
                  <a:cubicBezTo>
                    <a:pt x="4703" y="2452"/>
                    <a:pt x="5103" y="2393"/>
                    <a:pt x="5499" y="2338"/>
                  </a:cubicBezTo>
                  <a:cubicBezTo>
                    <a:pt x="5722" y="2311"/>
                    <a:pt x="5804" y="1956"/>
                    <a:pt x="5554" y="1952"/>
                  </a:cubicBezTo>
                  <a:cubicBezTo>
                    <a:pt x="5513" y="1947"/>
                    <a:pt x="5476" y="1834"/>
                    <a:pt x="5431" y="1811"/>
                  </a:cubicBezTo>
                  <a:cubicBezTo>
                    <a:pt x="5435" y="1784"/>
                    <a:pt x="5444" y="1756"/>
                    <a:pt x="5444" y="1743"/>
                  </a:cubicBezTo>
                  <a:cubicBezTo>
                    <a:pt x="5453" y="1674"/>
                    <a:pt x="5463" y="1606"/>
                    <a:pt x="5476" y="1538"/>
                  </a:cubicBezTo>
                  <a:cubicBezTo>
                    <a:pt x="5499" y="1402"/>
                    <a:pt x="5522" y="1270"/>
                    <a:pt x="5540" y="1133"/>
                  </a:cubicBezTo>
                  <a:cubicBezTo>
                    <a:pt x="5576" y="851"/>
                    <a:pt x="5608" y="569"/>
                    <a:pt x="5594" y="287"/>
                  </a:cubicBezTo>
                  <a:cubicBezTo>
                    <a:pt x="5590" y="172"/>
                    <a:pt x="5493" y="31"/>
                    <a:pt x="5363" y="31"/>
                  </a:cubicBezTo>
                  <a:cubicBezTo>
                    <a:pt x="5355" y="31"/>
                    <a:pt x="5348" y="32"/>
                    <a:pt x="5340" y="33"/>
                  </a:cubicBezTo>
                  <a:cubicBezTo>
                    <a:pt x="5317" y="36"/>
                    <a:pt x="5296" y="37"/>
                    <a:pt x="5275" y="37"/>
                  </a:cubicBezTo>
                  <a:cubicBezTo>
                    <a:pt x="5234" y="37"/>
                    <a:pt x="5196" y="31"/>
                    <a:pt x="5153" y="19"/>
                  </a:cubicBezTo>
                  <a:cubicBezTo>
                    <a:pt x="5132" y="13"/>
                    <a:pt x="5110" y="10"/>
                    <a:pt x="5088" y="10"/>
                  </a:cubicBezTo>
                  <a:cubicBezTo>
                    <a:pt x="5047" y="10"/>
                    <a:pt x="5007" y="21"/>
                    <a:pt x="4971" y="42"/>
                  </a:cubicBezTo>
                  <a:cubicBezTo>
                    <a:pt x="4307" y="28"/>
                    <a:pt x="3644" y="15"/>
                    <a:pt x="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74;p71">
              <a:extLst>
                <a:ext uri="{FF2B5EF4-FFF2-40B4-BE49-F238E27FC236}">
                  <a16:creationId xmlns:a16="http://schemas.microsoft.com/office/drawing/2014/main" id="{016F59ED-E1B4-D854-0ACD-16CD8CD84D13}"/>
                </a:ext>
              </a:extLst>
            </p:cNvPr>
            <p:cNvSpPr/>
            <p:nvPr/>
          </p:nvSpPr>
          <p:spPr>
            <a:xfrm>
              <a:off x="3333664" y="2685999"/>
              <a:ext cx="6318" cy="8553"/>
            </a:xfrm>
            <a:custGeom>
              <a:avLst/>
              <a:gdLst/>
              <a:ahLst/>
              <a:cxnLst/>
              <a:rect l="l" t="t" r="r" b="b"/>
              <a:pathLst>
                <a:path w="147" h="199" extrusionOk="0">
                  <a:moveTo>
                    <a:pt x="65" y="1"/>
                  </a:moveTo>
                  <a:cubicBezTo>
                    <a:pt x="33" y="1"/>
                    <a:pt x="1" y="44"/>
                    <a:pt x="33" y="76"/>
                  </a:cubicBezTo>
                  <a:cubicBezTo>
                    <a:pt x="51" y="98"/>
                    <a:pt x="56" y="126"/>
                    <a:pt x="56" y="158"/>
                  </a:cubicBezTo>
                  <a:cubicBezTo>
                    <a:pt x="51" y="180"/>
                    <a:pt x="74" y="199"/>
                    <a:pt x="96" y="199"/>
                  </a:cubicBezTo>
                  <a:cubicBezTo>
                    <a:pt x="124" y="199"/>
                    <a:pt x="137" y="180"/>
                    <a:pt x="137" y="158"/>
                  </a:cubicBezTo>
                  <a:cubicBezTo>
                    <a:pt x="146" y="103"/>
                    <a:pt x="128" y="53"/>
                    <a:pt x="92" y="12"/>
                  </a:cubicBezTo>
                  <a:cubicBezTo>
                    <a:pt x="84" y="4"/>
                    <a:pt x="75"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75;p71">
              <a:extLst>
                <a:ext uri="{FF2B5EF4-FFF2-40B4-BE49-F238E27FC236}">
                  <a16:creationId xmlns:a16="http://schemas.microsoft.com/office/drawing/2014/main" id="{F215EBFE-3520-34A0-07E8-1CDAB21066F8}"/>
                </a:ext>
              </a:extLst>
            </p:cNvPr>
            <p:cNvSpPr/>
            <p:nvPr/>
          </p:nvSpPr>
          <p:spPr>
            <a:xfrm>
              <a:off x="3214270" y="2690383"/>
              <a:ext cx="8209" cy="8295"/>
            </a:xfrm>
            <a:custGeom>
              <a:avLst/>
              <a:gdLst/>
              <a:ahLst/>
              <a:cxnLst/>
              <a:rect l="l" t="t" r="r" b="b"/>
              <a:pathLst>
                <a:path w="191" h="193" extrusionOk="0">
                  <a:moveTo>
                    <a:pt x="96" y="106"/>
                  </a:moveTo>
                  <a:cubicBezTo>
                    <a:pt x="96" y="106"/>
                    <a:pt x="96" y="106"/>
                    <a:pt x="96" y="106"/>
                  </a:cubicBezTo>
                  <a:lnTo>
                    <a:pt x="96" y="106"/>
                  </a:lnTo>
                  <a:cubicBezTo>
                    <a:pt x="96" y="106"/>
                    <a:pt x="96" y="106"/>
                    <a:pt x="96" y="106"/>
                  </a:cubicBezTo>
                  <a:close/>
                  <a:moveTo>
                    <a:pt x="100" y="106"/>
                  </a:moveTo>
                  <a:cubicBezTo>
                    <a:pt x="102" y="107"/>
                    <a:pt x="102" y="108"/>
                    <a:pt x="102" y="108"/>
                  </a:cubicBezTo>
                  <a:cubicBezTo>
                    <a:pt x="102" y="108"/>
                    <a:pt x="101" y="107"/>
                    <a:pt x="100" y="107"/>
                  </a:cubicBezTo>
                  <a:lnTo>
                    <a:pt x="100" y="107"/>
                  </a:lnTo>
                  <a:cubicBezTo>
                    <a:pt x="100" y="106"/>
                    <a:pt x="100" y="106"/>
                    <a:pt x="100" y="106"/>
                  </a:cubicBezTo>
                  <a:close/>
                  <a:moveTo>
                    <a:pt x="105" y="106"/>
                  </a:moveTo>
                  <a:cubicBezTo>
                    <a:pt x="103" y="108"/>
                    <a:pt x="102" y="109"/>
                    <a:pt x="101" y="109"/>
                  </a:cubicBezTo>
                  <a:cubicBezTo>
                    <a:pt x="101" y="109"/>
                    <a:pt x="101" y="109"/>
                    <a:pt x="101" y="109"/>
                  </a:cubicBezTo>
                  <a:lnTo>
                    <a:pt x="101" y="109"/>
                  </a:lnTo>
                  <a:cubicBezTo>
                    <a:pt x="102" y="108"/>
                    <a:pt x="103" y="107"/>
                    <a:pt x="105" y="106"/>
                  </a:cubicBezTo>
                  <a:close/>
                  <a:moveTo>
                    <a:pt x="55" y="0"/>
                  </a:moveTo>
                  <a:cubicBezTo>
                    <a:pt x="38" y="0"/>
                    <a:pt x="21" y="9"/>
                    <a:pt x="14" y="28"/>
                  </a:cubicBezTo>
                  <a:cubicBezTo>
                    <a:pt x="0" y="78"/>
                    <a:pt x="0" y="137"/>
                    <a:pt x="46" y="174"/>
                  </a:cubicBezTo>
                  <a:cubicBezTo>
                    <a:pt x="62" y="187"/>
                    <a:pt x="81" y="193"/>
                    <a:pt x="100" y="193"/>
                  </a:cubicBezTo>
                  <a:cubicBezTo>
                    <a:pt x="127" y="193"/>
                    <a:pt x="152" y="180"/>
                    <a:pt x="169" y="156"/>
                  </a:cubicBezTo>
                  <a:cubicBezTo>
                    <a:pt x="191" y="121"/>
                    <a:pt x="162" y="90"/>
                    <a:pt x="132" y="90"/>
                  </a:cubicBezTo>
                  <a:cubicBezTo>
                    <a:pt x="121" y="90"/>
                    <a:pt x="109" y="95"/>
                    <a:pt x="100" y="105"/>
                  </a:cubicBezTo>
                  <a:lnTo>
                    <a:pt x="100" y="105"/>
                  </a:lnTo>
                  <a:cubicBezTo>
                    <a:pt x="98" y="104"/>
                    <a:pt x="97" y="103"/>
                    <a:pt x="97" y="103"/>
                  </a:cubicBezTo>
                  <a:lnTo>
                    <a:pt x="97" y="103"/>
                  </a:lnTo>
                  <a:cubicBezTo>
                    <a:pt x="96" y="103"/>
                    <a:pt x="96" y="104"/>
                    <a:pt x="96" y="106"/>
                  </a:cubicBezTo>
                  <a:lnTo>
                    <a:pt x="99" y="106"/>
                  </a:lnTo>
                  <a:cubicBezTo>
                    <a:pt x="99" y="106"/>
                    <a:pt x="99" y="106"/>
                    <a:pt x="99" y="106"/>
                  </a:cubicBezTo>
                  <a:lnTo>
                    <a:pt x="99" y="106"/>
                  </a:lnTo>
                  <a:cubicBezTo>
                    <a:pt x="98" y="106"/>
                    <a:pt x="97" y="106"/>
                    <a:pt x="96" y="106"/>
                  </a:cubicBezTo>
                  <a:lnTo>
                    <a:pt x="96" y="106"/>
                  </a:lnTo>
                  <a:cubicBezTo>
                    <a:pt x="97" y="107"/>
                    <a:pt x="97" y="108"/>
                    <a:pt x="97" y="108"/>
                  </a:cubicBezTo>
                  <a:cubicBezTo>
                    <a:pt x="97" y="108"/>
                    <a:pt x="97" y="108"/>
                    <a:pt x="96" y="106"/>
                  </a:cubicBezTo>
                  <a:cubicBezTo>
                    <a:pt x="87" y="87"/>
                    <a:pt x="91" y="69"/>
                    <a:pt x="96" y="51"/>
                  </a:cubicBezTo>
                  <a:cubicBezTo>
                    <a:pt x="107" y="21"/>
                    <a:pt x="81"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76;p71">
              <a:extLst>
                <a:ext uri="{FF2B5EF4-FFF2-40B4-BE49-F238E27FC236}">
                  <a16:creationId xmlns:a16="http://schemas.microsoft.com/office/drawing/2014/main" id="{6AFCC1A3-FF1B-7996-3BED-AFD875C59239}"/>
                </a:ext>
              </a:extLst>
            </p:cNvPr>
            <p:cNvSpPr/>
            <p:nvPr/>
          </p:nvSpPr>
          <p:spPr>
            <a:xfrm>
              <a:off x="3166779" y="2686859"/>
              <a:ext cx="222709" cy="16675"/>
            </a:xfrm>
            <a:custGeom>
              <a:avLst/>
              <a:gdLst/>
              <a:ahLst/>
              <a:cxnLst/>
              <a:rect l="l" t="t" r="r" b="b"/>
              <a:pathLst>
                <a:path w="5182" h="388" extrusionOk="0">
                  <a:moveTo>
                    <a:pt x="5116" y="0"/>
                  </a:moveTo>
                  <a:cubicBezTo>
                    <a:pt x="5113" y="0"/>
                    <a:pt x="5110" y="1"/>
                    <a:pt x="5107" y="1"/>
                  </a:cubicBezTo>
                  <a:cubicBezTo>
                    <a:pt x="3438" y="306"/>
                    <a:pt x="1737" y="160"/>
                    <a:pt x="55" y="233"/>
                  </a:cubicBezTo>
                  <a:cubicBezTo>
                    <a:pt x="2" y="233"/>
                    <a:pt x="0" y="315"/>
                    <a:pt x="51" y="315"/>
                  </a:cubicBezTo>
                  <a:cubicBezTo>
                    <a:pt x="52" y="315"/>
                    <a:pt x="53" y="315"/>
                    <a:pt x="55" y="315"/>
                  </a:cubicBezTo>
                  <a:cubicBezTo>
                    <a:pt x="1747" y="247"/>
                    <a:pt x="3452" y="388"/>
                    <a:pt x="5130" y="83"/>
                  </a:cubicBezTo>
                  <a:cubicBezTo>
                    <a:pt x="5182" y="74"/>
                    <a:pt x="5164" y="0"/>
                    <a:pt x="5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77;p71">
              <a:extLst>
                <a:ext uri="{FF2B5EF4-FFF2-40B4-BE49-F238E27FC236}">
                  <a16:creationId xmlns:a16="http://schemas.microsoft.com/office/drawing/2014/main" id="{191D3ED3-0C78-F30A-AA99-344C475465D0}"/>
                </a:ext>
              </a:extLst>
            </p:cNvPr>
            <p:cNvSpPr/>
            <p:nvPr/>
          </p:nvSpPr>
          <p:spPr>
            <a:xfrm>
              <a:off x="3157582" y="2672547"/>
              <a:ext cx="63177" cy="28451"/>
            </a:xfrm>
            <a:custGeom>
              <a:avLst/>
              <a:gdLst/>
              <a:ahLst/>
              <a:cxnLst/>
              <a:rect l="l" t="t" r="r" b="b"/>
              <a:pathLst>
                <a:path w="1470" h="662" extrusionOk="0">
                  <a:moveTo>
                    <a:pt x="1346" y="1"/>
                  </a:moveTo>
                  <a:cubicBezTo>
                    <a:pt x="1152" y="1"/>
                    <a:pt x="964" y="33"/>
                    <a:pt x="769" y="66"/>
                  </a:cubicBezTo>
                  <a:cubicBezTo>
                    <a:pt x="651" y="84"/>
                    <a:pt x="533" y="102"/>
                    <a:pt x="414" y="102"/>
                  </a:cubicBezTo>
                  <a:cubicBezTo>
                    <a:pt x="403" y="103"/>
                    <a:pt x="391" y="103"/>
                    <a:pt x="379" y="103"/>
                  </a:cubicBezTo>
                  <a:cubicBezTo>
                    <a:pt x="338" y="103"/>
                    <a:pt x="297" y="100"/>
                    <a:pt x="257" y="100"/>
                  </a:cubicBezTo>
                  <a:cubicBezTo>
                    <a:pt x="213" y="100"/>
                    <a:pt x="169" y="103"/>
                    <a:pt x="128" y="116"/>
                  </a:cubicBezTo>
                  <a:cubicBezTo>
                    <a:pt x="1" y="152"/>
                    <a:pt x="5" y="357"/>
                    <a:pt x="28" y="462"/>
                  </a:cubicBezTo>
                  <a:cubicBezTo>
                    <a:pt x="51" y="570"/>
                    <a:pt x="143" y="662"/>
                    <a:pt x="251" y="662"/>
                  </a:cubicBezTo>
                  <a:cubicBezTo>
                    <a:pt x="270" y="662"/>
                    <a:pt x="290" y="659"/>
                    <a:pt x="310" y="653"/>
                  </a:cubicBezTo>
                  <a:cubicBezTo>
                    <a:pt x="359" y="636"/>
                    <a:pt x="345" y="568"/>
                    <a:pt x="302" y="568"/>
                  </a:cubicBezTo>
                  <a:cubicBezTo>
                    <a:pt x="298" y="568"/>
                    <a:pt x="292" y="569"/>
                    <a:pt x="287" y="571"/>
                  </a:cubicBezTo>
                  <a:cubicBezTo>
                    <a:pt x="273" y="575"/>
                    <a:pt x="260" y="577"/>
                    <a:pt x="248" y="577"/>
                  </a:cubicBezTo>
                  <a:cubicBezTo>
                    <a:pt x="174" y="577"/>
                    <a:pt x="125" y="504"/>
                    <a:pt x="110" y="430"/>
                  </a:cubicBezTo>
                  <a:cubicBezTo>
                    <a:pt x="101" y="371"/>
                    <a:pt x="91" y="234"/>
                    <a:pt x="151" y="198"/>
                  </a:cubicBezTo>
                  <a:cubicBezTo>
                    <a:pt x="170" y="186"/>
                    <a:pt x="201" y="183"/>
                    <a:pt x="234" y="183"/>
                  </a:cubicBezTo>
                  <a:cubicBezTo>
                    <a:pt x="279" y="183"/>
                    <a:pt x="327" y="189"/>
                    <a:pt x="355" y="189"/>
                  </a:cubicBezTo>
                  <a:cubicBezTo>
                    <a:pt x="428" y="189"/>
                    <a:pt x="501" y="189"/>
                    <a:pt x="569" y="180"/>
                  </a:cubicBezTo>
                  <a:cubicBezTo>
                    <a:pt x="839" y="154"/>
                    <a:pt x="1097" y="88"/>
                    <a:pt x="1365" y="88"/>
                  </a:cubicBezTo>
                  <a:cubicBezTo>
                    <a:pt x="1382" y="88"/>
                    <a:pt x="1398" y="88"/>
                    <a:pt x="1415" y="89"/>
                  </a:cubicBezTo>
                  <a:cubicBezTo>
                    <a:pt x="1469" y="89"/>
                    <a:pt x="1469" y="7"/>
                    <a:pt x="1415" y="2"/>
                  </a:cubicBezTo>
                  <a:cubicBezTo>
                    <a:pt x="1392" y="1"/>
                    <a:pt x="1369" y="1"/>
                    <a:pt x="1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78;p71">
              <a:extLst>
                <a:ext uri="{FF2B5EF4-FFF2-40B4-BE49-F238E27FC236}">
                  <a16:creationId xmlns:a16="http://schemas.microsoft.com/office/drawing/2014/main" id="{C91594AC-7CBC-0041-B7AE-EC1D9D1E709D}"/>
                </a:ext>
              </a:extLst>
            </p:cNvPr>
            <p:cNvSpPr/>
            <p:nvPr/>
          </p:nvSpPr>
          <p:spPr>
            <a:xfrm>
              <a:off x="3231676" y="2671559"/>
              <a:ext cx="85826" cy="6404"/>
            </a:xfrm>
            <a:custGeom>
              <a:avLst/>
              <a:gdLst/>
              <a:ahLst/>
              <a:cxnLst/>
              <a:rect l="l" t="t" r="r" b="b"/>
              <a:pathLst>
                <a:path w="1997" h="149" extrusionOk="0">
                  <a:moveTo>
                    <a:pt x="1632" y="0"/>
                  </a:moveTo>
                  <a:cubicBezTo>
                    <a:pt x="1107" y="0"/>
                    <a:pt x="579" y="20"/>
                    <a:pt x="55" y="62"/>
                  </a:cubicBezTo>
                  <a:cubicBezTo>
                    <a:pt x="1" y="66"/>
                    <a:pt x="0" y="148"/>
                    <a:pt x="51" y="148"/>
                  </a:cubicBezTo>
                  <a:cubicBezTo>
                    <a:pt x="52" y="148"/>
                    <a:pt x="53" y="148"/>
                    <a:pt x="55" y="148"/>
                  </a:cubicBezTo>
                  <a:cubicBezTo>
                    <a:pt x="579" y="106"/>
                    <a:pt x="1107" y="87"/>
                    <a:pt x="1632" y="87"/>
                  </a:cubicBezTo>
                  <a:cubicBezTo>
                    <a:pt x="1735" y="87"/>
                    <a:pt x="1839" y="87"/>
                    <a:pt x="1942" y="89"/>
                  </a:cubicBezTo>
                  <a:cubicBezTo>
                    <a:pt x="1996" y="89"/>
                    <a:pt x="1996" y="2"/>
                    <a:pt x="1942" y="2"/>
                  </a:cubicBezTo>
                  <a:cubicBezTo>
                    <a:pt x="1839" y="1"/>
                    <a:pt x="1735" y="0"/>
                    <a:pt x="1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79;p71">
              <a:extLst>
                <a:ext uri="{FF2B5EF4-FFF2-40B4-BE49-F238E27FC236}">
                  <a16:creationId xmlns:a16="http://schemas.microsoft.com/office/drawing/2014/main" id="{9FC97111-D0F0-270B-025A-CD193AB92FB6}"/>
                </a:ext>
              </a:extLst>
            </p:cNvPr>
            <p:cNvSpPr/>
            <p:nvPr/>
          </p:nvSpPr>
          <p:spPr>
            <a:xfrm>
              <a:off x="3327045" y="2671043"/>
              <a:ext cx="69022" cy="19856"/>
            </a:xfrm>
            <a:custGeom>
              <a:avLst/>
              <a:gdLst/>
              <a:ahLst/>
              <a:cxnLst/>
              <a:rect l="l" t="t" r="r" b="b"/>
              <a:pathLst>
                <a:path w="1606" h="462" extrusionOk="0">
                  <a:moveTo>
                    <a:pt x="55" y="1"/>
                  </a:moveTo>
                  <a:cubicBezTo>
                    <a:pt x="0" y="1"/>
                    <a:pt x="0" y="87"/>
                    <a:pt x="55" y="87"/>
                  </a:cubicBezTo>
                  <a:cubicBezTo>
                    <a:pt x="373" y="87"/>
                    <a:pt x="687" y="87"/>
                    <a:pt x="1005" y="92"/>
                  </a:cubicBezTo>
                  <a:lnTo>
                    <a:pt x="1237" y="92"/>
                  </a:lnTo>
                  <a:cubicBezTo>
                    <a:pt x="1270" y="92"/>
                    <a:pt x="1306" y="89"/>
                    <a:pt x="1341" y="89"/>
                  </a:cubicBezTo>
                  <a:cubicBezTo>
                    <a:pt x="1389" y="89"/>
                    <a:pt x="1435" y="95"/>
                    <a:pt x="1469" y="124"/>
                  </a:cubicBezTo>
                  <a:cubicBezTo>
                    <a:pt x="1547" y="187"/>
                    <a:pt x="1515" y="315"/>
                    <a:pt x="1419" y="351"/>
                  </a:cubicBezTo>
                  <a:cubicBezTo>
                    <a:pt x="1378" y="365"/>
                    <a:pt x="1337" y="360"/>
                    <a:pt x="1296" y="383"/>
                  </a:cubicBezTo>
                  <a:cubicBezTo>
                    <a:pt x="1254" y="406"/>
                    <a:pt x="1280" y="462"/>
                    <a:pt x="1317" y="462"/>
                  </a:cubicBezTo>
                  <a:cubicBezTo>
                    <a:pt x="1323" y="462"/>
                    <a:pt x="1330" y="460"/>
                    <a:pt x="1337" y="456"/>
                  </a:cubicBezTo>
                  <a:cubicBezTo>
                    <a:pt x="1396" y="424"/>
                    <a:pt x="1474" y="442"/>
                    <a:pt x="1528" y="401"/>
                  </a:cubicBezTo>
                  <a:cubicBezTo>
                    <a:pt x="1578" y="365"/>
                    <a:pt x="1592" y="301"/>
                    <a:pt x="1597" y="242"/>
                  </a:cubicBezTo>
                  <a:cubicBezTo>
                    <a:pt x="1606" y="115"/>
                    <a:pt x="1556" y="14"/>
                    <a:pt x="1419" y="10"/>
                  </a:cubicBezTo>
                  <a:cubicBezTo>
                    <a:pt x="1324" y="4"/>
                    <a:pt x="1228" y="2"/>
                    <a:pt x="1133" y="2"/>
                  </a:cubicBezTo>
                  <a:cubicBezTo>
                    <a:pt x="1005" y="2"/>
                    <a:pt x="878" y="5"/>
                    <a:pt x="751" y="5"/>
                  </a:cubicBezTo>
                  <a:cubicBezTo>
                    <a:pt x="519" y="5"/>
                    <a:pt x="287" y="5"/>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80;p71">
              <a:extLst>
                <a:ext uri="{FF2B5EF4-FFF2-40B4-BE49-F238E27FC236}">
                  <a16:creationId xmlns:a16="http://schemas.microsoft.com/office/drawing/2014/main" id="{295FF282-EFBE-6FE7-FF97-BCFD3EAD684B}"/>
                </a:ext>
              </a:extLst>
            </p:cNvPr>
            <p:cNvSpPr/>
            <p:nvPr/>
          </p:nvSpPr>
          <p:spPr>
            <a:xfrm>
              <a:off x="3158570" y="2678822"/>
              <a:ext cx="4513" cy="4212"/>
            </a:xfrm>
            <a:custGeom>
              <a:avLst/>
              <a:gdLst/>
              <a:ahLst/>
              <a:cxnLst/>
              <a:rect l="l" t="t" r="r" b="b"/>
              <a:pathLst>
                <a:path w="105" h="98" extrusionOk="0">
                  <a:moveTo>
                    <a:pt x="59" y="1"/>
                  </a:moveTo>
                  <a:cubicBezTo>
                    <a:pt x="48" y="1"/>
                    <a:pt x="37" y="4"/>
                    <a:pt x="28" y="11"/>
                  </a:cubicBezTo>
                  <a:lnTo>
                    <a:pt x="18" y="24"/>
                  </a:lnTo>
                  <a:cubicBezTo>
                    <a:pt x="5" y="38"/>
                    <a:pt x="0" y="70"/>
                    <a:pt x="18" y="84"/>
                  </a:cubicBezTo>
                  <a:cubicBezTo>
                    <a:pt x="28" y="93"/>
                    <a:pt x="39" y="97"/>
                    <a:pt x="50" y="97"/>
                  </a:cubicBezTo>
                  <a:cubicBezTo>
                    <a:pt x="61" y="97"/>
                    <a:pt x="71" y="93"/>
                    <a:pt x="78" y="84"/>
                  </a:cubicBezTo>
                  <a:lnTo>
                    <a:pt x="91" y="74"/>
                  </a:lnTo>
                  <a:cubicBezTo>
                    <a:pt x="105" y="56"/>
                    <a:pt x="105" y="29"/>
                    <a:pt x="91" y="11"/>
                  </a:cubicBezTo>
                  <a:cubicBezTo>
                    <a:pt x="82" y="4"/>
                    <a:pt x="71" y="1"/>
                    <a:pt x="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81;p71">
              <a:extLst>
                <a:ext uri="{FF2B5EF4-FFF2-40B4-BE49-F238E27FC236}">
                  <a16:creationId xmlns:a16="http://schemas.microsoft.com/office/drawing/2014/main" id="{B0DF179B-D979-EDC1-87E5-45E7491FD35E}"/>
                </a:ext>
              </a:extLst>
            </p:cNvPr>
            <p:cNvSpPr/>
            <p:nvPr/>
          </p:nvSpPr>
          <p:spPr>
            <a:xfrm>
              <a:off x="3147826" y="2590717"/>
              <a:ext cx="80755" cy="90726"/>
            </a:xfrm>
            <a:custGeom>
              <a:avLst/>
              <a:gdLst/>
              <a:ahLst/>
              <a:cxnLst/>
              <a:rect l="l" t="t" r="r" b="b"/>
              <a:pathLst>
                <a:path w="1879" h="2111" extrusionOk="0">
                  <a:moveTo>
                    <a:pt x="1828" y="1"/>
                  </a:moveTo>
                  <a:cubicBezTo>
                    <a:pt x="1827" y="1"/>
                    <a:pt x="1825" y="1"/>
                    <a:pt x="1824" y="1"/>
                  </a:cubicBezTo>
                  <a:cubicBezTo>
                    <a:pt x="1492" y="37"/>
                    <a:pt x="1155" y="64"/>
                    <a:pt x="819" y="83"/>
                  </a:cubicBezTo>
                  <a:cubicBezTo>
                    <a:pt x="650" y="92"/>
                    <a:pt x="482" y="96"/>
                    <a:pt x="314" y="101"/>
                  </a:cubicBezTo>
                  <a:cubicBezTo>
                    <a:pt x="218" y="105"/>
                    <a:pt x="96" y="87"/>
                    <a:pt x="50" y="196"/>
                  </a:cubicBezTo>
                  <a:cubicBezTo>
                    <a:pt x="0" y="301"/>
                    <a:pt x="73" y="456"/>
                    <a:pt x="96" y="560"/>
                  </a:cubicBezTo>
                  <a:cubicBezTo>
                    <a:pt x="132" y="719"/>
                    <a:pt x="164" y="883"/>
                    <a:pt x="196" y="1042"/>
                  </a:cubicBezTo>
                  <a:cubicBezTo>
                    <a:pt x="259" y="1383"/>
                    <a:pt x="305" y="1724"/>
                    <a:pt x="314" y="2070"/>
                  </a:cubicBezTo>
                  <a:cubicBezTo>
                    <a:pt x="316" y="2097"/>
                    <a:pt x="339" y="2111"/>
                    <a:pt x="361" y="2111"/>
                  </a:cubicBezTo>
                  <a:cubicBezTo>
                    <a:pt x="382" y="2111"/>
                    <a:pt x="403" y="2097"/>
                    <a:pt x="400" y="2070"/>
                  </a:cubicBezTo>
                  <a:cubicBezTo>
                    <a:pt x="382" y="1497"/>
                    <a:pt x="268" y="933"/>
                    <a:pt x="141" y="378"/>
                  </a:cubicBezTo>
                  <a:cubicBezTo>
                    <a:pt x="137" y="351"/>
                    <a:pt x="114" y="283"/>
                    <a:pt x="118" y="260"/>
                  </a:cubicBezTo>
                  <a:cubicBezTo>
                    <a:pt x="137" y="201"/>
                    <a:pt x="205" y="187"/>
                    <a:pt x="255" y="187"/>
                  </a:cubicBezTo>
                  <a:cubicBezTo>
                    <a:pt x="328" y="187"/>
                    <a:pt x="409" y="183"/>
                    <a:pt x="482" y="183"/>
                  </a:cubicBezTo>
                  <a:cubicBezTo>
                    <a:pt x="632" y="178"/>
                    <a:pt x="778" y="169"/>
                    <a:pt x="923" y="160"/>
                  </a:cubicBezTo>
                  <a:cubicBezTo>
                    <a:pt x="1223" y="146"/>
                    <a:pt x="1524" y="119"/>
                    <a:pt x="1824" y="87"/>
                  </a:cubicBezTo>
                  <a:cubicBezTo>
                    <a:pt x="1877" y="83"/>
                    <a:pt x="1878" y="1"/>
                    <a:pt x="1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82;p71">
              <a:extLst>
                <a:ext uri="{FF2B5EF4-FFF2-40B4-BE49-F238E27FC236}">
                  <a16:creationId xmlns:a16="http://schemas.microsoft.com/office/drawing/2014/main" id="{67977C2B-1126-F051-DFE1-68790B95B705}"/>
                </a:ext>
              </a:extLst>
            </p:cNvPr>
            <p:cNvSpPr/>
            <p:nvPr/>
          </p:nvSpPr>
          <p:spPr>
            <a:xfrm>
              <a:off x="3238510" y="2587579"/>
              <a:ext cx="70784" cy="4642"/>
            </a:xfrm>
            <a:custGeom>
              <a:avLst/>
              <a:gdLst/>
              <a:ahLst/>
              <a:cxnLst/>
              <a:rect l="l" t="t" r="r" b="b"/>
              <a:pathLst>
                <a:path w="1647" h="108" extrusionOk="0">
                  <a:moveTo>
                    <a:pt x="1596" y="1"/>
                  </a:moveTo>
                  <a:cubicBezTo>
                    <a:pt x="1595" y="1"/>
                    <a:pt x="1593" y="1"/>
                    <a:pt x="1592" y="1"/>
                  </a:cubicBezTo>
                  <a:cubicBezTo>
                    <a:pt x="1203" y="15"/>
                    <a:pt x="811" y="21"/>
                    <a:pt x="419" y="21"/>
                  </a:cubicBezTo>
                  <a:cubicBezTo>
                    <a:pt x="297" y="21"/>
                    <a:pt x="176" y="20"/>
                    <a:pt x="55" y="19"/>
                  </a:cubicBezTo>
                  <a:cubicBezTo>
                    <a:pt x="0" y="19"/>
                    <a:pt x="0" y="106"/>
                    <a:pt x="55" y="106"/>
                  </a:cubicBezTo>
                  <a:cubicBezTo>
                    <a:pt x="176" y="107"/>
                    <a:pt x="297" y="107"/>
                    <a:pt x="419" y="107"/>
                  </a:cubicBezTo>
                  <a:cubicBezTo>
                    <a:pt x="811" y="107"/>
                    <a:pt x="1203" y="101"/>
                    <a:pt x="1592" y="87"/>
                  </a:cubicBezTo>
                  <a:cubicBezTo>
                    <a:pt x="1645" y="83"/>
                    <a:pt x="1646" y="1"/>
                    <a:pt x="1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83;p71">
              <a:extLst>
                <a:ext uri="{FF2B5EF4-FFF2-40B4-BE49-F238E27FC236}">
                  <a16:creationId xmlns:a16="http://schemas.microsoft.com/office/drawing/2014/main" id="{91E92EEB-6027-161F-2D17-8CECC37AFF54}"/>
                </a:ext>
              </a:extLst>
            </p:cNvPr>
            <p:cNvSpPr/>
            <p:nvPr/>
          </p:nvSpPr>
          <p:spPr>
            <a:xfrm>
              <a:off x="3316859" y="2586935"/>
              <a:ext cx="75297" cy="85740"/>
            </a:xfrm>
            <a:custGeom>
              <a:avLst/>
              <a:gdLst/>
              <a:ahLst/>
              <a:cxnLst/>
              <a:rect l="l" t="t" r="r" b="b"/>
              <a:pathLst>
                <a:path w="1752" h="1995" extrusionOk="0">
                  <a:moveTo>
                    <a:pt x="643" y="1"/>
                  </a:moveTo>
                  <a:cubicBezTo>
                    <a:pt x="447" y="1"/>
                    <a:pt x="251" y="10"/>
                    <a:pt x="55" y="30"/>
                  </a:cubicBezTo>
                  <a:cubicBezTo>
                    <a:pt x="2" y="34"/>
                    <a:pt x="1" y="116"/>
                    <a:pt x="51" y="116"/>
                  </a:cubicBezTo>
                  <a:cubicBezTo>
                    <a:pt x="53" y="116"/>
                    <a:pt x="54" y="116"/>
                    <a:pt x="55" y="116"/>
                  </a:cubicBezTo>
                  <a:cubicBezTo>
                    <a:pt x="263" y="96"/>
                    <a:pt x="469" y="85"/>
                    <a:pt x="676" y="85"/>
                  </a:cubicBezTo>
                  <a:cubicBezTo>
                    <a:pt x="745" y="85"/>
                    <a:pt x="814" y="86"/>
                    <a:pt x="883" y="89"/>
                  </a:cubicBezTo>
                  <a:cubicBezTo>
                    <a:pt x="1024" y="93"/>
                    <a:pt x="1160" y="107"/>
                    <a:pt x="1297" y="121"/>
                  </a:cubicBezTo>
                  <a:cubicBezTo>
                    <a:pt x="1374" y="125"/>
                    <a:pt x="1456" y="134"/>
                    <a:pt x="1533" y="148"/>
                  </a:cubicBezTo>
                  <a:cubicBezTo>
                    <a:pt x="1620" y="166"/>
                    <a:pt x="1633" y="198"/>
                    <a:pt x="1629" y="284"/>
                  </a:cubicBezTo>
                  <a:cubicBezTo>
                    <a:pt x="1611" y="839"/>
                    <a:pt x="1547" y="1398"/>
                    <a:pt x="1502" y="1953"/>
                  </a:cubicBezTo>
                  <a:cubicBezTo>
                    <a:pt x="1499" y="1981"/>
                    <a:pt x="1520" y="1994"/>
                    <a:pt x="1541" y="1994"/>
                  </a:cubicBezTo>
                  <a:cubicBezTo>
                    <a:pt x="1563" y="1994"/>
                    <a:pt x="1586" y="1981"/>
                    <a:pt x="1588" y="1953"/>
                  </a:cubicBezTo>
                  <a:cubicBezTo>
                    <a:pt x="1615" y="1635"/>
                    <a:pt x="1638" y="1312"/>
                    <a:pt x="1665" y="994"/>
                  </a:cubicBezTo>
                  <a:cubicBezTo>
                    <a:pt x="1674" y="839"/>
                    <a:pt x="1688" y="684"/>
                    <a:pt x="1697" y="534"/>
                  </a:cubicBezTo>
                  <a:cubicBezTo>
                    <a:pt x="1706" y="421"/>
                    <a:pt x="1752" y="257"/>
                    <a:pt x="1697" y="152"/>
                  </a:cubicBezTo>
                  <a:cubicBezTo>
                    <a:pt x="1656" y="66"/>
                    <a:pt x="1547" y="66"/>
                    <a:pt x="1465" y="52"/>
                  </a:cubicBezTo>
                  <a:cubicBezTo>
                    <a:pt x="1315" y="34"/>
                    <a:pt x="1160" y="21"/>
                    <a:pt x="1010" y="11"/>
                  </a:cubicBezTo>
                  <a:cubicBezTo>
                    <a:pt x="888" y="4"/>
                    <a:pt x="76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84;p71">
              <a:extLst>
                <a:ext uri="{FF2B5EF4-FFF2-40B4-BE49-F238E27FC236}">
                  <a16:creationId xmlns:a16="http://schemas.microsoft.com/office/drawing/2014/main" id="{0408229B-F3E1-C985-D447-574C6E8814B7}"/>
                </a:ext>
              </a:extLst>
            </p:cNvPr>
            <p:cNvSpPr/>
            <p:nvPr/>
          </p:nvSpPr>
          <p:spPr>
            <a:xfrm>
              <a:off x="3215645" y="2532224"/>
              <a:ext cx="123174" cy="163787"/>
            </a:xfrm>
            <a:custGeom>
              <a:avLst/>
              <a:gdLst/>
              <a:ahLst/>
              <a:cxnLst/>
              <a:rect l="l" t="t" r="r" b="b"/>
              <a:pathLst>
                <a:path w="2866" h="3811" extrusionOk="0">
                  <a:moveTo>
                    <a:pt x="1435" y="0"/>
                  </a:moveTo>
                  <a:cubicBezTo>
                    <a:pt x="1210" y="0"/>
                    <a:pt x="985" y="48"/>
                    <a:pt x="782" y="148"/>
                  </a:cubicBezTo>
                  <a:cubicBezTo>
                    <a:pt x="555" y="261"/>
                    <a:pt x="359" y="452"/>
                    <a:pt x="264" y="689"/>
                  </a:cubicBezTo>
                  <a:cubicBezTo>
                    <a:pt x="150" y="966"/>
                    <a:pt x="232" y="1221"/>
                    <a:pt x="350" y="1480"/>
                  </a:cubicBezTo>
                  <a:cubicBezTo>
                    <a:pt x="409" y="1612"/>
                    <a:pt x="473" y="1748"/>
                    <a:pt x="464" y="1898"/>
                  </a:cubicBezTo>
                  <a:cubicBezTo>
                    <a:pt x="450" y="2089"/>
                    <a:pt x="378" y="2285"/>
                    <a:pt x="328" y="2471"/>
                  </a:cubicBezTo>
                  <a:lnTo>
                    <a:pt x="27" y="3626"/>
                  </a:lnTo>
                  <a:cubicBezTo>
                    <a:pt x="0" y="3738"/>
                    <a:pt x="92" y="3811"/>
                    <a:pt x="180" y="3811"/>
                  </a:cubicBezTo>
                  <a:cubicBezTo>
                    <a:pt x="239" y="3811"/>
                    <a:pt x="296" y="3778"/>
                    <a:pt x="314" y="3704"/>
                  </a:cubicBezTo>
                  <a:cubicBezTo>
                    <a:pt x="400" y="3376"/>
                    <a:pt x="487" y="3044"/>
                    <a:pt x="573" y="2717"/>
                  </a:cubicBezTo>
                  <a:cubicBezTo>
                    <a:pt x="614" y="2567"/>
                    <a:pt x="655" y="2417"/>
                    <a:pt x="691" y="2262"/>
                  </a:cubicBezTo>
                  <a:cubicBezTo>
                    <a:pt x="732" y="2108"/>
                    <a:pt x="778" y="1948"/>
                    <a:pt x="760" y="1785"/>
                  </a:cubicBezTo>
                  <a:cubicBezTo>
                    <a:pt x="732" y="1521"/>
                    <a:pt x="550" y="1307"/>
                    <a:pt x="510" y="1048"/>
                  </a:cubicBezTo>
                  <a:cubicBezTo>
                    <a:pt x="473" y="821"/>
                    <a:pt x="623" y="611"/>
                    <a:pt x="801" y="489"/>
                  </a:cubicBezTo>
                  <a:cubicBezTo>
                    <a:pt x="984" y="356"/>
                    <a:pt x="1206" y="297"/>
                    <a:pt x="1429" y="297"/>
                  </a:cubicBezTo>
                  <a:cubicBezTo>
                    <a:pt x="1467" y="297"/>
                    <a:pt x="1504" y="299"/>
                    <a:pt x="1542" y="302"/>
                  </a:cubicBezTo>
                  <a:cubicBezTo>
                    <a:pt x="1669" y="311"/>
                    <a:pt x="1796" y="343"/>
                    <a:pt x="1915" y="398"/>
                  </a:cubicBezTo>
                  <a:cubicBezTo>
                    <a:pt x="2047" y="461"/>
                    <a:pt x="2092" y="611"/>
                    <a:pt x="2133" y="748"/>
                  </a:cubicBezTo>
                  <a:cubicBezTo>
                    <a:pt x="2174" y="875"/>
                    <a:pt x="2233" y="1016"/>
                    <a:pt x="2197" y="1153"/>
                  </a:cubicBezTo>
                  <a:cubicBezTo>
                    <a:pt x="2160" y="1284"/>
                    <a:pt x="2097" y="1435"/>
                    <a:pt x="2042" y="1562"/>
                  </a:cubicBezTo>
                  <a:cubicBezTo>
                    <a:pt x="1928" y="1812"/>
                    <a:pt x="1828" y="2021"/>
                    <a:pt x="1924" y="2289"/>
                  </a:cubicBezTo>
                  <a:cubicBezTo>
                    <a:pt x="2024" y="2558"/>
                    <a:pt x="2201" y="2790"/>
                    <a:pt x="2283" y="3067"/>
                  </a:cubicBezTo>
                  <a:cubicBezTo>
                    <a:pt x="2360" y="3331"/>
                    <a:pt x="2424" y="3581"/>
                    <a:pt x="2651" y="3754"/>
                  </a:cubicBezTo>
                  <a:cubicBezTo>
                    <a:pt x="2674" y="3772"/>
                    <a:pt x="2698" y="3780"/>
                    <a:pt x="2720" y="3780"/>
                  </a:cubicBezTo>
                  <a:cubicBezTo>
                    <a:pt x="2760" y="3780"/>
                    <a:pt x="2796" y="3754"/>
                    <a:pt x="2820" y="3713"/>
                  </a:cubicBezTo>
                  <a:cubicBezTo>
                    <a:pt x="2865" y="3640"/>
                    <a:pt x="2761" y="3499"/>
                    <a:pt x="2711" y="3408"/>
                  </a:cubicBezTo>
                  <a:cubicBezTo>
                    <a:pt x="2592" y="3208"/>
                    <a:pt x="2551" y="3094"/>
                    <a:pt x="2479" y="2890"/>
                  </a:cubicBezTo>
                  <a:cubicBezTo>
                    <a:pt x="2379" y="2631"/>
                    <a:pt x="2242" y="2367"/>
                    <a:pt x="2178" y="2098"/>
                  </a:cubicBezTo>
                  <a:cubicBezTo>
                    <a:pt x="2119" y="1830"/>
                    <a:pt x="2301" y="1585"/>
                    <a:pt x="2397" y="1344"/>
                  </a:cubicBezTo>
                  <a:cubicBezTo>
                    <a:pt x="2515" y="1039"/>
                    <a:pt x="2470" y="743"/>
                    <a:pt x="2338" y="448"/>
                  </a:cubicBezTo>
                  <a:cubicBezTo>
                    <a:pt x="2283" y="325"/>
                    <a:pt x="2215" y="225"/>
                    <a:pt x="2097" y="157"/>
                  </a:cubicBezTo>
                  <a:cubicBezTo>
                    <a:pt x="1960" y="84"/>
                    <a:pt x="1806" y="38"/>
                    <a:pt x="1656" y="16"/>
                  </a:cubicBezTo>
                  <a:cubicBezTo>
                    <a:pt x="1583" y="6"/>
                    <a:pt x="1509" y="0"/>
                    <a:pt x="14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85;p71">
              <a:extLst>
                <a:ext uri="{FF2B5EF4-FFF2-40B4-BE49-F238E27FC236}">
                  <a16:creationId xmlns:a16="http://schemas.microsoft.com/office/drawing/2014/main" id="{223DFF69-07F1-898C-0286-D7300CCC464A}"/>
                </a:ext>
              </a:extLst>
            </p:cNvPr>
            <p:cNvSpPr/>
            <p:nvPr/>
          </p:nvSpPr>
          <p:spPr>
            <a:xfrm>
              <a:off x="3214227" y="2529946"/>
              <a:ext cx="124979" cy="166538"/>
            </a:xfrm>
            <a:custGeom>
              <a:avLst/>
              <a:gdLst/>
              <a:ahLst/>
              <a:cxnLst/>
              <a:rect l="l" t="t" r="r" b="b"/>
              <a:pathLst>
                <a:path w="2908" h="3875" extrusionOk="0">
                  <a:moveTo>
                    <a:pt x="1502" y="0"/>
                  </a:moveTo>
                  <a:cubicBezTo>
                    <a:pt x="1216" y="0"/>
                    <a:pt x="906" y="64"/>
                    <a:pt x="647" y="196"/>
                  </a:cubicBezTo>
                  <a:cubicBezTo>
                    <a:pt x="420" y="310"/>
                    <a:pt x="242" y="605"/>
                    <a:pt x="197" y="851"/>
                  </a:cubicBezTo>
                  <a:cubicBezTo>
                    <a:pt x="147" y="1124"/>
                    <a:pt x="233" y="1401"/>
                    <a:pt x="365" y="1642"/>
                  </a:cubicBezTo>
                  <a:cubicBezTo>
                    <a:pt x="411" y="1729"/>
                    <a:pt x="470" y="1801"/>
                    <a:pt x="479" y="1897"/>
                  </a:cubicBezTo>
                  <a:cubicBezTo>
                    <a:pt x="488" y="1992"/>
                    <a:pt x="452" y="2092"/>
                    <a:pt x="433" y="2179"/>
                  </a:cubicBezTo>
                  <a:cubicBezTo>
                    <a:pt x="388" y="2365"/>
                    <a:pt x="342" y="2547"/>
                    <a:pt x="292" y="2729"/>
                  </a:cubicBezTo>
                  <a:cubicBezTo>
                    <a:pt x="197" y="3093"/>
                    <a:pt x="92" y="3457"/>
                    <a:pt x="6" y="3820"/>
                  </a:cubicBezTo>
                  <a:cubicBezTo>
                    <a:pt x="0" y="3853"/>
                    <a:pt x="28" y="3874"/>
                    <a:pt x="52" y="3874"/>
                  </a:cubicBezTo>
                  <a:cubicBezTo>
                    <a:pt x="69" y="3874"/>
                    <a:pt x="84" y="3865"/>
                    <a:pt x="88" y="3843"/>
                  </a:cubicBezTo>
                  <a:cubicBezTo>
                    <a:pt x="233" y="3229"/>
                    <a:pt x="438" y="2629"/>
                    <a:pt x="556" y="2006"/>
                  </a:cubicBezTo>
                  <a:cubicBezTo>
                    <a:pt x="574" y="1910"/>
                    <a:pt x="561" y="1815"/>
                    <a:pt x="511" y="1729"/>
                  </a:cubicBezTo>
                  <a:cubicBezTo>
                    <a:pt x="433" y="1597"/>
                    <a:pt x="356" y="1460"/>
                    <a:pt x="311" y="1310"/>
                  </a:cubicBezTo>
                  <a:cubicBezTo>
                    <a:pt x="220" y="1001"/>
                    <a:pt x="279" y="687"/>
                    <a:pt x="492" y="446"/>
                  </a:cubicBezTo>
                  <a:cubicBezTo>
                    <a:pt x="693" y="219"/>
                    <a:pt x="1011" y="128"/>
                    <a:pt x="1307" y="96"/>
                  </a:cubicBezTo>
                  <a:cubicBezTo>
                    <a:pt x="1365" y="90"/>
                    <a:pt x="1424" y="87"/>
                    <a:pt x="1483" y="87"/>
                  </a:cubicBezTo>
                  <a:cubicBezTo>
                    <a:pt x="1733" y="87"/>
                    <a:pt x="1976" y="149"/>
                    <a:pt x="2157" y="337"/>
                  </a:cubicBezTo>
                  <a:cubicBezTo>
                    <a:pt x="2362" y="551"/>
                    <a:pt x="2457" y="810"/>
                    <a:pt x="2443" y="1106"/>
                  </a:cubicBezTo>
                  <a:cubicBezTo>
                    <a:pt x="2430" y="1397"/>
                    <a:pt x="2198" y="1624"/>
                    <a:pt x="2180" y="1910"/>
                  </a:cubicBezTo>
                  <a:cubicBezTo>
                    <a:pt x="2171" y="2065"/>
                    <a:pt x="2225" y="2211"/>
                    <a:pt x="2275" y="2352"/>
                  </a:cubicBezTo>
                  <a:cubicBezTo>
                    <a:pt x="2334" y="2515"/>
                    <a:pt x="2380" y="2684"/>
                    <a:pt x="2434" y="2847"/>
                  </a:cubicBezTo>
                  <a:cubicBezTo>
                    <a:pt x="2534" y="3156"/>
                    <a:pt x="2662" y="3452"/>
                    <a:pt x="2816" y="3734"/>
                  </a:cubicBezTo>
                  <a:cubicBezTo>
                    <a:pt x="2823" y="3750"/>
                    <a:pt x="2836" y="3756"/>
                    <a:pt x="2848" y="3756"/>
                  </a:cubicBezTo>
                  <a:cubicBezTo>
                    <a:pt x="2877" y="3756"/>
                    <a:pt x="2908" y="3724"/>
                    <a:pt x="2889" y="3693"/>
                  </a:cubicBezTo>
                  <a:cubicBezTo>
                    <a:pt x="2730" y="3402"/>
                    <a:pt x="2603" y="3102"/>
                    <a:pt x="2503" y="2784"/>
                  </a:cubicBezTo>
                  <a:cubicBezTo>
                    <a:pt x="2457" y="2634"/>
                    <a:pt x="2412" y="2479"/>
                    <a:pt x="2357" y="2329"/>
                  </a:cubicBezTo>
                  <a:cubicBezTo>
                    <a:pt x="2298" y="2161"/>
                    <a:pt x="2230" y="1992"/>
                    <a:pt x="2280" y="1810"/>
                  </a:cubicBezTo>
                  <a:cubicBezTo>
                    <a:pt x="2321" y="1674"/>
                    <a:pt x="2402" y="1547"/>
                    <a:pt x="2453" y="1415"/>
                  </a:cubicBezTo>
                  <a:cubicBezTo>
                    <a:pt x="2512" y="1274"/>
                    <a:pt x="2534" y="1137"/>
                    <a:pt x="2525" y="983"/>
                  </a:cubicBezTo>
                  <a:cubicBezTo>
                    <a:pt x="2512" y="719"/>
                    <a:pt x="2421" y="496"/>
                    <a:pt x="2239" y="301"/>
                  </a:cubicBezTo>
                  <a:cubicBezTo>
                    <a:pt x="2043" y="87"/>
                    <a:pt x="1793" y="5"/>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86;p71">
              <a:extLst>
                <a:ext uri="{FF2B5EF4-FFF2-40B4-BE49-F238E27FC236}">
                  <a16:creationId xmlns:a16="http://schemas.microsoft.com/office/drawing/2014/main" id="{ABE99DEF-F336-17D0-0E7F-3294F8D27DE1}"/>
                </a:ext>
              </a:extLst>
            </p:cNvPr>
            <p:cNvSpPr/>
            <p:nvPr/>
          </p:nvSpPr>
          <p:spPr>
            <a:xfrm>
              <a:off x="3214399" y="2542581"/>
              <a:ext cx="126526" cy="155579"/>
            </a:xfrm>
            <a:custGeom>
              <a:avLst/>
              <a:gdLst/>
              <a:ahLst/>
              <a:cxnLst/>
              <a:rect l="l" t="t" r="r" b="b"/>
              <a:pathLst>
                <a:path w="2944" h="3620" extrusionOk="0">
                  <a:moveTo>
                    <a:pt x="1419" y="0"/>
                  </a:moveTo>
                  <a:cubicBezTo>
                    <a:pt x="1194" y="0"/>
                    <a:pt x="966" y="64"/>
                    <a:pt x="775" y="184"/>
                  </a:cubicBezTo>
                  <a:cubicBezTo>
                    <a:pt x="570" y="311"/>
                    <a:pt x="484" y="571"/>
                    <a:pt x="488" y="807"/>
                  </a:cubicBezTo>
                  <a:cubicBezTo>
                    <a:pt x="493" y="1084"/>
                    <a:pt x="661" y="1284"/>
                    <a:pt x="770" y="1521"/>
                  </a:cubicBezTo>
                  <a:cubicBezTo>
                    <a:pt x="852" y="1694"/>
                    <a:pt x="757" y="1898"/>
                    <a:pt x="707" y="2071"/>
                  </a:cubicBezTo>
                  <a:cubicBezTo>
                    <a:pt x="652" y="2253"/>
                    <a:pt x="602" y="2435"/>
                    <a:pt x="548" y="2617"/>
                  </a:cubicBezTo>
                  <a:cubicBezTo>
                    <a:pt x="498" y="2799"/>
                    <a:pt x="443" y="2985"/>
                    <a:pt x="388" y="3167"/>
                  </a:cubicBezTo>
                  <a:cubicBezTo>
                    <a:pt x="361" y="3254"/>
                    <a:pt x="334" y="3345"/>
                    <a:pt x="293" y="3426"/>
                  </a:cubicBezTo>
                  <a:cubicBezTo>
                    <a:pt x="266" y="3472"/>
                    <a:pt x="252" y="3504"/>
                    <a:pt x="197" y="3522"/>
                  </a:cubicBezTo>
                  <a:cubicBezTo>
                    <a:pt x="176" y="3530"/>
                    <a:pt x="157" y="3535"/>
                    <a:pt x="141" y="3535"/>
                  </a:cubicBezTo>
                  <a:cubicBezTo>
                    <a:pt x="120" y="3535"/>
                    <a:pt x="103" y="3525"/>
                    <a:pt x="93" y="3499"/>
                  </a:cubicBezTo>
                  <a:cubicBezTo>
                    <a:pt x="86" y="3477"/>
                    <a:pt x="68" y="3468"/>
                    <a:pt x="51" y="3468"/>
                  </a:cubicBezTo>
                  <a:cubicBezTo>
                    <a:pt x="25" y="3468"/>
                    <a:pt x="0" y="3489"/>
                    <a:pt x="11" y="3522"/>
                  </a:cubicBezTo>
                  <a:cubicBezTo>
                    <a:pt x="33" y="3591"/>
                    <a:pt x="73" y="3619"/>
                    <a:pt x="129" y="3619"/>
                  </a:cubicBezTo>
                  <a:cubicBezTo>
                    <a:pt x="155" y="3619"/>
                    <a:pt x="183" y="3614"/>
                    <a:pt x="216" y="3604"/>
                  </a:cubicBezTo>
                  <a:cubicBezTo>
                    <a:pt x="329" y="3572"/>
                    <a:pt x="375" y="3463"/>
                    <a:pt x="416" y="3358"/>
                  </a:cubicBezTo>
                  <a:cubicBezTo>
                    <a:pt x="484" y="3208"/>
                    <a:pt x="516" y="3031"/>
                    <a:pt x="561" y="2872"/>
                  </a:cubicBezTo>
                  <a:cubicBezTo>
                    <a:pt x="611" y="2703"/>
                    <a:pt x="661" y="2535"/>
                    <a:pt x="707" y="2367"/>
                  </a:cubicBezTo>
                  <a:cubicBezTo>
                    <a:pt x="757" y="2194"/>
                    <a:pt x="811" y="2026"/>
                    <a:pt x="861" y="1853"/>
                  </a:cubicBezTo>
                  <a:cubicBezTo>
                    <a:pt x="893" y="1726"/>
                    <a:pt x="907" y="1594"/>
                    <a:pt x="848" y="1480"/>
                  </a:cubicBezTo>
                  <a:cubicBezTo>
                    <a:pt x="707" y="1203"/>
                    <a:pt x="511" y="957"/>
                    <a:pt x="593" y="630"/>
                  </a:cubicBezTo>
                  <a:cubicBezTo>
                    <a:pt x="634" y="452"/>
                    <a:pt x="698" y="325"/>
                    <a:pt x="861" y="234"/>
                  </a:cubicBezTo>
                  <a:cubicBezTo>
                    <a:pt x="998" y="152"/>
                    <a:pt x="1152" y="107"/>
                    <a:pt x="1307" y="88"/>
                  </a:cubicBezTo>
                  <a:cubicBezTo>
                    <a:pt x="1347" y="84"/>
                    <a:pt x="1387" y="82"/>
                    <a:pt x="1428" y="82"/>
                  </a:cubicBezTo>
                  <a:cubicBezTo>
                    <a:pt x="1700" y="82"/>
                    <a:pt x="1973" y="180"/>
                    <a:pt x="2112" y="430"/>
                  </a:cubicBezTo>
                  <a:cubicBezTo>
                    <a:pt x="2198" y="589"/>
                    <a:pt x="2244" y="752"/>
                    <a:pt x="2203" y="934"/>
                  </a:cubicBezTo>
                  <a:cubicBezTo>
                    <a:pt x="2162" y="1093"/>
                    <a:pt x="2076" y="1234"/>
                    <a:pt x="1985" y="1371"/>
                  </a:cubicBezTo>
                  <a:cubicBezTo>
                    <a:pt x="1821" y="1616"/>
                    <a:pt x="1921" y="1967"/>
                    <a:pt x="2012" y="2226"/>
                  </a:cubicBezTo>
                  <a:cubicBezTo>
                    <a:pt x="2126" y="2553"/>
                    <a:pt x="2258" y="2881"/>
                    <a:pt x="2417" y="3190"/>
                  </a:cubicBezTo>
                  <a:cubicBezTo>
                    <a:pt x="2476" y="3306"/>
                    <a:pt x="2625" y="3590"/>
                    <a:pt x="2782" y="3590"/>
                  </a:cubicBezTo>
                  <a:cubicBezTo>
                    <a:pt x="2829" y="3590"/>
                    <a:pt x="2876" y="3565"/>
                    <a:pt x="2921" y="3504"/>
                  </a:cubicBezTo>
                  <a:cubicBezTo>
                    <a:pt x="2943" y="3472"/>
                    <a:pt x="2915" y="3443"/>
                    <a:pt x="2886" y="3443"/>
                  </a:cubicBezTo>
                  <a:cubicBezTo>
                    <a:pt x="2872" y="3443"/>
                    <a:pt x="2859" y="3449"/>
                    <a:pt x="2849" y="3463"/>
                  </a:cubicBezTo>
                  <a:cubicBezTo>
                    <a:pt x="2827" y="3492"/>
                    <a:pt x="2804" y="3504"/>
                    <a:pt x="2779" y="3504"/>
                  </a:cubicBezTo>
                  <a:cubicBezTo>
                    <a:pt x="2672" y="3504"/>
                    <a:pt x="2550" y="3261"/>
                    <a:pt x="2517" y="3194"/>
                  </a:cubicBezTo>
                  <a:cubicBezTo>
                    <a:pt x="2435" y="3049"/>
                    <a:pt x="2371" y="2899"/>
                    <a:pt x="2312" y="2749"/>
                  </a:cubicBezTo>
                  <a:cubicBezTo>
                    <a:pt x="2194" y="2471"/>
                    <a:pt x="2062" y="2194"/>
                    <a:pt x="2007" y="1898"/>
                  </a:cubicBezTo>
                  <a:cubicBezTo>
                    <a:pt x="1971" y="1726"/>
                    <a:pt x="1971" y="1548"/>
                    <a:pt x="2071" y="1398"/>
                  </a:cubicBezTo>
                  <a:cubicBezTo>
                    <a:pt x="2153" y="1275"/>
                    <a:pt x="2226" y="1148"/>
                    <a:pt x="2271" y="1007"/>
                  </a:cubicBezTo>
                  <a:cubicBezTo>
                    <a:pt x="2348" y="752"/>
                    <a:pt x="2280" y="502"/>
                    <a:pt x="2126" y="289"/>
                  </a:cubicBezTo>
                  <a:cubicBezTo>
                    <a:pt x="1980" y="93"/>
                    <a:pt x="1721" y="16"/>
                    <a:pt x="1484" y="2"/>
                  </a:cubicBezTo>
                  <a:cubicBezTo>
                    <a:pt x="1463" y="1"/>
                    <a:pt x="1441" y="0"/>
                    <a:pt x="1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F96CDFD8-DA2D-E263-5D3B-B25FE58AB455}"/>
              </a:ext>
            </a:extLst>
          </p:cNvPr>
          <p:cNvSpPr txBox="1"/>
          <p:nvPr/>
        </p:nvSpPr>
        <p:spPr>
          <a:xfrm>
            <a:off x="964504" y="1102290"/>
            <a:ext cx="5473874" cy="1107996"/>
          </a:xfrm>
          <a:prstGeom prst="rect">
            <a:avLst/>
          </a:prstGeom>
          <a:noFill/>
        </p:spPr>
        <p:txBody>
          <a:bodyPr wrap="square" rtlCol="0">
            <a:spAutoFit/>
          </a:bodyPr>
          <a:lstStyle/>
          <a:p>
            <a:pPr algn="ctr"/>
            <a:r>
              <a:rPr lang="en-US" sz="6600" dirty="0" err="1">
                <a:ln w="28575">
                  <a:solidFill>
                    <a:srgbClr val="C00005"/>
                  </a:solidFill>
                </a:ln>
                <a:solidFill>
                  <a:srgbClr val="FF7C80"/>
                </a:solidFill>
                <a:latin typeface="SVN-Cookies" panose="02040603050506020204" pitchFamily="18" charset="0"/>
              </a:rPr>
              <a:t>Nội</a:t>
            </a:r>
            <a:r>
              <a:rPr lang="en-US" sz="6600" dirty="0">
                <a:ln w="28575">
                  <a:solidFill>
                    <a:srgbClr val="C00005"/>
                  </a:solidFill>
                </a:ln>
                <a:solidFill>
                  <a:srgbClr val="FF7C80"/>
                </a:solidFill>
                <a:latin typeface="SVN-Cookies" panose="02040603050506020204" pitchFamily="18" charset="0"/>
              </a:rPr>
              <a:t> dung </a:t>
            </a:r>
            <a:r>
              <a:rPr lang="en-US" sz="6600" dirty="0" err="1">
                <a:ln w="28575">
                  <a:solidFill>
                    <a:srgbClr val="C00005"/>
                  </a:solidFill>
                </a:ln>
                <a:solidFill>
                  <a:srgbClr val="FF7C80"/>
                </a:solidFill>
                <a:latin typeface="SVN-Cookies" panose="02040603050506020204" pitchFamily="18" charset="0"/>
              </a:rPr>
              <a:t>bài</a:t>
            </a:r>
            <a:endParaRPr lang="en-US" sz="6600" dirty="0">
              <a:ln w="28575">
                <a:solidFill>
                  <a:srgbClr val="C00005"/>
                </a:solidFill>
              </a:ln>
              <a:solidFill>
                <a:srgbClr val="FF7C80"/>
              </a:solidFill>
              <a:latin typeface="SVN-Cookies" panose="02040603050506020204" pitchFamily="18" charset="0"/>
            </a:endParaRPr>
          </a:p>
        </p:txBody>
      </p:sp>
      <p:sp>
        <p:nvSpPr>
          <p:cNvPr id="36" name="TextBox 35">
            <a:extLst>
              <a:ext uri="{FF2B5EF4-FFF2-40B4-BE49-F238E27FC236}">
                <a16:creationId xmlns:a16="http://schemas.microsoft.com/office/drawing/2014/main" id="{C74C5B3D-065A-863E-0028-E6CF7AD41EB1}"/>
              </a:ext>
            </a:extLst>
          </p:cNvPr>
          <p:cNvSpPr txBox="1"/>
          <p:nvPr/>
        </p:nvSpPr>
        <p:spPr>
          <a:xfrm>
            <a:off x="7180544" y="1593316"/>
            <a:ext cx="3867411" cy="3970318"/>
          </a:xfrm>
          <a:prstGeom prst="rect">
            <a:avLst/>
          </a:prstGeom>
          <a:noFill/>
        </p:spPr>
        <p:txBody>
          <a:bodyPr wrap="square">
            <a:spAutoFit/>
          </a:bodyPr>
          <a:lstStyle/>
          <a:p>
            <a:pPr algn="just"/>
            <a:r>
              <a:rPr lang="en-US" sz="3600" dirty="0" err="1">
                <a:solidFill>
                  <a:srgbClr val="002060"/>
                </a:solidFill>
                <a:latin typeface="iCiel Cadena" panose="02000503000000020004" pitchFamily="50" charset="0"/>
              </a:rPr>
              <a:t>Nguyện</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vọng</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và</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lòng</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nhiệt</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thành</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của</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một</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phụ</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nữ</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dũng</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cảm</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muốn</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làm</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việc</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lớn</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đóng</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góp</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công</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sức</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cho</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Cách</a:t>
            </a:r>
            <a:r>
              <a:rPr lang="en-US" sz="3600" dirty="0">
                <a:solidFill>
                  <a:srgbClr val="002060"/>
                </a:solidFill>
                <a:latin typeface="iCiel Cadena" panose="02000503000000020004" pitchFamily="50" charset="0"/>
              </a:rPr>
              <a:t> </a:t>
            </a:r>
            <a:r>
              <a:rPr lang="en-US" sz="3600" dirty="0" err="1">
                <a:solidFill>
                  <a:srgbClr val="002060"/>
                </a:solidFill>
                <a:latin typeface="iCiel Cadena" panose="02000503000000020004" pitchFamily="50" charset="0"/>
              </a:rPr>
              <a:t>mạng</a:t>
            </a:r>
            <a:r>
              <a:rPr lang="en-US" sz="3600" dirty="0">
                <a:solidFill>
                  <a:srgbClr val="002060"/>
                </a:solidFill>
                <a:latin typeface="iCiel Cadena" panose="02000503000000020004" pitchFamily="50" charset="0"/>
              </a:rPr>
              <a:t>.</a:t>
            </a:r>
          </a:p>
        </p:txBody>
      </p:sp>
    </p:spTree>
    <p:extLst>
      <p:ext uri="{BB962C8B-B14F-4D97-AF65-F5344CB8AC3E}">
        <p14:creationId xmlns:p14="http://schemas.microsoft.com/office/powerpoint/2010/main" val="879819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pic>
        <p:nvPicPr>
          <p:cNvPr id="8" name="Picture 7">
            <a:extLst>
              <a:ext uri="{FF2B5EF4-FFF2-40B4-BE49-F238E27FC236}">
                <a16:creationId xmlns:a16="http://schemas.microsoft.com/office/drawing/2014/main" id="{9DB49E62-89FE-B3D4-F2C5-58F2AEEFA908}"/>
              </a:ext>
            </a:extLst>
          </p:cNvPr>
          <p:cNvPicPr>
            <a:picLocks noChangeAspect="1"/>
          </p:cNvPicPr>
          <p:nvPr/>
        </p:nvPicPr>
        <p:blipFill rotWithShape="1">
          <a:blip r:embed="rId3"/>
          <a:srcRect l="7952"/>
          <a:stretch/>
        </p:blipFill>
        <p:spPr>
          <a:xfrm>
            <a:off x="651352" y="1317302"/>
            <a:ext cx="4414695" cy="3918578"/>
          </a:xfrm>
          <a:prstGeom prst="rect">
            <a:avLst/>
          </a:prstGeom>
        </p:spPr>
      </p:pic>
      <p:sp>
        <p:nvSpPr>
          <p:cNvPr id="10" name="TextBox 9">
            <a:extLst>
              <a:ext uri="{FF2B5EF4-FFF2-40B4-BE49-F238E27FC236}">
                <a16:creationId xmlns:a16="http://schemas.microsoft.com/office/drawing/2014/main" id="{675E69B7-A0A0-FEE9-5996-3C53362BA346}"/>
              </a:ext>
            </a:extLst>
          </p:cNvPr>
          <p:cNvSpPr txBox="1"/>
          <p:nvPr/>
        </p:nvSpPr>
        <p:spPr>
          <a:xfrm>
            <a:off x="3992053" y="1698838"/>
            <a:ext cx="7686379" cy="3046988"/>
          </a:xfrm>
          <a:prstGeom prst="rect">
            <a:avLst/>
          </a:prstGeom>
          <a:noFill/>
        </p:spPr>
        <p:txBody>
          <a:bodyPr wrap="square">
            <a:spAutoFit/>
          </a:bodyPr>
          <a:lstStyle/>
          <a:p>
            <a:pPr algn="ctr"/>
            <a:r>
              <a:rPr lang="en-US" sz="9600" dirty="0">
                <a:ln w="19050">
                  <a:solidFill>
                    <a:sysClr val="windowText" lastClr="000000"/>
                  </a:solidFill>
                </a:ln>
                <a:solidFill>
                  <a:srgbClr val="FFC000"/>
                </a:solidFill>
                <a:latin typeface="iCiel Pony" panose="02000000000000000000" pitchFamily="2" charset="0"/>
              </a:rPr>
              <a:t>LUYỆN ĐỌC DIỄN CẢM</a:t>
            </a:r>
          </a:p>
        </p:txBody>
      </p:sp>
    </p:spTree>
    <p:extLst>
      <p:ext uri="{BB962C8B-B14F-4D97-AF65-F5344CB8AC3E}">
        <p14:creationId xmlns:p14="http://schemas.microsoft.com/office/powerpoint/2010/main" val="1916473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58FAB9-4488-5BC9-D36A-DCCF5A5EE9D2}"/>
              </a:ext>
            </a:extLst>
          </p:cNvPr>
          <p:cNvGrpSpPr/>
          <p:nvPr/>
        </p:nvGrpSpPr>
        <p:grpSpPr>
          <a:xfrm>
            <a:off x="685800" y="635000"/>
            <a:ext cx="10820400" cy="5816600"/>
            <a:chOff x="850900" y="520700"/>
            <a:chExt cx="10820400" cy="5816600"/>
          </a:xfrm>
        </p:grpSpPr>
        <p:sp>
          <p:nvSpPr>
            <p:cNvPr id="5" name="Rectangle: Rounded Corners 4">
              <a:extLst>
                <a:ext uri="{FF2B5EF4-FFF2-40B4-BE49-F238E27FC236}">
                  <a16:creationId xmlns:a16="http://schemas.microsoft.com/office/drawing/2014/main" id="{11D7AAA5-7B82-9537-4F3A-A6095E7FB49B}"/>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DA94956-AADC-5BAB-3B54-52D2AA1A4EE8}"/>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oogle Shape;3676;p46">
            <a:extLst>
              <a:ext uri="{FF2B5EF4-FFF2-40B4-BE49-F238E27FC236}">
                <a16:creationId xmlns:a16="http://schemas.microsoft.com/office/drawing/2014/main" id="{701370BC-CB45-B31C-D0B7-D073DBF33FBB}"/>
              </a:ext>
            </a:extLst>
          </p:cNvPr>
          <p:cNvGrpSpPr/>
          <p:nvPr/>
        </p:nvGrpSpPr>
        <p:grpSpPr>
          <a:xfrm rot="-6895068">
            <a:off x="2196147" y="1939353"/>
            <a:ext cx="289818" cy="377417"/>
            <a:chOff x="2708574" y="1101744"/>
            <a:chExt cx="82722" cy="91131"/>
          </a:xfrm>
        </p:grpSpPr>
        <p:sp>
          <p:nvSpPr>
            <p:cNvPr id="3" name="Google Shape;3677;p46">
              <a:extLst>
                <a:ext uri="{FF2B5EF4-FFF2-40B4-BE49-F238E27FC236}">
                  <a16:creationId xmlns:a16="http://schemas.microsoft.com/office/drawing/2014/main" id="{C71293F7-1889-4063-5B08-D767C72AFF1C}"/>
                </a:ext>
              </a:extLst>
            </p:cNvPr>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a:defRPr/>
              </a:pPr>
              <a:endParaRPr sz="2000" kern="0">
                <a:solidFill>
                  <a:sysClr val="windowText" lastClr="000000"/>
                </a:solidFill>
                <a:latin typeface="Arial"/>
                <a:cs typeface="Arial"/>
                <a:sym typeface="Arial"/>
              </a:endParaRPr>
            </a:p>
          </p:txBody>
        </p:sp>
        <p:sp>
          <p:nvSpPr>
            <p:cNvPr id="8" name="Google Shape;3678;p46">
              <a:extLst>
                <a:ext uri="{FF2B5EF4-FFF2-40B4-BE49-F238E27FC236}">
                  <a16:creationId xmlns:a16="http://schemas.microsoft.com/office/drawing/2014/main" id="{FF501055-C243-B527-E8DD-7663D0A65676}"/>
                </a:ext>
              </a:extLst>
            </p:cNvPr>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a:defRPr/>
              </a:pPr>
              <a:endParaRPr sz="2000" kern="0">
                <a:solidFill>
                  <a:sysClr val="windowText" lastClr="000000"/>
                </a:solidFill>
                <a:latin typeface="Arial"/>
                <a:cs typeface="Arial"/>
                <a:sym typeface="Arial"/>
              </a:endParaRPr>
            </a:p>
          </p:txBody>
        </p:sp>
        <p:sp>
          <p:nvSpPr>
            <p:cNvPr id="9" name="Google Shape;3679;p46">
              <a:extLst>
                <a:ext uri="{FF2B5EF4-FFF2-40B4-BE49-F238E27FC236}">
                  <a16:creationId xmlns:a16="http://schemas.microsoft.com/office/drawing/2014/main" id="{BC4BEC61-DE8B-9181-C49F-763F1A5857DC}"/>
                </a:ext>
              </a:extLst>
            </p:cNvPr>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a:defRPr/>
              </a:pPr>
              <a:endParaRPr sz="2000" kern="0">
                <a:solidFill>
                  <a:sysClr val="windowText" lastClr="000000"/>
                </a:solidFill>
                <a:latin typeface="Arial"/>
                <a:cs typeface="Arial"/>
                <a:sym typeface="Arial"/>
              </a:endParaRPr>
            </a:p>
          </p:txBody>
        </p:sp>
        <p:sp>
          <p:nvSpPr>
            <p:cNvPr id="10" name="Google Shape;3680;p46">
              <a:extLst>
                <a:ext uri="{FF2B5EF4-FFF2-40B4-BE49-F238E27FC236}">
                  <a16:creationId xmlns:a16="http://schemas.microsoft.com/office/drawing/2014/main" id="{E8EBA225-210B-CFA1-54CC-FF5057ED1520}"/>
                </a:ext>
              </a:extLst>
            </p:cNvPr>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a:defRPr/>
              </a:pPr>
              <a:endParaRPr sz="2000" kern="0">
                <a:solidFill>
                  <a:sysClr val="windowText" lastClr="000000"/>
                </a:solidFill>
                <a:latin typeface="Arial"/>
                <a:cs typeface="Arial"/>
                <a:sym typeface="Arial"/>
              </a:endParaRPr>
            </a:p>
          </p:txBody>
        </p:sp>
        <p:sp>
          <p:nvSpPr>
            <p:cNvPr id="11" name="Google Shape;3681;p46">
              <a:extLst>
                <a:ext uri="{FF2B5EF4-FFF2-40B4-BE49-F238E27FC236}">
                  <a16:creationId xmlns:a16="http://schemas.microsoft.com/office/drawing/2014/main" id="{6FFDBFFA-3850-BE46-23A0-43C3C0D31158}"/>
                </a:ext>
              </a:extLst>
            </p:cNvPr>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a:defRPr/>
              </a:pPr>
              <a:endParaRPr sz="2000" kern="0">
                <a:solidFill>
                  <a:sysClr val="windowText" lastClr="000000"/>
                </a:solidFill>
                <a:latin typeface="Arial"/>
                <a:cs typeface="Arial"/>
                <a:sym typeface="Arial"/>
              </a:endParaRPr>
            </a:p>
          </p:txBody>
        </p:sp>
      </p:grpSp>
      <p:sp>
        <p:nvSpPr>
          <p:cNvPr id="12" name="Rectangle: Rounded Corners 11">
            <a:extLst>
              <a:ext uri="{FF2B5EF4-FFF2-40B4-BE49-F238E27FC236}">
                <a16:creationId xmlns:a16="http://schemas.microsoft.com/office/drawing/2014/main" id="{C3E95CEA-352E-E26B-2858-1355C5E1960C}"/>
              </a:ext>
            </a:extLst>
          </p:cNvPr>
          <p:cNvSpPr/>
          <p:nvPr/>
        </p:nvSpPr>
        <p:spPr>
          <a:xfrm>
            <a:off x="3672524" y="1373695"/>
            <a:ext cx="6652575" cy="999242"/>
          </a:xfrm>
          <a:prstGeom prst="roundRect">
            <a:avLst/>
          </a:prstGeom>
          <a:solidFill>
            <a:srgbClr val="FFFFFF"/>
          </a:solidFill>
          <a:ln w="25400" cap="flat" cmpd="sng" algn="ctr">
            <a:solidFill>
              <a:srgbClr val="EB404B"/>
            </a:solidFill>
            <a:prstDash val="dash"/>
          </a:ln>
          <a:effectLst/>
        </p:spPr>
        <p:txBody>
          <a:bodyPr rtlCol="0" anchor="ctr"/>
          <a:lstStyle/>
          <a:p>
            <a:pPr algn="ctr">
              <a:defRPr/>
            </a:pPr>
            <a:endParaRPr lang="en-US" sz="2000" kern="0">
              <a:solidFill>
                <a:srgbClr val="FFFFFF"/>
              </a:solidFill>
              <a:latin typeface="Arial"/>
              <a:cs typeface="Arial"/>
              <a:sym typeface="Arial"/>
            </a:endParaRPr>
          </a:p>
        </p:txBody>
      </p:sp>
      <p:pic>
        <p:nvPicPr>
          <p:cNvPr id="13" name="Picture 12">
            <a:extLst>
              <a:ext uri="{FF2B5EF4-FFF2-40B4-BE49-F238E27FC236}">
                <a16:creationId xmlns:a16="http://schemas.microsoft.com/office/drawing/2014/main" id="{67530B54-DC29-FF87-4D1C-18969EDA58B8}"/>
              </a:ext>
            </a:extLst>
          </p:cNvPr>
          <p:cNvPicPr>
            <a:picLocks noChangeAspect="1"/>
          </p:cNvPicPr>
          <p:nvPr/>
        </p:nvPicPr>
        <p:blipFill>
          <a:blip r:embed="rId2"/>
          <a:stretch>
            <a:fillRect/>
          </a:stretch>
        </p:blipFill>
        <p:spPr>
          <a:xfrm>
            <a:off x="1115736" y="524837"/>
            <a:ext cx="2249764" cy="2337847"/>
          </a:xfrm>
          <a:prstGeom prst="rect">
            <a:avLst/>
          </a:prstGeom>
        </p:spPr>
      </p:pic>
      <p:sp>
        <p:nvSpPr>
          <p:cNvPr id="15" name="TextBox 14">
            <a:extLst>
              <a:ext uri="{FF2B5EF4-FFF2-40B4-BE49-F238E27FC236}">
                <a16:creationId xmlns:a16="http://schemas.microsoft.com/office/drawing/2014/main" id="{3961DFF0-3BD3-0887-94D7-501EBF5D6B74}"/>
              </a:ext>
            </a:extLst>
          </p:cNvPr>
          <p:cNvSpPr txBox="1"/>
          <p:nvPr/>
        </p:nvSpPr>
        <p:spPr>
          <a:xfrm>
            <a:off x="4286305" y="1449111"/>
            <a:ext cx="6055436" cy="954107"/>
          </a:xfrm>
          <a:prstGeom prst="rect">
            <a:avLst/>
          </a:prstGeom>
          <a:noFill/>
        </p:spPr>
        <p:txBody>
          <a:bodyPr wrap="square" rtlCol="0">
            <a:spAutoFit/>
          </a:bodyPr>
          <a:lstStyle/>
          <a:p>
            <a:pPr>
              <a:buClr>
                <a:srgbClr val="000000"/>
              </a:buClr>
              <a:buFont typeface="Arial"/>
              <a:buNone/>
            </a:pP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Vì</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sao</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áo</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dài</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được</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coi</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biểu</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tượng</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cho</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y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phục</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truyền</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thống</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Việt</a:t>
            </a:r>
            <a:r>
              <a:rPr lang="en-US" sz="28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Nam?</a:t>
            </a:r>
          </a:p>
        </p:txBody>
      </p:sp>
      <p:sp>
        <p:nvSpPr>
          <p:cNvPr id="16" name="TextBox 15">
            <a:extLst>
              <a:ext uri="{FF2B5EF4-FFF2-40B4-BE49-F238E27FC236}">
                <a16:creationId xmlns:a16="http://schemas.microsoft.com/office/drawing/2014/main" id="{687A6F8F-F6A5-2B83-B081-8C98D1D4C9DD}"/>
              </a:ext>
            </a:extLst>
          </p:cNvPr>
          <p:cNvSpPr txBox="1"/>
          <p:nvPr/>
        </p:nvSpPr>
        <p:spPr>
          <a:xfrm>
            <a:off x="1789043" y="5146527"/>
            <a:ext cx="8931952" cy="954107"/>
          </a:xfrm>
          <a:prstGeom prst="rect">
            <a:avLst/>
          </a:prstGeom>
          <a:noFill/>
        </p:spPr>
        <p:txBody>
          <a:bodyPr wrap="square">
            <a:spAutoFit/>
          </a:bodyPr>
          <a:lstStyle/>
          <a:p>
            <a:pPr algn="just">
              <a:buClr>
                <a:srgbClr val="000000"/>
              </a:buClr>
              <a:buFont typeface="Arial"/>
              <a:buNone/>
            </a:pP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Vì</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áo</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dài</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vừa</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thể</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hiện</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phong</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cách</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vừa</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tinh</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tế</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vừa</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kín</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đáo</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lại</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làm</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cho</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người</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mặc</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thêm</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mềm</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mại</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thanh</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thoát</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kern="0" dirty="0" err="1">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hơn</a:t>
            </a:r>
            <a:r>
              <a:rPr lang="en-US" sz="2800" kern="0" dirty="0">
                <a:solidFill>
                  <a:srgbClr val="FA97B3">
                    <a:lumMod val="50000"/>
                  </a:srgbClr>
                </a:solidFill>
                <a:latin typeface="Times New Roman" panose="02020603050405020304" pitchFamily="18" charset="0"/>
                <a:ea typeface="Tahoma" panose="020B0604030504040204" pitchFamily="34" charset="0"/>
                <a:cs typeface="Times New Roman" panose="02020603050405020304" pitchFamily="18" charset="0"/>
                <a:sym typeface="Arial"/>
              </a:rPr>
              <a:t>.</a:t>
            </a:r>
          </a:p>
        </p:txBody>
      </p:sp>
      <p:pic>
        <p:nvPicPr>
          <p:cNvPr id="17" name="Picture 16">
            <a:extLst>
              <a:ext uri="{FF2B5EF4-FFF2-40B4-BE49-F238E27FC236}">
                <a16:creationId xmlns:a16="http://schemas.microsoft.com/office/drawing/2014/main" id="{5AC0E577-38F3-6644-03A1-62773F1797BA}"/>
              </a:ext>
            </a:extLst>
          </p:cNvPr>
          <p:cNvPicPr>
            <a:picLocks noChangeAspect="1"/>
          </p:cNvPicPr>
          <p:nvPr/>
        </p:nvPicPr>
        <p:blipFill>
          <a:blip r:embed="rId3"/>
          <a:stretch>
            <a:fillRect/>
          </a:stretch>
        </p:blipFill>
        <p:spPr>
          <a:xfrm>
            <a:off x="5829998" y="2286000"/>
            <a:ext cx="3589792" cy="3144007"/>
          </a:xfrm>
          <a:prstGeom prst="rect">
            <a:avLst/>
          </a:prstGeom>
        </p:spPr>
      </p:pic>
      <p:pic>
        <p:nvPicPr>
          <p:cNvPr id="18" name="Picture 17">
            <a:extLst>
              <a:ext uri="{FF2B5EF4-FFF2-40B4-BE49-F238E27FC236}">
                <a16:creationId xmlns:a16="http://schemas.microsoft.com/office/drawing/2014/main" id="{208FA966-20EC-4C57-90C8-4F1DDB45EE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61" b="96659" l="9694" r="89720">
                        <a14:foregroundMark x1="34092" y1="7549" x2="61874" y2="7983"/>
                        <a14:foregroundMark x1="61874" y1="7983" x2="61874" y2="8113"/>
                        <a14:foregroundMark x1="41900" y1="6941" x2="58816" y2="8113"/>
                        <a14:foregroundMark x1="31490" y1="7245" x2="58946" y2="6161"/>
                        <a14:foregroundMark x1="58946" y1="6161" x2="64086" y2="6941"/>
                        <a14:foregroundMark x1="38842" y1="91540" x2="53221" y2="93015"/>
                        <a14:foregroundMark x1="50358" y1="95965" x2="53351" y2="96659"/>
                      </a14:backgroundRemoval>
                    </a14:imgEffect>
                  </a14:imgLayer>
                </a14:imgProps>
              </a:ext>
            </a:extLst>
          </a:blip>
          <a:stretch>
            <a:fillRect/>
          </a:stretch>
        </p:blipFill>
        <p:spPr>
          <a:xfrm>
            <a:off x="3724107" y="2336800"/>
            <a:ext cx="1997791" cy="2892279"/>
          </a:xfrm>
          <a:prstGeom prst="rect">
            <a:avLst/>
          </a:prstGeom>
        </p:spPr>
      </p:pic>
      <p:pic>
        <p:nvPicPr>
          <p:cNvPr id="19" name="Picture 18">
            <a:extLst>
              <a:ext uri="{FF2B5EF4-FFF2-40B4-BE49-F238E27FC236}">
                <a16:creationId xmlns:a16="http://schemas.microsoft.com/office/drawing/2014/main" id="{4FC13EEB-A2E4-29A0-D5AC-E61A6DE1EC55}"/>
              </a:ext>
            </a:extLst>
          </p:cNvPr>
          <p:cNvPicPr>
            <a:picLocks noChangeAspect="1"/>
          </p:cNvPicPr>
          <p:nvPr/>
        </p:nvPicPr>
        <p:blipFill>
          <a:blip r:embed="rId6"/>
          <a:stretch>
            <a:fillRect/>
          </a:stretch>
        </p:blipFill>
        <p:spPr>
          <a:xfrm>
            <a:off x="6019800" y="3220339"/>
            <a:ext cx="970935" cy="459968"/>
          </a:xfrm>
          <a:prstGeom prst="rect">
            <a:avLst/>
          </a:prstGeom>
        </p:spPr>
      </p:pic>
    </p:spTree>
    <p:extLst>
      <p:ext uri="{BB962C8B-B14F-4D97-AF65-F5344CB8AC3E}">
        <p14:creationId xmlns:p14="http://schemas.microsoft.com/office/powerpoint/2010/main" val="18681416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241300" y="165100"/>
            <a:ext cx="11950700" cy="66040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C214AF9-32B8-3719-3612-4AFA0513E99E}"/>
              </a:ext>
            </a:extLst>
          </p:cNvPr>
          <p:cNvSpPr txBox="1"/>
          <p:nvPr/>
        </p:nvSpPr>
        <p:spPr>
          <a:xfrm>
            <a:off x="4178300" y="177800"/>
            <a:ext cx="3835400" cy="523220"/>
          </a:xfrm>
          <a:prstGeom prst="rect">
            <a:avLst/>
          </a:prstGeom>
          <a:noFill/>
        </p:spPr>
        <p:txBody>
          <a:bodyPr wrap="square" rtlCol="0">
            <a:spAutoFit/>
          </a:bodyPr>
          <a:lstStyle/>
          <a:p>
            <a:pPr algn="ctr"/>
            <a:r>
              <a:rPr lang="en-US" sz="2800" dirty="0" err="1">
                <a:solidFill>
                  <a:schemeClr val="accent2"/>
                </a:solidFill>
                <a:latin typeface="SVN-Cookies" panose="02040603050506020204" pitchFamily="18" charset="0"/>
              </a:rPr>
              <a:t>Công</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việc</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đầu</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tiên</a:t>
            </a:r>
            <a:endParaRPr lang="en-US" sz="2800" dirty="0">
              <a:solidFill>
                <a:schemeClr val="accent2"/>
              </a:solidFill>
              <a:latin typeface="SVN-Cookies" panose="02040603050506020204" pitchFamily="18" charset="0"/>
            </a:endParaRPr>
          </a:p>
        </p:txBody>
      </p:sp>
      <p:sp>
        <p:nvSpPr>
          <p:cNvPr id="4" name="TextBox 3">
            <a:extLst>
              <a:ext uri="{FF2B5EF4-FFF2-40B4-BE49-F238E27FC236}">
                <a16:creationId xmlns:a16="http://schemas.microsoft.com/office/drawing/2014/main" id="{FBB7ABCC-3216-10B6-8309-E815737AE75A}"/>
              </a:ext>
            </a:extLst>
          </p:cNvPr>
          <p:cNvSpPr txBox="1"/>
          <p:nvPr/>
        </p:nvSpPr>
        <p:spPr>
          <a:xfrm>
            <a:off x="409575" y="694353"/>
            <a:ext cx="11372850" cy="5909310"/>
          </a:xfrm>
          <a:prstGeom prst="rect">
            <a:avLst/>
          </a:prstGeom>
          <a:noFill/>
        </p:spPr>
        <p:txBody>
          <a:bodyPr wrap="square">
            <a:spAutoFit/>
          </a:bodyPr>
          <a:lstStyle/>
          <a:p>
            <a:pPr algn="just"/>
            <a:r>
              <a:rPr lang="vi-VN" b="0" i="0" dirty="0">
                <a:solidFill>
                  <a:srgbClr val="000000"/>
                </a:solidFill>
                <a:effectLst/>
                <a:latin typeface="+mj-lt"/>
              </a:rPr>
              <a:t>  Một hôm, anh Ba Chẩn gọi tôi vào trong buồng, đúng cái nơi anh giao việc cho tôi ba ngày trước. Anh lấy từ mái nhà xuống bó giấy lớn, rồi hỏi tôi:</a:t>
            </a:r>
          </a:p>
          <a:p>
            <a:pPr algn="just"/>
            <a:r>
              <a:rPr lang="vi-VN" b="0" i="0" dirty="0">
                <a:solidFill>
                  <a:srgbClr val="000000"/>
                </a:solidFill>
                <a:effectLst/>
                <a:latin typeface="+mj-lt"/>
              </a:rPr>
              <a:t>      - Út có dám rải truyền đơn không?</a:t>
            </a:r>
          </a:p>
          <a:p>
            <a:pPr algn="just"/>
            <a:r>
              <a:rPr lang="vi-VN" b="0" i="0" dirty="0">
                <a:solidFill>
                  <a:srgbClr val="000000"/>
                </a:solidFill>
                <a:effectLst/>
                <a:latin typeface="+mj-lt"/>
              </a:rPr>
              <a:t>      Tôi vừa mừng vừa lo, nói:</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Được, nhưng rải thế nào anh phải chỉ vẽ, em mới làm được chớ!</a:t>
            </a:r>
          </a:p>
          <a:p>
            <a:pPr algn="just"/>
            <a:r>
              <a:rPr lang="vi-VN" b="0" i="0" dirty="0">
                <a:solidFill>
                  <a:srgbClr val="000000"/>
                </a:solidFill>
                <a:effectLst/>
                <a:latin typeface="+mj-lt"/>
              </a:rPr>
              <a:t>     Anh Ba cười, rồi dặn dò tôi tỉ mỉ. Cuối cùng, anh nhắc:</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Rủi địch nó bắt em tận tay thì em một mực nói rằng có một anh bảo đây là giấy quảng cáo thuốc. Em không biết chữ nên không biết giấy gì.</a:t>
            </a:r>
          </a:p>
          <a:p>
            <a:pPr algn="just"/>
            <a:r>
              <a:rPr lang="vi-VN" b="0" i="0" dirty="0">
                <a:solidFill>
                  <a:srgbClr val="000000"/>
                </a:solidFill>
                <a:effectLst/>
                <a:latin typeface="+mj-lt"/>
              </a:rPr>
              <a:t>     Nhận công việc </a:t>
            </a:r>
            <a:r>
              <a:rPr lang="vi-VN" b="0" dirty="0">
                <a:solidFill>
                  <a:srgbClr val="000000"/>
                </a:solidFill>
                <a:effectLst/>
                <a:latin typeface="+mj-lt"/>
              </a:rPr>
              <a:t>vinh dự </a:t>
            </a:r>
            <a:r>
              <a:rPr lang="vi-VN" b="0" i="0" dirty="0">
                <a:solidFill>
                  <a:srgbClr val="000000"/>
                </a:solidFill>
                <a:effectLst/>
                <a:latin typeface="+mj-lt"/>
              </a:rPr>
              <a:t>đầu tiên này, tôi thấy trong người cứ bồn chồn, thấp thỏm. Đêm đó, tôi ngủ không yên, lục đục dậy từ nửa đêm, ngồi nghĩ cách giấu truyền đơn. Khoảng ba giờ sáng, tôi giả đi bán cá như mọi hôm. Tay tôi bê rổ cá, còn bó truyền đơn thì giắt trên lưng quần. Tôi rảo bước và truyền đơn cứ từ từ rơi xuống đất. Gần tới chợ thì vừa hết, trời cũng vừa sáng tỏ:</a:t>
            </a:r>
          </a:p>
          <a:p>
            <a:pPr algn="just"/>
            <a:r>
              <a:rPr lang="vi-VN" b="0" i="0" dirty="0">
                <a:solidFill>
                  <a:srgbClr val="000000"/>
                </a:solidFill>
                <a:effectLst/>
                <a:latin typeface="+mj-lt"/>
              </a:rPr>
              <a:t>     Độ tám giờ, nhân dân xì xào ầm lên: “Cộng sản rải giấy nhiều quá!”</a:t>
            </a:r>
          </a:p>
          <a:p>
            <a:pPr algn="just"/>
            <a:r>
              <a:rPr lang="vi-VN" b="0" i="0" dirty="0">
                <a:solidFill>
                  <a:srgbClr val="000000"/>
                </a:solidFill>
                <a:effectLst/>
                <a:latin typeface="+mj-lt"/>
              </a:rPr>
              <a:t>     Mấy tên lính mã tà hớt hải xách súng chạy rầm rầm.</a:t>
            </a:r>
          </a:p>
          <a:p>
            <a:pPr algn="just"/>
            <a:r>
              <a:rPr lang="vi-VN" b="0" i="0" dirty="0">
                <a:solidFill>
                  <a:srgbClr val="000000"/>
                </a:solidFill>
                <a:effectLst/>
                <a:latin typeface="+mj-lt"/>
              </a:rPr>
              <a:t>     Về đến nhà, tôi khóe ngay kết quả với anh Ba. Anh tôi khen:</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Út khá lắm, cứ làm như vậy rồi quen, em ạ!</a:t>
            </a:r>
          </a:p>
          <a:p>
            <a:pPr algn="just"/>
            <a:r>
              <a:rPr lang="vi-VN" b="0" i="0" dirty="0">
                <a:solidFill>
                  <a:srgbClr val="000000"/>
                </a:solidFill>
                <a:effectLst/>
                <a:latin typeface="+mj-lt"/>
              </a:rPr>
              <a:t>     Lần sau, anh tôi lại giao rải truyền đơn tại chợ Mỹ Lồng. Tôi cũng hoàn thành. Làm được một vài việc, tôi bắt đầu ham hoạt động. Tôi tâm sự với anh Ba:</a:t>
            </a:r>
          </a:p>
          <a:p>
            <a:pPr algn="just"/>
            <a:r>
              <a:rPr lang="vi-VN" b="0" i="0" dirty="0">
                <a:solidFill>
                  <a:srgbClr val="000000"/>
                </a:solidFill>
                <a:effectLst/>
                <a:latin typeface="+mj-lt"/>
              </a:rPr>
              <a:t>    -</a:t>
            </a:r>
            <a:r>
              <a:rPr lang="en-US" b="0" i="0" dirty="0">
                <a:solidFill>
                  <a:srgbClr val="000000"/>
                </a:solidFill>
                <a:effectLst/>
                <a:latin typeface="+mj-lt"/>
              </a:rPr>
              <a:t> </a:t>
            </a:r>
            <a:r>
              <a:rPr lang="vi-VN" b="0" i="0" dirty="0">
                <a:solidFill>
                  <a:srgbClr val="000000"/>
                </a:solidFill>
                <a:effectLst/>
                <a:latin typeface="+mj-lt"/>
              </a:rPr>
              <a:t>Em chỉ muốn làm thật nhiều việc cho Cách mạng. Anh cho em thoát li hẳn nghe anh!</a:t>
            </a:r>
          </a:p>
          <a:p>
            <a:pPr algn="r"/>
            <a:r>
              <a:rPr lang="vi-VN" b="0" i="0" dirty="0">
                <a:solidFill>
                  <a:srgbClr val="000000"/>
                </a:solidFill>
                <a:effectLst/>
                <a:latin typeface="+mj-lt"/>
              </a:rPr>
              <a:t>Theo HỒI KÍ CỦA BÀ NGUYỄN THỊ ĐỊNH</a:t>
            </a:r>
          </a:p>
          <a:p>
            <a:pPr algn="r"/>
            <a:r>
              <a:rPr lang="vi-VN" b="0" i="0" dirty="0">
                <a:solidFill>
                  <a:srgbClr val="000000"/>
                </a:solidFill>
                <a:effectLst/>
                <a:latin typeface="+mj-lt"/>
              </a:rPr>
              <a:t>(Văn Phác ghi)</a:t>
            </a:r>
          </a:p>
        </p:txBody>
      </p:sp>
      <p:grpSp>
        <p:nvGrpSpPr>
          <p:cNvPr id="3" name="Group 2">
            <a:extLst>
              <a:ext uri="{FF2B5EF4-FFF2-40B4-BE49-F238E27FC236}">
                <a16:creationId xmlns:a16="http://schemas.microsoft.com/office/drawing/2014/main" id="{274A31C8-6CB5-28CB-8C4B-8282291F0CB9}"/>
              </a:ext>
            </a:extLst>
          </p:cNvPr>
          <p:cNvGrpSpPr/>
          <p:nvPr/>
        </p:nvGrpSpPr>
        <p:grpSpPr>
          <a:xfrm>
            <a:off x="138482" y="94263"/>
            <a:ext cx="3183558" cy="655506"/>
            <a:chOff x="3557318" y="25009"/>
            <a:chExt cx="2724598" cy="491781"/>
          </a:xfrm>
        </p:grpSpPr>
        <p:grpSp>
          <p:nvGrpSpPr>
            <p:cNvPr id="5" name="Group 4">
              <a:extLst>
                <a:ext uri="{FF2B5EF4-FFF2-40B4-BE49-F238E27FC236}">
                  <a16:creationId xmlns:a16="http://schemas.microsoft.com/office/drawing/2014/main" id="{840A68A7-B81D-7F01-FD56-F2B565FF08BD}"/>
                </a:ext>
              </a:extLst>
            </p:cNvPr>
            <p:cNvGrpSpPr/>
            <p:nvPr/>
          </p:nvGrpSpPr>
          <p:grpSpPr>
            <a:xfrm>
              <a:off x="3557318" y="25009"/>
              <a:ext cx="2724598" cy="491781"/>
              <a:chOff x="3805847" y="1518455"/>
              <a:chExt cx="2724598" cy="491781"/>
            </a:xfrm>
          </p:grpSpPr>
          <p:sp>
            <p:nvSpPr>
              <p:cNvPr id="7" name="Flowchart: Alternate Process 6">
                <a:extLst>
                  <a:ext uri="{FF2B5EF4-FFF2-40B4-BE49-F238E27FC236}">
                    <a16:creationId xmlns:a16="http://schemas.microsoft.com/office/drawing/2014/main" id="{C48A0CE7-2F14-313E-B1FF-4111D2AC5F0B}"/>
                  </a:ext>
                </a:extLst>
              </p:cNvPr>
              <p:cNvSpPr/>
              <p:nvPr/>
            </p:nvSpPr>
            <p:spPr>
              <a:xfrm>
                <a:off x="3840483" y="1547447"/>
                <a:ext cx="2689962" cy="444854"/>
              </a:xfrm>
              <a:prstGeom prst="flowChartAlternateProcess">
                <a:avLst/>
              </a:prstGeom>
              <a:solidFill>
                <a:srgbClr val="FFFF99"/>
              </a:solidFill>
              <a:ln w="28575" cap="flat" cmpd="sng" algn="ctr">
                <a:solidFill>
                  <a:srgbClr val="FC7095"/>
                </a:solidFill>
                <a:prstDash val="solid"/>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icrosoft YaHei" panose="020B0503020204020204" charset="-122"/>
                  <a:cs typeface="+mn-cs"/>
                </a:endParaRPr>
              </a:p>
            </p:txBody>
          </p:sp>
          <p:pic>
            <p:nvPicPr>
              <p:cNvPr id="8" name="Picture 7">
                <a:extLst>
                  <a:ext uri="{FF2B5EF4-FFF2-40B4-BE49-F238E27FC236}">
                    <a16:creationId xmlns:a16="http://schemas.microsoft.com/office/drawing/2014/main" id="{0A08A576-22E0-776F-DBC0-4D3BBC997011}"/>
                  </a:ext>
                </a:extLst>
              </p:cNvPr>
              <p:cNvPicPr>
                <a:picLocks noChangeAspect="1"/>
              </p:cNvPicPr>
              <p:nvPr/>
            </p:nvPicPr>
            <p:blipFill>
              <a:blip r:embed="rId2"/>
              <a:stretch>
                <a:fillRect/>
              </a:stretch>
            </p:blipFill>
            <p:spPr>
              <a:xfrm rot="16200000">
                <a:off x="3819132" y="1505170"/>
                <a:ext cx="491781" cy="518351"/>
              </a:xfrm>
              <a:prstGeom prst="rect">
                <a:avLst/>
              </a:prstGeom>
            </p:spPr>
          </p:pic>
        </p:grpSp>
        <p:sp>
          <p:nvSpPr>
            <p:cNvPr id="6" name="TextBox 5">
              <a:extLst>
                <a:ext uri="{FF2B5EF4-FFF2-40B4-BE49-F238E27FC236}">
                  <a16:creationId xmlns:a16="http://schemas.microsoft.com/office/drawing/2014/main" id="{934DA171-5870-38A9-16BF-6D53427104D3}"/>
                </a:ext>
              </a:extLst>
            </p:cNvPr>
            <p:cNvSpPr txBox="1"/>
            <p:nvPr/>
          </p:nvSpPr>
          <p:spPr>
            <a:xfrm>
              <a:off x="4060480" y="107686"/>
              <a:ext cx="2156820" cy="277084"/>
            </a:xfrm>
            <a:prstGeom prst="rect">
              <a:avLst/>
            </a:prstGeom>
            <a:noFill/>
          </p:spPr>
          <p:txBody>
            <a:bodyPr wrap="square" rtlCol="0">
              <a:spAutoFit/>
            </a:bodyPr>
            <a:lstStyle/>
            <a:p>
              <a:pPr marL="0" marR="0" lvl="0" indent="0" algn="ctr" defTabSz="609402"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Luyện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đọc</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diễn</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cảm</a:t>
              </a:r>
              <a:endPar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endParaRPr>
            </a:p>
          </p:txBody>
        </p:sp>
      </p:grpSp>
    </p:spTree>
    <p:extLst>
      <p:ext uri="{BB962C8B-B14F-4D97-AF65-F5344CB8AC3E}">
        <p14:creationId xmlns:p14="http://schemas.microsoft.com/office/powerpoint/2010/main" val="329296050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241300" y="165100"/>
            <a:ext cx="11950700" cy="66040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C214AF9-32B8-3719-3612-4AFA0513E99E}"/>
              </a:ext>
            </a:extLst>
          </p:cNvPr>
          <p:cNvSpPr txBox="1"/>
          <p:nvPr/>
        </p:nvSpPr>
        <p:spPr>
          <a:xfrm>
            <a:off x="4178300" y="854206"/>
            <a:ext cx="3835400" cy="523220"/>
          </a:xfrm>
          <a:prstGeom prst="rect">
            <a:avLst/>
          </a:prstGeom>
          <a:noFill/>
        </p:spPr>
        <p:txBody>
          <a:bodyPr wrap="square" rtlCol="0">
            <a:spAutoFit/>
          </a:bodyPr>
          <a:lstStyle/>
          <a:p>
            <a:pPr algn="ctr"/>
            <a:r>
              <a:rPr lang="en-US" sz="2800" dirty="0" err="1">
                <a:solidFill>
                  <a:schemeClr val="accent2"/>
                </a:solidFill>
                <a:latin typeface="SVN-Cookies" panose="02040603050506020204" pitchFamily="18" charset="0"/>
              </a:rPr>
              <a:t>Công</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việc</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đầu</a:t>
            </a:r>
            <a:r>
              <a:rPr lang="en-US" sz="2800" dirty="0">
                <a:solidFill>
                  <a:schemeClr val="accent2"/>
                </a:solidFill>
                <a:latin typeface="SVN-Cookies" panose="02040603050506020204" pitchFamily="18" charset="0"/>
              </a:rPr>
              <a:t> </a:t>
            </a:r>
            <a:r>
              <a:rPr lang="en-US" sz="2800" dirty="0" err="1">
                <a:solidFill>
                  <a:schemeClr val="accent2"/>
                </a:solidFill>
                <a:latin typeface="SVN-Cookies" panose="02040603050506020204" pitchFamily="18" charset="0"/>
              </a:rPr>
              <a:t>tiên</a:t>
            </a:r>
            <a:endParaRPr lang="en-US" sz="2800" dirty="0">
              <a:solidFill>
                <a:schemeClr val="accent2"/>
              </a:solidFill>
              <a:latin typeface="SVN-Cookies" panose="02040603050506020204" pitchFamily="18" charset="0"/>
            </a:endParaRPr>
          </a:p>
        </p:txBody>
      </p:sp>
      <p:sp>
        <p:nvSpPr>
          <p:cNvPr id="4" name="TextBox 3">
            <a:extLst>
              <a:ext uri="{FF2B5EF4-FFF2-40B4-BE49-F238E27FC236}">
                <a16:creationId xmlns:a16="http://schemas.microsoft.com/office/drawing/2014/main" id="{FBB7ABCC-3216-10B6-8309-E815737AE75A}"/>
              </a:ext>
            </a:extLst>
          </p:cNvPr>
          <p:cNvSpPr txBox="1"/>
          <p:nvPr/>
        </p:nvSpPr>
        <p:spPr>
          <a:xfrm>
            <a:off x="956936" y="1912828"/>
            <a:ext cx="10654691" cy="3108543"/>
          </a:xfrm>
          <a:prstGeom prst="rect">
            <a:avLst/>
          </a:prstGeom>
          <a:noFill/>
        </p:spPr>
        <p:txBody>
          <a:bodyPr wrap="square">
            <a:spAutoFit/>
          </a:bodyPr>
          <a:lstStyle/>
          <a:p>
            <a:pPr algn="just"/>
            <a:r>
              <a:rPr lang="vi-VN" sz="2800" b="0" i="0" dirty="0">
                <a:solidFill>
                  <a:srgbClr val="000000"/>
                </a:solidFill>
                <a:effectLst/>
                <a:latin typeface="+mj-lt"/>
              </a:rPr>
              <a:t>  Anh lấy từ mái nhà xuống bó giấy lớn, rồi hỏi tôi:</a:t>
            </a:r>
          </a:p>
          <a:p>
            <a:pPr algn="just"/>
            <a:r>
              <a:rPr lang="vi-VN" sz="2800" b="0" i="0" dirty="0">
                <a:solidFill>
                  <a:srgbClr val="000000"/>
                </a:solidFill>
                <a:effectLst/>
                <a:latin typeface="+mj-lt"/>
              </a:rPr>
              <a:t>      - Út </a:t>
            </a:r>
            <a:r>
              <a:rPr lang="vi-VN" sz="2800" b="1" i="0" dirty="0">
                <a:solidFill>
                  <a:srgbClr val="000000"/>
                </a:solidFill>
                <a:effectLst/>
                <a:latin typeface="+mj-lt"/>
              </a:rPr>
              <a:t>có dám</a:t>
            </a:r>
            <a:r>
              <a:rPr lang="vi-VN" sz="2800" b="0" i="0" dirty="0">
                <a:solidFill>
                  <a:srgbClr val="000000"/>
                </a:solidFill>
                <a:effectLst/>
                <a:latin typeface="+mj-lt"/>
              </a:rPr>
              <a:t> rải truyền đơn không?</a:t>
            </a:r>
          </a:p>
          <a:p>
            <a:pPr algn="just"/>
            <a:r>
              <a:rPr lang="vi-VN" sz="2800" b="0" i="0" dirty="0">
                <a:solidFill>
                  <a:srgbClr val="000000"/>
                </a:solidFill>
                <a:effectLst/>
                <a:latin typeface="+mj-lt"/>
              </a:rPr>
              <a:t>      Tôi </a:t>
            </a:r>
            <a:r>
              <a:rPr lang="vi-VN" sz="2800" b="1" i="0" dirty="0">
                <a:solidFill>
                  <a:srgbClr val="000000"/>
                </a:solidFill>
                <a:effectLst/>
                <a:latin typeface="+mj-lt"/>
              </a:rPr>
              <a:t>vừa mừng vừa lo</a:t>
            </a:r>
            <a:r>
              <a:rPr lang="vi-VN" sz="2800" b="0" i="0" dirty="0">
                <a:solidFill>
                  <a:srgbClr val="000000"/>
                </a:solidFill>
                <a:effectLst/>
                <a:latin typeface="+mj-lt"/>
              </a:rPr>
              <a:t>, nói:</a:t>
            </a:r>
          </a:p>
          <a:p>
            <a:pPr algn="just"/>
            <a:r>
              <a:rPr lang="vi-VN" sz="2800" b="0" i="0" dirty="0">
                <a:solidFill>
                  <a:srgbClr val="000000"/>
                </a:solidFill>
                <a:effectLst/>
                <a:latin typeface="+mj-lt"/>
              </a:rPr>
              <a:t>      -</a:t>
            </a:r>
            <a:r>
              <a:rPr lang="en-US" sz="2800" b="0" i="0" dirty="0">
                <a:solidFill>
                  <a:srgbClr val="000000"/>
                </a:solidFill>
                <a:effectLst/>
                <a:latin typeface="+mj-lt"/>
              </a:rPr>
              <a:t> </a:t>
            </a:r>
            <a:r>
              <a:rPr lang="vi-VN" sz="2800" b="1" i="0" dirty="0">
                <a:solidFill>
                  <a:srgbClr val="000000"/>
                </a:solidFill>
                <a:effectLst/>
                <a:latin typeface="+mj-lt"/>
              </a:rPr>
              <a:t>Được</a:t>
            </a:r>
            <a:r>
              <a:rPr lang="vi-VN" sz="2800" b="0" i="0" dirty="0">
                <a:solidFill>
                  <a:srgbClr val="000000"/>
                </a:solidFill>
                <a:effectLst/>
                <a:latin typeface="+mj-lt"/>
              </a:rPr>
              <a:t>, nhưng </a:t>
            </a:r>
            <a:r>
              <a:rPr lang="vi-VN" sz="2800" b="1" i="0" dirty="0">
                <a:solidFill>
                  <a:srgbClr val="000000"/>
                </a:solidFill>
                <a:effectLst/>
                <a:latin typeface="+mj-lt"/>
              </a:rPr>
              <a:t>rải thế nào </a:t>
            </a:r>
            <a:r>
              <a:rPr lang="vi-VN" sz="2800" b="0" i="0" dirty="0">
                <a:solidFill>
                  <a:srgbClr val="000000"/>
                </a:solidFill>
                <a:effectLst/>
                <a:latin typeface="+mj-lt"/>
              </a:rPr>
              <a:t>anh phải chỉ vẽ, em mới làm được chớ!</a:t>
            </a:r>
          </a:p>
          <a:p>
            <a:pPr algn="just"/>
            <a:r>
              <a:rPr lang="vi-VN" sz="2800" b="0" i="0" dirty="0">
                <a:solidFill>
                  <a:srgbClr val="000000"/>
                </a:solidFill>
                <a:effectLst/>
                <a:latin typeface="+mj-lt"/>
              </a:rPr>
              <a:t>   Anh Ba cười, rồi dặn dò tôi tỉ mỉ. Cuối cùng, anh </a:t>
            </a:r>
            <a:r>
              <a:rPr lang="vi-VN" sz="2800" b="1" i="0" dirty="0">
                <a:solidFill>
                  <a:srgbClr val="000000"/>
                </a:solidFill>
                <a:effectLst/>
                <a:latin typeface="+mj-lt"/>
              </a:rPr>
              <a:t>nhắc</a:t>
            </a:r>
            <a:r>
              <a:rPr lang="vi-VN" sz="2800" b="0" i="0" dirty="0">
                <a:solidFill>
                  <a:srgbClr val="000000"/>
                </a:solidFill>
                <a:effectLst/>
                <a:latin typeface="+mj-lt"/>
              </a:rPr>
              <a:t>:</a:t>
            </a:r>
          </a:p>
          <a:p>
            <a:pPr algn="just"/>
            <a:r>
              <a:rPr lang="vi-VN" sz="2800" b="0" i="0" dirty="0">
                <a:solidFill>
                  <a:srgbClr val="000000"/>
                </a:solidFill>
                <a:effectLst/>
                <a:latin typeface="+mj-lt"/>
              </a:rPr>
              <a:t>     -</a:t>
            </a:r>
            <a:r>
              <a:rPr lang="en-US" sz="2800" b="0" i="0" dirty="0">
                <a:solidFill>
                  <a:srgbClr val="000000"/>
                </a:solidFill>
                <a:effectLst/>
                <a:latin typeface="+mj-lt"/>
              </a:rPr>
              <a:t> </a:t>
            </a:r>
            <a:r>
              <a:rPr lang="vi-VN" sz="2800" b="0" i="0" dirty="0">
                <a:solidFill>
                  <a:srgbClr val="000000"/>
                </a:solidFill>
                <a:effectLst/>
                <a:latin typeface="+mj-lt"/>
              </a:rPr>
              <a:t>Rủi địch nó bắt em tận tay thì em </a:t>
            </a:r>
            <a:r>
              <a:rPr lang="vi-VN" sz="2800" b="1" i="0" dirty="0">
                <a:solidFill>
                  <a:srgbClr val="000000"/>
                </a:solidFill>
                <a:effectLst/>
                <a:latin typeface="+mj-lt"/>
              </a:rPr>
              <a:t>một mực </a:t>
            </a:r>
            <a:r>
              <a:rPr lang="vi-VN" sz="2800" b="0" i="0" dirty="0">
                <a:solidFill>
                  <a:srgbClr val="000000"/>
                </a:solidFill>
                <a:effectLst/>
                <a:latin typeface="+mj-lt"/>
              </a:rPr>
              <a:t>nói rằng có một anh bảo </a:t>
            </a:r>
            <a:r>
              <a:rPr lang="en-US" sz="2800" b="0" i="0" dirty="0">
                <a:solidFill>
                  <a:srgbClr val="000000"/>
                </a:solidFill>
                <a:effectLst/>
                <a:latin typeface="+mj-lt"/>
              </a:rPr>
              <a:t>        </a:t>
            </a:r>
            <a:r>
              <a:rPr lang="vi-VN" sz="2800" b="0" i="0" dirty="0">
                <a:solidFill>
                  <a:srgbClr val="000000"/>
                </a:solidFill>
                <a:effectLst/>
                <a:latin typeface="+mj-lt"/>
              </a:rPr>
              <a:t>đây là giấy quảng cáo thuốc. Em </a:t>
            </a:r>
            <a:r>
              <a:rPr lang="vi-VN" sz="2800" b="1" i="0" dirty="0">
                <a:solidFill>
                  <a:srgbClr val="000000"/>
                </a:solidFill>
                <a:effectLst/>
                <a:latin typeface="+mj-lt"/>
              </a:rPr>
              <a:t>không biết chữ </a:t>
            </a:r>
            <a:r>
              <a:rPr lang="vi-VN" sz="2800" b="0" i="0" dirty="0">
                <a:solidFill>
                  <a:srgbClr val="000000"/>
                </a:solidFill>
                <a:effectLst/>
                <a:latin typeface="+mj-lt"/>
              </a:rPr>
              <a:t>nên </a:t>
            </a:r>
            <a:r>
              <a:rPr lang="vi-VN" sz="2800" b="1" i="0" dirty="0">
                <a:solidFill>
                  <a:srgbClr val="000000"/>
                </a:solidFill>
                <a:effectLst/>
                <a:latin typeface="+mj-lt"/>
              </a:rPr>
              <a:t>không biết </a:t>
            </a:r>
            <a:r>
              <a:rPr lang="vi-VN" sz="2800" b="0" i="0" dirty="0">
                <a:solidFill>
                  <a:srgbClr val="000000"/>
                </a:solidFill>
                <a:effectLst/>
                <a:latin typeface="+mj-lt"/>
              </a:rPr>
              <a:t>giấy gì.</a:t>
            </a:r>
          </a:p>
        </p:txBody>
      </p:sp>
      <p:grpSp>
        <p:nvGrpSpPr>
          <p:cNvPr id="3" name="Group 2">
            <a:extLst>
              <a:ext uri="{FF2B5EF4-FFF2-40B4-BE49-F238E27FC236}">
                <a16:creationId xmlns:a16="http://schemas.microsoft.com/office/drawing/2014/main" id="{274A31C8-6CB5-28CB-8C4B-8282291F0CB9}"/>
              </a:ext>
            </a:extLst>
          </p:cNvPr>
          <p:cNvGrpSpPr/>
          <p:nvPr/>
        </p:nvGrpSpPr>
        <p:grpSpPr>
          <a:xfrm>
            <a:off x="138482" y="94263"/>
            <a:ext cx="3183558" cy="655506"/>
            <a:chOff x="3557318" y="25009"/>
            <a:chExt cx="2724598" cy="491781"/>
          </a:xfrm>
        </p:grpSpPr>
        <p:grpSp>
          <p:nvGrpSpPr>
            <p:cNvPr id="5" name="Group 4">
              <a:extLst>
                <a:ext uri="{FF2B5EF4-FFF2-40B4-BE49-F238E27FC236}">
                  <a16:creationId xmlns:a16="http://schemas.microsoft.com/office/drawing/2014/main" id="{840A68A7-B81D-7F01-FD56-F2B565FF08BD}"/>
                </a:ext>
              </a:extLst>
            </p:cNvPr>
            <p:cNvGrpSpPr/>
            <p:nvPr/>
          </p:nvGrpSpPr>
          <p:grpSpPr>
            <a:xfrm>
              <a:off x="3557318" y="25009"/>
              <a:ext cx="2724598" cy="491781"/>
              <a:chOff x="3805847" y="1518455"/>
              <a:chExt cx="2724598" cy="491781"/>
            </a:xfrm>
          </p:grpSpPr>
          <p:sp>
            <p:nvSpPr>
              <p:cNvPr id="7" name="Flowchart: Alternate Process 6">
                <a:extLst>
                  <a:ext uri="{FF2B5EF4-FFF2-40B4-BE49-F238E27FC236}">
                    <a16:creationId xmlns:a16="http://schemas.microsoft.com/office/drawing/2014/main" id="{C48A0CE7-2F14-313E-B1FF-4111D2AC5F0B}"/>
                  </a:ext>
                </a:extLst>
              </p:cNvPr>
              <p:cNvSpPr/>
              <p:nvPr/>
            </p:nvSpPr>
            <p:spPr>
              <a:xfrm>
                <a:off x="3840483" y="1547447"/>
                <a:ext cx="2689962" cy="444854"/>
              </a:xfrm>
              <a:prstGeom prst="flowChartAlternateProcess">
                <a:avLst/>
              </a:prstGeom>
              <a:solidFill>
                <a:srgbClr val="FFFF99"/>
              </a:solidFill>
              <a:ln w="28575" cap="flat" cmpd="sng" algn="ctr">
                <a:solidFill>
                  <a:srgbClr val="FC7095"/>
                </a:solidFill>
                <a:prstDash val="solid"/>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icrosoft YaHei" panose="020B0503020204020204" charset="-122"/>
                  <a:cs typeface="+mn-cs"/>
                </a:endParaRPr>
              </a:p>
            </p:txBody>
          </p:sp>
          <p:pic>
            <p:nvPicPr>
              <p:cNvPr id="8" name="Picture 7">
                <a:extLst>
                  <a:ext uri="{FF2B5EF4-FFF2-40B4-BE49-F238E27FC236}">
                    <a16:creationId xmlns:a16="http://schemas.microsoft.com/office/drawing/2014/main" id="{0A08A576-22E0-776F-DBC0-4D3BBC997011}"/>
                  </a:ext>
                </a:extLst>
              </p:cNvPr>
              <p:cNvPicPr>
                <a:picLocks noChangeAspect="1"/>
              </p:cNvPicPr>
              <p:nvPr/>
            </p:nvPicPr>
            <p:blipFill>
              <a:blip r:embed="rId2"/>
              <a:stretch>
                <a:fillRect/>
              </a:stretch>
            </p:blipFill>
            <p:spPr>
              <a:xfrm rot="16200000">
                <a:off x="3819132" y="1505170"/>
                <a:ext cx="491781" cy="518351"/>
              </a:xfrm>
              <a:prstGeom prst="rect">
                <a:avLst/>
              </a:prstGeom>
            </p:spPr>
          </p:pic>
        </p:grpSp>
        <p:sp>
          <p:nvSpPr>
            <p:cNvPr id="6" name="TextBox 5">
              <a:extLst>
                <a:ext uri="{FF2B5EF4-FFF2-40B4-BE49-F238E27FC236}">
                  <a16:creationId xmlns:a16="http://schemas.microsoft.com/office/drawing/2014/main" id="{934DA171-5870-38A9-16BF-6D53427104D3}"/>
                </a:ext>
              </a:extLst>
            </p:cNvPr>
            <p:cNvSpPr txBox="1"/>
            <p:nvPr/>
          </p:nvSpPr>
          <p:spPr>
            <a:xfrm>
              <a:off x="4060480" y="107686"/>
              <a:ext cx="2156820" cy="277084"/>
            </a:xfrm>
            <a:prstGeom prst="rect">
              <a:avLst/>
            </a:prstGeom>
            <a:noFill/>
          </p:spPr>
          <p:txBody>
            <a:bodyPr wrap="square" rtlCol="0">
              <a:spAutoFit/>
            </a:bodyPr>
            <a:lstStyle/>
            <a:p>
              <a:pPr marL="0" marR="0" lvl="0" indent="0" algn="ctr" defTabSz="609402"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Luyện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đọc</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diễn</a:t>
              </a:r>
              <a:r>
                <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8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cảm</a:t>
              </a:r>
              <a:endParaRPr kumimoji="0" lang="en-US" sz="18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endParaRPr>
            </a:p>
          </p:txBody>
        </p:sp>
      </p:grpSp>
    </p:spTree>
    <p:extLst>
      <p:ext uri="{BB962C8B-B14F-4D97-AF65-F5344CB8AC3E}">
        <p14:creationId xmlns:p14="http://schemas.microsoft.com/office/powerpoint/2010/main" val="3080960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24AEA2-9B80-A9AC-F25A-9AA3E083FF38}"/>
              </a:ext>
            </a:extLst>
          </p:cNvPr>
          <p:cNvSpPr/>
          <p:nvPr/>
        </p:nvSpPr>
        <p:spPr>
          <a:xfrm>
            <a:off x="0" y="1854200"/>
            <a:ext cx="12522200" cy="1905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2D9D63C-70F9-3833-70BA-CED28710355E}"/>
              </a:ext>
            </a:extLst>
          </p:cNvPr>
          <p:cNvGrpSpPr/>
          <p:nvPr/>
        </p:nvGrpSpPr>
        <p:grpSpPr>
          <a:xfrm>
            <a:off x="681548" y="1872281"/>
            <a:ext cx="10828903" cy="1962778"/>
            <a:chOff x="681548" y="1872281"/>
            <a:chExt cx="10828903" cy="1962778"/>
          </a:xfrm>
        </p:grpSpPr>
        <p:sp>
          <p:nvSpPr>
            <p:cNvPr id="7" name="TextBox 6">
              <a:extLst>
                <a:ext uri="{FF2B5EF4-FFF2-40B4-BE49-F238E27FC236}">
                  <a16:creationId xmlns:a16="http://schemas.microsoft.com/office/drawing/2014/main" id="{F49794E5-3362-41C4-E371-16CFE38ECD30}"/>
                </a:ext>
              </a:extLst>
            </p:cNvPr>
            <p:cNvSpPr txBox="1"/>
            <p:nvPr/>
          </p:nvSpPr>
          <p:spPr>
            <a:xfrm>
              <a:off x="681548" y="187228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chemeClr val="accent2">
                      <a:lumMod val="75000"/>
                    </a:schemeClr>
                  </a:solidFill>
                  <a:latin typeface="SVN-Poky's" panose="020B0606040200020203" pitchFamily="34" charset="0"/>
                  <a:cs typeface="Arial"/>
                  <a:sym typeface="Arial"/>
                </a:rPr>
                <a:t>LIÊN HỆ</a:t>
              </a:r>
            </a:p>
          </p:txBody>
        </p:sp>
        <p:sp>
          <p:nvSpPr>
            <p:cNvPr id="5" name="TextBox 4">
              <a:extLst>
                <a:ext uri="{FF2B5EF4-FFF2-40B4-BE49-F238E27FC236}">
                  <a16:creationId xmlns:a16="http://schemas.microsoft.com/office/drawing/2014/main" id="{8FA30B36-70D0-1DA3-2212-8DD076A07EB0}"/>
                </a:ext>
              </a:extLst>
            </p:cNvPr>
            <p:cNvSpPr txBox="1"/>
            <p:nvPr/>
          </p:nvSpPr>
          <p:spPr>
            <a:xfrm>
              <a:off x="681548" y="1973011"/>
              <a:ext cx="10828903" cy="1862048"/>
            </a:xfrm>
            <a:prstGeom prst="rect">
              <a:avLst/>
            </a:prstGeom>
            <a:noFill/>
          </p:spPr>
          <p:txBody>
            <a:bodyPr wrap="square" rtlCol="0">
              <a:spAutoFit/>
            </a:bodyPr>
            <a:lstStyle/>
            <a:p>
              <a:pPr algn="ctr">
                <a:buClr>
                  <a:srgbClr val="000000"/>
                </a:buClr>
                <a:buFont typeface="Arial"/>
                <a:buNone/>
              </a:pPr>
              <a:r>
                <a:rPr lang="en-US" sz="11500" kern="0" dirty="0">
                  <a:ln w="28575">
                    <a:noFill/>
                    <a:prstDash val="solid"/>
                  </a:ln>
                  <a:solidFill>
                    <a:srgbClr val="FFC000"/>
                  </a:solidFill>
                  <a:latin typeface="SVN-Poky's" panose="020B0606040200020203" pitchFamily="34" charset="0"/>
                  <a:cs typeface="Arial"/>
                  <a:sym typeface="Arial"/>
                </a:rPr>
                <a:t>LIÊN HỆ</a:t>
              </a:r>
            </a:p>
          </p:txBody>
        </p:sp>
      </p:grpSp>
      <p:grpSp>
        <p:nvGrpSpPr>
          <p:cNvPr id="9" name="Google Shape;1443;p40">
            <a:extLst>
              <a:ext uri="{FF2B5EF4-FFF2-40B4-BE49-F238E27FC236}">
                <a16:creationId xmlns:a16="http://schemas.microsoft.com/office/drawing/2014/main" id="{45B0268E-EE6B-6F9A-98B8-8EDA66A8F63E}"/>
              </a:ext>
            </a:extLst>
          </p:cNvPr>
          <p:cNvGrpSpPr/>
          <p:nvPr/>
        </p:nvGrpSpPr>
        <p:grpSpPr>
          <a:xfrm>
            <a:off x="6202702" y="5393451"/>
            <a:ext cx="1275227" cy="1464549"/>
            <a:chOff x="238813" y="8964725"/>
            <a:chExt cx="1503982" cy="1727267"/>
          </a:xfrm>
        </p:grpSpPr>
        <p:sp>
          <p:nvSpPr>
            <p:cNvPr id="10" name="Google Shape;1444;p40">
              <a:extLst>
                <a:ext uri="{FF2B5EF4-FFF2-40B4-BE49-F238E27FC236}">
                  <a16:creationId xmlns:a16="http://schemas.microsoft.com/office/drawing/2014/main" id="{D561A18C-86F3-7D99-677B-9F2E46E1B22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445;p40">
              <a:extLst>
                <a:ext uri="{FF2B5EF4-FFF2-40B4-BE49-F238E27FC236}">
                  <a16:creationId xmlns:a16="http://schemas.microsoft.com/office/drawing/2014/main" id="{E018FD12-ECAB-4ACD-C3CF-2C3DFD16E2E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446;p40">
              <a:extLst>
                <a:ext uri="{FF2B5EF4-FFF2-40B4-BE49-F238E27FC236}">
                  <a16:creationId xmlns:a16="http://schemas.microsoft.com/office/drawing/2014/main" id="{D6960A19-D67C-2BA2-AC4E-15E1F37B87D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447;p40">
              <a:extLst>
                <a:ext uri="{FF2B5EF4-FFF2-40B4-BE49-F238E27FC236}">
                  <a16:creationId xmlns:a16="http://schemas.microsoft.com/office/drawing/2014/main" id="{1B12339C-9F51-A00D-94C6-4A0D3C59688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48;p40">
              <a:extLst>
                <a:ext uri="{FF2B5EF4-FFF2-40B4-BE49-F238E27FC236}">
                  <a16:creationId xmlns:a16="http://schemas.microsoft.com/office/drawing/2014/main" id="{1706FBCD-D25E-779A-D086-8FAF6C048F0F}"/>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49;p40">
              <a:extLst>
                <a:ext uri="{FF2B5EF4-FFF2-40B4-BE49-F238E27FC236}">
                  <a16:creationId xmlns:a16="http://schemas.microsoft.com/office/drawing/2014/main" id="{A1861FD0-3DB4-F8E4-A659-ADEE0D5AF3E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50;p40">
              <a:extLst>
                <a:ext uri="{FF2B5EF4-FFF2-40B4-BE49-F238E27FC236}">
                  <a16:creationId xmlns:a16="http://schemas.microsoft.com/office/drawing/2014/main" id="{F8BDACDA-80E2-A373-54D2-D079921AD27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51;p40">
              <a:extLst>
                <a:ext uri="{FF2B5EF4-FFF2-40B4-BE49-F238E27FC236}">
                  <a16:creationId xmlns:a16="http://schemas.microsoft.com/office/drawing/2014/main" id="{0EFC52CC-F327-69A9-B1AC-3BDA360F0136}"/>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52;p40">
              <a:extLst>
                <a:ext uri="{FF2B5EF4-FFF2-40B4-BE49-F238E27FC236}">
                  <a16:creationId xmlns:a16="http://schemas.microsoft.com/office/drawing/2014/main" id="{4D7CF8D4-8D91-BDE3-F507-6584925D99D9}"/>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53;p40">
              <a:extLst>
                <a:ext uri="{FF2B5EF4-FFF2-40B4-BE49-F238E27FC236}">
                  <a16:creationId xmlns:a16="http://schemas.microsoft.com/office/drawing/2014/main" id="{DC7D152B-0658-C3EC-C471-E13EDBF87AC3}"/>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54;p40">
              <a:extLst>
                <a:ext uri="{FF2B5EF4-FFF2-40B4-BE49-F238E27FC236}">
                  <a16:creationId xmlns:a16="http://schemas.microsoft.com/office/drawing/2014/main" id="{542A2FFF-5037-9F82-2051-87DB677AAE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55;p40">
              <a:extLst>
                <a:ext uri="{FF2B5EF4-FFF2-40B4-BE49-F238E27FC236}">
                  <a16:creationId xmlns:a16="http://schemas.microsoft.com/office/drawing/2014/main" id="{0A55228F-FA2B-0C5A-F3D2-96D9E0CDA2B7}"/>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56;p40">
              <a:extLst>
                <a:ext uri="{FF2B5EF4-FFF2-40B4-BE49-F238E27FC236}">
                  <a16:creationId xmlns:a16="http://schemas.microsoft.com/office/drawing/2014/main" id="{C6FD19B8-E6E9-BFAF-0D7F-AAC4C275B35E}"/>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57;p40">
              <a:extLst>
                <a:ext uri="{FF2B5EF4-FFF2-40B4-BE49-F238E27FC236}">
                  <a16:creationId xmlns:a16="http://schemas.microsoft.com/office/drawing/2014/main" id="{037C0A5B-EE5F-73DB-C0C5-42B2067651DF}"/>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58;p40">
              <a:extLst>
                <a:ext uri="{FF2B5EF4-FFF2-40B4-BE49-F238E27FC236}">
                  <a16:creationId xmlns:a16="http://schemas.microsoft.com/office/drawing/2014/main" id="{9F686AD0-5211-3681-AFF5-12DA45D3EF85}"/>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59;p40">
              <a:extLst>
                <a:ext uri="{FF2B5EF4-FFF2-40B4-BE49-F238E27FC236}">
                  <a16:creationId xmlns:a16="http://schemas.microsoft.com/office/drawing/2014/main" id="{D10371C8-848F-F856-1520-D7F70738CC8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60;p40">
              <a:extLst>
                <a:ext uri="{FF2B5EF4-FFF2-40B4-BE49-F238E27FC236}">
                  <a16:creationId xmlns:a16="http://schemas.microsoft.com/office/drawing/2014/main" id="{5023EFB5-08CB-222E-1061-7B2133C067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61;p40">
              <a:extLst>
                <a:ext uri="{FF2B5EF4-FFF2-40B4-BE49-F238E27FC236}">
                  <a16:creationId xmlns:a16="http://schemas.microsoft.com/office/drawing/2014/main" id="{ADE5A8D1-A826-43C3-46DE-C02877B82B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62;p40">
              <a:extLst>
                <a:ext uri="{FF2B5EF4-FFF2-40B4-BE49-F238E27FC236}">
                  <a16:creationId xmlns:a16="http://schemas.microsoft.com/office/drawing/2014/main" id="{40888BA7-4363-81F1-152A-8CB24C7CB91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1463;p40">
            <a:extLst>
              <a:ext uri="{FF2B5EF4-FFF2-40B4-BE49-F238E27FC236}">
                <a16:creationId xmlns:a16="http://schemas.microsoft.com/office/drawing/2014/main" id="{406FA9B8-1BB3-82C3-4873-2993D401F467}"/>
              </a:ext>
            </a:extLst>
          </p:cNvPr>
          <p:cNvGrpSpPr/>
          <p:nvPr/>
        </p:nvGrpSpPr>
        <p:grpSpPr>
          <a:xfrm>
            <a:off x="8697775" y="5393451"/>
            <a:ext cx="1275227" cy="1464549"/>
            <a:chOff x="238813" y="8964725"/>
            <a:chExt cx="1503982" cy="1727267"/>
          </a:xfrm>
        </p:grpSpPr>
        <p:sp>
          <p:nvSpPr>
            <p:cNvPr id="30" name="Google Shape;1464;p40">
              <a:extLst>
                <a:ext uri="{FF2B5EF4-FFF2-40B4-BE49-F238E27FC236}">
                  <a16:creationId xmlns:a16="http://schemas.microsoft.com/office/drawing/2014/main" id="{AB068F70-7820-C6A2-383B-29336177358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65;p40">
              <a:extLst>
                <a:ext uri="{FF2B5EF4-FFF2-40B4-BE49-F238E27FC236}">
                  <a16:creationId xmlns:a16="http://schemas.microsoft.com/office/drawing/2014/main" id="{F48D1D36-08CA-50D4-B8B2-0C2451B2103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66;p40">
              <a:extLst>
                <a:ext uri="{FF2B5EF4-FFF2-40B4-BE49-F238E27FC236}">
                  <a16:creationId xmlns:a16="http://schemas.microsoft.com/office/drawing/2014/main" id="{53D47D6D-2596-C099-3EBD-B56C0A2B9D27}"/>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67;p40">
              <a:extLst>
                <a:ext uri="{FF2B5EF4-FFF2-40B4-BE49-F238E27FC236}">
                  <a16:creationId xmlns:a16="http://schemas.microsoft.com/office/drawing/2014/main" id="{28A9BDD2-AC53-BCC1-323C-44606BEEA09E}"/>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68;p40">
              <a:extLst>
                <a:ext uri="{FF2B5EF4-FFF2-40B4-BE49-F238E27FC236}">
                  <a16:creationId xmlns:a16="http://schemas.microsoft.com/office/drawing/2014/main" id="{A12CBD82-DADB-7B2D-45EC-70F1768FFE9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69;p40">
              <a:extLst>
                <a:ext uri="{FF2B5EF4-FFF2-40B4-BE49-F238E27FC236}">
                  <a16:creationId xmlns:a16="http://schemas.microsoft.com/office/drawing/2014/main" id="{42FF049A-D1A2-C204-ECD0-F9F7397A14FD}"/>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70;p40">
              <a:extLst>
                <a:ext uri="{FF2B5EF4-FFF2-40B4-BE49-F238E27FC236}">
                  <a16:creationId xmlns:a16="http://schemas.microsoft.com/office/drawing/2014/main" id="{4A28FA44-0D08-6B85-96B8-DD704FB10DEA}"/>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71;p40">
              <a:extLst>
                <a:ext uri="{FF2B5EF4-FFF2-40B4-BE49-F238E27FC236}">
                  <a16:creationId xmlns:a16="http://schemas.microsoft.com/office/drawing/2014/main" id="{30704AE0-639F-0E8D-A0D4-91E721AE9BF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72;p40">
              <a:extLst>
                <a:ext uri="{FF2B5EF4-FFF2-40B4-BE49-F238E27FC236}">
                  <a16:creationId xmlns:a16="http://schemas.microsoft.com/office/drawing/2014/main" id="{E8BD30E2-673A-64E9-A8BC-7453EBEDFBE6}"/>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73;p40">
              <a:extLst>
                <a:ext uri="{FF2B5EF4-FFF2-40B4-BE49-F238E27FC236}">
                  <a16:creationId xmlns:a16="http://schemas.microsoft.com/office/drawing/2014/main" id="{DA0227BE-8F4D-138F-192E-57B52D40CD79}"/>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74;p40">
              <a:extLst>
                <a:ext uri="{FF2B5EF4-FFF2-40B4-BE49-F238E27FC236}">
                  <a16:creationId xmlns:a16="http://schemas.microsoft.com/office/drawing/2014/main" id="{62C9616B-6C3B-7401-5FD7-BF80AD9D882B}"/>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75;p40">
              <a:extLst>
                <a:ext uri="{FF2B5EF4-FFF2-40B4-BE49-F238E27FC236}">
                  <a16:creationId xmlns:a16="http://schemas.microsoft.com/office/drawing/2014/main" id="{785D4E2A-F8B5-396B-C677-4CA0FD24118B}"/>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76;p40">
              <a:extLst>
                <a:ext uri="{FF2B5EF4-FFF2-40B4-BE49-F238E27FC236}">
                  <a16:creationId xmlns:a16="http://schemas.microsoft.com/office/drawing/2014/main" id="{F9BC4EA6-EF65-111E-B1CD-6FFA0940D68B}"/>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77;p40">
              <a:extLst>
                <a:ext uri="{FF2B5EF4-FFF2-40B4-BE49-F238E27FC236}">
                  <a16:creationId xmlns:a16="http://schemas.microsoft.com/office/drawing/2014/main" id="{700C3008-534A-8F7E-BD1E-8DCFC11799C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78;p40">
              <a:extLst>
                <a:ext uri="{FF2B5EF4-FFF2-40B4-BE49-F238E27FC236}">
                  <a16:creationId xmlns:a16="http://schemas.microsoft.com/office/drawing/2014/main" id="{C9206E5B-774B-8D04-08AA-C10209A49E93}"/>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79;p40">
              <a:extLst>
                <a:ext uri="{FF2B5EF4-FFF2-40B4-BE49-F238E27FC236}">
                  <a16:creationId xmlns:a16="http://schemas.microsoft.com/office/drawing/2014/main" id="{E1745BD9-D78F-57C8-B55C-CBB12498F84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80;p40">
              <a:extLst>
                <a:ext uri="{FF2B5EF4-FFF2-40B4-BE49-F238E27FC236}">
                  <a16:creationId xmlns:a16="http://schemas.microsoft.com/office/drawing/2014/main" id="{A6EC94E3-AD77-62C7-ECDB-59C647280246}"/>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81;p40">
              <a:extLst>
                <a:ext uri="{FF2B5EF4-FFF2-40B4-BE49-F238E27FC236}">
                  <a16:creationId xmlns:a16="http://schemas.microsoft.com/office/drawing/2014/main" id="{A99254C4-9454-360A-864F-D3C5E903135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82;p40">
              <a:extLst>
                <a:ext uri="{FF2B5EF4-FFF2-40B4-BE49-F238E27FC236}">
                  <a16:creationId xmlns:a16="http://schemas.microsoft.com/office/drawing/2014/main" id="{8D92FDEC-F25B-4329-2B9D-E1CC3F0B026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1443;p40">
            <a:extLst>
              <a:ext uri="{FF2B5EF4-FFF2-40B4-BE49-F238E27FC236}">
                <a16:creationId xmlns:a16="http://schemas.microsoft.com/office/drawing/2014/main" id="{A809EB71-7D25-216A-D8AA-B2963353B708}"/>
              </a:ext>
            </a:extLst>
          </p:cNvPr>
          <p:cNvGrpSpPr/>
          <p:nvPr/>
        </p:nvGrpSpPr>
        <p:grpSpPr>
          <a:xfrm>
            <a:off x="9961902" y="5393451"/>
            <a:ext cx="1275227" cy="1464549"/>
            <a:chOff x="238813" y="8964725"/>
            <a:chExt cx="1503982" cy="1727267"/>
          </a:xfrm>
        </p:grpSpPr>
        <p:sp>
          <p:nvSpPr>
            <p:cNvPr id="50" name="Google Shape;1444;p40">
              <a:extLst>
                <a:ext uri="{FF2B5EF4-FFF2-40B4-BE49-F238E27FC236}">
                  <a16:creationId xmlns:a16="http://schemas.microsoft.com/office/drawing/2014/main" id="{F557FCFE-3170-6C21-454C-486E91921912}"/>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45;p40">
              <a:extLst>
                <a:ext uri="{FF2B5EF4-FFF2-40B4-BE49-F238E27FC236}">
                  <a16:creationId xmlns:a16="http://schemas.microsoft.com/office/drawing/2014/main" id="{46761746-ECD4-7B3E-EF2A-CB3077E9C9D9}"/>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46;p40">
              <a:extLst>
                <a:ext uri="{FF2B5EF4-FFF2-40B4-BE49-F238E27FC236}">
                  <a16:creationId xmlns:a16="http://schemas.microsoft.com/office/drawing/2014/main" id="{8776C979-5A25-B859-E37D-938DD92C6BD1}"/>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47;p40">
              <a:extLst>
                <a:ext uri="{FF2B5EF4-FFF2-40B4-BE49-F238E27FC236}">
                  <a16:creationId xmlns:a16="http://schemas.microsoft.com/office/drawing/2014/main" id="{78C7613E-C7A6-13AF-6C01-94D3912A86F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48;p40">
              <a:extLst>
                <a:ext uri="{FF2B5EF4-FFF2-40B4-BE49-F238E27FC236}">
                  <a16:creationId xmlns:a16="http://schemas.microsoft.com/office/drawing/2014/main" id="{A5C02CE2-1367-7F9F-6209-595C8853DEA1}"/>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49;p40">
              <a:extLst>
                <a:ext uri="{FF2B5EF4-FFF2-40B4-BE49-F238E27FC236}">
                  <a16:creationId xmlns:a16="http://schemas.microsoft.com/office/drawing/2014/main" id="{1A1E6407-032A-BE97-66C2-2B25FD603FBF}"/>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50;p40">
              <a:extLst>
                <a:ext uri="{FF2B5EF4-FFF2-40B4-BE49-F238E27FC236}">
                  <a16:creationId xmlns:a16="http://schemas.microsoft.com/office/drawing/2014/main" id="{0E519E13-E1EE-6414-4272-2B287675F965}"/>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51;p40">
              <a:extLst>
                <a:ext uri="{FF2B5EF4-FFF2-40B4-BE49-F238E27FC236}">
                  <a16:creationId xmlns:a16="http://schemas.microsoft.com/office/drawing/2014/main" id="{42943C02-F41E-06A3-4B2D-C32B1258E577}"/>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52;p40">
              <a:extLst>
                <a:ext uri="{FF2B5EF4-FFF2-40B4-BE49-F238E27FC236}">
                  <a16:creationId xmlns:a16="http://schemas.microsoft.com/office/drawing/2014/main" id="{23718426-F15B-2E55-E0C9-71FADE9E4D6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53;p40">
              <a:extLst>
                <a:ext uri="{FF2B5EF4-FFF2-40B4-BE49-F238E27FC236}">
                  <a16:creationId xmlns:a16="http://schemas.microsoft.com/office/drawing/2014/main" id="{76D6255C-08A4-27FE-79CA-8DE7B0E148F4}"/>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54;p40">
              <a:extLst>
                <a:ext uri="{FF2B5EF4-FFF2-40B4-BE49-F238E27FC236}">
                  <a16:creationId xmlns:a16="http://schemas.microsoft.com/office/drawing/2014/main" id="{B6375ACD-B185-B49D-0976-05AA8FF6E791}"/>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455;p40">
              <a:extLst>
                <a:ext uri="{FF2B5EF4-FFF2-40B4-BE49-F238E27FC236}">
                  <a16:creationId xmlns:a16="http://schemas.microsoft.com/office/drawing/2014/main" id="{0FF58E7A-EB3C-00CC-E48A-761B7D524422}"/>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456;p40">
              <a:extLst>
                <a:ext uri="{FF2B5EF4-FFF2-40B4-BE49-F238E27FC236}">
                  <a16:creationId xmlns:a16="http://schemas.microsoft.com/office/drawing/2014/main" id="{4B013B34-F92C-5E6D-9DB4-EDFB3B078A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57;p40">
              <a:extLst>
                <a:ext uri="{FF2B5EF4-FFF2-40B4-BE49-F238E27FC236}">
                  <a16:creationId xmlns:a16="http://schemas.microsoft.com/office/drawing/2014/main" id="{86E5ED17-3315-6B26-5282-66B42FA9AF5A}"/>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58;p40">
              <a:extLst>
                <a:ext uri="{FF2B5EF4-FFF2-40B4-BE49-F238E27FC236}">
                  <a16:creationId xmlns:a16="http://schemas.microsoft.com/office/drawing/2014/main" id="{8CA1829B-4796-3AA2-D50C-D9F001919ACB}"/>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459;p40">
              <a:extLst>
                <a:ext uri="{FF2B5EF4-FFF2-40B4-BE49-F238E27FC236}">
                  <a16:creationId xmlns:a16="http://schemas.microsoft.com/office/drawing/2014/main" id="{3C0F2BDD-E2AE-0DB0-37E9-C4963073499B}"/>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460;p40">
              <a:extLst>
                <a:ext uri="{FF2B5EF4-FFF2-40B4-BE49-F238E27FC236}">
                  <a16:creationId xmlns:a16="http://schemas.microsoft.com/office/drawing/2014/main" id="{957BA184-F1D9-98B5-7738-3C1D50E0A3CB}"/>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461;p40">
              <a:extLst>
                <a:ext uri="{FF2B5EF4-FFF2-40B4-BE49-F238E27FC236}">
                  <a16:creationId xmlns:a16="http://schemas.microsoft.com/office/drawing/2014/main" id="{1427F088-65CA-1D59-5088-D51DF583B163}"/>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62;p40">
              <a:extLst>
                <a:ext uri="{FF2B5EF4-FFF2-40B4-BE49-F238E27FC236}">
                  <a16:creationId xmlns:a16="http://schemas.microsoft.com/office/drawing/2014/main" id="{1CA1D399-A156-68A1-A306-3E3B73586E07}"/>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1463;p40">
            <a:extLst>
              <a:ext uri="{FF2B5EF4-FFF2-40B4-BE49-F238E27FC236}">
                <a16:creationId xmlns:a16="http://schemas.microsoft.com/office/drawing/2014/main" id="{CE153C54-F611-9491-56C4-9C86FAB97067}"/>
              </a:ext>
            </a:extLst>
          </p:cNvPr>
          <p:cNvGrpSpPr/>
          <p:nvPr/>
        </p:nvGrpSpPr>
        <p:grpSpPr>
          <a:xfrm>
            <a:off x="7427775" y="5393451"/>
            <a:ext cx="1275227" cy="1464549"/>
            <a:chOff x="238813" y="8964725"/>
            <a:chExt cx="1503982" cy="1727267"/>
          </a:xfrm>
        </p:grpSpPr>
        <p:sp>
          <p:nvSpPr>
            <p:cNvPr id="70" name="Google Shape;1464;p40">
              <a:extLst>
                <a:ext uri="{FF2B5EF4-FFF2-40B4-BE49-F238E27FC236}">
                  <a16:creationId xmlns:a16="http://schemas.microsoft.com/office/drawing/2014/main" id="{5B33D35E-E23E-B64B-1EEC-5E23F2D02A80}"/>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465;p40">
              <a:extLst>
                <a:ext uri="{FF2B5EF4-FFF2-40B4-BE49-F238E27FC236}">
                  <a16:creationId xmlns:a16="http://schemas.microsoft.com/office/drawing/2014/main" id="{4834D1A4-9A62-5DA9-02C3-CA3A030326F0}"/>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466;p40">
              <a:extLst>
                <a:ext uri="{FF2B5EF4-FFF2-40B4-BE49-F238E27FC236}">
                  <a16:creationId xmlns:a16="http://schemas.microsoft.com/office/drawing/2014/main" id="{EA6CD0B3-63D1-A65C-B6E0-8C70F1BBA854}"/>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67;p40">
              <a:extLst>
                <a:ext uri="{FF2B5EF4-FFF2-40B4-BE49-F238E27FC236}">
                  <a16:creationId xmlns:a16="http://schemas.microsoft.com/office/drawing/2014/main" id="{792A7B01-B569-2C7A-D4E7-1D3BC0D52CE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68;p40">
              <a:extLst>
                <a:ext uri="{FF2B5EF4-FFF2-40B4-BE49-F238E27FC236}">
                  <a16:creationId xmlns:a16="http://schemas.microsoft.com/office/drawing/2014/main" id="{5C288094-6FE3-552D-DE24-ADDCD4B145E2}"/>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69;p40">
              <a:extLst>
                <a:ext uri="{FF2B5EF4-FFF2-40B4-BE49-F238E27FC236}">
                  <a16:creationId xmlns:a16="http://schemas.microsoft.com/office/drawing/2014/main" id="{B1659C79-5A8B-1C61-FA48-752CC4A2C58A}"/>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70;p40">
              <a:extLst>
                <a:ext uri="{FF2B5EF4-FFF2-40B4-BE49-F238E27FC236}">
                  <a16:creationId xmlns:a16="http://schemas.microsoft.com/office/drawing/2014/main" id="{CCB52E2B-9878-7177-FF32-07480FC90B77}"/>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71;p40">
              <a:extLst>
                <a:ext uri="{FF2B5EF4-FFF2-40B4-BE49-F238E27FC236}">
                  <a16:creationId xmlns:a16="http://schemas.microsoft.com/office/drawing/2014/main" id="{06F1AB96-6A13-2E69-455D-3DFCCEFF25B2}"/>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72;p40">
              <a:extLst>
                <a:ext uri="{FF2B5EF4-FFF2-40B4-BE49-F238E27FC236}">
                  <a16:creationId xmlns:a16="http://schemas.microsoft.com/office/drawing/2014/main" id="{CAF63BD7-A40A-DAE7-085F-D49F3A84E1E0}"/>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73;p40">
              <a:extLst>
                <a:ext uri="{FF2B5EF4-FFF2-40B4-BE49-F238E27FC236}">
                  <a16:creationId xmlns:a16="http://schemas.microsoft.com/office/drawing/2014/main" id="{0B106845-02AF-EF9B-0620-3B754D5DA9C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74;p40">
              <a:extLst>
                <a:ext uri="{FF2B5EF4-FFF2-40B4-BE49-F238E27FC236}">
                  <a16:creationId xmlns:a16="http://schemas.microsoft.com/office/drawing/2014/main" id="{1C4849C9-0569-AE2A-D491-513D4C2DA0B0}"/>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75;p40">
              <a:extLst>
                <a:ext uri="{FF2B5EF4-FFF2-40B4-BE49-F238E27FC236}">
                  <a16:creationId xmlns:a16="http://schemas.microsoft.com/office/drawing/2014/main" id="{8A8F9278-587A-8F28-5D02-E10F5D3C535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76;p40">
              <a:extLst>
                <a:ext uri="{FF2B5EF4-FFF2-40B4-BE49-F238E27FC236}">
                  <a16:creationId xmlns:a16="http://schemas.microsoft.com/office/drawing/2014/main" id="{CFA6A538-4C21-48EC-7EDB-F74678510CB4}"/>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77;p40">
              <a:extLst>
                <a:ext uri="{FF2B5EF4-FFF2-40B4-BE49-F238E27FC236}">
                  <a16:creationId xmlns:a16="http://schemas.microsoft.com/office/drawing/2014/main" id="{ED122E65-69FD-8026-E25E-90FA460FC9E5}"/>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78;p40">
              <a:extLst>
                <a:ext uri="{FF2B5EF4-FFF2-40B4-BE49-F238E27FC236}">
                  <a16:creationId xmlns:a16="http://schemas.microsoft.com/office/drawing/2014/main" id="{2C77347A-E45A-B1BF-3783-18A2A619B94E}"/>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79;p40">
              <a:extLst>
                <a:ext uri="{FF2B5EF4-FFF2-40B4-BE49-F238E27FC236}">
                  <a16:creationId xmlns:a16="http://schemas.microsoft.com/office/drawing/2014/main" id="{8FEE3626-F332-F374-E74A-EA31F2A0DB12}"/>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80;p40">
              <a:extLst>
                <a:ext uri="{FF2B5EF4-FFF2-40B4-BE49-F238E27FC236}">
                  <a16:creationId xmlns:a16="http://schemas.microsoft.com/office/drawing/2014/main" id="{09561262-15FC-4986-4E87-BC8BD4138342}"/>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81;p40">
              <a:extLst>
                <a:ext uri="{FF2B5EF4-FFF2-40B4-BE49-F238E27FC236}">
                  <a16:creationId xmlns:a16="http://schemas.microsoft.com/office/drawing/2014/main" id="{CA9CC802-8DC2-D495-E925-A179BD334EA1}"/>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82;p40">
              <a:extLst>
                <a:ext uri="{FF2B5EF4-FFF2-40B4-BE49-F238E27FC236}">
                  <a16:creationId xmlns:a16="http://schemas.microsoft.com/office/drawing/2014/main" id="{FFB24827-04CE-AE94-6F71-39D5C8FA22CD}"/>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1443;p40">
            <a:extLst>
              <a:ext uri="{FF2B5EF4-FFF2-40B4-BE49-F238E27FC236}">
                <a16:creationId xmlns:a16="http://schemas.microsoft.com/office/drawing/2014/main" id="{D122800B-5F61-BB38-7390-7FAD6C8E53C4}"/>
              </a:ext>
            </a:extLst>
          </p:cNvPr>
          <p:cNvGrpSpPr/>
          <p:nvPr/>
        </p:nvGrpSpPr>
        <p:grpSpPr>
          <a:xfrm>
            <a:off x="3751602" y="5393451"/>
            <a:ext cx="1275227" cy="1464549"/>
            <a:chOff x="238813" y="8964725"/>
            <a:chExt cx="1503982" cy="1727267"/>
          </a:xfrm>
        </p:grpSpPr>
        <p:sp>
          <p:nvSpPr>
            <p:cNvPr id="90" name="Google Shape;1444;p40">
              <a:extLst>
                <a:ext uri="{FF2B5EF4-FFF2-40B4-BE49-F238E27FC236}">
                  <a16:creationId xmlns:a16="http://schemas.microsoft.com/office/drawing/2014/main" id="{783EAFEB-BEA0-BF41-62E3-F469989430D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45;p40">
              <a:extLst>
                <a:ext uri="{FF2B5EF4-FFF2-40B4-BE49-F238E27FC236}">
                  <a16:creationId xmlns:a16="http://schemas.microsoft.com/office/drawing/2014/main" id="{364C672F-4E50-2B45-3735-DEB4E25DE1EF}"/>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46;p40">
              <a:extLst>
                <a:ext uri="{FF2B5EF4-FFF2-40B4-BE49-F238E27FC236}">
                  <a16:creationId xmlns:a16="http://schemas.microsoft.com/office/drawing/2014/main" id="{83D8577B-8C07-04ED-ACD3-9D9152DB791B}"/>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47;p40">
              <a:extLst>
                <a:ext uri="{FF2B5EF4-FFF2-40B4-BE49-F238E27FC236}">
                  <a16:creationId xmlns:a16="http://schemas.microsoft.com/office/drawing/2014/main" id="{EDBE0F7F-2DE5-55D8-5FA4-827C55385C0F}"/>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48;p40">
              <a:extLst>
                <a:ext uri="{FF2B5EF4-FFF2-40B4-BE49-F238E27FC236}">
                  <a16:creationId xmlns:a16="http://schemas.microsoft.com/office/drawing/2014/main" id="{A87B4C31-3768-F3BC-B001-58A5C2AFF7A5}"/>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49;p40">
              <a:extLst>
                <a:ext uri="{FF2B5EF4-FFF2-40B4-BE49-F238E27FC236}">
                  <a16:creationId xmlns:a16="http://schemas.microsoft.com/office/drawing/2014/main" id="{0177524B-096B-8B7A-3DE2-3B8A9026CB0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50;p40">
              <a:extLst>
                <a:ext uri="{FF2B5EF4-FFF2-40B4-BE49-F238E27FC236}">
                  <a16:creationId xmlns:a16="http://schemas.microsoft.com/office/drawing/2014/main" id="{86B1D670-E34F-0C6D-75ED-9433A907BA30}"/>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451;p40">
              <a:extLst>
                <a:ext uri="{FF2B5EF4-FFF2-40B4-BE49-F238E27FC236}">
                  <a16:creationId xmlns:a16="http://schemas.microsoft.com/office/drawing/2014/main" id="{7D5BB07B-3684-0844-C218-342B5807092C}"/>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452;p40">
              <a:extLst>
                <a:ext uri="{FF2B5EF4-FFF2-40B4-BE49-F238E27FC236}">
                  <a16:creationId xmlns:a16="http://schemas.microsoft.com/office/drawing/2014/main" id="{74ED2169-67FD-9134-D58C-382099A7CF5D}"/>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453;p40">
              <a:extLst>
                <a:ext uri="{FF2B5EF4-FFF2-40B4-BE49-F238E27FC236}">
                  <a16:creationId xmlns:a16="http://schemas.microsoft.com/office/drawing/2014/main" id="{6809453B-3EF5-1F95-18AD-3AEC05D65FF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54;p40">
              <a:extLst>
                <a:ext uri="{FF2B5EF4-FFF2-40B4-BE49-F238E27FC236}">
                  <a16:creationId xmlns:a16="http://schemas.microsoft.com/office/drawing/2014/main" id="{7BAA0766-5B82-C668-8429-92C0CC57C9D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55;p40">
              <a:extLst>
                <a:ext uri="{FF2B5EF4-FFF2-40B4-BE49-F238E27FC236}">
                  <a16:creationId xmlns:a16="http://schemas.microsoft.com/office/drawing/2014/main" id="{5F6EB5FE-CDB7-27A8-1A65-F6485E4D953C}"/>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56;p40">
              <a:extLst>
                <a:ext uri="{FF2B5EF4-FFF2-40B4-BE49-F238E27FC236}">
                  <a16:creationId xmlns:a16="http://schemas.microsoft.com/office/drawing/2014/main" id="{AB60ED28-B375-E1BA-0AE3-8018DCC47E4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457;p40">
              <a:extLst>
                <a:ext uri="{FF2B5EF4-FFF2-40B4-BE49-F238E27FC236}">
                  <a16:creationId xmlns:a16="http://schemas.microsoft.com/office/drawing/2014/main" id="{DFF11051-6EDE-3083-58C3-50FEE973BDC7}"/>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58;p40">
              <a:extLst>
                <a:ext uri="{FF2B5EF4-FFF2-40B4-BE49-F238E27FC236}">
                  <a16:creationId xmlns:a16="http://schemas.microsoft.com/office/drawing/2014/main" id="{9576A491-D75B-874E-E780-61B34D0D3AB7}"/>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59;p40">
              <a:extLst>
                <a:ext uri="{FF2B5EF4-FFF2-40B4-BE49-F238E27FC236}">
                  <a16:creationId xmlns:a16="http://schemas.microsoft.com/office/drawing/2014/main" id="{0CDE2F75-412F-E6DA-96EC-C62D5BA20C29}"/>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60;p40">
              <a:extLst>
                <a:ext uri="{FF2B5EF4-FFF2-40B4-BE49-F238E27FC236}">
                  <a16:creationId xmlns:a16="http://schemas.microsoft.com/office/drawing/2014/main" id="{3CBB5D4F-B7D4-DB83-3CBD-6D2D9FC6872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61;p40">
              <a:extLst>
                <a:ext uri="{FF2B5EF4-FFF2-40B4-BE49-F238E27FC236}">
                  <a16:creationId xmlns:a16="http://schemas.microsoft.com/office/drawing/2014/main" id="{B8591AAF-9F57-101B-AD04-8693DCA4458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462;p40">
              <a:extLst>
                <a:ext uri="{FF2B5EF4-FFF2-40B4-BE49-F238E27FC236}">
                  <a16:creationId xmlns:a16="http://schemas.microsoft.com/office/drawing/2014/main" id="{D41D547F-456D-8128-FA5D-BB1647DC84F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463;p40">
            <a:extLst>
              <a:ext uri="{FF2B5EF4-FFF2-40B4-BE49-F238E27FC236}">
                <a16:creationId xmlns:a16="http://schemas.microsoft.com/office/drawing/2014/main" id="{5556DD23-D120-9BC3-CAEF-79E6A33A027B}"/>
              </a:ext>
            </a:extLst>
          </p:cNvPr>
          <p:cNvGrpSpPr/>
          <p:nvPr/>
        </p:nvGrpSpPr>
        <p:grpSpPr>
          <a:xfrm>
            <a:off x="4935073" y="5393451"/>
            <a:ext cx="1275227" cy="1464549"/>
            <a:chOff x="238813" y="8964725"/>
            <a:chExt cx="1503982" cy="1727267"/>
          </a:xfrm>
        </p:grpSpPr>
        <p:sp>
          <p:nvSpPr>
            <p:cNvPr id="110" name="Google Shape;1464;p40">
              <a:extLst>
                <a:ext uri="{FF2B5EF4-FFF2-40B4-BE49-F238E27FC236}">
                  <a16:creationId xmlns:a16="http://schemas.microsoft.com/office/drawing/2014/main" id="{5BA55EEC-21E3-B419-9BC0-DE07A58489D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465;p40">
              <a:extLst>
                <a:ext uri="{FF2B5EF4-FFF2-40B4-BE49-F238E27FC236}">
                  <a16:creationId xmlns:a16="http://schemas.microsoft.com/office/drawing/2014/main" id="{54AB57FB-7CD2-C693-8135-F8A101FE1626}"/>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466;p40">
              <a:extLst>
                <a:ext uri="{FF2B5EF4-FFF2-40B4-BE49-F238E27FC236}">
                  <a16:creationId xmlns:a16="http://schemas.microsoft.com/office/drawing/2014/main" id="{7DC9D604-17B4-C829-A0F9-6C57A168D29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467;p40">
              <a:extLst>
                <a:ext uri="{FF2B5EF4-FFF2-40B4-BE49-F238E27FC236}">
                  <a16:creationId xmlns:a16="http://schemas.microsoft.com/office/drawing/2014/main" id="{AAF82FDA-E467-F2C6-6796-DB7CE88F4DF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468;p40">
              <a:extLst>
                <a:ext uri="{FF2B5EF4-FFF2-40B4-BE49-F238E27FC236}">
                  <a16:creationId xmlns:a16="http://schemas.microsoft.com/office/drawing/2014/main" id="{09787964-7AB4-0C55-497F-A1FEE7952CB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469;p40">
              <a:extLst>
                <a:ext uri="{FF2B5EF4-FFF2-40B4-BE49-F238E27FC236}">
                  <a16:creationId xmlns:a16="http://schemas.microsoft.com/office/drawing/2014/main" id="{3D5C58FC-0120-C2F1-EB56-B319716FDB2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470;p40">
              <a:extLst>
                <a:ext uri="{FF2B5EF4-FFF2-40B4-BE49-F238E27FC236}">
                  <a16:creationId xmlns:a16="http://schemas.microsoft.com/office/drawing/2014/main" id="{C51C8BCC-036D-A910-0BE5-69364760F74E}"/>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471;p40">
              <a:extLst>
                <a:ext uri="{FF2B5EF4-FFF2-40B4-BE49-F238E27FC236}">
                  <a16:creationId xmlns:a16="http://schemas.microsoft.com/office/drawing/2014/main" id="{CB286E77-998B-6F74-0612-1AEA08D71954}"/>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472;p40">
              <a:extLst>
                <a:ext uri="{FF2B5EF4-FFF2-40B4-BE49-F238E27FC236}">
                  <a16:creationId xmlns:a16="http://schemas.microsoft.com/office/drawing/2014/main" id="{CE4E1A28-8813-73AB-BF6D-4FA830228BFC}"/>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473;p40">
              <a:extLst>
                <a:ext uri="{FF2B5EF4-FFF2-40B4-BE49-F238E27FC236}">
                  <a16:creationId xmlns:a16="http://schemas.microsoft.com/office/drawing/2014/main" id="{88CD8474-79E1-27B2-8480-7AE32AF2B54C}"/>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474;p40">
              <a:extLst>
                <a:ext uri="{FF2B5EF4-FFF2-40B4-BE49-F238E27FC236}">
                  <a16:creationId xmlns:a16="http://schemas.microsoft.com/office/drawing/2014/main" id="{5954FA68-FDAF-F21C-DA6F-80C8EA14B337}"/>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475;p40">
              <a:extLst>
                <a:ext uri="{FF2B5EF4-FFF2-40B4-BE49-F238E27FC236}">
                  <a16:creationId xmlns:a16="http://schemas.microsoft.com/office/drawing/2014/main" id="{680A8984-9549-6C4F-1327-8A7DB9482E0D}"/>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476;p40">
              <a:extLst>
                <a:ext uri="{FF2B5EF4-FFF2-40B4-BE49-F238E27FC236}">
                  <a16:creationId xmlns:a16="http://schemas.microsoft.com/office/drawing/2014/main" id="{1B6C00DB-B3DF-30BF-F2D4-5B44DD168DA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477;p40">
              <a:extLst>
                <a:ext uri="{FF2B5EF4-FFF2-40B4-BE49-F238E27FC236}">
                  <a16:creationId xmlns:a16="http://schemas.microsoft.com/office/drawing/2014/main" id="{CE0DC688-E6B0-4FA9-D940-D1C3C0B28DFB}"/>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478;p40">
              <a:extLst>
                <a:ext uri="{FF2B5EF4-FFF2-40B4-BE49-F238E27FC236}">
                  <a16:creationId xmlns:a16="http://schemas.microsoft.com/office/drawing/2014/main" id="{0A8765B5-23D0-8888-0BDA-86E98389857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479;p40">
              <a:extLst>
                <a:ext uri="{FF2B5EF4-FFF2-40B4-BE49-F238E27FC236}">
                  <a16:creationId xmlns:a16="http://schemas.microsoft.com/office/drawing/2014/main" id="{7AB7099D-3688-A7E5-84EE-733A26D11A9D}"/>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480;p40">
              <a:extLst>
                <a:ext uri="{FF2B5EF4-FFF2-40B4-BE49-F238E27FC236}">
                  <a16:creationId xmlns:a16="http://schemas.microsoft.com/office/drawing/2014/main" id="{8BFD1254-ABFC-32BA-2478-6299BB0D5785}"/>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481;p40">
              <a:extLst>
                <a:ext uri="{FF2B5EF4-FFF2-40B4-BE49-F238E27FC236}">
                  <a16:creationId xmlns:a16="http://schemas.microsoft.com/office/drawing/2014/main" id="{DB707038-1956-F6BD-51A8-7E944C1139CD}"/>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482;p40">
              <a:extLst>
                <a:ext uri="{FF2B5EF4-FFF2-40B4-BE49-F238E27FC236}">
                  <a16:creationId xmlns:a16="http://schemas.microsoft.com/office/drawing/2014/main" id="{7439D46F-D256-8BC0-0386-21320B12A77A}"/>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 name="Google Shape;1463;p40">
            <a:extLst>
              <a:ext uri="{FF2B5EF4-FFF2-40B4-BE49-F238E27FC236}">
                <a16:creationId xmlns:a16="http://schemas.microsoft.com/office/drawing/2014/main" id="{DF40406B-6A37-A2FA-314F-17DE9C8EC2C2}"/>
              </a:ext>
            </a:extLst>
          </p:cNvPr>
          <p:cNvGrpSpPr/>
          <p:nvPr/>
        </p:nvGrpSpPr>
        <p:grpSpPr>
          <a:xfrm>
            <a:off x="2483973" y="5393451"/>
            <a:ext cx="1275227" cy="1464549"/>
            <a:chOff x="238813" y="8964725"/>
            <a:chExt cx="1503982" cy="1727267"/>
          </a:xfrm>
        </p:grpSpPr>
        <p:sp>
          <p:nvSpPr>
            <p:cNvPr id="130" name="Google Shape;1464;p40">
              <a:extLst>
                <a:ext uri="{FF2B5EF4-FFF2-40B4-BE49-F238E27FC236}">
                  <a16:creationId xmlns:a16="http://schemas.microsoft.com/office/drawing/2014/main" id="{4303CED2-65F0-4DD7-2D89-33C4BB955897}"/>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465;p40">
              <a:extLst>
                <a:ext uri="{FF2B5EF4-FFF2-40B4-BE49-F238E27FC236}">
                  <a16:creationId xmlns:a16="http://schemas.microsoft.com/office/drawing/2014/main" id="{7022DDA4-FBFE-0EFC-6A0F-A29BB39B9D4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466;p40">
              <a:extLst>
                <a:ext uri="{FF2B5EF4-FFF2-40B4-BE49-F238E27FC236}">
                  <a16:creationId xmlns:a16="http://schemas.microsoft.com/office/drawing/2014/main" id="{6D8436FF-CAB8-F85B-B0E0-9BDE19040FDE}"/>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67;p40">
              <a:extLst>
                <a:ext uri="{FF2B5EF4-FFF2-40B4-BE49-F238E27FC236}">
                  <a16:creationId xmlns:a16="http://schemas.microsoft.com/office/drawing/2014/main" id="{3B421FEB-F9E1-CF68-4B0B-883DCBC5D958}"/>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68;p40">
              <a:extLst>
                <a:ext uri="{FF2B5EF4-FFF2-40B4-BE49-F238E27FC236}">
                  <a16:creationId xmlns:a16="http://schemas.microsoft.com/office/drawing/2014/main" id="{9D037517-9585-9727-8A6F-EB904C20F4F6}"/>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69;p40">
              <a:extLst>
                <a:ext uri="{FF2B5EF4-FFF2-40B4-BE49-F238E27FC236}">
                  <a16:creationId xmlns:a16="http://schemas.microsoft.com/office/drawing/2014/main" id="{2C35A688-2986-D318-78A4-3BC1C0023365}"/>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70;p40">
              <a:extLst>
                <a:ext uri="{FF2B5EF4-FFF2-40B4-BE49-F238E27FC236}">
                  <a16:creationId xmlns:a16="http://schemas.microsoft.com/office/drawing/2014/main" id="{0B245298-27FB-04EE-CE49-49AA6E18316C}"/>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71;p40">
              <a:extLst>
                <a:ext uri="{FF2B5EF4-FFF2-40B4-BE49-F238E27FC236}">
                  <a16:creationId xmlns:a16="http://schemas.microsoft.com/office/drawing/2014/main" id="{41233450-7316-8475-28AF-C0A705397A83}"/>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72;p40">
              <a:extLst>
                <a:ext uri="{FF2B5EF4-FFF2-40B4-BE49-F238E27FC236}">
                  <a16:creationId xmlns:a16="http://schemas.microsoft.com/office/drawing/2014/main" id="{D622B122-1B21-D3C7-53C8-77CE9822588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73;p40">
              <a:extLst>
                <a:ext uri="{FF2B5EF4-FFF2-40B4-BE49-F238E27FC236}">
                  <a16:creationId xmlns:a16="http://schemas.microsoft.com/office/drawing/2014/main" id="{C25F2CB5-1CB6-F199-E5B9-3E03A24E35F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74;p40">
              <a:extLst>
                <a:ext uri="{FF2B5EF4-FFF2-40B4-BE49-F238E27FC236}">
                  <a16:creationId xmlns:a16="http://schemas.microsoft.com/office/drawing/2014/main" id="{A9D49C5A-AD20-D0D5-E8EC-0599509B16A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75;p40">
              <a:extLst>
                <a:ext uri="{FF2B5EF4-FFF2-40B4-BE49-F238E27FC236}">
                  <a16:creationId xmlns:a16="http://schemas.microsoft.com/office/drawing/2014/main" id="{0A0B7CFA-79CA-72EA-34A3-A850FA8E0100}"/>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76;p40">
              <a:extLst>
                <a:ext uri="{FF2B5EF4-FFF2-40B4-BE49-F238E27FC236}">
                  <a16:creationId xmlns:a16="http://schemas.microsoft.com/office/drawing/2014/main" id="{863A622D-90AA-885D-B571-A4CA0EF88215}"/>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77;p40">
              <a:extLst>
                <a:ext uri="{FF2B5EF4-FFF2-40B4-BE49-F238E27FC236}">
                  <a16:creationId xmlns:a16="http://schemas.microsoft.com/office/drawing/2014/main" id="{EC39FD65-89CB-2C85-4076-8B1A3AC4BA86}"/>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78;p40">
              <a:extLst>
                <a:ext uri="{FF2B5EF4-FFF2-40B4-BE49-F238E27FC236}">
                  <a16:creationId xmlns:a16="http://schemas.microsoft.com/office/drawing/2014/main" id="{A2CCA55F-B29D-3E3C-DCDA-B484B30E4C11}"/>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79;p40">
              <a:extLst>
                <a:ext uri="{FF2B5EF4-FFF2-40B4-BE49-F238E27FC236}">
                  <a16:creationId xmlns:a16="http://schemas.microsoft.com/office/drawing/2014/main" id="{C384E02E-02A1-1A78-8BE5-6AC7B4E93C04}"/>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80;p40">
              <a:extLst>
                <a:ext uri="{FF2B5EF4-FFF2-40B4-BE49-F238E27FC236}">
                  <a16:creationId xmlns:a16="http://schemas.microsoft.com/office/drawing/2014/main" id="{247ECA86-37B9-A227-1893-849E5D14BC0C}"/>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81;p40">
              <a:extLst>
                <a:ext uri="{FF2B5EF4-FFF2-40B4-BE49-F238E27FC236}">
                  <a16:creationId xmlns:a16="http://schemas.microsoft.com/office/drawing/2014/main" id="{C1AB90A3-1D5C-4354-E2C1-8C32AA70A12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2;p40">
              <a:extLst>
                <a:ext uri="{FF2B5EF4-FFF2-40B4-BE49-F238E27FC236}">
                  <a16:creationId xmlns:a16="http://schemas.microsoft.com/office/drawing/2014/main" id="{188DD50E-31CD-B755-7771-6CE662205BFF}"/>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 name="Google Shape;1443;p40">
            <a:extLst>
              <a:ext uri="{FF2B5EF4-FFF2-40B4-BE49-F238E27FC236}">
                <a16:creationId xmlns:a16="http://schemas.microsoft.com/office/drawing/2014/main" id="{12EBFAEA-E9B4-0910-93AE-AA66656A8F00}"/>
              </a:ext>
            </a:extLst>
          </p:cNvPr>
          <p:cNvGrpSpPr/>
          <p:nvPr/>
        </p:nvGrpSpPr>
        <p:grpSpPr>
          <a:xfrm>
            <a:off x="1300502" y="5393451"/>
            <a:ext cx="1275227" cy="1464549"/>
            <a:chOff x="238813" y="8964725"/>
            <a:chExt cx="1503982" cy="1727267"/>
          </a:xfrm>
        </p:grpSpPr>
        <p:sp>
          <p:nvSpPr>
            <p:cNvPr id="150" name="Google Shape;1444;p40">
              <a:extLst>
                <a:ext uri="{FF2B5EF4-FFF2-40B4-BE49-F238E27FC236}">
                  <a16:creationId xmlns:a16="http://schemas.microsoft.com/office/drawing/2014/main" id="{882D0CDA-0F2A-65B6-2915-E16EC9D451C8}"/>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445;p40">
              <a:extLst>
                <a:ext uri="{FF2B5EF4-FFF2-40B4-BE49-F238E27FC236}">
                  <a16:creationId xmlns:a16="http://schemas.microsoft.com/office/drawing/2014/main" id="{B4BB7A7D-C278-0B77-4A57-4CC47019204B}"/>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446;p40">
              <a:extLst>
                <a:ext uri="{FF2B5EF4-FFF2-40B4-BE49-F238E27FC236}">
                  <a16:creationId xmlns:a16="http://schemas.microsoft.com/office/drawing/2014/main" id="{81FDE99E-D870-6881-6D60-6D661FB4BABF}"/>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447;p40">
              <a:extLst>
                <a:ext uri="{FF2B5EF4-FFF2-40B4-BE49-F238E27FC236}">
                  <a16:creationId xmlns:a16="http://schemas.microsoft.com/office/drawing/2014/main" id="{B6394634-67C6-670D-84D6-0CE575EEF630}"/>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448;p40">
              <a:extLst>
                <a:ext uri="{FF2B5EF4-FFF2-40B4-BE49-F238E27FC236}">
                  <a16:creationId xmlns:a16="http://schemas.microsoft.com/office/drawing/2014/main" id="{99308719-B0B6-74EC-4E43-47B4D28331F0}"/>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449;p40">
              <a:extLst>
                <a:ext uri="{FF2B5EF4-FFF2-40B4-BE49-F238E27FC236}">
                  <a16:creationId xmlns:a16="http://schemas.microsoft.com/office/drawing/2014/main" id="{92BBC5BB-D5CB-86EE-727C-4535E15E436C}"/>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450;p40">
              <a:extLst>
                <a:ext uri="{FF2B5EF4-FFF2-40B4-BE49-F238E27FC236}">
                  <a16:creationId xmlns:a16="http://schemas.microsoft.com/office/drawing/2014/main" id="{ACA95A5D-C0D1-CC3D-58F3-92BC0E1A87BF}"/>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451;p40">
              <a:extLst>
                <a:ext uri="{FF2B5EF4-FFF2-40B4-BE49-F238E27FC236}">
                  <a16:creationId xmlns:a16="http://schemas.microsoft.com/office/drawing/2014/main" id="{BA8CC53F-5113-7CC8-1DA0-49B092C66C4A}"/>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D2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452;p40">
              <a:extLst>
                <a:ext uri="{FF2B5EF4-FFF2-40B4-BE49-F238E27FC236}">
                  <a16:creationId xmlns:a16="http://schemas.microsoft.com/office/drawing/2014/main" id="{13CE6B82-9DCC-77FF-3452-ADBD0DD4B7D8}"/>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FF9900">
                <a:alpha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453;p40">
              <a:extLst>
                <a:ext uri="{FF2B5EF4-FFF2-40B4-BE49-F238E27FC236}">
                  <a16:creationId xmlns:a16="http://schemas.microsoft.com/office/drawing/2014/main" id="{C6107B19-0E8D-83E6-7BF7-B248BBCE5876}"/>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454;p40">
              <a:extLst>
                <a:ext uri="{FF2B5EF4-FFF2-40B4-BE49-F238E27FC236}">
                  <a16:creationId xmlns:a16="http://schemas.microsoft.com/office/drawing/2014/main" id="{666C694B-97D9-2C8E-B328-40942BCBBFBE}"/>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455;p40">
              <a:extLst>
                <a:ext uri="{FF2B5EF4-FFF2-40B4-BE49-F238E27FC236}">
                  <a16:creationId xmlns:a16="http://schemas.microsoft.com/office/drawing/2014/main" id="{1AE05024-95C7-D326-E804-EB06F22E9FE6}"/>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456;p40">
              <a:extLst>
                <a:ext uri="{FF2B5EF4-FFF2-40B4-BE49-F238E27FC236}">
                  <a16:creationId xmlns:a16="http://schemas.microsoft.com/office/drawing/2014/main" id="{483A92FD-830F-3745-1201-E50CFE4939E0}"/>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457;p40">
              <a:extLst>
                <a:ext uri="{FF2B5EF4-FFF2-40B4-BE49-F238E27FC236}">
                  <a16:creationId xmlns:a16="http://schemas.microsoft.com/office/drawing/2014/main" id="{9AE5A463-601D-F875-BFC9-C606F932D5F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458;p40">
              <a:extLst>
                <a:ext uri="{FF2B5EF4-FFF2-40B4-BE49-F238E27FC236}">
                  <a16:creationId xmlns:a16="http://schemas.microsoft.com/office/drawing/2014/main" id="{C14E4519-C4BD-ADDD-B75E-020D168F0996}"/>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459;p40">
              <a:extLst>
                <a:ext uri="{FF2B5EF4-FFF2-40B4-BE49-F238E27FC236}">
                  <a16:creationId xmlns:a16="http://schemas.microsoft.com/office/drawing/2014/main" id="{465EA393-4B0A-0D4C-436D-907948A673D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460;p40">
              <a:extLst>
                <a:ext uri="{FF2B5EF4-FFF2-40B4-BE49-F238E27FC236}">
                  <a16:creationId xmlns:a16="http://schemas.microsoft.com/office/drawing/2014/main" id="{0E5A0A5A-5AE8-5CD1-AB80-ABFCF6305497}"/>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461;p40">
              <a:extLst>
                <a:ext uri="{FF2B5EF4-FFF2-40B4-BE49-F238E27FC236}">
                  <a16:creationId xmlns:a16="http://schemas.microsoft.com/office/drawing/2014/main" id="{11BE751D-70F9-036B-4C61-BFBC6BA379E2}"/>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462;p40">
              <a:extLst>
                <a:ext uri="{FF2B5EF4-FFF2-40B4-BE49-F238E27FC236}">
                  <a16:creationId xmlns:a16="http://schemas.microsoft.com/office/drawing/2014/main" id="{21F31758-A1DE-8F55-4222-E399FEF79A3E}"/>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463;p40">
            <a:extLst>
              <a:ext uri="{FF2B5EF4-FFF2-40B4-BE49-F238E27FC236}">
                <a16:creationId xmlns:a16="http://schemas.microsoft.com/office/drawing/2014/main" id="{48AA77D5-367C-AC7F-D950-BCEB1C6681D5}"/>
              </a:ext>
            </a:extLst>
          </p:cNvPr>
          <p:cNvGrpSpPr/>
          <p:nvPr/>
        </p:nvGrpSpPr>
        <p:grpSpPr>
          <a:xfrm>
            <a:off x="99875" y="5393451"/>
            <a:ext cx="1275227" cy="1464549"/>
            <a:chOff x="238813" y="8964725"/>
            <a:chExt cx="1503982" cy="1727267"/>
          </a:xfrm>
        </p:grpSpPr>
        <p:sp>
          <p:nvSpPr>
            <p:cNvPr id="170" name="Google Shape;1464;p40">
              <a:extLst>
                <a:ext uri="{FF2B5EF4-FFF2-40B4-BE49-F238E27FC236}">
                  <a16:creationId xmlns:a16="http://schemas.microsoft.com/office/drawing/2014/main" id="{91729B30-4A10-62CB-AD04-D17506268649}"/>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465;p40">
              <a:extLst>
                <a:ext uri="{FF2B5EF4-FFF2-40B4-BE49-F238E27FC236}">
                  <a16:creationId xmlns:a16="http://schemas.microsoft.com/office/drawing/2014/main" id="{573C860D-CCDA-C085-7539-8246DB150C94}"/>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466;p40">
              <a:extLst>
                <a:ext uri="{FF2B5EF4-FFF2-40B4-BE49-F238E27FC236}">
                  <a16:creationId xmlns:a16="http://schemas.microsoft.com/office/drawing/2014/main" id="{156ACAE0-112D-997C-889D-865C09699BA0}"/>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467;p40">
              <a:extLst>
                <a:ext uri="{FF2B5EF4-FFF2-40B4-BE49-F238E27FC236}">
                  <a16:creationId xmlns:a16="http://schemas.microsoft.com/office/drawing/2014/main" id="{9C93438D-1142-052D-0DA5-E189E1B8DF03}"/>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468;p40">
              <a:extLst>
                <a:ext uri="{FF2B5EF4-FFF2-40B4-BE49-F238E27FC236}">
                  <a16:creationId xmlns:a16="http://schemas.microsoft.com/office/drawing/2014/main" id="{9DE33301-FAD8-0AFD-CAA9-7F221236AC1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469;p40">
              <a:extLst>
                <a:ext uri="{FF2B5EF4-FFF2-40B4-BE49-F238E27FC236}">
                  <a16:creationId xmlns:a16="http://schemas.microsoft.com/office/drawing/2014/main" id="{217FCB42-3C84-37E5-F63F-D87848D8D093}"/>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470;p40">
              <a:extLst>
                <a:ext uri="{FF2B5EF4-FFF2-40B4-BE49-F238E27FC236}">
                  <a16:creationId xmlns:a16="http://schemas.microsoft.com/office/drawing/2014/main" id="{FD2F05BB-D30E-96EB-0096-2FA3F7DA37D8}"/>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471;p40">
              <a:extLst>
                <a:ext uri="{FF2B5EF4-FFF2-40B4-BE49-F238E27FC236}">
                  <a16:creationId xmlns:a16="http://schemas.microsoft.com/office/drawing/2014/main" id="{8B4B260C-5F89-318F-48FC-3B0E84B3D97F}"/>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472;p40">
              <a:extLst>
                <a:ext uri="{FF2B5EF4-FFF2-40B4-BE49-F238E27FC236}">
                  <a16:creationId xmlns:a16="http://schemas.microsoft.com/office/drawing/2014/main" id="{964A069A-F2CF-260B-916C-B82FCA6CDD14}"/>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473;p40">
              <a:extLst>
                <a:ext uri="{FF2B5EF4-FFF2-40B4-BE49-F238E27FC236}">
                  <a16:creationId xmlns:a16="http://schemas.microsoft.com/office/drawing/2014/main" id="{A9BA17E0-5360-6ADC-5881-87DF0A1E4388}"/>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474;p40">
              <a:extLst>
                <a:ext uri="{FF2B5EF4-FFF2-40B4-BE49-F238E27FC236}">
                  <a16:creationId xmlns:a16="http://schemas.microsoft.com/office/drawing/2014/main" id="{222C8AB7-0FAA-BDEF-A3AA-4D80E9D29F94}"/>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475;p40">
              <a:extLst>
                <a:ext uri="{FF2B5EF4-FFF2-40B4-BE49-F238E27FC236}">
                  <a16:creationId xmlns:a16="http://schemas.microsoft.com/office/drawing/2014/main" id="{D06D5DFD-AD30-9452-C7A0-3331C4F6037E}"/>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476;p40">
              <a:extLst>
                <a:ext uri="{FF2B5EF4-FFF2-40B4-BE49-F238E27FC236}">
                  <a16:creationId xmlns:a16="http://schemas.microsoft.com/office/drawing/2014/main" id="{7CBF5412-72BB-11E9-A549-9F128CE4BE46}"/>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477;p40">
              <a:extLst>
                <a:ext uri="{FF2B5EF4-FFF2-40B4-BE49-F238E27FC236}">
                  <a16:creationId xmlns:a16="http://schemas.microsoft.com/office/drawing/2014/main" id="{63DEC056-ECBD-849F-4FBD-A4980A44F45E}"/>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478;p40">
              <a:extLst>
                <a:ext uri="{FF2B5EF4-FFF2-40B4-BE49-F238E27FC236}">
                  <a16:creationId xmlns:a16="http://schemas.microsoft.com/office/drawing/2014/main" id="{6A914CC9-6D2C-227E-C86E-7B3EA15DED3D}"/>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479;p40">
              <a:extLst>
                <a:ext uri="{FF2B5EF4-FFF2-40B4-BE49-F238E27FC236}">
                  <a16:creationId xmlns:a16="http://schemas.microsoft.com/office/drawing/2014/main" id="{D1B6A8FC-17F8-F0DF-0CEC-1340ABADB08C}"/>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480;p40">
              <a:extLst>
                <a:ext uri="{FF2B5EF4-FFF2-40B4-BE49-F238E27FC236}">
                  <a16:creationId xmlns:a16="http://schemas.microsoft.com/office/drawing/2014/main" id="{C2FF0B1C-C34B-487B-4396-F8D41526C7D4}"/>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481;p40">
              <a:extLst>
                <a:ext uri="{FF2B5EF4-FFF2-40B4-BE49-F238E27FC236}">
                  <a16:creationId xmlns:a16="http://schemas.microsoft.com/office/drawing/2014/main" id="{6B7C6082-6ADB-C2B3-9729-D9C67995355F}"/>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482;p40">
              <a:extLst>
                <a:ext uri="{FF2B5EF4-FFF2-40B4-BE49-F238E27FC236}">
                  <a16:creationId xmlns:a16="http://schemas.microsoft.com/office/drawing/2014/main" id="{2F6EFF47-5F4E-BDCD-5AC4-899B9FAABA06}"/>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 name="Google Shape;1463;p40">
            <a:extLst>
              <a:ext uri="{FF2B5EF4-FFF2-40B4-BE49-F238E27FC236}">
                <a16:creationId xmlns:a16="http://schemas.microsoft.com/office/drawing/2014/main" id="{23ABE7D6-D2F3-5748-CB23-CCE6724A2768}"/>
              </a:ext>
            </a:extLst>
          </p:cNvPr>
          <p:cNvGrpSpPr/>
          <p:nvPr/>
        </p:nvGrpSpPr>
        <p:grpSpPr>
          <a:xfrm>
            <a:off x="11148875" y="5393451"/>
            <a:ext cx="1275227" cy="1464549"/>
            <a:chOff x="238813" y="8964725"/>
            <a:chExt cx="1503982" cy="1727267"/>
          </a:xfrm>
        </p:grpSpPr>
        <p:sp>
          <p:nvSpPr>
            <p:cNvPr id="190" name="Google Shape;1464;p40">
              <a:extLst>
                <a:ext uri="{FF2B5EF4-FFF2-40B4-BE49-F238E27FC236}">
                  <a16:creationId xmlns:a16="http://schemas.microsoft.com/office/drawing/2014/main" id="{91075E9D-DA37-AA14-891E-7646161AC243}"/>
                </a:ext>
              </a:extLst>
            </p:cNvPr>
            <p:cNvSpPr/>
            <p:nvPr/>
          </p:nvSpPr>
          <p:spPr>
            <a:xfrm>
              <a:off x="475672" y="9685055"/>
              <a:ext cx="87" cy="908347"/>
            </a:xfrm>
            <a:custGeom>
              <a:avLst/>
              <a:gdLst/>
              <a:ahLst/>
              <a:cxnLst/>
              <a:rect l="l" t="t" r="r" b="b"/>
              <a:pathLst>
                <a:path w="1" h="10489" fill="none" extrusionOk="0">
                  <a:moveTo>
                    <a:pt x="0" y="0"/>
                  </a:moveTo>
                  <a:lnTo>
                    <a:pt x="0" y="10489"/>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465;p40">
              <a:extLst>
                <a:ext uri="{FF2B5EF4-FFF2-40B4-BE49-F238E27FC236}">
                  <a16:creationId xmlns:a16="http://schemas.microsoft.com/office/drawing/2014/main" id="{EBE01FF0-BE5A-C8D2-9524-4A2924DA4581}"/>
                </a:ext>
              </a:extLst>
            </p:cNvPr>
            <p:cNvSpPr/>
            <p:nvPr/>
          </p:nvSpPr>
          <p:spPr>
            <a:xfrm>
              <a:off x="263413" y="9201908"/>
              <a:ext cx="424513" cy="482882"/>
            </a:xfrm>
            <a:custGeom>
              <a:avLst/>
              <a:gdLst/>
              <a:ahLst/>
              <a:cxnLst/>
              <a:rect l="l" t="t" r="r" b="b"/>
              <a:pathLst>
                <a:path w="4902" h="5576" extrusionOk="0">
                  <a:moveTo>
                    <a:pt x="2443" y="1"/>
                  </a:moveTo>
                  <a:lnTo>
                    <a:pt x="1584" y="1990"/>
                  </a:lnTo>
                  <a:lnTo>
                    <a:pt x="817" y="1296"/>
                  </a:lnTo>
                  <a:lnTo>
                    <a:pt x="1" y="564"/>
                  </a:lnTo>
                  <a:lnTo>
                    <a:pt x="1" y="3125"/>
                  </a:lnTo>
                  <a:cubicBezTo>
                    <a:pt x="1" y="4479"/>
                    <a:pt x="1097" y="5575"/>
                    <a:pt x="2451" y="5575"/>
                  </a:cubicBezTo>
                  <a:cubicBezTo>
                    <a:pt x="3806" y="5575"/>
                    <a:pt x="4902" y="4479"/>
                    <a:pt x="4902" y="3125"/>
                  </a:cubicBezTo>
                  <a:cubicBezTo>
                    <a:pt x="4902" y="3023"/>
                    <a:pt x="4893" y="2921"/>
                    <a:pt x="4881" y="2820"/>
                  </a:cubicBezTo>
                  <a:lnTo>
                    <a:pt x="4881" y="564"/>
                  </a:lnTo>
                  <a:lnTo>
                    <a:pt x="4072" y="1292"/>
                  </a:lnTo>
                  <a:lnTo>
                    <a:pt x="3298" y="1986"/>
                  </a:lnTo>
                  <a:lnTo>
                    <a:pt x="2443"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466;p40">
              <a:extLst>
                <a:ext uri="{FF2B5EF4-FFF2-40B4-BE49-F238E27FC236}">
                  <a16:creationId xmlns:a16="http://schemas.microsoft.com/office/drawing/2014/main" id="{6F6FAA0F-E132-C149-FBD6-9BD9208A5BBA}"/>
                </a:ext>
              </a:extLst>
            </p:cNvPr>
            <p:cNvSpPr/>
            <p:nvPr/>
          </p:nvSpPr>
          <p:spPr>
            <a:xfrm>
              <a:off x="327238" y="9430708"/>
              <a:ext cx="360689" cy="254344"/>
            </a:xfrm>
            <a:custGeom>
              <a:avLst/>
              <a:gdLst/>
              <a:ahLst/>
              <a:cxnLst/>
              <a:rect l="l" t="t" r="r" b="b"/>
              <a:pathLst>
                <a:path w="4165" h="2937" extrusionOk="0">
                  <a:moveTo>
                    <a:pt x="4139" y="0"/>
                  </a:moveTo>
                  <a:cubicBezTo>
                    <a:pt x="3627" y="775"/>
                    <a:pt x="2950" y="1443"/>
                    <a:pt x="2116" y="1854"/>
                  </a:cubicBezTo>
                  <a:cubicBezTo>
                    <a:pt x="1599" y="2111"/>
                    <a:pt x="1001" y="2265"/>
                    <a:pt x="412" y="2265"/>
                  </a:cubicBezTo>
                  <a:cubicBezTo>
                    <a:pt x="274" y="2265"/>
                    <a:pt x="136" y="2257"/>
                    <a:pt x="0" y="2239"/>
                  </a:cubicBezTo>
                  <a:lnTo>
                    <a:pt x="0" y="2239"/>
                  </a:lnTo>
                  <a:cubicBezTo>
                    <a:pt x="467" y="2695"/>
                    <a:pt x="1085" y="2937"/>
                    <a:pt x="1711" y="2937"/>
                  </a:cubicBezTo>
                  <a:cubicBezTo>
                    <a:pt x="2032" y="2937"/>
                    <a:pt x="2355" y="2873"/>
                    <a:pt x="2662" y="2743"/>
                  </a:cubicBezTo>
                  <a:cubicBezTo>
                    <a:pt x="3572" y="2362"/>
                    <a:pt x="4165" y="1469"/>
                    <a:pt x="4165" y="483"/>
                  </a:cubicBezTo>
                  <a:cubicBezTo>
                    <a:pt x="4165" y="381"/>
                    <a:pt x="4156" y="279"/>
                    <a:pt x="4139" y="178"/>
                  </a:cubicBezTo>
                  <a:lnTo>
                    <a:pt x="4139" y="0"/>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467;p40">
              <a:extLst>
                <a:ext uri="{FF2B5EF4-FFF2-40B4-BE49-F238E27FC236}">
                  <a16:creationId xmlns:a16="http://schemas.microsoft.com/office/drawing/2014/main" id="{AD812847-FC17-3D7A-4F57-9A70F82240EC}"/>
                </a:ext>
              </a:extLst>
            </p:cNvPr>
            <p:cNvSpPr/>
            <p:nvPr/>
          </p:nvSpPr>
          <p:spPr>
            <a:xfrm>
              <a:off x="1486043" y="9675813"/>
              <a:ext cx="87" cy="908694"/>
            </a:xfrm>
            <a:custGeom>
              <a:avLst/>
              <a:gdLst/>
              <a:ahLst/>
              <a:cxnLst/>
              <a:rect l="l" t="t" r="r" b="b"/>
              <a:pathLst>
                <a:path w="1" h="10493" fill="none" extrusionOk="0">
                  <a:moveTo>
                    <a:pt x="0" y="0"/>
                  </a:moveTo>
                  <a:lnTo>
                    <a:pt x="0" y="10493"/>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468;p40">
              <a:extLst>
                <a:ext uri="{FF2B5EF4-FFF2-40B4-BE49-F238E27FC236}">
                  <a16:creationId xmlns:a16="http://schemas.microsoft.com/office/drawing/2014/main" id="{9E740E86-DC86-D736-6639-C0CB352553EE}"/>
                </a:ext>
              </a:extLst>
            </p:cNvPr>
            <p:cNvSpPr/>
            <p:nvPr/>
          </p:nvSpPr>
          <p:spPr>
            <a:xfrm>
              <a:off x="1273785" y="9193100"/>
              <a:ext cx="424513" cy="482795"/>
            </a:xfrm>
            <a:custGeom>
              <a:avLst/>
              <a:gdLst/>
              <a:ahLst/>
              <a:cxnLst/>
              <a:rect l="l" t="t" r="r" b="b"/>
              <a:pathLst>
                <a:path w="4902" h="5575" extrusionOk="0">
                  <a:moveTo>
                    <a:pt x="2443" y="0"/>
                  </a:moveTo>
                  <a:lnTo>
                    <a:pt x="1588" y="1985"/>
                  </a:lnTo>
                  <a:lnTo>
                    <a:pt x="822" y="1295"/>
                  </a:lnTo>
                  <a:lnTo>
                    <a:pt x="1" y="559"/>
                  </a:lnTo>
                  <a:lnTo>
                    <a:pt x="1" y="3124"/>
                  </a:lnTo>
                  <a:cubicBezTo>
                    <a:pt x="1" y="4478"/>
                    <a:pt x="1097" y="5574"/>
                    <a:pt x="2451" y="5574"/>
                  </a:cubicBezTo>
                  <a:cubicBezTo>
                    <a:pt x="3806" y="5574"/>
                    <a:pt x="4902" y="4478"/>
                    <a:pt x="4902" y="3124"/>
                  </a:cubicBezTo>
                  <a:cubicBezTo>
                    <a:pt x="4902" y="3022"/>
                    <a:pt x="4898" y="2920"/>
                    <a:pt x="4885" y="2815"/>
                  </a:cubicBezTo>
                  <a:lnTo>
                    <a:pt x="4885" y="559"/>
                  </a:lnTo>
                  <a:lnTo>
                    <a:pt x="4076" y="1287"/>
                  </a:lnTo>
                  <a:lnTo>
                    <a:pt x="3302" y="1981"/>
                  </a:lnTo>
                  <a:lnTo>
                    <a:pt x="2443" y="0"/>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469;p40">
              <a:extLst>
                <a:ext uri="{FF2B5EF4-FFF2-40B4-BE49-F238E27FC236}">
                  <a16:creationId xmlns:a16="http://schemas.microsoft.com/office/drawing/2014/main" id="{E46D0ED6-F269-E60E-91EE-E1E28C509D29}"/>
                </a:ext>
              </a:extLst>
            </p:cNvPr>
            <p:cNvSpPr/>
            <p:nvPr/>
          </p:nvSpPr>
          <p:spPr>
            <a:xfrm>
              <a:off x="1337610" y="9421380"/>
              <a:ext cx="360689" cy="254517"/>
            </a:xfrm>
            <a:custGeom>
              <a:avLst/>
              <a:gdLst/>
              <a:ahLst/>
              <a:cxnLst/>
              <a:rect l="l" t="t" r="r" b="b"/>
              <a:pathLst>
                <a:path w="4165" h="2939" extrusionOk="0">
                  <a:moveTo>
                    <a:pt x="4144" y="1"/>
                  </a:moveTo>
                  <a:cubicBezTo>
                    <a:pt x="3627" y="780"/>
                    <a:pt x="2950" y="1448"/>
                    <a:pt x="2116" y="1859"/>
                  </a:cubicBezTo>
                  <a:cubicBezTo>
                    <a:pt x="1599" y="2116"/>
                    <a:pt x="1001" y="2270"/>
                    <a:pt x="412" y="2270"/>
                  </a:cubicBezTo>
                  <a:cubicBezTo>
                    <a:pt x="274" y="2270"/>
                    <a:pt x="136" y="2262"/>
                    <a:pt x="0" y="2244"/>
                  </a:cubicBezTo>
                  <a:lnTo>
                    <a:pt x="0" y="2244"/>
                  </a:lnTo>
                  <a:cubicBezTo>
                    <a:pt x="468" y="2698"/>
                    <a:pt x="1087" y="2939"/>
                    <a:pt x="1716" y="2939"/>
                  </a:cubicBezTo>
                  <a:cubicBezTo>
                    <a:pt x="2036" y="2939"/>
                    <a:pt x="2359" y="2876"/>
                    <a:pt x="2667" y="2748"/>
                  </a:cubicBezTo>
                  <a:cubicBezTo>
                    <a:pt x="3572" y="2363"/>
                    <a:pt x="4165" y="1474"/>
                    <a:pt x="4165" y="488"/>
                  </a:cubicBezTo>
                  <a:cubicBezTo>
                    <a:pt x="4165" y="386"/>
                    <a:pt x="4156" y="284"/>
                    <a:pt x="4144" y="183"/>
                  </a:cubicBezTo>
                  <a:lnTo>
                    <a:pt x="4144"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470;p40">
              <a:extLst>
                <a:ext uri="{FF2B5EF4-FFF2-40B4-BE49-F238E27FC236}">
                  <a16:creationId xmlns:a16="http://schemas.microsoft.com/office/drawing/2014/main" id="{AFB01244-E13F-81F2-6BB4-4DF58E87AE72}"/>
                </a:ext>
              </a:extLst>
            </p:cNvPr>
            <p:cNvSpPr/>
            <p:nvPr/>
          </p:nvSpPr>
          <p:spPr>
            <a:xfrm>
              <a:off x="980762" y="9447525"/>
              <a:ext cx="87" cy="908347"/>
            </a:xfrm>
            <a:custGeom>
              <a:avLst/>
              <a:gdLst/>
              <a:ahLst/>
              <a:cxnLst/>
              <a:rect l="l" t="t" r="r" b="b"/>
              <a:pathLst>
                <a:path w="1" h="10489" fill="none" extrusionOk="0">
                  <a:moveTo>
                    <a:pt x="1" y="0"/>
                  </a:moveTo>
                  <a:lnTo>
                    <a:pt x="1" y="10488"/>
                  </a:lnTo>
                </a:path>
              </a:pathLst>
            </a:custGeom>
            <a:noFill/>
            <a:ln w="38100" cap="flat" cmpd="sng">
              <a:solidFill>
                <a:srgbClr val="61BB3A"/>
              </a:solidFill>
              <a:prstDash val="solid"/>
              <a:miter lim="423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471;p40">
              <a:extLst>
                <a:ext uri="{FF2B5EF4-FFF2-40B4-BE49-F238E27FC236}">
                  <a16:creationId xmlns:a16="http://schemas.microsoft.com/office/drawing/2014/main" id="{DF47DB0C-42D1-B8FA-4978-2173C9117828}"/>
                </a:ext>
              </a:extLst>
            </p:cNvPr>
            <p:cNvSpPr/>
            <p:nvPr/>
          </p:nvSpPr>
          <p:spPr>
            <a:xfrm>
              <a:off x="768590" y="8964725"/>
              <a:ext cx="424513" cy="482882"/>
            </a:xfrm>
            <a:custGeom>
              <a:avLst/>
              <a:gdLst/>
              <a:ahLst/>
              <a:cxnLst/>
              <a:rect l="l" t="t" r="r" b="b"/>
              <a:pathLst>
                <a:path w="4902" h="5576" extrusionOk="0">
                  <a:moveTo>
                    <a:pt x="2442" y="1"/>
                  </a:moveTo>
                  <a:lnTo>
                    <a:pt x="1587" y="1986"/>
                  </a:lnTo>
                  <a:lnTo>
                    <a:pt x="817" y="1296"/>
                  </a:lnTo>
                  <a:lnTo>
                    <a:pt x="0" y="564"/>
                  </a:lnTo>
                  <a:lnTo>
                    <a:pt x="0" y="3125"/>
                  </a:lnTo>
                  <a:cubicBezTo>
                    <a:pt x="0" y="4475"/>
                    <a:pt x="1096" y="5575"/>
                    <a:pt x="2451" y="5575"/>
                  </a:cubicBezTo>
                  <a:cubicBezTo>
                    <a:pt x="3805" y="5575"/>
                    <a:pt x="4901" y="4475"/>
                    <a:pt x="4901" y="3125"/>
                  </a:cubicBezTo>
                  <a:cubicBezTo>
                    <a:pt x="4901" y="3023"/>
                    <a:pt x="4897" y="2921"/>
                    <a:pt x="4885" y="2820"/>
                  </a:cubicBezTo>
                  <a:lnTo>
                    <a:pt x="4885" y="564"/>
                  </a:lnTo>
                  <a:lnTo>
                    <a:pt x="4076" y="1288"/>
                  </a:lnTo>
                  <a:lnTo>
                    <a:pt x="3302" y="1986"/>
                  </a:lnTo>
                  <a:lnTo>
                    <a:pt x="2442" y="1"/>
                  </a:lnTo>
                  <a:close/>
                </a:path>
              </a:pathLst>
            </a:custGeom>
            <a:solidFill>
              <a:srgbClr val="FF9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472;p40">
              <a:extLst>
                <a:ext uri="{FF2B5EF4-FFF2-40B4-BE49-F238E27FC236}">
                  <a16:creationId xmlns:a16="http://schemas.microsoft.com/office/drawing/2014/main" id="{1D53B612-A9C5-B336-2508-F30BACA84A7F}"/>
                </a:ext>
              </a:extLst>
            </p:cNvPr>
            <p:cNvSpPr/>
            <p:nvPr/>
          </p:nvSpPr>
          <p:spPr>
            <a:xfrm>
              <a:off x="832674" y="9193092"/>
              <a:ext cx="360429" cy="254517"/>
            </a:xfrm>
            <a:custGeom>
              <a:avLst/>
              <a:gdLst/>
              <a:ahLst/>
              <a:cxnLst/>
              <a:rect l="l" t="t" r="r" b="b"/>
              <a:pathLst>
                <a:path w="4162" h="2939" extrusionOk="0">
                  <a:moveTo>
                    <a:pt x="4140" y="1"/>
                  </a:moveTo>
                  <a:cubicBezTo>
                    <a:pt x="3624" y="775"/>
                    <a:pt x="2947" y="1444"/>
                    <a:pt x="2117" y="1855"/>
                  </a:cubicBezTo>
                  <a:cubicBezTo>
                    <a:pt x="1596" y="2112"/>
                    <a:pt x="998" y="2266"/>
                    <a:pt x="411" y="2266"/>
                  </a:cubicBezTo>
                  <a:cubicBezTo>
                    <a:pt x="273" y="2266"/>
                    <a:pt x="136" y="2258"/>
                    <a:pt x="1" y="2240"/>
                  </a:cubicBezTo>
                  <a:lnTo>
                    <a:pt x="1" y="2240"/>
                  </a:lnTo>
                  <a:cubicBezTo>
                    <a:pt x="467" y="2697"/>
                    <a:pt x="1085" y="2939"/>
                    <a:pt x="1714" y="2939"/>
                  </a:cubicBezTo>
                  <a:cubicBezTo>
                    <a:pt x="2034" y="2939"/>
                    <a:pt x="2356" y="2876"/>
                    <a:pt x="2663" y="2748"/>
                  </a:cubicBezTo>
                  <a:cubicBezTo>
                    <a:pt x="3573" y="2363"/>
                    <a:pt x="4161" y="1474"/>
                    <a:pt x="4161" y="488"/>
                  </a:cubicBezTo>
                  <a:cubicBezTo>
                    <a:pt x="4161" y="382"/>
                    <a:pt x="4153" y="280"/>
                    <a:pt x="4140" y="183"/>
                  </a:cubicBezTo>
                  <a:lnTo>
                    <a:pt x="4140" y="1"/>
                  </a:lnTo>
                  <a:close/>
                </a:path>
              </a:pathLst>
            </a:custGeom>
            <a:solidFill>
              <a:srgbClr val="000000">
                <a:alpha val="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473;p40">
              <a:extLst>
                <a:ext uri="{FF2B5EF4-FFF2-40B4-BE49-F238E27FC236}">
                  <a16:creationId xmlns:a16="http://schemas.microsoft.com/office/drawing/2014/main" id="{BA224A36-0190-D8B0-51D6-40FF9A93192F}"/>
                </a:ext>
              </a:extLst>
            </p:cNvPr>
            <p:cNvSpPr/>
            <p:nvPr/>
          </p:nvSpPr>
          <p:spPr>
            <a:xfrm>
              <a:off x="365336" y="9862537"/>
              <a:ext cx="228797" cy="829455"/>
            </a:xfrm>
            <a:custGeom>
              <a:avLst/>
              <a:gdLst/>
              <a:ahLst/>
              <a:cxnLst/>
              <a:rect l="l" t="t" r="r" b="b"/>
              <a:pathLst>
                <a:path w="2642" h="9578" extrusionOk="0">
                  <a:moveTo>
                    <a:pt x="1325" y="1"/>
                  </a:moveTo>
                  <a:cubicBezTo>
                    <a:pt x="640" y="1"/>
                    <a:pt x="0" y="542"/>
                    <a:pt x="0" y="1324"/>
                  </a:cubicBezTo>
                  <a:lnTo>
                    <a:pt x="0" y="9577"/>
                  </a:lnTo>
                  <a:lnTo>
                    <a:pt x="2641" y="9577"/>
                  </a:lnTo>
                  <a:lnTo>
                    <a:pt x="2641" y="1324"/>
                  </a:lnTo>
                  <a:cubicBezTo>
                    <a:pt x="2641" y="972"/>
                    <a:pt x="2501" y="638"/>
                    <a:pt x="2252" y="393"/>
                  </a:cubicBezTo>
                  <a:cubicBezTo>
                    <a:pt x="2205" y="342"/>
                    <a:pt x="2154" y="299"/>
                    <a:pt x="2104" y="261"/>
                  </a:cubicBezTo>
                  <a:cubicBezTo>
                    <a:pt x="1860" y="82"/>
                    <a:pt x="1589" y="1"/>
                    <a:pt x="1325"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474;p40">
              <a:extLst>
                <a:ext uri="{FF2B5EF4-FFF2-40B4-BE49-F238E27FC236}">
                  <a16:creationId xmlns:a16="http://schemas.microsoft.com/office/drawing/2014/main" id="{9AF292AF-CE01-7815-E1C4-056CC59BDFC8}"/>
                </a:ext>
              </a:extLst>
            </p:cNvPr>
            <p:cNvSpPr/>
            <p:nvPr/>
          </p:nvSpPr>
          <p:spPr>
            <a:xfrm>
              <a:off x="365336" y="9885140"/>
              <a:ext cx="228797" cy="806852"/>
            </a:xfrm>
            <a:custGeom>
              <a:avLst/>
              <a:gdLst/>
              <a:ahLst/>
              <a:cxnLst/>
              <a:rect l="l" t="t" r="r" b="b"/>
              <a:pathLst>
                <a:path w="2642" h="9317" extrusionOk="0">
                  <a:moveTo>
                    <a:pt x="2104" y="0"/>
                  </a:moveTo>
                  <a:cubicBezTo>
                    <a:pt x="1917" y="2430"/>
                    <a:pt x="1621" y="4838"/>
                    <a:pt x="1211" y="7234"/>
                  </a:cubicBezTo>
                  <a:cubicBezTo>
                    <a:pt x="1139" y="7674"/>
                    <a:pt x="1050" y="8135"/>
                    <a:pt x="762" y="8482"/>
                  </a:cubicBezTo>
                  <a:cubicBezTo>
                    <a:pt x="571" y="8707"/>
                    <a:pt x="296" y="8842"/>
                    <a:pt x="0" y="8855"/>
                  </a:cubicBezTo>
                  <a:lnTo>
                    <a:pt x="0" y="9316"/>
                  </a:lnTo>
                  <a:lnTo>
                    <a:pt x="2641" y="9316"/>
                  </a:lnTo>
                  <a:lnTo>
                    <a:pt x="2641" y="1063"/>
                  </a:lnTo>
                  <a:cubicBezTo>
                    <a:pt x="2641" y="711"/>
                    <a:pt x="2501" y="377"/>
                    <a:pt x="2252" y="132"/>
                  </a:cubicBezTo>
                  <a:cubicBezTo>
                    <a:pt x="2205" y="81"/>
                    <a:pt x="2154" y="38"/>
                    <a:pt x="2104"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475;p40">
              <a:extLst>
                <a:ext uri="{FF2B5EF4-FFF2-40B4-BE49-F238E27FC236}">
                  <a16:creationId xmlns:a16="http://schemas.microsoft.com/office/drawing/2014/main" id="{3E2E2DA6-5FCD-385D-4B91-DA0E7D1065D5}"/>
                </a:ext>
              </a:extLst>
            </p:cNvPr>
            <p:cNvSpPr/>
            <p:nvPr/>
          </p:nvSpPr>
          <p:spPr>
            <a:xfrm>
              <a:off x="868574" y="9862537"/>
              <a:ext cx="228797" cy="829455"/>
            </a:xfrm>
            <a:custGeom>
              <a:avLst/>
              <a:gdLst/>
              <a:ahLst/>
              <a:cxnLst/>
              <a:rect l="l" t="t" r="r" b="b"/>
              <a:pathLst>
                <a:path w="2642" h="9578" extrusionOk="0">
                  <a:moveTo>
                    <a:pt x="1321" y="1"/>
                  </a:moveTo>
                  <a:cubicBezTo>
                    <a:pt x="639" y="1"/>
                    <a:pt x="0" y="542"/>
                    <a:pt x="0" y="1324"/>
                  </a:cubicBezTo>
                  <a:lnTo>
                    <a:pt x="0" y="9577"/>
                  </a:lnTo>
                  <a:lnTo>
                    <a:pt x="2641" y="9577"/>
                  </a:lnTo>
                  <a:lnTo>
                    <a:pt x="2641" y="1324"/>
                  </a:lnTo>
                  <a:cubicBezTo>
                    <a:pt x="2641" y="972"/>
                    <a:pt x="2502" y="638"/>
                    <a:pt x="2252" y="393"/>
                  </a:cubicBezTo>
                  <a:cubicBezTo>
                    <a:pt x="2205" y="342"/>
                    <a:pt x="2155" y="299"/>
                    <a:pt x="2100" y="261"/>
                  </a:cubicBezTo>
                  <a:cubicBezTo>
                    <a:pt x="1856" y="82"/>
                    <a:pt x="1586" y="1"/>
                    <a:pt x="1321"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476;p40">
              <a:extLst>
                <a:ext uri="{FF2B5EF4-FFF2-40B4-BE49-F238E27FC236}">
                  <a16:creationId xmlns:a16="http://schemas.microsoft.com/office/drawing/2014/main" id="{FADAED42-D812-8BA5-197F-A85538D63C49}"/>
                </a:ext>
              </a:extLst>
            </p:cNvPr>
            <p:cNvSpPr/>
            <p:nvPr/>
          </p:nvSpPr>
          <p:spPr>
            <a:xfrm>
              <a:off x="868574" y="9885140"/>
              <a:ext cx="228797" cy="806852"/>
            </a:xfrm>
            <a:custGeom>
              <a:avLst/>
              <a:gdLst/>
              <a:ahLst/>
              <a:cxnLst/>
              <a:rect l="l" t="t" r="r" b="b"/>
              <a:pathLst>
                <a:path w="2642" h="9317" extrusionOk="0">
                  <a:moveTo>
                    <a:pt x="2100" y="0"/>
                  </a:moveTo>
                  <a:cubicBezTo>
                    <a:pt x="1918" y="2426"/>
                    <a:pt x="1621" y="4838"/>
                    <a:pt x="1211" y="7234"/>
                  </a:cubicBezTo>
                  <a:cubicBezTo>
                    <a:pt x="1135" y="7674"/>
                    <a:pt x="1046" y="8135"/>
                    <a:pt x="762" y="8482"/>
                  </a:cubicBezTo>
                  <a:cubicBezTo>
                    <a:pt x="572" y="8707"/>
                    <a:pt x="297" y="8842"/>
                    <a:pt x="0" y="8855"/>
                  </a:cubicBezTo>
                  <a:lnTo>
                    <a:pt x="0" y="9316"/>
                  </a:lnTo>
                  <a:lnTo>
                    <a:pt x="2641" y="9316"/>
                  </a:lnTo>
                  <a:lnTo>
                    <a:pt x="2641" y="1063"/>
                  </a:lnTo>
                  <a:cubicBezTo>
                    <a:pt x="2641" y="711"/>
                    <a:pt x="2502" y="377"/>
                    <a:pt x="2252" y="127"/>
                  </a:cubicBezTo>
                  <a:cubicBezTo>
                    <a:pt x="2205"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477;p40">
              <a:extLst>
                <a:ext uri="{FF2B5EF4-FFF2-40B4-BE49-F238E27FC236}">
                  <a16:creationId xmlns:a16="http://schemas.microsoft.com/office/drawing/2014/main" id="{1BF8B4C7-9112-7585-74E6-F3100781AC41}"/>
                </a:ext>
              </a:extLst>
            </p:cNvPr>
            <p:cNvSpPr/>
            <p:nvPr/>
          </p:nvSpPr>
          <p:spPr>
            <a:xfrm>
              <a:off x="1371552" y="9862537"/>
              <a:ext cx="228711" cy="829455"/>
            </a:xfrm>
            <a:custGeom>
              <a:avLst/>
              <a:gdLst/>
              <a:ahLst/>
              <a:cxnLst/>
              <a:rect l="l" t="t" r="r" b="b"/>
              <a:pathLst>
                <a:path w="2641" h="9578" extrusionOk="0">
                  <a:moveTo>
                    <a:pt x="1324" y="1"/>
                  </a:moveTo>
                  <a:cubicBezTo>
                    <a:pt x="640" y="1"/>
                    <a:pt x="0" y="542"/>
                    <a:pt x="3" y="1324"/>
                  </a:cubicBezTo>
                  <a:lnTo>
                    <a:pt x="3" y="9577"/>
                  </a:lnTo>
                  <a:lnTo>
                    <a:pt x="2640" y="9577"/>
                  </a:lnTo>
                  <a:lnTo>
                    <a:pt x="2640" y="1324"/>
                  </a:lnTo>
                  <a:cubicBezTo>
                    <a:pt x="2640" y="972"/>
                    <a:pt x="2501" y="638"/>
                    <a:pt x="2255" y="393"/>
                  </a:cubicBezTo>
                  <a:cubicBezTo>
                    <a:pt x="2209" y="342"/>
                    <a:pt x="2158" y="299"/>
                    <a:pt x="2103" y="261"/>
                  </a:cubicBezTo>
                  <a:cubicBezTo>
                    <a:pt x="1860" y="82"/>
                    <a:pt x="1589" y="1"/>
                    <a:pt x="1324" y="1"/>
                  </a:cubicBez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478;p40">
              <a:extLst>
                <a:ext uri="{FF2B5EF4-FFF2-40B4-BE49-F238E27FC236}">
                  <a16:creationId xmlns:a16="http://schemas.microsoft.com/office/drawing/2014/main" id="{2F5FEB22-CE46-6A6C-C726-D3C2B12A521C}"/>
                </a:ext>
              </a:extLst>
            </p:cNvPr>
            <p:cNvSpPr/>
            <p:nvPr/>
          </p:nvSpPr>
          <p:spPr>
            <a:xfrm>
              <a:off x="1371812" y="9885140"/>
              <a:ext cx="228451" cy="806852"/>
            </a:xfrm>
            <a:custGeom>
              <a:avLst/>
              <a:gdLst/>
              <a:ahLst/>
              <a:cxnLst/>
              <a:rect l="l" t="t" r="r" b="b"/>
              <a:pathLst>
                <a:path w="2638" h="9317" extrusionOk="0">
                  <a:moveTo>
                    <a:pt x="2100" y="0"/>
                  </a:moveTo>
                  <a:cubicBezTo>
                    <a:pt x="1918" y="2426"/>
                    <a:pt x="1622" y="4838"/>
                    <a:pt x="1211" y="7234"/>
                  </a:cubicBezTo>
                  <a:cubicBezTo>
                    <a:pt x="1135" y="7674"/>
                    <a:pt x="1046" y="8135"/>
                    <a:pt x="762" y="8482"/>
                  </a:cubicBezTo>
                  <a:cubicBezTo>
                    <a:pt x="572" y="8707"/>
                    <a:pt x="293" y="8842"/>
                    <a:pt x="0" y="8855"/>
                  </a:cubicBezTo>
                  <a:lnTo>
                    <a:pt x="0" y="9316"/>
                  </a:lnTo>
                  <a:lnTo>
                    <a:pt x="2637" y="9316"/>
                  </a:lnTo>
                  <a:lnTo>
                    <a:pt x="2637" y="1063"/>
                  </a:lnTo>
                  <a:cubicBezTo>
                    <a:pt x="2637" y="711"/>
                    <a:pt x="2498" y="377"/>
                    <a:pt x="2252" y="127"/>
                  </a:cubicBezTo>
                  <a:cubicBezTo>
                    <a:pt x="2206" y="81"/>
                    <a:pt x="2155" y="38"/>
                    <a:pt x="2100" y="0"/>
                  </a:cubicBez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479;p40">
              <a:extLst>
                <a:ext uri="{FF2B5EF4-FFF2-40B4-BE49-F238E27FC236}">
                  <a16:creationId xmlns:a16="http://schemas.microsoft.com/office/drawing/2014/main" id="{70C359AC-90A1-1DB6-45D7-228577F34B41}"/>
                </a:ext>
              </a:extLst>
            </p:cNvPr>
            <p:cNvSpPr/>
            <p:nvPr/>
          </p:nvSpPr>
          <p:spPr>
            <a:xfrm>
              <a:off x="238813" y="10080858"/>
              <a:ext cx="1503982" cy="177876"/>
            </a:xfrm>
            <a:custGeom>
              <a:avLst/>
              <a:gdLst/>
              <a:ahLst/>
              <a:cxnLst/>
              <a:rect l="l" t="t" r="r" b="b"/>
              <a:pathLst>
                <a:path w="17367" h="2054" extrusionOk="0">
                  <a:moveTo>
                    <a:pt x="1" y="0"/>
                  </a:moveTo>
                  <a:lnTo>
                    <a:pt x="1" y="2053"/>
                  </a:lnTo>
                  <a:lnTo>
                    <a:pt x="17367" y="2053"/>
                  </a:lnTo>
                  <a:lnTo>
                    <a:pt x="17367" y="0"/>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480;p40">
              <a:extLst>
                <a:ext uri="{FF2B5EF4-FFF2-40B4-BE49-F238E27FC236}">
                  <a16:creationId xmlns:a16="http://schemas.microsoft.com/office/drawing/2014/main" id="{27B5B0D9-0404-BA67-007E-7B632ACD54DD}"/>
                </a:ext>
              </a:extLst>
            </p:cNvPr>
            <p:cNvSpPr/>
            <p:nvPr/>
          </p:nvSpPr>
          <p:spPr>
            <a:xfrm>
              <a:off x="238813" y="10080858"/>
              <a:ext cx="1503982" cy="177876"/>
            </a:xfrm>
            <a:custGeom>
              <a:avLst/>
              <a:gdLst/>
              <a:ahLst/>
              <a:cxnLst/>
              <a:rect l="l" t="t" r="r" b="b"/>
              <a:pathLst>
                <a:path w="17367" h="2054" extrusionOk="0">
                  <a:moveTo>
                    <a:pt x="17333" y="0"/>
                  </a:moveTo>
                  <a:cubicBezTo>
                    <a:pt x="16601" y="712"/>
                    <a:pt x="15627" y="1207"/>
                    <a:pt x="14628" y="1473"/>
                  </a:cubicBezTo>
                  <a:cubicBezTo>
                    <a:pt x="13648" y="1731"/>
                    <a:pt x="12638" y="1799"/>
                    <a:pt x="11623" y="1799"/>
                  </a:cubicBezTo>
                  <a:cubicBezTo>
                    <a:pt x="11021" y="1799"/>
                    <a:pt x="10417" y="1775"/>
                    <a:pt x="9816" y="1753"/>
                  </a:cubicBezTo>
                  <a:cubicBezTo>
                    <a:pt x="9647" y="1748"/>
                    <a:pt x="9477" y="1740"/>
                    <a:pt x="9312" y="1736"/>
                  </a:cubicBezTo>
                  <a:cubicBezTo>
                    <a:pt x="7865" y="1681"/>
                    <a:pt x="6417" y="1643"/>
                    <a:pt x="4974" y="1617"/>
                  </a:cubicBezTo>
                  <a:cubicBezTo>
                    <a:pt x="3628" y="1592"/>
                    <a:pt x="2286" y="1575"/>
                    <a:pt x="940" y="1571"/>
                  </a:cubicBezTo>
                  <a:cubicBezTo>
                    <a:pt x="697" y="1571"/>
                    <a:pt x="445" y="1565"/>
                    <a:pt x="191" y="1565"/>
                  </a:cubicBezTo>
                  <a:cubicBezTo>
                    <a:pt x="128" y="1565"/>
                    <a:pt x="64" y="1566"/>
                    <a:pt x="1" y="1567"/>
                  </a:cubicBezTo>
                  <a:lnTo>
                    <a:pt x="1" y="2053"/>
                  </a:lnTo>
                  <a:lnTo>
                    <a:pt x="17367" y="2053"/>
                  </a:lnTo>
                  <a:lnTo>
                    <a:pt x="17367" y="0"/>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481;p40">
              <a:extLst>
                <a:ext uri="{FF2B5EF4-FFF2-40B4-BE49-F238E27FC236}">
                  <a16:creationId xmlns:a16="http://schemas.microsoft.com/office/drawing/2014/main" id="{E575A903-A785-883A-20DC-FBE4466F5898}"/>
                </a:ext>
              </a:extLst>
            </p:cNvPr>
            <p:cNvSpPr/>
            <p:nvPr/>
          </p:nvSpPr>
          <p:spPr>
            <a:xfrm>
              <a:off x="238813" y="10378851"/>
              <a:ext cx="1503982" cy="177876"/>
            </a:xfrm>
            <a:custGeom>
              <a:avLst/>
              <a:gdLst/>
              <a:ahLst/>
              <a:cxnLst/>
              <a:rect l="l" t="t" r="r" b="b"/>
              <a:pathLst>
                <a:path w="17367" h="2054" extrusionOk="0">
                  <a:moveTo>
                    <a:pt x="1" y="1"/>
                  </a:moveTo>
                  <a:lnTo>
                    <a:pt x="1" y="2053"/>
                  </a:lnTo>
                  <a:lnTo>
                    <a:pt x="17367" y="2053"/>
                  </a:lnTo>
                  <a:lnTo>
                    <a:pt x="17367" y="1"/>
                  </a:lnTo>
                  <a:close/>
                </a:path>
              </a:pathLst>
            </a:custGeom>
            <a:solidFill>
              <a:srgbClr val="783F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482;p40">
              <a:extLst>
                <a:ext uri="{FF2B5EF4-FFF2-40B4-BE49-F238E27FC236}">
                  <a16:creationId xmlns:a16="http://schemas.microsoft.com/office/drawing/2014/main" id="{8E31257D-3126-15BA-0779-6DA99C713F70}"/>
                </a:ext>
              </a:extLst>
            </p:cNvPr>
            <p:cNvSpPr/>
            <p:nvPr/>
          </p:nvSpPr>
          <p:spPr>
            <a:xfrm>
              <a:off x="238813" y="10378851"/>
              <a:ext cx="1503982" cy="177876"/>
            </a:xfrm>
            <a:custGeom>
              <a:avLst/>
              <a:gdLst/>
              <a:ahLst/>
              <a:cxnLst/>
              <a:rect l="l" t="t" r="r" b="b"/>
              <a:pathLst>
                <a:path w="17367" h="2054" extrusionOk="0">
                  <a:moveTo>
                    <a:pt x="17333" y="1"/>
                  </a:moveTo>
                  <a:cubicBezTo>
                    <a:pt x="16601" y="712"/>
                    <a:pt x="15627" y="1211"/>
                    <a:pt x="14628" y="1473"/>
                  </a:cubicBezTo>
                  <a:cubicBezTo>
                    <a:pt x="13648" y="1731"/>
                    <a:pt x="12638" y="1799"/>
                    <a:pt x="11623" y="1799"/>
                  </a:cubicBezTo>
                  <a:cubicBezTo>
                    <a:pt x="11021" y="1799"/>
                    <a:pt x="10417" y="1775"/>
                    <a:pt x="9816" y="1753"/>
                  </a:cubicBezTo>
                  <a:cubicBezTo>
                    <a:pt x="9647" y="1749"/>
                    <a:pt x="9477" y="1740"/>
                    <a:pt x="9312" y="1736"/>
                  </a:cubicBezTo>
                  <a:cubicBezTo>
                    <a:pt x="7865" y="1681"/>
                    <a:pt x="6417" y="1643"/>
                    <a:pt x="4974" y="1617"/>
                  </a:cubicBezTo>
                  <a:cubicBezTo>
                    <a:pt x="3628" y="1588"/>
                    <a:pt x="2286" y="1575"/>
                    <a:pt x="940" y="1571"/>
                  </a:cubicBezTo>
                  <a:cubicBezTo>
                    <a:pt x="697" y="1571"/>
                    <a:pt x="445" y="1565"/>
                    <a:pt x="191" y="1565"/>
                  </a:cubicBezTo>
                  <a:cubicBezTo>
                    <a:pt x="128" y="1565"/>
                    <a:pt x="64" y="1566"/>
                    <a:pt x="1" y="1567"/>
                  </a:cubicBezTo>
                  <a:lnTo>
                    <a:pt x="1" y="2053"/>
                  </a:lnTo>
                  <a:lnTo>
                    <a:pt x="17367" y="2053"/>
                  </a:lnTo>
                  <a:lnTo>
                    <a:pt x="17367" y="1"/>
                  </a:lnTo>
                  <a:close/>
                </a:path>
              </a:pathLst>
            </a:custGeom>
            <a:solidFill>
              <a:srgbClr val="000000">
                <a:alpha val="320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6664741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grpSp>
        <p:nvGrpSpPr>
          <p:cNvPr id="11" name="Group 10">
            <a:extLst>
              <a:ext uri="{FF2B5EF4-FFF2-40B4-BE49-F238E27FC236}">
                <a16:creationId xmlns:a16="http://schemas.microsoft.com/office/drawing/2014/main" id="{E938DCF2-841B-78E1-AFC4-F3809E2FDBF4}"/>
              </a:ext>
            </a:extLst>
          </p:cNvPr>
          <p:cNvGrpSpPr/>
          <p:nvPr/>
        </p:nvGrpSpPr>
        <p:grpSpPr>
          <a:xfrm>
            <a:off x="2592888" y="789139"/>
            <a:ext cx="6651320" cy="4058433"/>
            <a:chOff x="4371584" y="1114816"/>
            <a:chExt cx="6651320" cy="4058433"/>
          </a:xfrm>
        </p:grpSpPr>
        <p:sp>
          <p:nvSpPr>
            <p:cNvPr id="7" name="Rectangle 6">
              <a:extLst>
                <a:ext uri="{FF2B5EF4-FFF2-40B4-BE49-F238E27FC236}">
                  <a16:creationId xmlns:a16="http://schemas.microsoft.com/office/drawing/2014/main" id="{6F67EA87-1DF7-7FAF-D7D0-58E68431300E}"/>
                </a:ext>
              </a:extLst>
            </p:cNvPr>
            <p:cNvSpPr/>
            <p:nvPr/>
          </p:nvSpPr>
          <p:spPr>
            <a:xfrm>
              <a:off x="4371584" y="1114816"/>
              <a:ext cx="6651320" cy="40584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05AE036-998A-2666-C981-DB5D6E8F0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263" y="1239225"/>
              <a:ext cx="6329189" cy="3796237"/>
            </a:xfrm>
            <a:prstGeom prst="rect">
              <a:avLst/>
            </a:prstGeom>
          </p:spPr>
        </p:pic>
      </p:grpSp>
      <p:sp>
        <p:nvSpPr>
          <p:cNvPr id="12" name="TextBox 11">
            <a:extLst>
              <a:ext uri="{FF2B5EF4-FFF2-40B4-BE49-F238E27FC236}">
                <a16:creationId xmlns:a16="http://schemas.microsoft.com/office/drawing/2014/main" id="{962F57DF-0192-89CC-B74C-604F59A9B438}"/>
              </a:ext>
            </a:extLst>
          </p:cNvPr>
          <p:cNvSpPr txBox="1"/>
          <p:nvPr/>
        </p:nvSpPr>
        <p:spPr>
          <a:xfrm>
            <a:off x="1490597" y="4847573"/>
            <a:ext cx="9645041" cy="584775"/>
          </a:xfrm>
          <a:prstGeom prst="rect">
            <a:avLst/>
          </a:prstGeom>
          <a:noFill/>
        </p:spPr>
        <p:txBody>
          <a:bodyPr wrap="square" rtlCol="0">
            <a:spAutoFit/>
          </a:bodyPr>
          <a:lstStyle/>
          <a:p>
            <a:r>
              <a:rPr lang="en-US" sz="3200" dirty="0" err="1">
                <a:latin typeface="iCiel Cadena" panose="02000503000000020004" pitchFamily="50" charset="0"/>
              </a:rPr>
              <a:t>Trường</a:t>
            </a:r>
            <a:r>
              <a:rPr lang="en-US" sz="3200" dirty="0">
                <a:latin typeface="iCiel Cadena" panose="02000503000000020004" pitchFamily="50" charset="0"/>
              </a:rPr>
              <a:t> TH </a:t>
            </a:r>
            <a:r>
              <a:rPr lang="en-US" sz="3200" dirty="0" err="1">
                <a:latin typeface="iCiel Cadena" panose="02000503000000020004" pitchFamily="50" charset="0"/>
              </a:rPr>
              <a:t>Nguyễn</a:t>
            </a:r>
            <a:r>
              <a:rPr lang="en-US" sz="3200" dirty="0">
                <a:latin typeface="iCiel Cadena" panose="02000503000000020004" pitchFamily="50" charset="0"/>
              </a:rPr>
              <a:t> </a:t>
            </a:r>
            <a:r>
              <a:rPr lang="en-US" sz="3200" dirty="0" err="1">
                <a:latin typeface="iCiel Cadena" panose="02000503000000020004" pitchFamily="50" charset="0"/>
              </a:rPr>
              <a:t>Thị</a:t>
            </a:r>
            <a:r>
              <a:rPr lang="en-US" sz="3200" dirty="0">
                <a:latin typeface="iCiel Cadena" panose="02000503000000020004" pitchFamily="50" charset="0"/>
              </a:rPr>
              <a:t> </a:t>
            </a:r>
            <a:r>
              <a:rPr lang="en-US" sz="3200" dirty="0" err="1">
                <a:latin typeface="iCiel Cadena" panose="02000503000000020004" pitchFamily="50" charset="0"/>
              </a:rPr>
              <a:t>Định</a:t>
            </a:r>
            <a:r>
              <a:rPr lang="en-US" sz="3200" dirty="0">
                <a:latin typeface="iCiel Cadena" panose="02000503000000020004" pitchFamily="50" charset="0"/>
              </a:rPr>
              <a:t>, Thành </a:t>
            </a:r>
            <a:r>
              <a:rPr lang="en-US" sz="3200" dirty="0" err="1">
                <a:latin typeface="iCiel Cadena" panose="02000503000000020004" pitchFamily="50" charset="0"/>
              </a:rPr>
              <a:t>phố</a:t>
            </a:r>
            <a:r>
              <a:rPr lang="en-US" sz="3200" dirty="0">
                <a:latin typeface="iCiel Cadena" panose="02000503000000020004" pitchFamily="50" charset="0"/>
              </a:rPr>
              <a:t> </a:t>
            </a:r>
            <a:r>
              <a:rPr lang="en-US" sz="3200" dirty="0" err="1">
                <a:latin typeface="iCiel Cadena" panose="02000503000000020004" pitchFamily="50" charset="0"/>
              </a:rPr>
              <a:t>Hồ</a:t>
            </a:r>
            <a:r>
              <a:rPr lang="en-US" sz="3200" dirty="0">
                <a:latin typeface="iCiel Cadena" panose="02000503000000020004" pitchFamily="50" charset="0"/>
              </a:rPr>
              <a:t> Chí Minh</a:t>
            </a:r>
          </a:p>
        </p:txBody>
      </p:sp>
    </p:spTree>
    <p:extLst>
      <p:ext uri="{BB962C8B-B14F-4D97-AF65-F5344CB8AC3E}">
        <p14:creationId xmlns:p14="http://schemas.microsoft.com/office/powerpoint/2010/main" val="25158594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2"/>
          <a:stretch>
            <a:fillRect/>
          </a:stretch>
        </p:blipFill>
        <p:spPr>
          <a:xfrm>
            <a:off x="0" y="5410878"/>
            <a:ext cx="12192000" cy="1447122"/>
          </a:xfrm>
          <a:prstGeom prst="rect">
            <a:avLst/>
          </a:prstGeom>
        </p:spPr>
      </p:pic>
      <p:sp>
        <p:nvSpPr>
          <p:cNvPr id="12" name="TextBox 11">
            <a:extLst>
              <a:ext uri="{FF2B5EF4-FFF2-40B4-BE49-F238E27FC236}">
                <a16:creationId xmlns:a16="http://schemas.microsoft.com/office/drawing/2014/main" id="{962F57DF-0192-89CC-B74C-604F59A9B438}"/>
              </a:ext>
            </a:extLst>
          </p:cNvPr>
          <p:cNvSpPr txBox="1"/>
          <p:nvPr/>
        </p:nvSpPr>
        <p:spPr>
          <a:xfrm>
            <a:off x="1490598" y="4847573"/>
            <a:ext cx="9156526" cy="584775"/>
          </a:xfrm>
          <a:prstGeom prst="rect">
            <a:avLst/>
          </a:prstGeom>
          <a:noFill/>
        </p:spPr>
        <p:txBody>
          <a:bodyPr wrap="square" rtlCol="0">
            <a:spAutoFit/>
          </a:bodyPr>
          <a:lstStyle/>
          <a:p>
            <a:pPr algn="ctr"/>
            <a:r>
              <a:rPr lang="en-US" sz="3200" dirty="0" err="1">
                <a:latin typeface="iCiel Cadena" panose="02000503000000020004" pitchFamily="50" charset="0"/>
              </a:rPr>
              <a:t>Đường</a:t>
            </a:r>
            <a:r>
              <a:rPr lang="en-US" sz="3200" dirty="0">
                <a:latin typeface="iCiel Cadena" panose="02000503000000020004" pitchFamily="50" charset="0"/>
              </a:rPr>
              <a:t> </a:t>
            </a:r>
            <a:r>
              <a:rPr lang="en-US" sz="3200" dirty="0" err="1">
                <a:latin typeface="iCiel Cadena" panose="02000503000000020004" pitchFamily="50" charset="0"/>
              </a:rPr>
              <a:t>Nguyễn</a:t>
            </a:r>
            <a:r>
              <a:rPr lang="en-US" sz="3200" dirty="0">
                <a:latin typeface="iCiel Cadena" panose="02000503000000020004" pitchFamily="50" charset="0"/>
              </a:rPr>
              <a:t> </a:t>
            </a:r>
            <a:r>
              <a:rPr lang="en-US" sz="3200" dirty="0" err="1">
                <a:latin typeface="iCiel Cadena" panose="02000503000000020004" pitchFamily="50" charset="0"/>
              </a:rPr>
              <a:t>Thị</a:t>
            </a:r>
            <a:r>
              <a:rPr lang="en-US" sz="3200" dirty="0">
                <a:latin typeface="iCiel Cadena" panose="02000503000000020004" pitchFamily="50" charset="0"/>
              </a:rPr>
              <a:t> </a:t>
            </a:r>
            <a:r>
              <a:rPr lang="en-US" sz="3200" dirty="0" err="1">
                <a:latin typeface="iCiel Cadena" panose="02000503000000020004" pitchFamily="50" charset="0"/>
              </a:rPr>
              <a:t>Định</a:t>
            </a:r>
            <a:endParaRPr lang="en-US" sz="3200" dirty="0">
              <a:latin typeface="iCiel Cadena" panose="02000503000000020004" pitchFamily="50" charset="0"/>
            </a:endParaRPr>
          </a:p>
        </p:txBody>
      </p:sp>
      <p:grpSp>
        <p:nvGrpSpPr>
          <p:cNvPr id="10" name="Group 9">
            <a:extLst>
              <a:ext uri="{FF2B5EF4-FFF2-40B4-BE49-F238E27FC236}">
                <a16:creationId xmlns:a16="http://schemas.microsoft.com/office/drawing/2014/main" id="{0FEB6452-B7DD-496A-BF2C-76564BC16091}"/>
              </a:ext>
            </a:extLst>
          </p:cNvPr>
          <p:cNvGrpSpPr/>
          <p:nvPr/>
        </p:nvGrpSpPr>
        <p:grpSpPr>
          <a:xfrm>
            <a:off x="3845490" y="638827"/>
            <a:ext cx="4308954" cy="4208745"/>
            <a:chOff x="3845490" y="638827"/>
            <a:chExt cx="4308954" cy="4208745"/>
          </a:xfrm>
        </p:grpSpPr>
        <p:sp>
          <p:nvSpPr>
            <p:cNvPr id="7" name="Rectangle 6">
              <a:extLst>
                <a:ext uri="{FF2B5EF4-FFF2-40B4-BE49-F238E27FC236}">
                  <a16:creationId xmlns:a16="http://schemas.microsoft.com/office/drawing/2014/main" id="{6F67EA87-1DF7-7FAF-D7D0-58E68431300E}"/>
                </a:ext>
              </a:extLst>
            </p:cNvPr>
            <p:cNvSpPr/>
            <p:nvPr/>
          </p:nvSpPr>
          <p:spPr>
            <a:xfrm>
              <a:off x="3845490" y="638827"/>
              <a:ext cx="4308954" cy="42087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73E4272-0234-3784-F2BA-5A9A48D734B6}"/>
                </a:ext>
              </a:extLst>
            </p:cNvPr>
            <p:cNvPicPr>
              <a:picLocks noChangeAspect="1"/>
            </p:cNvPicPr>
            <p:nvPr/>
          </p:nvPicPr>
          <p:blipFill rotWithShape="1">
            <a:blip r:embed="rId3">
              <a:extLst>
                <a:ext uri="{28A0092B-C50C-407E-A947-70E740481C1C}">
                  <a14:useLocalDpi xmlns:a14="http://schemas.microsoft.com/office/drawing/2010/main" val="0"/>
                </a:ext>
              </a:extLst>
            </a:blip>
            <a:srcRect b="21168"/>
            <a:stretch/>
          </p:blipFill>
          <p:spPr>
            <a:xfrm>
              <a:off x="3962052" y="723727"/>
              <a:ext cx="4054605" cy="4023638"/>
            </a:xfrm>
            <a:prstGeom prst="rect">
              <a:avLst/>
            </a:prstGeom>
          </p:spPr>
        </p:pic>
      </p:grpSp>
    </p:spTree>
    <p:extLst>
      <p:ext uri="{BB962C8B-B14F-4D97-AF65-F5344CB8AC3E}">
        <p14:creationId xmlns:p14="http://schemas.microsoft.com/office/powerpoint/2010/main" val="11606791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8A1E7A9A-A513-F001-C4AC-3D52F91FD1C7}"/>
              </a:ext>
            </a:extLst>
          </p:cNvPr>
          <p:cNvPicPr>
            <a:picLocks noChangeAspect="1"/>
          </p:cNvPicPr>
          <p:nvPr/>
        </p:nvPicPr>
        <p:blipFill rotWithShape="1">
          <a:blip r:embed="rId2"/>
          <a:srcRect l="7952"/>
          <a:stretch/>
        </p:blipFill>
        <p:spPr>
          <a:xfrm>
            <a:off x="6651319" y="1507811"/>
            <a:ext cx="4414695" cy="3918578"/>
          </a:xfrm>
          <a:prstGeom prst="rect">
            <a:avLst/>
          </a:prstGeom>
        </p:spPr>
      </p:pic>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3"/>
          <a:stretch>
            <a:fillRect/>
          </a:stretch>
        </p:blipFill>
        <p:spPr>
          <a:xfrm>
            <a:off x="0" y="5410878"/>
            <a:ext cx="12192000" cy="1447122"/>
          </a:xfrm>
          <a:prstGeom prst="rect">
            <a:avLst/>
          </a:prstGeom>
        </p:spPr>
      </p:pic>
      <p:sp>
        <p:nvSpPr>
          <p:cNvPr id="5" name="TextBox 4">
            <a:extLst>
              <a:ext uri="{FF2B5EF4-FFF2-40B4-BE49-F238E27FC236}">
                <a16:creationId xmlns:a16="http://schemas.microsoft.com/office/drawing/2014/main" id="{0F8CF88D-58A4-3F29-C184-A446EC480820}"/>
              </a:ext>
            </a:extLst>
          </p:cNvPr>
          <p:cNvSpPr txBox="1"/>
          <p:nvPr/>
        </p:nvSpPr>
        <p:spPr>
          <a:xfrm>
            <a:off x="1262831" y="1347754"/>
            <a:ext cx="4496499" cy="1446550"/>
          </a:xfrm>
          <a:prstGeom prst="rect">
            <a:avLst/>
          </a:prstGeom>
          <a:noFill/>
        </p:spPr>
        <p:txBody>
          <a:bodyPr wrap="square" rtlCol="0">
            <a:spAutoFit/>
          </a:bodyPr>
          <a:lstStyle/>
          <a:p>
            <a:pPr algn="ctr"/>
            <a:r>
              <a:rPr lang="en-US" sz="8800" dirty="0">
                <a:ln w="28575">
                  <a:solidFill>
                    <a:sysClr val="windowText" lastClr="000000"/>
                  </a:solidFill>
                </a:ln>
                <a:solidFill>
                  <a:srgbClr val="FFC000"/>
                </a:solidFill>
                <a:latin typeface="iCiel Pony" panose="02000000000000000000" pitchFamily="2" charset="0"/>
              </a:rPr>
              <a:t>DẶN DÒ</a:t>
            </a:r>
          </a:p>
        </p:txBody>
      </p:sp>
      <p:grpSp>
        <p:nvGrpSpPr>
          <p:cNvPr id="6" name="Group 5">
            <a:extLst>
              <a:ext uri="{FF2B5EF4-FFF2-40B4-BE49-F238E27FC236}">
                <a16:creationId xmlns:a16="http://schemas.microsoft.com/office/drawing/2014/main" id="{6D446914-11D7-8C5A-2902-EE2129F438B1}"/>
              </a:ext>
            </a:extLst>
          </p:cNvPr>
          <p:cNvGrpSpPr/>
          <p:nvPr/>
        </p:nvGrpSpPr>
        <p:grpSpPr>
          <a:xfrm>
            <a:off x="1515612" y="2707645"/>
            <a:ext cx="3784573" cy="767444"/>
            <a:chOff x="6851344" y="3915135"/>
            <a:chExt cx="5461677" cy="1060388"/>
          </a:xfrm>
          <a:noFill/>
        </p:grpSpPr>
        <p:sp>
          <p:nvSpPr>
            <p:cNvPr id="10" name="Rectangle 9">
              <a:extLst>
                <a:ext uri="{FF2B5EF4-FFF2-40B4-BE49-F238E27FC236}">
                  <a16:creationId xmlns:a16="http://schemas.microsoft.com/office/drawing/2014/main" id="{CE8969B2-E0C3-F498-A014-554DBBBE2394}"/>
                </a:ext>
              </a:extLst>
            </p:cNvPr>
            <p:cNvSpPr/>
            <p:nvPr/>
          </p:nvSpPr>
          <p:spPr>
            <a:xfrm>
              <a:off x="7911732" y="4229357"/>
              <a:ext cx="4401289" cy="722940"/>
            </a:xfrm>
            <a:prstGeom prst="rect">
              <a:avLst/>
            </a:prstGeom>
            <a:solidFill>
              <a:srgbClr val="FFFFFF"/>
            </a:solidFill>
          </p:spPr>
          <p:txBody>
            <a:bodyPr wrap="square">
              <a:spAutoFit/>
            </a:bodyPr>
            <a:lstStyle/>
            <a:p>
              <a:pPr marL="0" marR="0" lvl="0" indent="0" defTabSz="661751"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Luyện</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đọc</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lại</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GB" sz="2800" b="0"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bài</a:t>
              </a:r>
              <a:r>
                <a:rPr kumimoji="0" lang="en-GB" sz="2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18E83DBC-26C7-7504-CA34-3CDA24383C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344" y="3915135"/>
              <a:ext cx="1060388" cy="1060388"/>
            </a:xfrm>
            <a:prstGeom prst="rect">
              <a:avLst/>
            </a:prstGeom>
            <a:grpFill/>
            <a:ln>
              <a:noFill/>
            </a:ln>
          </p:spPr>
        </p:pic>
      </p:grpSp>
      <p:grpSp>
        <p:nvGrpSpPr>
          <p:cNvPr id="13" name="Group 12">
            <a:extLst>
              <a:ext uri="{FF2B5EF4-FFF2-40B4-BE49-F238E27FC236}">
                <a16:creationId xmlns:a16="http://schemas.microsoft.com/office/drawing/2014/main" id="{0D94AD2F-F87F-B1C3-CA7F-11CC5BBB3186}"/>
              </a:ext>
            </a:extLst>
          </p:cNvPr>
          <p:cNvGrpSpPr/>
          <p:nvPr/>
        </p:nvGrpSpPr>
        <p:grpSpPr>
          <a:xfrm>
            <a:off x="1431241" y="3751707"/>
            <a:ext cx="5216804" cy="974556"/>
            <a:chOff x="6774911" y="6895150"/>
            <a:chExt cx="7660822" cy="1346557"/>
          </a:xfrm>
        </p:grpSpPr>
        <p:sp>
          <p:nvSpPr>
            <p:cNvPr id="14" name="Rectangle 13">
              <a:extLst>
                <a:ext uri="{FF2B5EF4-FFF2-40B4-BE49-F238E27FC236}">
                  <a16:creationId xmlns:a16="http://schemas.microsoft.com/office/drawing/2014/main" id="{DCAFF340-B2C9-8FA1-05A9-7503948C7584}"/>
                </a:ext>
              </a:extLst>
            </p:cNvPr>
            <p:cNvSpPr/>
            <p:nvPr/>
          </p:nvSpPr>
          <p:spPr>
            <a:xfrm>
              <a:off x="7724655" y="6923405"/>
              <a:ext cx="6711078" cy="1318302"/>
            </a:xfrm>
            <a:prstGeom prst="rect">
              <a:avLst/>
            </a:prstGeom>
            <a:solidFill>
              <a:srgbClr val="FFFFFF"/>
            </a:solidFill>
          </p:spPr>
          <p:txBody>
            <a:bodyPr wrap="square">
              <a:spAutoFit/>
            </a:bodyPr>
            <a:lstStyle/>
            <a:p>
              <a:pPr marL="0" marR="0" lvl="0" indent="0" algn="ctr" defTabSz="661751"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Chuẩn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ctr" defTabSz="661751"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chemeClr val="tx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Bầm</a:t>
              </a:r>
              <a:r>
                <a:rPr kumimoji="0" lang="en-US" sz="2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ơi</a:t>
              </a:r>
              <a:endParaRPr kumimoji="0" lang="en-US" sz="2800" b="0"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Picture 14">
              <a:extLst>
                <a:ext uri="{FF2B5EF4-FFF2-40B4-BE49-F238E27FC236}">
                  <a16:creationId xmlns:a16="http://schemas.microsoft.com/office/drawing/2014/main" id="{CD562476-9FEA-A745-F68F-5142DB1DE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4911" y="6895150"/>
              <a:ext cx="1195916" cy="1060386"/>
            </a:xfrm>
            <a:prstGeom prst="rect">
              <a:avLst/>
            </a:prstGeom>
          </p:spPr>
        </p:pic>
      </p:grpSp>
    </p:spTree>
    <p:extLst>
      <p:ext uri="{BB962C8B-B14F-4D97-AF65-F5344CB8AC3E}">
        <p14:creationId xmlns:p14="http://schemas.microsoft.com/office/powerpoint/2010/main" val="9959847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AE3AA-40FA-CE20-F08E-F2A0F5A86BAF}"/>
              </a:ext>
            </a:extLst>
          </p:cNvPr>
          <p:cNvGrpSpPr/>
          <p:nvPr/>
        </p:nvGrpSpPr>
        <p:grpSpPr>
          <a:xfrm>
            <a:off x="596900" y="558800"/>
            <a:ext cx="10820400" cy="5816600"/>
            <a:chOff x="850900" y="520700"/>
            <a:chExt cx="10820400" cy="5816600"/>
          </a:xfrm>
        </p:grpSpPr>
        <p:sp>
          <p:nvSpPr>
            <p:cNvPr id="4" name="Rectangle: Rounded Corners 3">
              <a:extLst>
                <a:ext uri="{FF2B5EF4-FFF2-40B4-BE49-F238E27FC236}">
                  <a16:creationId xmlns:a16="http://schemas.microsoft.com/office/drawing/2014/main" id="{DCA03F71-E6FA-B3CD-4DFE-D4D143788B6E}"/>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D2565CD-CE8C-321C-D6E7-8E96433CB386}"/>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8A1E7A9A-A513-F001-C4AC-3D52F91FD1C7}"/>
              </a:ext>
            </a:extLst>
          </p:cNvPr>
          <p:cNvPicPr>
            <a:picLocks noChangeAspect="1"/>
          </p:cNvPicPr>
          <p:nvPr/>
        </p:nvPicPr>
        <p:blipFill rotWithShape="1">
          <a:blip r:embed="rId2"/>
          <a:srcRect l="7952"/>
          <a:stretch/>
        </p:blipFill>
        <p:spPr>
          <a:xfrm>
            <a:off x="6651319" y="1507811"/>
            <a:ext cx="4414695" cy="3918578"/>
          </a:xfrm>
          <a:prstGeom prst="rect">
            <a:avLst/>
          </a:prstGeom>
        </p:spPr>
      </p:pic>
      <p:pic>
        <p:nvPicPr>
          <p:cNvPr id="2" name="Picture 1">
            <a:extLst>
              <a:ext uri="{FF2B5EF4-FFF2-40B4-BE49-F238E27FC236}">
                <a16:creationId xmlns:a16="http://schemas.microsoft.com/office/drawing/2014/main" id="{11630ED6-1723-E563-9350-949FFF442D51}"/>
              </a:ext>
            </a:extLst>
          </p:cNvPr>
          <p:cNvPicPr>
            <a:picLocks noChangeAspect="1"/>
          </p:cNvPicPr>
          <p:nvPr/>
        </p:nvPicPr>
        <p:blipFill>
          <a:blip r:embed="rId3"/>
          <a:stretch>
            <a:fillRect/>
          </a:stretch>
        </p:blipFill>
        <p:spPr>
          <a:xfrm>
            <a:off x="0" y="5410878"/>
            <a:ext cx="12192000" cy="1447122"/>
          </a:xfrm>
          <a:prstGeom prst="rect">
            <a:avLst/>
          </a:prstGeom>
        </p:spPr>
      </p:pic>
      <p:sp>
        <p:nvSpPr>
          <p:cNvPr id="5" name="TextBox 4">
            <a:extLst>
              <a:ext uri="{FF2B5EF4-FFF2-40B4-BE49-F238E27FC236}">
                <a16:creationId xmlns:a16="http://schemas.microsoft.com/office/drawing/2014/main" id="{0F8CF88D-58A4-3F29-C184-A446EC480820}"/>
              </a:ext>
            </a:extLst>
          </p:cNvPr>
          <p:cNvSpPr txBox="1"/>
          <p:nvPr/>
        </p:nvSpPr>
        <p:spPr>
          <a:xfrm>
            <a:off x="498743" y="1673431"/>
            <a:ext cx="6691196" cy="2800767"/>
          </a:xfrm>
          <a:prstGeom prst="rect">
            <a:avLst/>
          </a:prstGeom>
          <a:noFill/>
        </p:spPr>
        <p:txBody>
          <a:bodyPr wrap="square" rtlCol="0">
            <a:spAutoFit/>
          </a:bodyPr>
          <a:lstStyle/>
          <a:p>
            <a:pPr algn="ctr"/>
            <a:r>
              <a:rPr lang="en-US" sz="8800" dirty="0">
                <a:ln w="28575">
                  <a:solidFill>
                    <a:sysClr val="windowText" lastClr="000000"/>
                  </a:solidFill>
                </a:ln>
                <a:solidFill>
                  <a:srgbClr val="FFC000"/>
                </a:solidFill>
                <a:latin typeface="iCiel Pony" panose="02000000000000000000" pitchFamily="2" charset="0"/>
              </a:rPr>
              <a:t>CHÚC CÁC EM HỌC TỐT</a:t>
            </a:r>
          </a:p>
        </p:txBody>
      </p:sp>
    </p:spTree>
    <p:extLst>
      <p:ext uri="{BB962C8B-B14F-4D97-AF65-F5344CB8AC3E}">
        <p14:creationId xmlns:p14="http://schemas.microsoft.com/office/powerpoint/2010/main" val="5015643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685800" y="635000"/>
            <a:ext cx="10820400" cy="58166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oogle Shape;3676;p46">
            <a:extLst>
              <a:ext uri="{FF2B5EF4-FFF2-40B4-BE49-F238E27FC236}">
                <a16:creationId xmlns:a16="http://schemas.microsoft.com/office/drawing/2014/main" id="{EF6E28CE-F19D-7166-DA00-E246DE8F5161}"/>
              </a:ext>
            </a:extLst>
          </p:cNvPr>
          <p:cNvGrpSpPr/>
          <p:nvPr/>
        </p:nvGrpSpPr>
        <p:grpSpPr>
          <a:xfrm rot="-6895068">
            <a:off x="2017385" y="2274109"/>
            <a:ext cx="289818" cy="319279"/>
            <a:chOff x="2708574" y="1101744"/>
            <a:chExt cx="82722" cy="91131"/>
          </a:xfrm>
        </p:grpSpPr>
        <p:sp>
          <p:nvSpPr>
            <p:cNvPr id="74" name="Google Shape;3677;p46">
              <a:extLst>
                <a:ext uri="{FF2B5EF4-FFF2-40B4-BE49-F238E27FC236}">
                  <a16:creationId xmlns:a16="http://schemas.microsoft.com/office/drawing/2014/main" id="{4C7FE592-46A6-5D78-01EB-72818E7D796A}"/>
                </a:ext>
              </a:extLst>
            </p:cNvPr>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a:defRPr/>
              </a:pPr>
              <a:endParaRPr sz="2400" kern="0">
                <a:solidFill>
                  <a:sysClr val="windowText" lastClr="000000"/>
                </a:solidFill>
                <a:latin typeface="Arial"/>
                <a:cs typeface="Arial"/>
                <a:sym typeface="Arial"/>
              </a:endParaRPr>
            </a:p>
          </p:txBody>
        </p:sp>
        <p:sp>
          <p:nvSpPr>
            <p:cNvPr id="75" name="Google Shape;3678;p46">
              <a:extLst>
                <a:ext uri="{FF2B5EF4-FFF2-40B4-BE49-F238E27FC236}">
                  <a16:creationId xmlns:a16="http://schemas.microsoft.com/office/drawing/2014/main" id="{F3CF04FE-5EA1-5C59-1102-B9D70B069AB1}"/>
                </a:ext>
              </a:extLst>
            </p:cNvPr>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rgbClr val="FFF4E6">
                  <a:alpha val="24000"/>
                </a:srgbClr>
              </a:outerShdw>
            </a:effectLst>
          </p:spPr>
          <p:txBody>
            <a:bodyPr spcFirstLastPara="1" wrap="square" lIns="91425" tIns="91425" rIns="91425" bIns="91425" anchor="ctr" anchorCtr="0">
              <a:noAutofit/>
            </a:bodyPr>
            <a:lstStyle/>
            <a:p>
              <a:pPr>
                <a:defRPr/>
              </a:pPr>
              <a:endParaRPr sz="2400" kern="0">
                <a:solidFill>
                  <a:sysClr val="windowText" lastClr="000000"/>
                </a:solidFill>
                <a:latin typeface="Arial"/>
                <a:cs typeface="Arial"/>
                <a:sym typeface="Arial"/>
              </a:endParaRPr>
            </a:p>
          </p:txBody>
        </p:sp>
        <p:sp>
          <p:nvSpPr>
            <p:cNvPr id="76" name="Google Shape;3679;p46">
              <a:extLst>
                <a:ext uri="{FF2B5EF4-FFF2-40B4-BE49-F238E27FC236}">
                  <a16:creationId xmlns:a16="http://schemas.microsoft.com/office/drawing/2014/main" id="{3D45226A-A75B-A12A-3029-E0A7D7E8EF30}"/>
                </a:ext>
              </a:extLst>
            </p:cNvPr>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a:defRPr/>
              </a:pPr>
              <a:endParaRPr sz="2400" kern="0">
                <a:solidFill>
                  <a:sysClr val="windowText" lastClr="000000"/>
                </a:solidFill>
                <a:latin typeface="Arial"/>
                <a:cs typeface="Arial"/>
                <a:sym typeface="Arial"/>
              </a:endParaRPr>
            </a:p>
          </p:txBody>
        </p:sp>
        <p:sp>
          <p:nvSpPr>
            <p:cNvPr id="77" name="Google Shape;3680;p46">
              <a:extLst>
                <a:ext uri="{FF2B5EF4-FFF2-40B4-BE49-F238E27FC236}">
                  <a16:creationId xmlns:a16="http://schemas.microsoft.com/office/drawing/2014/main" id="{938A7296-DF10-B37A-71F2-28756EC4A5D6}"/>
                </a:ext>
              </a:extLst>
            </p:cNvPr>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a:defRPr/>
              </a:pPr>
              <a:endParaRPr sz="2400" kern="0">
                <a:solidFill>
                  <a:sysClr val="windowText" lastClr="000000"/>
                </a:solidFill>
                <a:latin typeface="Arial"/>
                <a:cs typeface="Arial"/>
                <a:sym typeface="Arial"/>
              </a:endParaRPr>
            </a:p>
          </p:txBody>
        </p:sp>
        <p:sp>
          <p:nvSpPr>
            <p:cNvPr id="78" name="Google Shape;3681;p46">
              <a:extLst>
                <a:ext uri="{FF2B5EF4-FFF2-40B4-BE49-F238E27FC236}">
                  <a16:creationId xmlns:a16="http://schemas.microsoft.com/office/drawing/2014/main" id="{4C1B1D6F-49F8-DD2F-8AC4-74852E09BCB8}"/>
                </a:ext>
              </a:extLst>
            </p:cNvPr>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a:defRPr/>
              </a:pPr>
              <a:endParaRPr sz="2400" kern="0">
                <a:solidFill>
                  <a:sysClr val="windowText" lastClr="000000"/>
                </a:solidFill>
                <a:latin typeface="Arial"/>
                <a:cs typeface="Arial"/>
                <a:sym typeface="Arial"/>
              </a:endParaRPr>
            </a:p>
          </p:txBody>
        </p:sp>
      </p:grpSp>
      <p:sp>
        <p:nvSpPr>
          <p:cNvPr id="79" name="Rectangle: Rounded Corners 78">
            <a:extLst>
              <a:ext uri="{FF2B5EF4-FFF2-40B4-BE49-F238E27FC236}">
                <a16:creationId xmlns:a16="http://schemas.microsoft.com/office/drawing/2014/main" id="{FA8C1613-5CDD-04D7-0B00-48AD7E91728C}"/>
              </a:ext>
            </a:extLst>
          </p:cNvPr>
          <p:cNvSpPr/>
          <p:nvPr/>
        </p:nvSpPr>
        <p:spPr>
          <a:xfrm>
            <a:off x="2971801" y="1168400"/>
            <a:ext cx="7658100" cy="1193176"/>
          </a:xfrm>
          <a:prstGeom prst="roundRect">
            <a:avLst/>
          </a:prstGeom>
          <a:solidFill>
            <a:srgbClr val="FFFFFF"/>
          </a:solidFill>
          <a:ln w="25400" cap="flat" cmpd="sng" algn="ctr">
            <a:solidFill>
              <a:srgbClr val="EB404B"/>
            </a:solidFill>
            <a:prstDash val="dash"/>
          </a:ln>
          <a:effectLst/>
        </p:spPr>
        <p:txBody>
          <a:bodyPr rtlCol="0" anchor="ctr"/>
          <a:lstStyle/>
          <a:p>
            <a:pPr algn="ctr">
              <a:defRPr/>
            </a:pPr>
            <a:endParaRPr lang="en-US" sz="2400" kern="0">
              <a:solidFill>
                <a:srgbClr val="FFFFFF"/>
              </a:solidFill>
              <a:latin typeface="Arial"/>
              <a:cs typeface="Arial"/>
              <a:sym typeface="Arial"/>
            </a:endParaRPr>
          </a:p>
        </p:txBody>
      </p:sp>
      <p:pic>
        <p:nvPicPr>
          <p:cNvPr id="80" name="Picture 79">
            <a:extLst>
              <a:ext uri="{FF2B5EF4-FFF2-40B4-BE49-F238E27FC236}">
                <a16:creationId xmlns:a16="http://schemas.microsoft.com/office/drawing/2014/main" id="{CC9485D2-FFDD-A45D-D952-E73387555BB7}"/>
              </a:ext>
            </a:extLst>
          </p:cNvPr>
          <p:cNvPicPr>
            <a:picLocks noChangeAspect="1"/>
          </p:cNvPicPr>
          <p:nvPr/>
        </p:nvPicPr>
        <p:blipFill>
          <a:blip r:embed="rId2"/>
          <a:stretch>
            <a:fillRect/>
          </a:stretch>
        </p:blipFill>
        <p:spPr>
          <a:xfrm>
            <a:off x="871524" y="553207"/>
            <a:ext cx="2337847" cy="2337847"/>
          </a:xfrm>
          <a:prstGeom prst="rect">
            <a:avLst/>
          </a:prstGeom>
        </p:spPr>
      </p:pic>
      <p:sp>
        <p:nvSpPr>
          <p:cNvPr id="82" name="TextBox 81">
            <a:extLst>
              <a:ext uri="{FF2B5EF4-FFF2-40B4-BE49-F238E27FC236}">
                <a16:creationId xmlns:a16="http://schemas.microsoft.com/office/drawing/2014/main" id="{E84A1F8E-09DC-DABF-3D10-DD7B46729C5F}"/>
              </a:ext>
            </a:extLst>
          </p:cNvPr>
          <p:cNvSpPr txBox="1"/>
          <p:nvPr/>
        </p:nvSpPr>
        <p:spPr>
          <a:xfrm>
            <a:off x="3112896" y="1212762"/>
            <a:ext cx="7631304" cy="1077218"/>
          </a:xfrm>
          <a:prstGeom prst="rect">
            <a:avLst/>
          </a:prstGeom>
          <a:noFill/>
        </p:spPr>
        <p:txBody>
          <a:bodyPr wrap="square" rtlCol="0">
            <a:spAutoFit/>
          </a:bodyPr>
          <a:lstStyle/>
          <a:p>
            <a:pPr>
              <a:buClr>
                <a:srgbClr val="000000"/>
              </a:buClr>
              <a:buFont typeface="Arial"/>
              <a:buNone/>
            </a:pP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cảm</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vẻ</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đẹp</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người</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phụ</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nữ</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tà</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áo</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dài</a:t>
            </a:r>
            <a:r>
              <a:rPr lang="en-US" sz="3200"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p>
        </p:txBody>
      </p:sp>
      <p:pic>
        <p:nvPicPr>
          <p:cNvPr id="83" name="Picture 82">
            <a:extLst>
              <a:ext uri="{FF2B5EF4-FFF2-40B4-BE49-F238E27FC236}">
                <a16:creationId xmlns:a16="http://schemas.microsoft.com/office/drawing/2014/main" id="{D6F5F7D7-48C0-7576-C3E7-6CADB9F20ED0}"/>
              </a:ext>
            </a:extLst>
          </p:cNvPr>
          <p:cNvPicPr>
            <a:picLocks noChangeAspect="1"/>
          </p:cNvPicPr>
          <p:nvPr/>
        </p:nvPicPr>
        <p:blipFill>
          <a:blip r:embed="rId3"/>
          <a:stretch>
            <a:fillRect/>
          </a:stretch>
        </p:blipFill>
        <p:spPr>
          <a:xfrm>
            <a:off x="7297137" y="1879308"/>
            <a:ext cx="4361463" cy="4361463"/>
          </a:xfrm>
          <a:prstGeom prst="rect">
            <a:avLst/>
          </a:prstGeom>
        </p:spPr>
      </p:pic>
      <p:pic>
        <p:nvPicPr>
          <p:cNvPr id="84" name="Picture 83">
            <a:extLst>
              <a:ext uri="{FF2B5EF4-FFF2-40B4-BE49-F238E27FC236}">
                <a16:creationId xmlns:a16="http://schemas.microsoft.com/office/drawing/2014/main" id="{0FAD3804-007B-5BBB-1A7C-B3772E77A1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500" l="10000" r="90000">
                        <a14:foregroundMark x1="57083" y1="52583" x2="58750" y2="95500"/>
                        <a14:foregroundMark x1="50000" y1="93417" x2="53667" y2="95083"/>
                        <a14:foregroundMark x1="58917" y1="51000" x2="58917" y2="59500"/>
                        <a14:backgroundMark x1="13333" y1="42333" x2="35333" y2="66417"/>
                        <a14:backgroundMark x1="74083" y1="33167" x2="95167" y2="65250"/>
                        <a14:backgroundMark x1="60083" y1="37250" x2="59417" y2="36583"/>
                      </a14:backgroundRemoval>
                    </a14:imgEffect>
                  </a14:imgLayer>
                </a14:imgProps>
              </a:ext>
            </a:extLst>
          </a:blip>
          <a:stretch>
            <a:fillRect/>
          </a:stretch>
        </p:blipFill>
        <p:spPr>
          <a:xfrm>
            <a:off x="339402" y="2049304"/>
            <a:ext cx="3826198" cy="3826198"/>
          </a:xfrm>
          <a:prstGeom prst="rect">
            <a:avLst/>
          </a:prstGeom>
        </p:spPr>
      </p:pic>
      <p:sp>
        <p:nvSpPr>
          <p:cNvPr id="85" name="TextBox 84">
            <a:extLst>
              <a:ext uri="{FF2B5EF4-FFF2-40B4-BE49-F238E27FC236}">
                <a16:creationId xmlns:a16="http://schemas.microsoft.com/office/drawing/2014/main" id="{1A85387B-8888-D3C8-BB17-5607F8D73839}"/>
              </a:ext>
            </a:extLst>
          </p:cNvPr>
          <p:cNvSpPr txBox="1"/>
          <p:nvPr/>
        </p:nvSpPr>
        <p:spPr>
          <a:xfrm>
            <a:off x="3071068" y="3116860"/>
            <a:ext cx="5755432" cy="1200329"/>
          </a:xfrm>
          <a:prstGeom prst="rect">
            <a:avLst/>
          </a:prstGeom>
          <a:noFill/>
        </p:spPr>
        <p:txBody>
          <a:bodyPr wrap="square" rtlCol="0">
            <a:spAutoFit/>
          </a:bodyPr>
          <a:lstStyle/>
          <a:p>
            <a:pPr>
              <a:buClr>
                <a:srgbClr val="000000"/>
              </a:buClr>
              <a:buFont typeface="Arial"/>
              <a:buNone/>
            </a:pPr>
            <a:r>
              <a:rPr lang="en-US" sz="3600" kern="0" dirty="0" err="1">
                <a:solidFill>
                  <a:srgbClr val="3F363F"/>
                </a:solidFill>
                <a:latin typeface="iCiel Cadena" panose="02000503000000020004" pitchFamily="50" charset="0"/>
                <a:cs typeface="Arial"/>
                <a:sym typeface="Arial"/>
              </a:rPr>
              <a:t>Phụ</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nữ</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mặc</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áo</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dài</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trông</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thướt</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tha</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duyên</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dáng</a:t>
            </a:r>
            <a:r>
              <a:rPr lang="en-US" sz="3600" kern="0" dirty="0">
                <a:solidFill>
                  <a:srgbClr val="3F363F"/>
                </a:solidFill>
                <a:latin typeface="iCiel Cadena" panose="02000503000000020004" pitchFamily="50" charset="0"/>
                <a:cs typeface="Arial"/>
                <a:sym typeface="Arial"/>
              </a:rPr>
              <a:t> </a:t>
            </a:r>
            <a:r>
              <a:rPr lang="en-US" sz="3600" kern="0" dirty="0" err="1">
                <a:solidFill>
                  <a:srgbClr val="3F363F"/>
                </a:solidFill>
                <a:latin typeface="iCiel Cadena" panose="02000503000000020004" pitchFamily="50" charset="0"/>
                <a:cs typeface="Arial"/>
                <a:sym typeface="Arial"/>
              </a:rPr>
              <a:t>hơn</a:t>
            </a:r>
            <a:r>
              <a:rPr lang="en-US" sz="3600" kern="0" dirty="0">
                <a:solidFill>
                  <a:srgbClr val="3F363F"/>
                </a:solidFill>
                <a:latin typeface="iCiel Cadena" panose="02000503000000020004" pitchFamily="50" charset="0"/>
                <a:cs typeface="Arial"/>
                <a:sym typeface="Arial"/>
              </a:rPr>
              <a:t>.</a:t>
            </a:r>
          </a:p>
        </p:txBody>
      </p:sp>
      <p:grpSp>
        <p:nvGrpSpPr>
          <p:cNvPr id="86" name="Google Shape;2096;p55">
            <a:extLst>
              <a:ext uri="{FF2B5EF4-FFF2-40B4-BE49-F238E27FC236}">
                <a16:creationId xmlns:a16="http://schemas.microsoft.com/office/drawing/2014/main" id="{1B1916A8-16D1-8001-8C9B-43FAECC5F549}"/>
              </a:ext>
            </a:extLst>
          </p:cNvPr>
          <p:cNvGrpSpPr/>
          <p:nvPr/>
        </p:nvGrpSpPr>
        <p:grpSpPr>
          <a:xfrm rot="476980">
            <a:off x="3450783" y="4864934"/>
            <a:ext cx="1462677" cy="992826"/>
            <a:chOff x="1862838" y="1300125"/>
            <a:chExt cx="1247950" cy="847075"/>
          </a:xfrm>
        </p:grpSpPr>
        <p:sp>
          <p:nvSpPr>
            <p:cNvPr id="87" name="Google Shape;2097;p55">
              <a:extLst>
                <a:ext uri="{FF2B5EF4-FFF2-40B4-BE49-F238E27FC236}">
                  <a16:creationId xmlns:a16="http://schemas.microsoft.com/office/drawing/2014/main" id="{B96A5685-978B-3EAE-5D09-C7420499F340}"/>
                </a:ext>
              </a:extLst>
            </p:cNvPr>
            <p:cNvSpPr/>
            <p:nvPr/>
          </p:nvSpPr>
          <p:spPr>
            <a:xfrm>
              <a:off x="1877963" y="2064075"/>
              <a:ext cx="129650" cy="78875"/>
            </a:xfrm>
            <a:custGeom>
              <a:avLst/>
              <a:gdLst/>
              <a:ahLst/>
              <a:cxnLst/>
              <a:rect l="l" t="t" r="r" b="b"/>
              <a:pathLst>
                <a:path w="5186" h="3155" extrusionOk="0">
                  <a:moveTo>
                    <a:pt x="2862" y="1"/>
                  </a:moveTo>
                  <a:cubicBezTo>
                    <a:pt x="2063" y="1"/>
                    <a:pt x="1286" y="131"/>
                    <a:pt x="721" y="530"/>
                  </a:cubicBezTo>
                  <a:cubicBezTo>
                    <a:pt x="490" y="703"/>
                    <a:pt x="260" y="962"/>
                    <a:pt x="116" y="1250"/>
                  </a:cubicBezTo>
                  <a:cubicBezTo>
                    <a:pt x="0" y="1452"/>
                    <a:pt x="0" y="1682"/>
                    <a:pt x="58" y="1913"/>
                  </a:cubicBezTo>
                  <a:cubicBezTo>
                    <a:pt x="87" y="2143"/>
                    <a:pt x="202" y="2345"/>
                    <a:pt x="346" y="2546"/>
                  </a:cubicBezTo>
                  <a:cubicBezTo>
                    <a:pt x="490" y="2719"/>
                    <a:pt x="692" y="2863"/>
                    <a:pt x="951" y="2978"/>
                  </a:cubicBezTo>
                  <a:cubicBezTo>
                    <a:pt x="1237" y="3096"/>
                    <a:pt x="1571" y="3155"/>
                    <a:pt x="1926" y="3155"/>
                  </a:cubicBezTo>
                  <a:cubicBezTo>
                    <a:pt x="2180" y="3155"/>
                    <a:pt x="2444" y="3125"/>
                    <a:pt x="2708" y="3065"/>
                  </a:cubicBezTo>
                  <a:cubicBezTo>
                    <a:pt x="3082" y="3007"/>
                    <a:pt x="3515" y="2863"/>
                    <a:pt x="3975" y="2633"/>
                  </a:cubicBezTo>
                  <a:cubicBezTo>
                    <a:pt x="4321" y="2489"/>
                    <a:pt x="4695" y="2316"/>
                    <a:pt x="5012" y="2143"/>
                  </a:cubicBezTo>
                  <a:cubicBezTo>
                    <a:pt x="5099" y="2114"/>
                    <a:pt x="5128" y="2057"/>
                    <a:pt x="5185" y="2028"/>
                  </a:cubicBezTo>
                  <a:cubicBezTo>
                    <a:pt x="4984" y="1855"/>
                    <a:pt x="4868" y="1682"/>
                    <a:pt x="4839" y="1481"/>
                  </a:cubicBezTo>
                  <a:cubicBezTo>
                    <a:pt x="4724" y="1049"/>
                    <a:pt x="4667" y="588"/>
                    <a:pt x="4580" y="156"/>
                  </a:cubicBezTo>
                  <a:cubicBezTo>
                    <a:pt x="4045" y="70"/>
                    <a:pt x="3447" y="1"/>
                    <a:pt x="2862" y="1"/>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Google Shape;2098;p55">
              <a:extLst>
                <a:ext uri="{FF2B5EF4-FFF2-40B4-BE49-F238E27FC236}">
                  <a16:creationId xmlns:a16="http://schemas.microsoft.com/office/drawing/2014/main" id="{978910B4-A246-F32C-FF60-665E8B4286BE}"/>
                </a:ext>
              </a:extLst>
            </p:cNvPr>
            <p:cNvGrpSpPr/>
            <p:nvPr/>
          </p:nvGrpSpPr>
          <p:grpSpPr>
            <a:xfrm>
              <a:off x="1862838" y="1300125"/>
              <a:ext cx="1247950" cy="847075"/>
              <a:chOff x="1862838" y="1300125"/>
              <a:chExt cx="1247950" cy="847075"/>
            </a:xfrm>
          </p:grpSpPr>
          <p:sp>
            <p:nvSpPr>
              <p:cNvPr id="89" name="Google Shape;2099;p55">
                <a:extLst>
                  <a:ext uri="{FF2B5EF4-FFF2-40B4-BE49-F238E27FC236}">
                    <a16:creationId xmlns:a16="http://schemas.microsoft.com/office/drawing/2014/main" id="{CE20E64D-C265-EF72-2198-19C883D9699C}"/>
                  </a:ext>
                </a:extLst>
              </p:cNvPr>
              <p:cNvSpPr/>
              <p:nvPr/>
            </p:nvSpPr>
            <p:spPr>
              <a:xfrm>
                <a:off x="2833538" y="1390700"/>
                <a:ext cx="101550" cy="114875"/>
              </a:xfrm>
              <a:custGeom>
                <a:avLst/>
                <a:gdLst/>
                <a:ahLst/>
                <a:cxnLst/>
                <a:rect l="l" t="t" r="r" b="b"/>
                <a:pathLst>
                  <a:path w="4062" h="4595" extrusionOk="0">
                    <a:moveTo>
                      <a:pt x="2545" y="0"/>
                    </a:moveTo>
                    <a:cubicBezTo>
                      <a:pt x="1890" y="0"/>
                      <a:pt x="1123" y="471"/>
                      <a:pt x="605" y="1541"/>
                    </a:cubicBezTo>
                    <a:cubicBezTo>
                      <a:pt x="404" y="2002"/>
                      <a:pt x="144" y="2694"/>
                      <a:pt x="0" y="3414"/>
                    </a:cubicBezTo>
                    <a:cubicBezTo>
                      <a:pt x="144" y="3471"/>
                      <a:pt x="288" y="3558"/>
                      <a:pt x="432" y="3644"/>
                    </a:cubicBezTo>
                    <a:cubicBezTo>
                      <a:pt x="807" y="3875"/>
                      <a:pt x="1181" y="4134"/>
                      <a:pt x="1527" y="4335"/>
                    </a:cubicBezTo>
                    <a:cubicBezTo>
                      <a:pt x="1585" y="4364"/>
                      <a:pt x="1613" y="4364"/>
                      <a:pt x="1642" y="4393"/>
                    </a:cubicBezTo>
                    <a:cubicBezTo>
                      <a:pt x="1729" y="4451"/>
                      <a:pt x="1786" y="4508"/>
                      <a:pt x="1901" y="4595"/>
                    </a:cubicBezTo>
                    <a:cubicBezTo>
                      <a:pt x="3803" y="2809"/>
                      <a:pt x="4062" y="1340"/>
                      <a:pt x="3601" y="591"/>
                    </a:cubicBezTo>
                    <a:cubicBezTo>
                      <a:pt x="3370" y="210"/>
                      <a:pt x="2983" y="0"/>
                      <a:pt x="2545" y="0"/>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100;p55">
                <a:extLst>
                  <a:ext uri="{FF2B5EF4-FFF2-40B4-BE49-F238E27FC236}">
                    <a16:creationId xmlns:a16="http://schemas.microsoft.com/office/drawing/2014/main" id="{DEA4445D-A942-87D9-81A1-CCF726CAA7F8}"/>
                  </a:ext>
                </a:extLst>
              </p:cNvPr>
              <p:cNvSpPr/>
              <p:nvPr/>
            </p:nvSpPr>
            <p:spPr>
              <a:xfrm>
                <a:off x="2989788" y="1536300"/>
                <a:ext cx="120300" cy="109700"/>
              </a:xfrm>
              <a:custGeom>
                <a:avLst/>
                <a:gdLst/>
                <a:ahLst/>
                <a:cxnLst/>
                <a:rect l="l" t="t" r="r" b="b"/>
                <a:pathLst>
                  <a:path w="4812" h="4388" extrusionOk="0">
                    <a:moveTo>
                      <a:pt x="3258" y="1"/>
                    </a:moveTo>
                    <a:cubicBezTo>
                      <a:pt x="2721" y="1"/>
                      <a:pt x="2078" y="247"/>
                      <a:pt x="1441" y="845"/>
                    </a:cubicBezTo>
                    <a:cubicBezTo>
                      <a:pt x="980" y="1277"/>
                      <a:pt x="433" y="2054"/>
                      <a:pt x="59" y="2717"/>
                    </a:cubicBezTo>
                    <a:cubicBezTo>
                      <a:pt x="59" y="2774"/>
                      <a:pt x="1" y="2774"/>
                      <a:pt x="1" y="2803"/>
                    </a:cubicBezTo>
                    <a:lnTo>
                      <a:pt x="116" y="2803"/>
                    </a:lnTo>
                    <a:cubicBezTo>
                      <a:pt x="203" y="2918"/>
                      <a:pt x="260" y="2976"/>
                      <a:pt x="347" y="3091"/>
                    </a:cubicBezTo>
                    <a:cubicBezTo>
                      <a:pt x="404" y="3206"/>
                      <a:pt x="491" y="3293"/>
                      <a:pt x="577" y="3379"/>
                    </a:cubicBezTo>
                    <a:cubicBezTo>
                      <a:pt x="663" y="3494"/>
                      <a:pt x="721" y="3581"/>
                      <a:pt x="836" y="3696"/>
                    </a:cubicBezTo>
                    <a:lnTo>
                      <a:pt x="865" y="3783"/>
                    </a:lnTo>
                    <a:cubicBezTo>
                      <a:pt x="865" y="3783"/>
                      <a:pt x="894" y="3811"/>
                      <a:pt x="894" y="3840"/>
                    </a:cubicBezTo>
                    <a:cubicBezTo>
                      <a:pt x="1009" y="4013"/>
                      <a:pt x="1038" y="4215"/>
                      <a:pt x="1038" y="4387"/>
                    </a:cubicBezTo>
                    <a:cubicBezTo>
                      <a:pt x="1124" y="4359"/>
                      <a:pt x="1182" y="4359"/>
                      <a:pt x="1239" y="4301"/>
                    </a:cubicBezTo>
                    <a:cubicBezTo>
                      <a:pt x="4005" y="3264"/>
                      <a:pt x="4811" y="1824"/>
                      <a:pt x="4552" y="902"/>
                    </a:cubicBezTo>
                    <a:cubicBezTo>
                      <a:pt x="4410" y="365"/>
                      <a:pt x="3912" y="1"/>
                      <a:pt x="3258" y="1"/>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101;p55">
                <a:extLst>
                  <a:ext uri="{FF2B5EF4-FFF2-40B4-BE49-F238E27FC236}">
                    <a16:creationId xmlns:a16="http://schemas.microsoft.com/office/drawing/2014/main" id="{19EA9E46-0BE8-F405-A392-EEF1E6CBD3F0}"/>
                  </a:ext>
                </a:extLst>
              </p:cNvPr>
              <p:cNvSpPr/>
              <p:nvPr/>
            </p:nvSpPr>
            <p:spPr>
              <a:xfrm>
                <a:off x="2739213" y="1342825"/>
                <a:ext cx="90750" cy="112350"/>
              </a:xfrm>
              <a:custGeom>
                <a:avLst/>
                <a:gdLst/>
                <a:ahLst/>
                <a:cxnLst/>
                <a:rect l="l" t="t" r="r" b="b"/>
                <a:pathLst>
                  <a:path w="3630" h="4494" extrusionOk="0">
                    <a:moveTo>
                      <a:pt x="2146" y="1"/>
                    </a:moveTo>
                    <a:cubicBezTo>
                      <a:pt x="2058" y="1"/>
                      <a:pt x="1966" y="10"/>
                      <a:pt x="1872" y="29"/>
                    </a:cubicBezTo>
                    <a:cubicBezTo>
                      <a:pt x="576" y="346"/>
                      <a:pt x="86" y="2103"/>
                      <a:pt x="0" y="3629"/>
                    </a:cubicBezTo>
                    <a:lnTo>
                      <a:pt x="317" y="3716"/>
                    </a:lnTo>
                    <a:cubicBezTo>
                      <a:pt x="951" y="3946"/>
                      <a:pt x="1584" y="4205"/>
                      <a:pt x="2189" y="4493"/>
                    </a:cubicBezTo>
                    <a:cubicBezTo>
                      <a:pt x="2938" y="3485"/>
                      <a:pt x="3629" y="2247"/>
                      <a:pt x="3370" y="1152"/>
                    </a:cubicBezTo>
                    <a:cubicBezTo>
                      <a:pt x="3313" y="806"/>
                      <a:pt x="3169" y="518"/>
                      <a:pt x="2967" y="346"/>
                    </a:cubicBezTo>
                    <a:cubicBezTo>
                      <a:pt x="2742" y="120"/>
                      <a:pt x="2463" y="1"/>
                      <a:pt x="2146" y="1"/>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102;p55">
                <a:extLst>
                  <a:ext uri="{FF2B5EF4-FFF2-40B4-BE49-F238E27FC236}">
                    <a16:creationId xmlns:a16="http://schemas.microsoft.com/office/drawing/2014/main" id="{06C4DC7A-CDEC-1900-855F-BC560E943D64}"/>
                  </a:ext>
                </a:extLst>
              </p:cNvPr>
              <p:cNvSpPr/>
              <p:nvPr/>
            </p:nvSpPr>
            <p:spPr>
              <a:xfrm>
                <a:off x="2917788" y="1456475"/>
                <a:ext cx="108050" cy="112475"/>
              </a:xfrm>
              <a:custGeom>
                <a:avLst/>
                <a:gdLst/>
                <a:ahLst/>
                <a:cxnLst/>
                <a:rect l="l" t="t" r="r" b="b"/>
                <a:pathLst>
                  <a:path w="4322" h="4499" extrusionOk="0">
                    <a:moveTo>
                      <a:pt x="2946" y="1"/>
                    </a:moveTo>
                    <a:cubicBezTo>
                      <a:pt x="2347" y="1"/>
                      <a:pt x="1626" y="343"/>
                      <a:pt x="1009" y="1157"/>
                    </a:cubicBezTo>
                    <a:cubicBezTo>
                      <a:pt x="692" y="1589"/>
                      <a:pt x="289" y="2367"/>
                      <a:pt x="0" y="3087"/>
                    </a:cubicBezTo>
                    <a:cubicBezTo>
                      <a:pt x="116" y="3145"/>
                      <a:pt x="173" y="3231"/>
                      <a:pt x="289" y="3289"/>
                    </a:cubicBezTo>
                    <a:cubicBezTo>
                      <a:pt x="375" y="3317"/>
                      <a:pt x="404" y="3404"/>
                      <a:pt x="461" y="3461"/>
                    </a:cubicBezTo>
                    <a:cubicBezTo>
                      <a:pt x="577" y="3577"/>
                      <a:pt x="692" y="3663"/>
                      <a:pt x="807" y="3749"/>
                    </a:cubicBezTo>
                    <a:lnTo>
                      <a:pt x="836" y="3807"/>
                    </a:lnTo>
                    <a:cubicBezTo>
                      <a:pt x="893" y="3865"/>
                      <a:pt x="980" y="3893"/>
                      <a:pt x="1009" y="3980"/>
                    </a:cubicBezTo>
                    <a:cubicBezTo>
                      <a:pt x="1124" y="4038"/>
                      <a:pt x="1181" y="4153"/>
                      <a:pt x="1297" y="4210"/>
                    </a:cubicBezTo>
                    <a:lnTo>
                      <a:pt x="1527" y="4441"/>
                    </a:lnTo>
                    <a:lnTo>
                      <a:pt x="1585" y="4498"/>
                    </a:lnTo>
                    <a:cubicBezTo>
                      <a:pt x="3716" y="3173"/>
                      <a:pt x="4321" y="1848"/>
                      <a:pt x="4177" y="984"/>
                    </a:cubicBezTo>
                    <a:cubicBezTo>
                      <a:pt x="4074" y="379"/>
                      <a:pt x="3577" y="1"/>
                      <a:pt x="2946" y="1"/>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nvGrpSpPr>
              <p:cNvPr id="93" name="Google Shape;2103;p55">
                <a:extLst>
                  <a:ext uri="{FF2B5EF4-FFF2-40B4-BE49-F238E27FC236}">
                    <a16:creationId xmlns:a16="http://schemas.microsoft.com/office/drawing/2014/main" id="{68D4D63A-C43A-2D8D-A6EB-3E535F183B32}"/>
                  </a:ext>
                </a:extLst>
              </p:cNvPr>
              <p:cNvGrpSpPr/>
              <p:nvPr/>
            </p:nvGrpSpPr>
            <p:grpSpPr>
              <a:xfrm>
                <a:off x="1862838" y="1300125"/>
                <a:ext cx="1247950" cy="847075"/>
                <a:chOff x="1862838" y="1300125"/>
                <a:chExt cx="1247950" cy="847075"/>
              </a:xfrm>
            </p:grpSpPr>
            <p:sp>
              <p:nvSpPr>
                <p:cNvPr id="94" name="Google Shape;2104;p55">
                  <a:extLst>
                    <a:ext uri="{FF2B5EF4-FFF2-40B4-BE49-F238E27FC236}">
                      <a16:creationId xmlns:a16="http://schemas.microsoft.com/office/drawing/2014/main" id="{4635A4FD-1623-CA60-D41B-985BCD20E1A4}"/>
                    </a:ext>
                  </a:extLst>
                </p:cNvPr>
                <p:cNvSpPr/>
                <p:nvPr/>
              </p:nvSpPr>
              <p:spPr>
                <a:xfrm>
                  <a:off x="1985263" y="1399700"/>
                  <a:ext cx="1031925" cy="716650"/>
                </a:xfrm>
                <a:custGeom>
                  <a:avLst/>
                  <a:gdLst/>
                  <a:ahLst/>
                  <a:cxnLst/>
                  <a:rect l="l" t="t" r="r" b="b"/>
                  <a:pathLst>
                    <a:path w="41277" h="28666" extrusionOk="0">
                      <a:moveTo>
                        <a:pt x="22007" y="0"/>
                      </a:moveTo>
                      <a:cubicBezTo>
                        <a:pt x="21459" y="0"/>
                        <a:pt x="20941" y="58"/>
                        <a:pt x="20393" y="116"/>
                      </a:cubicBezTo>
                      <a:cubicBezTo>
                        <a:pt x="19702" y="202"/>
                        <a:pt x="18982" y="317"/>
                        <a:pt x="18291" y="461"/>
                      </a:cubicBezTo>
                      <a:cubicBezTo>
                        <a:pt x="18147" y="490"/>
                        <a:pt x="18060" y="490"/>
                        <a:pt x="17916" y="519"/>
                      </a:cubicBezTo>
                      <a:cubicBezTo>
                        <a:pt x="17369" y="634"/>
                        <a:pt x="16851" y="778"/>
                        <a:pt x="16332" y="922"/>
                      </a:cubicBezTo>
                      <a:cubicBezTo>
                        <a:pt x="15526" y="1153"/>
                        <a:pt x="14748" y="1412"/>
                        <a:pt x="13941" y="1786"/>
                      </a:cubicBezTo>
                      <a:lnTo>
                        <a:pt x="13913" y="1786"/>
                      </a:lnTo>
                      <a:cubicBezTo>
                        <a:pt x="13653" y="1901"/>
                        <a:pt x="13452" y="1988"/>
                        <a:pt x="13192" y="2103"/>
                      </a:cubicBezTo>
                      <a:cubicBezTo>
                        <a:pt x="12933" y="2218"/>
                        <a:pt x="12674" y="2334"/>
                        <a:pt x="12472" y="2478"/>
                      </a:cubicBezTo>
                      <a:cubicBezTo>
                        <a:pt x="11723" y="2852"/>
                        <a:pt x="10946" y="3284"/>
                        <a:pt x="10283" y="3774"/>
                      </a:cubicBezTo>
                      <a:cubicBezTo>
                        <a:pt x="9794" y="4062"/>
                        <a:pt x="9362" y="4379"/>
                        <a:pt x="8929" y="4695"/>
                      </a:cubicBezTo>
                      <a:cubicBezTo>
                        <a:pt x="8267" y="5214"/>
                        <a:pt x="7604" y="5761"/>
                        <a:pt x="7028" y="6337"/>
                      </a:cubicBezTo>
                      <a:cubicBezTo>
                        <a:pt x="6625" y="6712"/>
                        <a:pt x="6280" y="7115"/>
                        <a:pt x="5876" y="7489"/>
                      </a:cubicBezTo>
                      <a:cubicBezTo>
                        <a:pt x="5300" y="8123"/>
                        <a:pt x="4810" y="8757"/>
                        <a:pt x="4321" y="9419"/>
                      </a:cubicBezTo>
                      <a:cubicBezTo>
                        <a:pt x="4004" y="9880"/>
                        <a:pt x="3687" y="10341"/>
                        <a:pt x="3399" y="10802"/>
                      </a:cubicBezTo>
                      <a:cubicBezTo>
                        <a:pt x="2967" y="11493"/>
                        <a:pt x="2564" y="12213"/>
                        <a:pt x="2247" y="12933"/>
                      </a:cubicBezTo>
                      <a:cubicBezTo>
                        <a:pt x="1988" y="13452"/>
                        <a:pt x="1786" y="13999"/>
                        <a:pt x="1556" y="14518"/>
                      </a:cubicBezTo>
                      <a:cubicBezTo>
                        <a:pt x="1268" y="15238"/>
                        <a:pt x="1008" y="16016"/>
                        <a:pt x="836" y="16736"/>
                      </a:cubicBezTo>
                      <a:cubicBezTo>
                        <a:pt x="692" y="17312"/>
                        <a:pt x="547" y="17888"/>
                        <a:pt x="432" y="18464"/>
                      </a:cubicBezTo>
                      <a:cubicBezTo>
                        <a:pt x="288" y="19184"/>
                        <a:pt x="202" y="19933"/>
                        <a:pt x="115" y="20682"/>
                      </a:cubicBezTo>
                      <a:cubicBezTo>
                        <a:pt x="58" y="21287"/>
                        <a:pt x="0" y="21949"/>
                        <a:pt x="0" y="22554"/>
                      </a:cubicBezTo>
                      <a:cubicBezTo>
                        <a:pt x="0" y="23245"/>
                        <a:pt x="0" y="23965"/>
                        <a:pt x="87" y="24657"/>
                      </a:cubicBezTo>
                      <a:cubicBezTo>
                        <a:pt x="115" y="25290"/>
                        <a:pt x="231" y="25953"/>
                        <a:pt x="346" y="26587"/>
                      </a:cubicBezTo>
                      <a:cubicBezTo>
                        <a:pt x="403" y="27019"/>
                        <a:pt x="519" y="27480"/>
                        <a:pt x="576" y="27912"/>
                      </a:cubicBezTo>
                      <a:cubicBezTo>
                        <a:pt x="634" y="28142"/>
                        <a:pt x="720" y="28286"/>
                        <a:pt x="864" y="28430"/>
                      </a:cubicBezTo>
                      <a:cubicBezTo>
                        <a:pt x="1035" y="28579"/>
                        <a:pt x="1268" y="28665"/>
                        <a:pt x="1517" y="28665"/>
                      </a:cubicBezTo>
                      <a:cubicBezTo>
                        <a:pt x="1605" y="28665"/>
                        <a:pt x="1696" y="28654"/>
                        <a:pt x="1786" y="28632"/>
                      </a:cubicBezTo>
                      <a:cubicBezTo>
                        <a:pt x="2852" y="28344"/>
                        <a:pt x="4465" y="27883"/>
                        <a:pt x="4465" y="27883"/>
                      </a:cubicBezTo>
                      <a:lnTo>
                        <a:pt x="8152" y="26875"/>
                      </a:lnTo>
                      <a:lnTo>
                        <a:pt x="9477" y="26529"/>
                      </a:lnTo>
                      <a:lnTo>
                        <a:pt x="14546" y="25118"/>
                      </a:lnTo>
                      <a:cubicBezTo>
                        <a:pt x="15065" y="24974"/>
                        <a:pt x="15382" y="24455"/>
                        <a:pt x="15266" y="23965"/>
                      </a:cubicBezTo>
                      <a:cubicBezTo>
                        <a:pt x="14777" y="20682"/>
                        <a:pt x="16476" y="17369"/>
                        <a:pt x="19587" y="15929"/>
                      </a:cubicBezTo>
                      <a:cubicBezTo>
                        <a:pt x="20619" y="15456"/>
                        <a:pt x="21704" y="15231"/>
                        <a:pt x="22772" y="15231"/>
                      </a:cubicBezTo>
                      <a:cubicBezTo>
                        <a:pt x="24954" y="15231"/>
                        <a:pt x="27066" y="16167"/>
                        <a:pt x="28516" y="17830"/>
                      </a:cubicBezTo>
                      <a:cubicBezTo>
                        <a:pt x="28725" y="18073"/>
                        <a:pt x="29028" y="18201"/>
                        <a:pt x="29330" y="18201"/>
                      </a:cubicBezTo>
                      <a:cubicBezTo>
                        <a:pt x="29529" y="18201"/>
                        <a:pt x="29727" y="18146"/>
                        <a:pt x="29899" y="18032"/>
                      </a:cubicBezTo>
                      <a:lnTo>
                        <a:pt x="35400" y="14316"/>
                      </a:lnTo>
                      <a:lnTo>
                        <a:pt x="38540" y="12185"/>
                      </a:lnTo>
                      <a:lnTo>
                        <a:pt x="39807" y="11320"/>
                      </a:lnTo>
                      <a:lnTo>
                        <a:pt x="40816" y="10629"/>
                      </a:lnTo>
                      <a:cubicBezTo>
                        <a:pt x="41104" y="10428"/>
                        <a:pt x="41248" y="10139"/>
                        <a:pt x="41276" y="9794"/>
                      </a:cubicBezTo>
                      <a:cubicBezTo>
                        <a:pt x="41248" y="9679"/>
                        <a:pt x="41161" y="9477"/>
                        <a:pt x="41046" y="9304"/>
                      </a:cubicBezTo>
                      <a:cubicBezTo>
                        <a:pt x="41046" y="9275"/>
                        <a:pt x="41017" y="9275"/>
                        <a:pt x="41017" y="9247"/>
                      </a:cubicBezTo>
                      <a:lnTo>
                        <a:pt x="40988" y="9160"/>
                      </a:lnTo>
                      <a:cubicBezTo>
                        <a:pt x="40902" y="9045"/>
                        <a:pt x="40844" y="8958"/>
                        <a:pt x="40729" y="8843"/>
                      </a:cubicBezTo>
                      <a:cubicBezTo>
                        <a:pt x="40672" y="8728"/>
                        <a:pt x="40585" y="8613"/>
                        <a:pt x="40470" y="8555"/>
                      </a:cubicBezTo>
                      <a:cubicBezTo>
                        <a:pt x="40412" y="8440"/>
                        <a:pt x="40326" y="8382"/>
                        <a:pt x="40268" y="8267"/>
                      </a:cubicBezTo>
                      <a:cubicBezTo>
                        <a:pt x="40268" y="8267"/>
                        <a:pt x="40240" y="8238"/>
                        <a:pt x="40240" y="8181"/>
                      </a:cubicBezTo>
                      <a:cubicBezTo>
                        <a:pt x="40182" y="8152"/>
                        <a:pt x="40153" y="8123"/>
                        <a:pt x="40124" y="8037"/>
                      </a:cubicBezTo>
                      <a:cubicBezTo>
                        <a:pt x="40038" y="7922"/>
                        <a:pt x="39951" y="7835"/>
                        <a:pt x="39865" y="7749"/>
                      </a:cubicBezTo>
                      <a:cubicBezTo>
                        <a:pt x="39836" y="7720"/>
                        <a:pt x="39807" y="7691"/>
                        <a:pt x="39807" y="7634"/>
                      </a:cubicBezTo>
                      <a:cubicBezTo>
                        <a:pt x="39750" y="7576"/>
                        <a:pt x="39692" y="7547"/>
                        <a:pt x="39606" y="7461"/>
                      </a:cubicBezTo>
                      <a:cubicBezTo>
                        <a:pt x="39548" y="7345"/>
                        <a:pt x="39433" y="7288"/>
                        <a:pt x="39375" y="7173"/>
                      </a:cubicBezTo>
                      <a:lnTo>
                        <a:pt x="39289" y="7115"/>
                      </a:lnTo>
                      <a:cubicBezTo>
                        <a:pt x="39260" y="7057"/>
                        <a:pt x="39231" y="7000"/>
                        <a:pt x="39145" y="6971"/>
                      </a:cubicBezTo>
                      <a:lnTo>
                        <a:pt x="38943" y="6741"/>
                      </a:lnTo>
                      <a:lnTo>
                        <a:pt x="38857" y="6683"/>
                      </a:lnTo>
                      <a:lnTo>
                        <a:pt x="38655" y="6453"/>
                      </a:lnTo>
                      <a:cubicBezTo>
                        <a:pt x="38569" y="6395"/>
                        <a:pt x="38454" y="6280"/>
                        <a:pt x="38367" y="6222"/>
                      </a:cubicBezTo>
                      <a:lnTo>
                        <a:pt x="38166" y="6020"/>
                      </a:lnTo>
                      <a:lnTo>
                        <a:pt x="38137" y="5992"/>
                      </a:lnTo>
                      <a:cubicBezTo>
                        <a:pt x="38022" y="5876"/>
                        <a:pt x="37935" y="5819"/>
                        <a:pt x="37820" y="5704"/>
                      </a:cubicBezTo>
                      <a:cubicBezTo>
                        <a:pt x="37734" y="5675"/>
                        <a:pt x="37705" y="5588"/>
                        <a:pt x="37647" y="5531"/>
                      </a:cubicBezTo>
                      <a:cubicBezTo>
                        <a:pt x="37532" y="5444"/>
                        <a:pt x="37446" y="5387"/>
                        <a:pt x="37359" y="5300"/>
                      </a:cubicBezTo>
                      <a:cubicBezTo>
                        <a:pt x="37273" y="5243"/>
                        <a:pt x="37215" y="5214"/>
                        <a:pt x="37129" y="5128"/>
                      </a:cubicBezTo>
                      <a:cubicBezTo>
                        <a:pt x="36985" y="5012"/>
                        <a:pt x="36869" y="4926"/>
                        <a:pt x="36725" y="4811"/>
                      </a:cubicBezTo>
                      <a:cubicBezTo>
                        <a:pt x="36697" y="4782"/>
                        <a:pt x="36639" y="4724"/>
                        <a:pt x="36581" y="4695"/>
                      </a:cubicBezTo>
                      <a:lnTo>
                        <a:pt x="36149" y="4379"/>
                      </a:lnTo>
                      <a:cubicBezTo>
                        <a:pt x="36121" y="4321"/>
                        <a:pt x="36092" y="4321"/>
                        <a:pt x="36063" y="4292"/>
                      </a:cubicBezTo>
                      <a:cubicBezTo>
                        <a:pt x="35977" y="4263"/>
                        <a:pt x="35919" y="4177"/>
                        <a:pt x="35832" y="4148"/>
                      </a:cubicBezTo>
                      <a:cubicBezTo>
                        <a:pt x="35775" y="4091"/>
                        <a:pt x="35688" y="4033"/>
                        <a:pt x="35573" y="3975"/>
                      </a:cubicBezTo>
                      <a:cubicBezTo>
                        <a:pt x="35544" y="3947"/>
                        <a:pt x="35516" y="3947"/>
                        <a:pt x="35487" y="3918"/>
                      </a:cubicBezTo>
                      <a:cubicBezTo>
                        <a:pt x="35112" y="3659"/>
                        <a:pt x="34767" y="3428"/>
                        <a:pt x="34363" y="3226"/>
                      </a:cubicBezTo>
                      <a:cubicBezTo>
                        <a:pt x="34219" y="3140"/>
                        <a:pt x="34075" y="3054"/>
                        <a:pt x="33931" y="2967"/>
                      </a:cubicBezTo>
                      <a:cubicBezTo>
                        <a:pt x="33903" y="2938"/>
                        <a:pt x="33816" y="2910"/>
                        <a:pt x="33787" y="2852"/>
                      </a:cubicBezTo>
                      <a:cubicBezTo>
                        <a:pt x="33384" y="2650"/>
                        <a:pt x="32981" y="2420"/>
                        <a:pt x="32549" y="2247"/>
                      </a:cubicBezTo>
                      <a:lnTo>
                        <a:pt x="32347" y="2132"/>
                      </a:lnTo>
                      <a:cubicBezTo>
                        <a:pt x="31742" y="1844"/>
                        <a:pt x="31109" y="1613"/>
                        <a:pt x="30504" y="1383"/>
                      </a:cubicBezTo>
                      <a:lnTo>
                        <a:pt x="30187" y="1268"/>
                      </a:lnTo>
                      <a:cubicBezTo>
                        <a:pt x="29640" y="1095"/>
                        <a:pt x="29092" y="922"/>
                        <a:pt x="28574" y="778"/>
                      </a:cubicBezTo>
                      <a:cubicBezTo>
                        <a:pt x="27883" y="576"/>
                        <a:pt x="27162" y="432"/>
                        <a:pt x="26442" y="288"/>
                      </a:cubicBezTo>
                      <a:cubicBezTo>
                        <a:pt x="26327" y="288"/>
                        <a:pt x="26270" y="260"/>
                        <a:pt x="26154" y="260"/>
                      </a:cubicBezTo>
                      <a:cubicBezTo>
                        <a:pt x="25607" y="202"/>
                        <a:pt x="25060" y="116"/>
                        <a:pt x="24484" y="87"/>
                      </a:cubicBezTo>
                      <a:cubicBezTo>
                        <a:pt x="23850" y="58"/>
                        <a:pt x="23187" y="0"/>
                        <a:pt x="22554" y="0"/>
                      </a:cubicBezTo>
                      <a:close/>
                    </a:path>
                  </a:pathLst>
                </a:custGeom>
                <a:solidFill>
                  <a:srgbClr val="FDF0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105;p55">
                  <a:extLst>
                    <a:ext uri="{FF2B5EF4-FFF2-40B4-BE49-F238E27FC236}">
                      <a16:creationId xmlns:a16="http://schemas.microsoft.com/office/drawing/2014/main" id="{0497D444-9133-5E86-6430-A7738BA26988}"/>
                    </a:ext>
                  </a:extLst>
                </p:cNvPr>
                <p:cNvSpPr/>
                <p:nvPr/>
              </p:nvSpPr>
              <p:spPr>
                <a:xfrm>
                  <a:off x="2139363" y="1592700"/>
                  <a:ext cx="729475" cy="481750"/>
                </a:xfrm>
                <a:custGeom>
                  <a:avLst/>
                  <a:gdLst/>
                  <a:ahLst/>
                  <a:cxnLst/>
                  <a:rect l="l" t="t" r="r" b="b"/>
                  <a:pathLst>
                    <a:path w="29179" h="19270" extrusionOk="0">
                      <a:moveTo>
                        <a:pt x="16661" y="0"/>
                      </a:moveTo>
                      <a:cubicBezTo>
                        <a:pt x="14516" y="0"/>
                        <a:pt x="12333" y="456"/>
                        <a:pt x="10255" y="1411"/>
                      </a:cubicBezTo>
                      <a:cubicBezTo>
                        <a:pt x="3399" y="4580"/>
                        <a:pt x="0" y="12213"/>
                        <a:pt x="1988" y="19270"/>
                      </a:cubicBezTo>
                      <a:lnTo>
                        <a:pt x="3313" y="18895"/>
                      </a:lnTo>
                      <a:lnTo>
                        <a:pt x="9304" y="17254"/>
                      </a:lnTo>
                      <a:cubicBezTo>
                        <a:pt x="8325" y="13711"/>
                        <a:pt x="10024" y="9909"/>
                        <a:pt x="13423" y="8324"/>
                      </a:cubicBezTo>
                      <a:cubicBezTo>
                        <a:pt x="14457" y="7846"/>
                        <a:pt x="15543" y="7620"/>
                        <a:pt x="16612" y="7620"/>
                      </a:cubicBezTo>
                      <a:cubicBezTo>
                        <a:pt x="19088" y="7620"/>
                        <a:pt x="21471" y="8833"/>
                        <a:pt x="22900" y="10945"/>
                      </a:cubicBezTo>
                      <a:lnTo>
                        <a:pt x="29179" y="6654"/>
                      </a:lnTo>
                      <a:cubicBezTo>
                        <a:pt x="28084" y="5041"/>
                        <a:pt x="26673" y="3687"/>
                        <a:pt x="25117" y="2592"/>
                      </a:cubicBezTo>
                      <a:cubicBezTo>
                        <a:pt x="22639" y="907"/>
                        <a:pt x="19688" y="0"/>
                        <a:pt x="16661" y="0"/>
                      </a:cubicBezTo>
                      <a:close/>
                    </a:path>
                  </a:pathLst>
                </a:custGeom>
                <a:solidFill>
                  <a:srgbClr val="C4F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106;p55">
                  <a:extLst>
                    <a:ext uri="{FF2B5EF4-FFF2-40B4-BE49-F238E27FC236}">
                      <a16:creationId xmlns:a16="http://schemas.microsoft.com/office/drawing/2014/main" id="{A838DA4D-821E-5DD7-9A67-36B6AEF455D1}"/>
                    </a:ext>
                  </a:extLst>
                </p:cNvPr>
                <p:cNvSpPr/>
                <p:nvPr/>
              </p:nvSpPr>
              <p:spPr>
                <a:xfrm>
                  <a:off x="2503013" y="1944100"/>
                  <a:ext cx="129650" cy="110650"/>
                </a:xfrm>
                <a:custGeom>
                  <a:avLst/>
                  <a:gdLst/>
                  <a:ahLst/>
                  <a:cxnLst/>
                  <a:rect l="l" t="t" r="r" b="b"/>
                  <a:pathLst>
                    <a:path w="5186" h="4426" extrusionOk="0">
                      <a:moveTo>
                        <a:pt x="3774" y="0"/>
                      </a:moveTo>
                      <a:lnTo>
                        <a:pt x="2045" y="1152"/>
                      </a:lnTo>
                      <a:lnTo>
                        <a:pt x="29" y="1671"/>
                      </a:lnTo>
                      <a:cubicBezTo>
                        <a:pt x="0" y="2161"/>
                        <a:pt x="29" y="2593"/>
                        <a:pt x="260" y="3025"/>
                      </a:cubicBezTo>
                      <a:cubicBezTo>
                        <a:pt x="605" y="3831"/>
                        <a:pt x="1383" y="4350"/>
                        <a:pt x="2189" y="4407"/>
                      </a:cubicBezTo>
                      <a:cubicBezTo>
                        <a:pt x="2280" y="4419"/>
                        <a:pt x="2370" y="4425"/>
                        <a:pt x="2460" y="4425"/>
                      </a:cubicBezTo>
                      <a:cubicBezTo>
                        <a:pt x="2801" y="4425"/>
                        <a:pt x="3138" y="4342"/>
                        <a:pt x="3457" y="4206"/>
                      </a:cubicBezTo>
                      <a:cubicBezTo>
                        <a:pt x="4695" y="3630"/>
                        <a:pt x="5185" y="2189"/>
                        <a:pt x="4638" y="1008"/>
                      </a:cubicBezTo>
                      <a:cubicBezTo>
                        <a:pt x="4465" y="576"/>
                        <a:pt x="4148" y="231"/>
                        <a:pt x="3774" y="0"/>
                      </a:cubicBezTo>
                      <a:close/>
                    </a:path>
                  </a:pathLst>
                </a:custGeom>
                <a:solidFill>
                  <a:srgbClr val="FDF0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107;p55">
                  <a:extLst>
                    <a:ext uri="{FF2B5EF4-FFF2-40B4-BE49-F238E27FC236}">
                      <a16:creationId xmlns:a16="http://schemas.microsoft.com/office/drawing/2014/main" id="{632857CA-5983-E39E-D010-A46310AAAF92}"/>
                    </a:ext>
                  </a:extLst>
                </p:cNvPr>
                <p:cNvSpPr/>
                <p:nvPr/>
              </p:nvSpPr>
              <p:spPr>
                <a:xfrm>
                  <a:off x="2243063" y="1687250"/>
                  <a:ext cx="547300" cy="361275"/>
                </a:xfrm>
                <a:custGeom>
                  <a:avLst/>
                  <a:gdLst/>
                  <a:ahLst/>
                  <a:cxnLst/>
                  <a:rect l="l" t="t" r="r" b="b"/>
                  <a:pathLst>
                    <a:path w="21892" h="14451" extrusionOk="0">
                      <a:moveTo>
                        <a:pt x="12432" y="0"/>
                      </a:moveTo>
                      <a:cubicBezTo>
                        <a:pt x="10834" y="0"/>
                        <a:pt x="9210" y="339"/>
                        <a:pt x="7662" y="1057"/>
                      </a:cubicBezTo>
                      <a:cubicBezTo>
                        <a:pt x="2506" y="3419"/>
                        <a:pt x="0" y="9151"/>
                        <a:pt x="1469" y="14451"/>
                      </a:cubicBezTo>
                      <a:lnTo>
                        <a:pt x="5127" y="13414"/>
                      </a:lnTo>
                      <a:cubicBezTo>
                        <a:pt x="4407" y="10879"/>
                        <a:pt x="5098" y="8172"/>
                        <a:pt x="6827" y="6299"/>
                      </a:cubicBezTo>
                      <a:cubicBezTo>
                        <a:pt x="7057" y="6069"/>
                        <a:pt x="7230" y="5867"/>
                        <a:pt x="7489" y="5694"/>
                      </a:cubicBezTo>
                      <a:cubicBezTo>
                        <a:pt x="7547" y="5608"/>
                        <a:pt x="7633" y="5550"/>
                        <a:pt x="7691" y="5493"/>
                      </a:cubicBezTo>
                      <a:cubicBezTo>
                        <a:pt x="7835" y="5349"/>
                        <a:pt x="8008" y="5262"/>
                        <a:pt x="8209" y="5147"/>
                      </a:cubicBezTo>
                      <a:lnTo>
                        <a:pt x="8728" y="4830"/>
                      </a:lnTo>
                      <a:cubicBezTo>
                        <a:pt x="8929" y="4715"/>
                        <a:pt x="9102" y="4600"/>
                        <a:pt x="9304" y="4542"/>
                      </a:cubicBezTo>
                      <a:cubicBezTo>
                        <a:pt x="10346" y="4061"/>
                        <a:pt x="11440" y="3832"/>
                        <a:pt x="12517" y="3832"/>
                      </a:cubicBezTo>
                      <a:cubicBezTo>
                        <a:pt x="14209" y="3832"/>
                        <a:pt x="15858" y="4397"/>
                        <a:pt x="17196" y="5435"/>
                      </a:cubicBezTo>
                      <a:cubicBezTo>
                        <a:pt x="17340" y="5550"/>
                        <a:pt x="17484" y="5637"/>
                        <a:pt x="17599" y="5752"/>
                      </a:cubicBezTo>
                      <a:cubicBezTo>
                        <a:pt x="18060" y="6155"/>
                        <a:pt x="18463" y="6616"/>
                        <a:pt x="18809" y="7163"/>
                      </a:cubicBezTo>
                      <a:lnTo>
                        <a:pt x="21891" y="5003"/>
                      </a:lnTo>
                      <a:cubicBezTo>
                        <a:pt x="19735" y="1839"/>
                        <a:pt x="16154" y="0"/>
                        <a:pt x="12432" y="0"/>
                      </a:cubicBezTo>
                      <a:close/>
                    </a:path>
                  </a:pathLst>
                </a:custGeom>
                <a:solidFill>
                  <a:srgbClr val="98C8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108;p55">
                  <a:extLst>
                    <a:ext uri="{FF2B5EF4-FFF2-40B4-BE49-F238E27FC236}">
                      <a16:creationId xmlns:a16="http://schemas.microsoft.com/office/drawing/2014/main" id="{9EC09F24-13F7-5562-FEC3-2C0AE823381F}"/>
                    </a:ext>
                  </a:extLst>
                </p:cNvPr>
                <p:cNvSpPr/>
                <p:nvPr/>
              </p:nvSpPr>
              <p:spPr>
                <a:xfrm>
                  <a:off x="2451888" y="1877825"/>
                  <a:ext cx="180775" cy="121025"/>
                </a:xfrm>
                <a:custGeom>
                  <a:avLst/>
                  <a:gdLst/>
                  <a:ahLst/>
                  <a:cxnLst/>
                  <a:rect l="l" t="t" r="r" b="b"/>
                  <a:pathLst>
                    <a:path w="7231" h="4841" extrusionOk="0">
                      <a:moveTo>
                        <a:pt x="4121" y="0"/>
                      </a:moveTo>
                      <a:cubicBezTo>
                        <a:pt x="4092" y="0"/>
                        <a:pt x="4062" y="1"/>
                        <a:pt x="4033" y="1"/>
                      </a:cubicBezTo>
                      <a:cubicBezTo>
                        <a:pt x="3486" y="1"/>
                        <a:pt x="2938" y="117"/>
                        <a:pt x="2449" y="376"/>
                      </a:cubicBezTo>
                      <a:cubicBezTo>
                        <a:pt x="836" y="1125"/>
                        <a:pt x="0" y="2853"/>
                        <a:pt x="317" y="4552"/>
                      </a:cubicBezTo>
                      <a:cubicBezTo>
                        <a:pt x="346" y="4610"/>
                        <a:pt x="346" y="4725"/>
                        <a:pt x="404" y="4840"/>
                      </a:cubicBezTo>
                      <a:lnTo>
                        <a:pt x="2045" y="4380"/>
                      </a:lnTo>
                      <a:lnTo>
                        <a:pt x="4062" y="3832"/>
                      </a:lnTo>
                      <a:lnTo>
                        <a:pt x="4522" y="3515"/>
                      </a:lnTo>
                      <a:lnTo>
                        <a:pt x="5790" y="2651"/>
                      </a:lnTo>
                      <a:lnTo>
                        <a:pt x="7230" y="1672"/>
                      </a:lnTo>
                      <a:cubicBezTo>
                        <a:pt x="6526" y="602"/>
                        <a:pt x="5383" y="0"/>
                        <a:pt x="4121" y="0"/>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109;p55">
                  <a:extLst>
                    <a:ext uri="{FF2B5EF4-FFF2-40B4-BE49-F238E27FC236}">
                      <a16:creationId xmlns:a16="http://schemas.microsoft.com/office/drawing/2014/main" id="{D02E313C-B0B9-5904-C189-4D37E011EFF4}"/>
                    </a:ext>
                  </a:extLst>
                </p:cNvPr>
                <p:cNvSpPr/>
                <p:nvPr/>
              </p:nvSpPr>
              <p:spPr>
                <a:xfrm>
                  <a:off x="1864988" y="1953725"/>
                  <a:ext cx="121725" cy="75200"/>
                </a:xfrm>
                <a:custGeom>
                  <a:avLst/>
                  <a:gdLst/>
                  <a:ahLst/>
                  <a:cxnLst/>
                  <a:rect l="l" t="t" r="r" b="b"/>
                  <a:pathLst>
                    <a:path w="4869" h="3008" extrusionOk="0">
                      <a:moveTo>
                        <a:pt x="2385" y="1"/>
                      </a:moveTo>
                      <a:cubicBezTo>
                        <a:pt x="1861" y="1"/>
                        <a:pt x="1359" y="100"/>
                        <a:pt x="923" y="364"/>
                      </a:cubicBezTo>
                      <a:cubicBezTo>
                        <a:pt x="721" y="479"/>
                        <a:pt x="577" y="595"/>
                        <a:pt x="462" y="767"/>
                      </a:cubicBezTo>
                      <a:cubicBezTo>
                        <a:pt x="1" y="1372"/>
                        <a:pt x="145" y="2150"/>
                        <a:pt x="894" y="2611"/>
                      </a:cubicBezTo>
                      <a:cubicBezTo>
                        <a:pt x="1340" y="2899"/>
                        <a:pt x="1880" y="3007"/>
                        <a:pt x="2449" y="3007"/>
                      </a:cubicBezTo>
                      <a:cubicBezTo>
                        <a:pt x="3018" y="3007"/>
                        <a:pt x="3616" y="2899"/>
                        <a:pt x="4178" y="2755"/>
                      </a:cubicBezTo>
                      <a:cubicBezTo>
                        <a:pt x="4379" y="2697"/>
                        <a:pt x="4638" y="2611"/>
                        <a:pt x="4869" y="2553"/>
                      </a:cubicBezTo>
                      <a:cubicBezTo>
                        <a:pt x="4782" y="1833"/>
                        <a:pt x="4782" y="1142"/>
                        <a:pt x="4782" y="451"/>
                      </a:cubicBezTo>
                      <a:cubicBezTo>
                        <a:pt x="4021" y="226"/>
                        <a:pt x="3176" y="1"/>
                        <a:pt x="2385" y="1"/>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110;p55">
                  <a:extLst>
                    <a:ext uri="{FF2B5EF4-FFF2-40B4-BE49-F238E27FC236}">
                      <a16:creationId xmlns:a16="http://schemas.microsoft.com/office/drawing/2014/main" id="{58A4A4C9-1BC5-DF99-5F65-FE55ECFB2C2C}"/>
                    </a:ext>
                  </a:extLst>
                </p:cNvPr>
                <p:cNvSpPr/>
                <p:nvPr/>
              </p:nvSpPr>
              <p:spPr>
                <a:xfrm>
                  <a:off x="1901713" y="1733850"/>
                  <a:ext cx="121725" cy="86425"/>
                </a:xfrm>
                <a:custGeom>
                  <a:avLst/>
                  <a:gdLst/>
                  <a:ahLst/>
                  <a:cxnLst/>
                  <a:rect l="l" t="t" r="r" b="b"/>
                  <a:pathLst>
                    <a:path w="4869" h="3457" extrusionOk="0">
                      <a:moveTo>
                        <a:pt x="1900" y="1"/>
                      </a:moveTo>
                      <a:cubicBezTo>
                        <a:pt x="1608" y="1"/>
                        <a:pt x="1357" y="54"/>
                        <a:pt x="1153" y="144"/>
                      </a:cubicBezTo>
                      <a:cubicBezTo>
                        <a:pt x="1" y="691"/>
                        <a:pt x="174" y="2505"/>
                        <a:pt x="2276" y="3139"/>
                      </a:cubicBezTo>
                      <a:cubicBezTo>
                        <a:pt x="2680" y="3254"/>
                        <a:pt x="3169" y="3370"/>
                        <a:pt x="3717" y="3427"/>
                      </a:cubicBezTo>
                      <a:cubicBezTo>
                        <a:pt x="3861" y="3427"/>
                        <a:pt x="4005" y="3456"/>
                        <a:pt x="4149" y="3456"/>
                      </a:cubicBezTo>
                      <a:cubicBezTo>
                        <a:pt x="4350" y="2707"/>
                        <a:pt x="4610" y="1987"/>
                        <a:pt x="4869" y="1267"/>
                      </a:cubicBezTo>
                      <a:cubicBezTo>
                        <a:pt x="3651" y="338"/>
                        <a:pt x="2640" y="1"/>
                        <a:pt x="1900" y="1"/>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111;p55">
                  <a:extLst>
                    <a:ext uri="{FF2B5EF4-FFF2-40B4-BE49-F238E27FC236}">
                      <a16:creationId xmlns:a16="http://schemas.microsoft.com/office/drawing/2014/main" id="{B266FB24-6AF7-0D26-6282-B94B75F1B2EB}"/>
                    </a:ext>
                  </a:extLst>
                </p:cNvPr>
                <p:cNvSpPr/>
                <p:nvPr/>
              </p:nvSpPr>
              <p:spPr>
                <a:xfrm>
                  <a:off x="2019113" y="1538150"/>
                  <a:ext cx="111625" cy="99200"/>
                </a:xfrm>
                <a:custGeom>
                  <a:avLst/>
                  <a:gdLst/>
                  <a:ahLst/>
                  <a:cxnLst/>
                  <a:rect l="l" t="t" r="r" b="b"/>
                  <a:pathLst>
                    <a:path w="4465" h="3968" extrusionOk="0">
                      <a:moveTo>
                        <a:pt x="1717" y="0"/>
                      </a:moveTo>
                      <a:cubicBezTo>
                        <a:pt x="1642" y="0"/>
                        <a:pt x="1570" y="7"/>
                        <a:pt x="1498" y="22"/>
                      </a:cubicBezTo>
                      <a:cubicBezTo>
                        <a:pt x="1181" y="50"/>
                        <a:pt x="893" y="194"/>
                        <a:pt x="662" y="454"/>
                      </a:cubicBezTo>
                      <a:cubicBezTo>
                        <a:pt x="0" y="1231"/>
                        <a:pt x="634" y="2499"/>
                        <a:pt x="1527" y="3190"/>
                      </a:cubicBezTo>
                      <a:cubicBezTo>
                        <a:pt x="1728" y="3334"/>
                        <a:pt x="2045" y="3507"/>
                        <a:pt x="2448" y="3737"/>
                      </a:cubicBezTo>
                      <a:cubicBezTo>
                        <a:pt x="2592" y="3795"/>
                        <a:pt x="2765" y="3910"/>
                        <a:pt x="2909" y="3968"/>
                      </a:cubicBezTo>
                      <a:cubicBezTo>
                        <a:pt x="3370" y="3305"/>
                        <a:pt x="3917" y="2672"/>
                        <a:pt x="4465" y="2067"/>
                      </a:cubicBezTo>
                      <a:cubicBezTo>
                        <a:pt x="3889" y="1116"/>
                        <a:pt x="3024" y="194"/>
                        <a:pt x="1959" y="22"/>
                      </a:cubicBezTo>
                      <a:cubicBezTo>
                        <a:pt x="1872" y="7"/>
                        <a:pt x="1793" y="0"/>
                        <a:pt x="1717" y="0"/>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112;p55">
                  <a:extLst>
                    <a:ext uri="{FF2B5EF4-FFF2-40B4-BE49-F238E27FC236}">
                      <a16:creationId xmlns:a16="http://schemas.microsoft.com/office/drawing/2014/main" id="{87C7C841-5AE8-00AD-14C9-B285B2539B08}"/>
                    </a:ext>
                  </a:extLst>
                </p:cNvPr>
                <p:cNvSpPr/>
                <p:nvPr/>
              </p:nvSpPr>
              <p:spPr>
                <a:xfrm>
                  <a:off x="2204163" y="1392375"/>
                  <a:ext cx="92200" cy="103850"/>
                </a:xfrm>
                <a:custGeom>
                  <a:avLst/>
                  <a:gdLst/>
                  <a:ahLst/>
                  <a:cxnLst/>
                  <a:rect l="l" t="t" r="r" b="b"/>
                  <a:pathLst>
                    <a:path w="3688" h="4154" extrusionOk="0">
                      <a:moveTo>
                        <a:pt x="1285" y="0"/>
                      </a:moveTo>
                      <a:cubicBezTo>
                        <a:pt x="1198" y="0"/>
                        <a:pt x="1115" y="11"/>
                        <a:pt x="1038" y="34"/>
                      </a:cubicBezTo>
                      <a:cubicBezTo>
                        <a:pt x="519" y="121"/>
                        <a:pt x="87" y="610"/>
                        <a:pt x="29" y="1359"/>
                      </a:cubicBezTo>
                      <a:cubicBezTo>
                        <a:pt x="1" y="2367"/>
                        <a:pt x="692" y="3347"/>
                        <a:pt x="1470" y="4153"/>
                      </a:cubicBezTo>
                      <a:cubicBezTo>
                        <a:pt x="2190" y="3692"/>
                        <a:pt x="2910" y="3260"/>
                        <a:pt x="3688" y="2857"/>
                      </a:cubicBezTo>
                      <a:cubicBezTo>
                        <a:pt x="3428" y="1791"/>
                        <a:pt x="2910" y="697"/>
                        <a:pt x="2017" y="207"/>
                      </a:cubicBezTo>
                      <a:cubicBezTo>
                        <a:pt x="1785" y="80"/>
                        <a:pt x="1522" y="0"/>
                        <a:pt x="1285" y="0"/>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113;p55">
                  <a:extLst>
                    <a:ext uri="{FF2B5EF4-FFF2-40B4-BE49-F238E27FC236}">
                      <a16:creationId xmlns:a16="http://schemas.microsoft.com/office/drawing/2014/main" id="{7C974A7D-6F84-4C0A-9346-34220311F3D9}"/>
                    </a:ext>
                  </a:extLst>
                </p:cNvPr>
                <p:cNvSpPr/>
                <p:nvPr/>
              </p:nvSpPr>
              <p:spPr>
                <a:xfrm>
                  <a:off x="2409463" y="1314250"/>
                  <a:ext cx="89250" cy="101325"/>
                </a:xfrm>
                <a:custGeom>
                  <a:avLst/>
                  <a:gdLst/>
                  <a:ahLst/>
                  <a:cxnLst/>
                  <a:rect l="l" t="t" r="r" b="b"/>
                  <a:pathLst>
                    <a:path w="3570" h="4053" extrusionOk="0">
                      <a:moveTo>
                        <a:pt x="1692" y="1"/>
                      </a:moveTo>
                      <a:cubicBezTo>
                        <a:pt x="814" y="1"/>
                        <a:pt x="0" y="1013"/>
                        <a:pt x="401" y="2670"/>
                      </a:cubicBezTo>
                      <a:cubicBezTo>
                        <a:pt x="459" y="2958"/>
                        <a:pt x="660" y="3505"/>
                        <a:pt x="891" y="4052"/>
                      </a:cubicBezTo>
                      <a:cubicBezTo>
                        <a:pt x="1035" y="4023"/>
                        <a:pt x="1150" y="3966"/>
                        <a:pt x="1294" y="3966"/>
                      </a:cubicBezTo>
                      <a:cubicBezTo>
                        <a:pt x="1985" y="3822"/>
                        <a:pt x="2705" y="3735"/>
                        <a:pt x="3397" y="3649"/>
                      </a:cubicBezTo>
                      <a:cubicBezTo>
                        <a:pt x="3570" y="1287"/>
                        <a:pt x="2734" y="164"/>
                        <a:pt x="1899" y="20"/>
                      </a:cubicBezTo>
                      <a:cubicBezTo>
                        <a:pt x="1830" y="7"/>
                        <a:pt x="1761" y="1"/>
                        <a:pt x="1692" y="1"/>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114;p55">
                  <a:extLst>
                    <a:ext uri="{FF2B5EF4-FFF2-40B4-BE49-F238E27FC236}">
                      <a16:creationId xmlns:a16="http://schemas.microsoft.com/office/drawing/2014/main" id="{27320919-CAE3-3EB7-4950-A5DA3BA2BE03}"/>
                    </a:ext>
                  </a:extLst>
                </p:cNvPr>
                <p:cNvSpPr/>
                <p:nvPr/>
              </p:nvSpPr>
              <p:spPr>
                <a:xfrm>
                  <a:off x="2635513" y="1312750"/>
                  <a:ext cx="87150" cy="107850"/>
                </a:xfrm>
                <a:custGeom>
                  <a:avLst/>
                  <a:gdLst/>
                  <a:ahLst/>
                  <a:cxnLst/>
                  <a:rect l="l" t="t" r="r" b="b"/>
                  <a:pathLst>
                    <a:path w="3486" h="4314" extrusionOk="0">
                      <a:moveTo>
                        <a:pt x="1851" y="0"/>
                      </a:moveTo>
                      <a:cubicBezTo>
                        <a:pt x="1693" y="0"/>
                        <a:pt x="1527" y="36"/>
                        <a:pt x="1354" y="108"/>
                      </a:cubicBezTo>
                      <a:cubicBezTo>
                        <a:pt x="173" y="627"/>
                        <a:pt x="0" y="2384"/>
                        <a:pt x="144" y="3824"/>
                      </a:cubicBezTo>
                      <a:cubicBezTo>
                        <a:pt x="260" y="3824"/>
                        <a:pt x="317" y="3853"/>
                        <a:pt x="432" y="3853"/>
                      </a:cubicBezTo>
                      <a:cubicBezTo>
                        <a:pt x="1152" y="3968"/>
                        <a:pt x="1844" y="4112"/>
                        <a:pt x="2564" y="4314"/>
                      </a:cubicBezTo>
                      <a:cubicBezTo>
                        <a:pt x="3082" y="3248"/>
                        <a:pt x="3486" y="1981"/>
                        <a:pt x="3054" y="944"/>
                      </a:cubicBezTo>
                      <a:cubicBezTo>
                        <a:pt x="2881" y="540"/>
                        <a:pt x="2593" y="252"/>
                        <a:pt x="2305" y="108"/>
                      </a:cubicBezTo>
                      <a:cubicBezTo>
                        <a:pt x="2161" y="36"/>
                        <a:pt x="2009" y="0"/>
                        <a:pt x="1851" y="0"/>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115;p55">
                  <a:extLst>
                    <a:ext uri="{FF2B5EF4-FFF2-40B4-BE49-F238E27FC236}">
                      <a16:creationId xmlns:a16="http://schemas.microsoft.com/office/drawing/2014/main" id="{B591580B-CFA8-5B52-2386-2AA1D48B189C}"/>
                    </a:ext>
                  </a:extLst>
                </p:cNvPr>
                <p:cNvSpPr/>
                <p:nvPr/>
              </p:nvSpPr>
              <p:spPr>
                <a:xfrm>
                  <a:off x="1875088" y="1841450"/>
                  <a:ext cx="119550" cy="79875"/>
                </a:xfrm>
                <a:custGeom>
                  <a:avLst/>
                  <a:gdLst/>
                  <a:ahLst/>
                  <a:cxnLst/>
                  <a:rect l="l" t="t" r="r" b="b"/>
                  <a:pathLst>
                    <a:path w="4782" h="3195" extrusionOk="0">
                      <a:moveTo>
                        <a:pt x="2087" y="1"/>
                      </a:moveTo>
                      <a:cubicBezTo>
                        <a:pt x="1775" y="1"/>
                        <a:pt x="1470" y="49"/>
                        <a:pt x="1181" y="160"/>
                      </a:cubicBezTo>
                      <a:cubicBezTo>
                        <a:pt x="1066" y="218"/>
                        <a:pt x="951" y="275"/>
                        <a:pt x="864" y="362"/>
                      </a:cubicBezTo>
                      <a:cubicBezTo>
                        <a:pt x="87" y="823"/>
                        <a:pt x="0" y="1744"/>
                        <a:pt x="749" y="2436"/>
                      </a:cubicBezTo>
                      <a:cubicBezTo>
                        <a:pt x="1371" y="3017"/>
                        <a:pt x="2293" y="3194"/>
                        <a:pt x="3212" y="3194"/>
                      </a:cubicBezTo>
                      <a:cubicBezTo>
                        <a:pt x="3568" y="3194"/>
                        <a:pt x="3925" y="3167"/>
                        <a:pt x="4263" y="3127"/>
                      </a:cubicBezTo>
                      <a:cubicBezTo>
                        <a:pt x="4350" y="3127"/>
                        <a:pt x="4407" y="3127"/>
                        <a:pt x="4465" y="3098"/>
                      </a:cubicBezTo>
                      <a:cubicBezTo>
                        <a:pt x="4522" y="2320"/>
                        <a:pt x="4638" y="1600"/>
                        <a:pt x="4782" y="851"/>
                      </a:cubicBezTo>
                      <a:cubicBezTo>
                        <a:pt x="3947" y="402"/>
                        <a:pt x="2986" y="1"/>
                        <a:pt x="2087" y="1"/>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116;p55">
                  <a:extLst>
                    <a:ext uri="{FF2B5EF4-FFF2-40B4-BE49-F238E27FC236}">
                      <a16:creationId xmlns:a16="http://schemas.microsoft.com/office/drawing/2014/main" id="{62A4CF50-FD1A-0319-F08A-DE938CA77E98}"/>
                    </a:ext>
                  </a:extLst>
                </p:cNvPr>
                <p:cNvSpPr/>
                <p:nvPr/>
              </p:nvSpPr>
              <p:spPr>
                <a:xfrm>
                  <a:off x="1952138" y="1631550"/>
                  <a:ext cx="117400" cy="94375"/>
                </a:xfrm>
                <a:custGeom>
                  <a:avLst/>
                  <a:gdLst/>
                  <a:ahLst/>
                  <a:cxnLst/>
                  <a:rect l="l" t="t" r="r" b="b"/>
                  <a:pathLst>
                    <a:path w="4696" h="3775" extrusionOk="0">
                      <a:moveTo>
                        <a:pt x="1816" y="1"/>
                      </a:moveTo>
                      <a:cubicBezTo>
                        <a:pt x="1796" y="1"/>
                        <a:pt x="1777" y="1"/>
                        <a:pt x="1757" y="1"/>
                      </a:cubicBezTo>
                      <a:cubicBezTo>
                        <a:pt x="1613" y="1"/>
                        <a:pt x="1527" y="1"/>
                        <a:pt x="1383" y="30"/>
                      </a:cubicBezTo>
                      <a:cubicBezTo>
                        <a:pt x="1037" y="88"/>
                        <a:pt x="720" y="289"/>
                        <a:pt x="548" y="606"/>
                      </a:cubicBezTo>
                      <a:cubicBezTo>
                        <a:pt x="0" y="1499"/>
                        <a:pt x="864" y="2623"/>
                        <a:pt x="1872" y="3170"/>
                      </a:cubicBezTo>
                      <a:cubicBezTo>
                        <a:pt x="2247" y="3343"/>
                        <a:pt x="2708" y="3515"/>
                        <a:pt x="3197" y="3659"/>
                      </a:cubicBezTo>
                      <a:lnTo>
                        <a:pt x="3543" y="3775"/>
                      </a:lnTo>
                      <a:cubicBezTo>
                        <a:pt x="3889" y="3055"/>
                        <a:pt x="4263" y="2334"/>
                        <a:pt x="4695" y="1643"/>
                      </a:cubicBezTo>
                      <a:cubicBezTo>
                        <a:pt x="3903" y="794"/>
                        <a:pt x="2916" y="1"/>
                        <a:pt x="1816" y="1"/>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117;p55">
                  <a:extLst>
                    <a:ext uri="{FF2B5EF4-FFF2-40B4-BE49-F238E27FC236}">
                      <a16:creationId xmlns:a16="http://schemas.microsoft.com/office/drawing/2014/main" id="{C36585E5-F85F-6FBD-7598-C4CE308F5197}"/>
                    </a:ext>
                  </a:extLst>
                </p:cNvPr>
                <p:cNvSpPr/>
                <p:nvPr/>
              </p:nvSpPr>
              <p:spPr>
                <a:xfrm>
                  <a:off x="2108388" y="1456925"/>
                  <a:ext cx="100125" cy="103375"/>
                </a:xfrm>
                <a:custGeom>
                  <a:avLst/>
                  <a:gdLst/>
                  <a:ahLst/>
                  <a:cxnLst/>
                  <a:rect l="l" t="t" r="r" b="b"/>
                  <a:pathLst>
                    <a:path w="4005" h="4135" extrusionOk="0">
                      <a:moveTo>
                        <a:pt x="1308" y="0"/>
                      </a:moveTo>
                      <a:cubicBezTo>
                        <a:pt x="1162" y="0"/>
                        <a:pt x="1016" y="23"/>
                        <a:pt x="865" y="73"/>
                      </a:cubicBezTo>
                      <a:cubicBezTo>
                        <a:pt x="778" y="102"/>
                        <a:pt x="634" y="189"/>
                        <a:pt x="519" y="275"/>
                      </a:cubicBezTo>
                      <a:cubicBezTo>
                        <a:pt x="145" y="563"/>
                        <a:pt x="1" y="1081"/>
                        <a:pt x="87" y="1571"/>
                      </a:cubicBezTo>
                      <a:cubicBezTo>
                        <a:pt x="260" y="2579"/>
                        <a:pt x="1095" y="3415"/>
                        <a:pt x="1988" y="4077"/>
                      </a:cubicBezTo>
                      <a:cubicBezTo>
                        <a:pt x="2017" y="4106"/>
                        <a:pt x="2075" y="4106"/>
                        <a:pt x="2103" y="4135"/>
                      </a:cubicBezTo>
                      <a:cubicBezTo>
                        <a:pt x="2708" y="3559"/>
                        <a:pt x="3371" y="3011"/>
                        <a:pt x="4004" y="2493"/>
                      </a:cubicBezTo>
                      <a:cubicBezTo>
                        <a:pt x="3544" y="1427"/>
                        <a:pt x="2852" y="477"/>
                        <a:pt x="1873" y="102"/>
                      </a:cubicBezTo>
                      <a:cubicBezTo>
                        <a:pt x="1679" y="37"/>
                        <a:pt x="1494" y="0"/>
                        <a:pt x="1308" y="0"/>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118;p55">
                  <a:extLst>
                    <a:ext uri="{FF2B5EF4-FFF2-40B4-BE49-F238E27FC236}">
                      <a16:creationId xmlns:a16="http://schemas.microsoft.com/office/drawing/2014/main" id="{6E912744-CCB3-61AD-7B6E-5F5034E6B277}"/>
                    </a:ext>
                  </a:extLst>
                </p:cNvPr>
                <p:cNvSpPr/>
                <p:nvPr/>
              </p:nvSpPr>
              <p:spPr>
                <a:xfrm>
                  <a:off x="2306413" y="1343250"/>
                  <a:ext cx="85725" cy="104000"/>
                </a:xfrm>
                <a:custGeom>
                  <a:avLst/>
                  <a:gdLst/>
                  <a:ahLst/>
                  <a:cxnLst/>
                  <a:rect l="l" t="t" r="r" b="b"/>
                  <a:pathLst>
                    <a:path w="3429" h="4160" extrusionOk="0">
                      <a:moveTo>
                        <a:pt x="1282" y="1"/>
                      </a:moveTo>
                      <a:cubicBezTo>
                        <a:pt x="718" y="1"/>
                        <a:pt x="248" y="423"/>
                        <a:pt x="116" y="1135"/>
                      </a:cubicBezTo>
                      <a:cubicBezTo>
                        <a:pt x="1" y="1625"/>
                        <a:pt x="87" y="2258"/>
                        <a:pt x="375" y="2892"/>
                      </a:cubicBezTo>
                      <a:cubicBezTo>
                        <a:pt x="462" y="3151"/>
                        <a:pt x="663" y="3526"/>
                        <a:pt x="951" y="3958"/>
                      </a:cubicBezTo>
                      <a:cubicBezTo>
                        <a:pt x="980" y="4044"/>
                        <a:pt x="1038" y="4102"/>
                        <a:pt x="1067" y="4159"/>
                      </a:cubicBezTo>
                      <a:cubicBezTo>
                        <a:pt x="1844" y="3814"/>
                        <a:pt x="2651" y="3526"/>
                        <a:pt x="3429" y="3295"/>
                      </a:cubicBezTo>
                      <a:cubicBezTo>
                        <a:pt x="3313" y="2172"/>
                        <a:pt x="3054" y="991"/>
                        <a:pt x="2248" y="357"/>
                      </a:cubicBezTo>
                      <a:cubicBezTo>
                        <a:pt x="2104" y="271"/>
                        <a:pt x="1960" y="185"/>
                        <a:pt x="1815" y="127"/>
                      </a:cubicBezTo>
                      <a:cubicBezTo>
                        <a:pt x="1671" y="69"/>
                        <a:pt x="1556" y="40"/>
                        <a:pt x="1441" y="12"/>
                      </a:cubicBezTo>
                      <a:cubicBezTo>
                        <a:pt x="1387" y="4"/>
                        <a:pt x="1335" y="1"/>
                        <a:pt x="1282" y="1"/>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119;p55">
                  <a:extLst>
                    <a:ext uri="{FF2B5EF4-FFF2-40B4-BE49-F238E27FC236}">
                      <a16:creationId xmlns:a16="http://schemas.microsoft.com/office/drawing/2014/main" id="{4DB40A84-49BA-F3E1-5820-BE50BB812B69}"/>
                    </a:ext>
                  </a:extLst>
                </p:cNvPr>
                <p:cNvSpPr/>
                <p:nvPr/>
              </p:nvSpPr>
              <p:spPr>
                <a:xfrm>
                  <a:off x="2524613" y="1303675"/>
                  <a:ext cx="89325" cy="100375"/>
                </a:xfrm>
                <a:custGeom>
                  <a:avLst/>
                  <a:gdLst/>
                  <a:ahLst/>
                  <a:cxnLst/>
                  <a:rect l="l" t="t" r="r" b="b"/>
                  <a:pathLst>
                    <a:path w="3573" h="4015" extrusionOk="0">
                      <a:moveTo>
                        <a:pt x="1701" y="0"/>
                      </a:moveTo>
                      <a:cubicBezTo>
                        <a:pt x="1267" y="0"/>
                        <a:pt x="830" y="259"/>
                        <a:pt x="548" y="731"/>
                      </a:cubicBezTo>
                      <a:cubicBezTo>
                        <a:pt x="0" y="1623"/>
                        <a:pt x="144" y="2862"/>
                        <a:pt x="433" y="3957"/>
                      </a:cubicBezTo>
                      <a:cubicBezTo>
                        <a:pt x="605" y="3957"/>
                        <a:pt x="807" y="3928"/>
                        <a:pt x="980" y="3928"/>
                      </a:cubicBezTo>
                      <a:cubicBezTo>
                        <a:pt x="1613" y="3928"/>
                        <a:pt x="2276" y="3928"/>
                        <a:pt x="2910" y="4014"/>
                      </a:cubicBezTo>
                      <a:cubicBezTo>
                        <a:pt x="3572" y="1508"/>
                        <a:pt x="2852" y="241"/>
                        <a:pt x="1988" y="39"/>
                      </a:cubicBezTo>
                      <a:cubicBezTo>
                        <a:pt x="1894" y="13"/>
                        <a:pt x="1797" y="0"/>
                        <a:pt x="1701" y="0"/>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120;p55">
                  <a:extLst>
                    <a:ext uri="{FF2B5EF4-FFF2-40B4-BE49-F238E27FC236}">
                      <a16:creationId xmlns:a16="http://schemas.microsoft.com/office/drawing/2014/main" id="{479C8674-2CB7-867B-E0C4-40E02D21ADFC}"/>
                    </a:ext>
                  </a:extLst>
                </p:cNvPr>
                <p:cNvSpPr/>
                <p:nvPr/>
              </p:nvSpPr>
              <p:spPr>
                <a:xfrm>
                  <a:off x="2034213" y="1497825"/>
                  <a:ext cx="913850" cy="601850"/>
                </a:xfrm>
                <a:custGeom>
                  <a:avLst/>
                  <a:gdLst/>
                  <a:ahLst/>
                  <a:cxnLst/>
                  <a:rect l="l" t="t" r="r" b="b"/>
                  <a:pathLst>
                    <a:path w="36554" h="24074" extrusionOk="0">
                      <a:moveTo>
                        <a:pt x="20786" y="0"/>
                      </a:moveTo>
                      <a:cubicBezTo>
                        <a:pt x="18114" y="0"/>
                        <a:pt x="15402" y="564"/>
                        <a:pt x="12819" y="1750"/>
                      </a:cubicBezTo>
                      <a:cubicBezTo>
                        <a:pt x="4235" y="5696"/>
                        <a:pt x="1" y="15259"/>
                        <a:pt x="2478" y="24073"/>
                      </a:cubicBezTo>
                      <a:lnTo>
                        <a:pt x="6165" y="23065"/>
                      </a:lnTo>
                      <a:cubicBezTo>
                        <a:pt x="4177" y="16008"/>
                        <a:pt x="7548" y="8375"/>
                        <a:pt x="14432" y="5206"/>
                      </a:cubicBezTo>
                      <a:cubicBezTo>
                        <a:pt x="16511" y="4251"/>
                        <a:pt x="18693" y="3795"/>
                        <a:pt x="20839" y="3795"/>
                      </a:cubicBezTo>
                      <a:cubicBezTo>
                        <a:pt x="23865" y="3795"/>
                        <a:pt x="26817" y="4702"/>
                        <a:pt x="29295" y="6387"/>
                      </a:cubicBezTo>
                      <a:cubicBezTo>
                        <a:pt x="30879" y="7482"/>
                        <a:pt x="32290" y="8836"/>
                        <a:pt x="33385" y="10449"/>
                      </a:cubicBezTo>
                      <a:lnTo>
                        <a:pt x="36553" y="8346"/>
                      </a:lnTo>
                      <a:cubicBezTo>
                        <a:pt x="35199" y="6358"/>
                        <a:pt x="33558" y="4688"/>
                        <a:pt x="31657" y="3392"/>
                      </a:cubicBezTo>
                      <a:cubicBezTo>
                        <a:pt x="28466" y="1191"/>
                        <a:pt x="24669" y="0"/>
                        <a:pt x="20786" y="0"/>
                      </a:cubicBezTo>
                      <a:close/>
                    </a:path>
                  </a:pathLst>
                </a:custGeom>
                <a:solidFill>
                  <a:srgbClr val="C6D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121;p55">
                  <a:extLst>
                    <a:ext uri="{FF2B5EF4-FFF2-40B4-BE49-F238E27FC236}">
                      <a16:creationId xmlns:a16="http://schemas.microsoft.com/office/drawing/2014/main" id="{005BCFCB-0FCB-C781-52FE-208239C68E1E}"/>
                    </a:ext>
                  </a:extLst>
                </p:cNvPr>
                <p:cNvSpPr/>
                <p:nvPr/>
              </p:nvSpPr>
              <p:spPr>
                <a:xfrm>
                  <a:off x="1980838" y="1682675"/>
                  <a:ext cx="128300" cy="382450"/>
                </a:xfrm>
                <a:custGeom>
                  <a:avLst/>
                  <a:gdLst/>
                  <a:ahLst/>
                  <a:cxnLst/>
                  <a:rect l="l" t="t" r="r" b="b"/>
                  <a:pathLst>
                    <a:path w="5132" h="15298" extrusionOk="0">
                      <a:moveTo>
                        <a:pt x="2568" y="15095"/>
                      </a:moveTo>
                      <a:cubicBezTo>
                        <a:pt x="2568" y="15100"/>
                        <a:pt x="2568" y="15106"/>
                        <a:pt x="2567" y="15111"/>
                      </a:cubicBezTo>
                      <a:lnTo>
                        <a:pt x="2567" y="15111"/>
                      </a:lnTo>
                      <a:cubicBezTo>
                        <a:pt x="2568" y="15109"/>
                        <a:pt x="2569" y="15104"/>
                        <a:pt x="2568" y="15095"/>
                      </a:cubicBezTo>
                      <a:close/>
                      <a:moveTo>
                        <a:pt x="4924" y="0"/>
                      </a:moveTo>
                      <a:cubicBezTo>
                        <a:pt x="4869" y="0"/>
                        <a:pt x="4813" y="32"/>
                        <a:pt x="4757" y="88"/>
                      </a:cubicBezTo>
                      <a:cubicBezTo>
                        <a:pt x="0" y="7051"/>
                        <a:pt x="1743" y="15297"/>
                        <a:pt x="2385" y="15297"/>
                      </a:cubicBezTo>
                      <a:cubicBezTo>
                        <a:pt x="2389" y="15297"/>
                        <a:pt x="2392" y="15297"/>
                        <a:pt x="2395" y="15296"/>
                      </a:cubicBezTo>
                      <a:cubicBezTo>
                        <a:pt x="2477" y="15296"/>
                        <a:pt x="2560" y="15218"/>
                        <a:pt x="2567" y="15111"/>
                      </a:cubicBezTo>
                      <a:lnTo>
                        <a:pt x="2567" y="15111"/>
                      </a:lnTo>
                      <a:cubicBezTo>
                        <a:pt x="2567" y="15111"/>
                        <a:pt x="2567" y="15112"/>
                        <a:pt x="2566" y="15112"/>
                      </a:cubicBezTo>
                      <a:cubicBezTo>
                        <a:pt x="2503" y="15112"/>
                        <a:pt x="959" y="8408"/>
                        <a:pt x="5074" y="289"/>
                      </a:cubicBezTo>
                      <a:cubicBezTo>
                        <a:pt x="5132" y="174"/>
                        <a:pt x="5074" y="88"/>
                        <a:pt x="5016" y="30"/>
                      </a:cubicBezTo>
                      <a:cubicBezTo>
                        <a:pt x="4986" y="10"/>
                        <a:pt x="4955" y="0"/>
                        <a:pt x="49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122;p55">
                  <a:extLst>
                    <a:ext uri="{FF2B5EF4-FFF2-40B4-BE49-F238E27FC236}">
                      <a16:creationId xmlns:a16="http://schemas.microsoft.com/office/drawing/2014/main" id="{87093F2B-0310-4728-1CC5-B6A0E12077B0}"/>
                    </a:ext>
                  </a:extLst>
                </p:cNvPr>
                <p:cNvSpPr/>
                <p:nvPr/>
              </p:nvSpPr>
              <p:spPr>
                <a:xfrm>
                  <a:off x="1862838" y="1300125"/>
                  <a:ext cx="1247950" cy="847075"/>
                </a:xfrm>
                <a:custGeom>
                  <a:avLst/>
                  <a:gdLst/>
                  <a:ahLst/>
                  <a:cxnLst/>
                  <a:rect l="l" t="t" r="r" b="b"/>
                  <a:pathLst>
                    <a:path w="49918" h="33883" extrusionOk="0">
                      <a:moveTo>
                        <a:pt x="28142" y="325"/>
                      </a:moveTo>
                      <a:cubicBezTo>
                        <a:pt x="28200" y="325"/>
                        <a:pt x="28286" y="325"/>
                        <a:pt x="28344" y="354"/>
                      </a:cubicBezTo>
                      <a:cubicBezTo>
                        <a:pt x="28632" y="441"/>
                        <a:pt x="28920" y="642"/>
                        <a:pt x="29093" y="1017"/>
                      </a:cubicBezTo>
                      <a:cubicBezTo>
                        <a:pt x="29323" y="1391"/>
                        <a:pt x="29611" y="2313"/>
                        <a:pt x="29179" y="3926"/>
                      </a:cubicBezTo>
                      <a:cubicBezTo>
                        <a:pt x="28670" y="3905"/>
                        <a:pt x="28161" y="3885"/>
                        <a:pt x="27651" y="3885"/>
                      </a:cubicBezTo>
                      <a:cubicBezTo>
                        <a:pt x="27441" y="3885"/>
                        <a:pt x="27230" y="3889"/>
                        <a:pt x="27019" y="3897"/>
                      </a:cubicBezTo>
                      <a:cubicBezTo>
                        <a:pt x="26731" y="2601"/>
                        <a:pt x="26760" y="1650"/>
                        <a:pt x="27163" y="988"/>
                      </a:cubicBezTo>
                      <a:cubicBezTo>
                        <a:pt x="27422" y="585"/>
                        <a:pt x="27768" y="325"/>
                        <a:pt x="28142" y="325"/>
                      </a:cubicBezTo>
                      <a:close/>
                      <a:moveTo>
                        <a:pt x="23764" y="786"/>
                      </a:moveTo>
                      <a:cubicBezTo>
                        <a:pt x="24513" y="930"/>
                        <a:pt x="25204" y="2025"/>
                        <a:pt x="25118" y="4070"/>
                      </a:cubicBezTo>
                      <a:cubicBezTo>
                        <a:pt x="24398" y="4156"/>
                        <a:pt x="23677" y="4300"/>
                        <a:pt x="22957" y="4444"/>
                      </a:cubicBezTo>
                      <a:cubicBezTo>
                        <a:pt x="22698" y="3897"/>
                        <a:pt x="22525" y="3465"/>
                        <a:pt x="22468" y="3206"/>
                      </a:cubicBezTo>
                      <a:cubicBezTo>
                        <a:pt x="22266" y="2342"/>
                        <a:pt x="22410" y="1564"/>
                        <a:pt x="22842" y="1132"/>
                      </a:cubicBezTo>
                      <a:cubicBezTo>
                        <a:pt x="23044" y="901"/>
                        <a:pt x="23303" y="786"/>
                        <a:pt x="23591" y="786"/>
                      </a:cubicBezTo>
                      <a:close/>
                      <a:moveTo>
                        <a:pt x="32751" y="757"/>
                      </a:moveTo>
                      <a:cubicBezTo>
                        <a:pt x="32895" y="757"/>
                        <a:pt x="32981" y="786"/>
                        <a:pt x="33125" y="844"/>
                      </a:cubicBezTo>
                      <a:cubicBezTo>
                        <a:pt x="33413" y="930"/>
                        <a:pt x="33644" y="1189"/>
                        <a:pt x="33788" y="1564"/>
                      </a:cubicBezTo>
                      <a:cubicBezTo>
                        <a:pt x="34076" y="2313"/>
                        <a:pt x="33932" y="3321"/>
                        <a:pt x="33356" y="4617"/>
                      </a:cubicBezTo>
                      <a:cubicBezTo>
                        <a:pt x="32664" y="4444"/>
                        <a:pt x="31944" y="4300"/>
                        <a:pt x="31253" y="4185"/>
                      </a:cubicBezTo>
                      <a:cubicBezTo>
                        <a:pt x="31167" y="3148"/>
                        <a:pt x="31195" y="1305"/>
                        <a:pt x="32347" y="844"/>
                      </a:cubicBezTo>
                      <a:cubicBezTo>
                        <a:pt x="32492" y="786"/>
                        <a:pt x="32607" y="757"/>
                        <a:pt x="32751" y="757"/>
                      </a:cubicBezTo>
                      <a:close/>
                      <a:moveTo>
                        <a:pt x="19155" y="1967"/>
                      </a:moveTo>
                      <a:cubicBezTo>
                        <a:pt x="19270" y="1967"/>
                        <a:pt x="19386" y="2025"/>
                        <a:pt x="19501" y="2054"/>
                      </a:cubicBezTo>
                      <a:cubicBezTo>
                        <a:pt x="19645" y="2082"/>
                        <a:pt x="19731" y="2169"/>
                        <a:pt x="19875" y="2255"/>
                      </a:cubicBezTo>
                      <a:cubicBezTo>
                        <a:pt x="20509" y="2745"/>
                        <a:pt x="20855" y="3609"/>
                        <a:pt x="20999" y="4848"/>
                      </a:cubicBezTo>
                      <a:lnTo>
                        <a:pt x="20336" y="5078"/>
                      </a:lnTo>
                      <a:cubicBezTo>
                        <a:pt x="19847" y="5251"/>
                        <a:pt x="19386" y="5424"/>
                        <a:pt x="18867" y="5625"/>
                      </a:cubicBezTo>
                      <a:cubicBezTo>
                        <a:pt x="18579" y="5193"/>
                        <a:pt x="18378" y="4790"/>
                        <a:pt x="18262" y="4559"/>
                      </a:cubicBezTo>
                      <a:cubicBezTo>
                        <a:pt x="18003" y="3983"/>
                        <a:pt x="17945" y="3436"/>
                        <a:pt x="18061" y="2946"/>
                      </a:cubicBezTo>
                      <a:cubicBezTo>
                        <a:pt x="18147" y="2342"/>
                        <a:pt x="18550" y="1967"/>
                        <a:pt x="19069" y="1967"/>
                      </a:cubicBezTo>
                      <a:close/>
                      <a:moveTo>
                        <a:pt x="37158" y="1910"/>
                      </a:moveTo>
                      <a:cubicBezTo>
                        <a:pt x="37417" y="1910"/>
                        <a:pt x="37676" y="2025"/>
                        <a:pt x="37849" y="2198"/>
                      </a:cubicBezTo>
                      <a:cubicBezTo>
                        <a:pt x="38022" y="2370"/>
                        <a:pt x="38137" y="2601"/>
                        <a:pt x="38224" y="2889"/>
                      </a:cubicBezTo>
                      <a:cubicBezTo>
                        <a:pt x="38396" y="3724"/>
                        <a:pt x="38022" y="4704"/>
                        <a:pt x="37158" y="5942"/>
                      </a:cubicBezTo>
                      <a:cubicBezTo>
                        <a:pt x="36553" y="5654"/>
                        <a:pt x="35919" y="5395"/>
                        <a:pt x="35257" y="5193"/>
                      </a:cubicBezTo>
                      <a:cubicBezTo>
                        <a:pt x="35372" y="3724"/>
                        <a:pt x="35862" y="2198"/>
                        <a:pt x="36956" y="1938"/>
                      </a:cubicBezTo>
                      <a:cubicBezTo>
                        <a:pt x="37014" y="1938"/>
                        <a:pt x="37100" y="1910"/>
                        <a:pt x="37158" y="1910"/>
                      </a:cubicBezTo>
                      <a:close/>
                      <a:moveTo>
                        <a:pt x="14921" y="3897"/>
                      </a:moveTo>
                      <a:cubicBezTo>
                        <a:pt x="15123" y="3897"/>
                        <a:pt x="15353" y="3955"/>
                        <a:pt x="15612" y="4070"/>
                      </a:cubicBezTo>
                      <a:cubicBezTo>
                        <a:pt x="16044" y="4329"/>
                        <a:pt x="16390" y="4732"/>
                        <a:pt x="16707" y="5308"/>
                      </a:cubicBezTo>
                      <a:cubicBezTo>
                        <a:pt x="16880" y="5625"/>
                        <a:pt x="17053" y="5971"/>
                        <a:pt x="17139" y="6461"/>
                      </a:cubicBezTo>
                      <a:cubicBezTo>
                        <a:pt x="16707" y="6662"/>
                        <a:pt x="16275" y="6921"/>
                        <a:pt x="15900" y="7181"/>
                      </a:cubicBezTo>
                      <a:lnTo>
                        <a:pt x="15843" y="7181"/>
                      </a:lnTo>
                      <a:cubicBezTo>
                        <a:pt x="15641" y="7267"/>
                        <a:pt x="15468" y="7411"/>
                        <a:pt x="15238" y="7526"/>
                      </a:cubicBezTo>
                      <a:cubicBezTo>
                        <a:pt x="14316" y="6633"/>
                        <a:pt x="13884" y="5798"/>
                        <a:pt x="13913" y="5049"/>
                      </a:cubicBezTo>
                      <a:cubicBezTo>
                        <a:pt x="13942" y="4444"/>
                        <a:pt x="14259" y="3983"/>
                        <a:pt x="14719" y="3897"/>
                      </a:cubicBezTo>
                      <a:close/>
                      <a:moveTo>
                        <a:pt x="41334" y="3839"/>
                      </a:moveTo>
                      <a:cubicBezTo>
                        <a:pt x="41709" y="3839"/>
                        <a:pt x="42026" y="4041"/>
                        <a:pt x="42198" y="4329"/>
                      </a:cubicBezTo>
                      <a:cubicBezTo>
                        <a:pt x="42602" y="4963"/>
                        <a:pt x="42429" y="6317"/>
                        <a:pt x="40701" y="7958"/>
                      </a:cubicBezTo>
                      <a:cubicBezTo>
                        <a:pt x="40672" y="7930"/>
                        <a:pt x="40614" y="7930"/>
                        <a:pt x="40585" y="7901"/>
                      </a:cubicBezTo>
                      <a:cubicBezTo>
                        <a:pt x="40557" y="7843"/>
                        <a:pt x="40499" y="7814"/>
                        <a:pt x="40470" y="7814"/>
                      </a:cubicBezTo>
                      <a:cubicBezTo>
                        <a:pt x="40153" y="7613"/>
                        <a:pt x="39837" y="7382"/>
                        <a:pt x="39491" y="7209"/>
                      </a:cubicBezTo>
                      <a:cubicBezTo>
                        <a:pt x="39462" y="7181"/>
                        <a:pt x="39404" y="7123"/>
                        <a:pt x="39347" y="7094"/>
                      </a:cubicBezTo>
                      <a:cubicBezTo>
                        <a:pt x="39260" y="7037"/>
                        <a:pt x="39145" y="6979"/>
                        <a:pt x="39059" y="6921"/>
                      </a:cubicBezTo>
                      <a:cubicBezTo>
                        <a:pt x="39232" y="6259"/>
                        <a:pt x="39433" y="5654"/>
                        <a:pt x="39606" y="5251"/>
                      </a:cubicBezTo>
                      <a:cubicBezTo>
                        <a:pt x="40038" y="4387"/>
                        <a:pt x="40672" y="3897"/>
                        <a:pt x="41306" y="3839"/>
                      </a:cubicBezTo>
                      <a:close/>
                      <a:moveTo>
                        <a:pt x="11177" y="6489"/>
                      </a:moveTo>
                      <a:cubicBezTo>
                        <a:pt x="11321" y="6489"/>
                        <a:pt x="11493" y="6518"/>
                        <a:pt x="11666" y="6547"/>
                      </a:cubicBezTo>
                      <a:cubicBezTo>
                        <a:pt x="12415" y="6806"/>
                        <a:pt x="13049" y="7498"/>
                        <a:pt x="13625" y="8678"/>
                      </a:cubicBezTo>
                      <a:cubicBezTo>
                        <a:pt x="13049" y="9139"/>
                        <a:pt x="12473" y="9629"/>
                        <a:pt x="11925" y="10119"/>
                      </a:cubicBezTo>
                      <a:cubicBezTo>
                        <a:pt x="10802" y="9370"/>
                        <a:pt x="10284" y="8621"/>
                        <a:pt x="10168" y="7814"/>
                      </a:cubicBezTo>
                      <a:cubicBezTo>
                        <a:pt x="10082" y="7353"/>
                        <a:pt x="10226" y="6921"/>
                        <a:pt x="10514" y="6691"/>
                      </a:cubicBezTo>
                      <a:cubicBezTo>
                        <a:pt x="10600" y="6633"/>
                        <a:pt x="10716" y="6605"/>
                        <a:pt x="10802" y="6547"/>
                      </a:cubicBezTo>
                      <a:cubicBezTo>
                        <a:pt x="10917" y="6518"/>
                        <a:pt x="11061" y="6489"/>
                        <a:pt x="11177" y="6489"/>
                      </a:cubicBezTo>
                      <a:close/>
                      <a:moveTo>
                        <a:pt x="45137" y="6461"/>
                      </a:moveTo>
                      <a:cubicBezTo>
                        <a:pt x="45223" y="6461"/>
                        <a:pt x="45309" y="6461"/>
                        <a:pt x="45367" y="6489"/>
                      </a:cubicBezTo>
                      <a:cubicBezTo>
                        <a:pt x="45770" y="6605"/>
                        <a:pt x="46058" y="6864"/>
                        <a:pt x="46116" y="7267"/>
                      </a:cubicBezTo>
                      <a:cubicBezTo>
                        <a:pt x="46260" y="8016"/>
                        <a:pt x="45713" y="9255"/>
                        <a:pt x="43783" y="10522"/>
                      </a:cubicBezTo>
                      <a:lnTo>
                        <a:pt x="43639" y="10378"/>
                      </a:lnTo>
                      <a:cubicBezTo>
                        <a:pt x="43523" y="10263"/>
                        <a:pt x="43466" y="10176"/>
                        <a:pt x="43351" y="10119"/>
                      </a:cubicBezTo>
                      <a:cubicBezTo>
                        <a:pt x="43293" y="10061"/>
                        <a:pt x="43207" y="10003"/>
                        <a:pt x="43178" y="9946"/>
                      </a:cubicBezTo>
                      <a:lnTo>
                        <a:pt x="43149" y="9917"/>
                      </a:lnTo>
                      <a:cubicBezTo>
                        <a:pt x="43034" y="9802"/>
                        <a:pt x="42919" y="9715"/>
                        <a:pt x="42803" y="9600"/>
                      </a:cubicBezTo>
                      <a:cubicBezTo>
                        <a:pt x="42717" y="9514"/>
                        <a:pt x="42573" y="9399"/>
                        <a:pt x="42458" y="9312"/>
                      </a:cubicBezTo>
                      <a:cubicBezTo>
                        <a:pt x="42717" y="8621"/>
                        <a:pt x="43063" y="7958"/>
                        <a:pt x="43351" y="7555"/>
                      </a:cubicBezTo>
                      <a:cubicBezTo>
                        <a:pt x="43927" y="6720"/>
                        <a:pt x="44618" y="6461"/>
                        <a:pt x="45137" y="6461"/>
                      </a:cubicBezTo>
                      <a:close/>
                      <a:moveTo>
                        <a:pt x="7893" y="9715"/>
                      </a:moveTo>
                      <a:cubicBezTo>
                        <a:pt x="7979" y="9715"/>
                        <a:pt x="8066" y="9715"/>
                        <a:pt x="8152" y="9773"/>
                      </a:cubicBezTo>
                      <a:cubicBezTo>
                        <a:pt x="8930" y="9859"/>
                        <a:pt x="9707" y="10493"/>
                        <a:pt x="10456" y="11559"/>
                      </a:cubicBezTo>
                      <a:cubicBezTo>
                        <a:pt x="9996" y="12106"/>
                        <a:pt x="9506" y="12653"/>
                        <a:pt x="9074" y="13230"/>
                      </a:cubicBezTo>
                      <a:cubicBezTo>
                        <a:pt x="9045" y="13172"/>
                        <a:pt x="8930" y="13114"/>
                        <a:pt x="8786" y="13086"/>
                      </a:cubicBezTo>
                      <a:cubicBezTo>
                        <a:pt x="8440" y="12855"/>
                        <a:pt x="8066" y="12682"/>
                        <a:pt x="7893" y="12538"/>
                      </a:cubicBezTo>
                      <a:cubicBezTo>
                        <a:pt x="7288" y="12077"/>
                        <a:pt x="6885" y="11415"/>
                        <a:pt x="6827" y="10868"/>
                      </a:cubicBezTo>
                      <a:cubicBezTo>
                        <a:pt x="6769" y="10580"/>
                        <a:pt x="6856" y="10292"/>
                        <a:pt x="7029" y="10090"/>
                      </a:cubicBezTo>
                      <a:cubicBezTo>
                        <a:pt x="7202" y="9917"/>
                        <a:pt x="7432" y="9773"/>
                        <a:pt x="7720" y="9715"/>
                      </a:cubicBezTo>
                      <a:close/>
                      <a:moveTo>
                        <a:pt x="48356" y="9637"/>
                      </a:moveTo>
                      <a:cubicBezTo>
                        <a:pt x="48479" y="9637"/>
                        <a:pt x="48598" y="9653"/>
                        <a:pt x="48708" y="9687"/>
                      </a:cubicBezTo>
                      <a:cubicBezTo>
                        <a:pt x="49083" y="9802"/>
                        <a:pt x="49342" y="10061"/>
                        <a:pt x="49428" y="10378"/>
                      </a:cubicBezTo>
                      <a:cubicBezTo>
                        <a:pt x="49659" y="11271"/>
                        <a:pt x="48795" y="12596"/>
                        <a:pt x="46260" y="13575"/>
                      </a:cubicBezTo>
                      <a:cubicBezTo>
                        <a:pt x="46231" y="13431"/>
                        <a:pt x="46202" y="13316"/>
                        <a:pt x="46116" y="13172"/>
                      </a:cubicBezTo>
                      <a:lnTo>
                        <a:pt x="46029" y="13028"/>
                      </a:lnTo>
                      <a:cubicBezTo>
                        <a:pt x="45943" y="12941"/>
                        <a:pt x="45885" y="12826"/>
                        <a:pt x="45770" y="12711"/>
                      </a:cubicBezTo>
                      <a:lnTo>
                        <a:pt x="45741" y="12653"/>
                      </a:lnTo>
                      <a:cubicBezTo>
                        <a:pt x="45655" y="12567"/>
                        <a:pt x="45597" y="12452"/>
                        <a:pt x="45540" y="12394"/>
                      </a:cubicBezTo>
                      <a:cubicBezTo>
                        <a:pt x="45482" y="12308"/>
                        <a:pt x="45453" y="12250"/>
                        <a:pt x="45367" y="12164"/>
                      </a:cubicBezTo>
                      <a:cubicBezTo>
                        <a:pt x="45770" y="11501"/>
                        <a:pt x="46260" y="10839"/>
                        <a:pt x="46692" y="10436"/>
                      </a:cubicBezTo>
                      <a:cubicBezTo>
                        <a:pt x="47227" y="9924"/>
                        <a:pt x="47838" y="9637"/>
                        <a:pt x="48356" y="9637"/>
                      </a:cubicBezTo>
                      <a:close/>
                      <a:moveTo>
                        <a:pt x="5416" y="13518"/>
                      </a:moveTo>
                      <a:cubicBezTo>
                        <a:pt x="6193" y="13518"/>
                        <a:pt x="7058" y="13978"/>
                        <a:pt x="8037" y="14987"/>
                      </a:cubicBezTo>
                      <a:cubicBezTo>
                        <a:pt x="7662" y="15591"/>
                        <a:pt x="7317" y="16196"/>
                        <a:pt x="7029" y="16830"/>
                      </a:cubicBezTo>
                      <a:cubicBezTo>
                        <a:pt x="7000" y="16830"/>
                        <a:pt x="6913" y="16772"/>
                        <a:pt x="6885" y="16772"/>
                      </a:cubicBezTo>
                      <a:cubicBezTo>
                        <a:pt x="6309" y="16571"/>
                        <a:pt x="5877" y="16398"/>
                        <a:pt x="5560" y="16254"/>
                      </a:cubicBezTo>
                      <a:cubicBezTo>
                        <a:pt x="4868" y="15908"/>
                        <a:pt x="4379" y="15332"/>
                        <a:pt x="4235" y="14785"/>
                      </a:cubicBezTo>
                      <a:cubicBezTo>
                        <a:pt x="4148" y="14497"/>
                        <a:pt x="4177" y="14238"/>
                        <a:pt x="4321" y="14007"/>
                      </a:cubicBezTo>
                      <a:cubicBezTo>
                        <a:pt x="4465" y="13748"/>
                        <a:pt x="4696" y="13604"/>
                        <a:pt x="5012" y="13546"/>
                      </a:cubicBezTo>
                      <a:cubicBezTo>
                        <a:pt x="5128" y="13518"/>
                        <a:pt x="5272" y="13518"/>
                        <a:pt x="5358" y="13518"/>
                      </a:cubicBezTo>
                      <a:close/>
                      <a:moveTo>
                        <a:pt x="3518" y="17590"/>
                      </a:moveTo>
                      <a:cubicBezTo>
                        <a:pt x="4088" y="17590"/>
                        <a:pt x="4973" y="17805"/>
                        <a:pt x="6193" y="18702"/>
                      </a:cubicBezTo>
                      <a:cubicBezTo>
                        <a:pt x="5963" y="19336"/>
                        <a:pt x="5733" y="19941"/>
                        <a:pt x="5560" y="20603"/>
                      </a:cubicBezTo>
                      <a:cubicBezTo>
                        <a:pt x="5444" y="20603"/>
                        <a:pt x="5329" y="20575"/>
                        <a:pt x="5272" y="20575"/>
                      </a:cubicBezTo>
                      <a:cubicBezTo>
                        <a:pt x="4724" y="20488"/>
                        <a:pt x="4235" y="20431"/>
                        <a:pt x="3860" y="20315"/>
                      </a:cubicBezTo>
                      <a:cubicBezTo>
                        <a:pt x="2679" y="19941"/>
                        <a:pt x="2247" y="19221"/>
                        <a:pt x="2190" y="18702"/>
                      </a:cubicBezTo>
                      <a:cubicBezTo>
                        <a:pt x="2161" y="18270"/>
                        <a:pt x="2391" y="17896"/>
                        <a:pt x="2823" y="17723"/>
                      </a:cubicBezTo>
                      <a:cubicBezTo>
                        <a:pt x="2943" y="17669"/>
                        <a:pt x="3173" y="17590"/>
                        <a:pt x="3518" y="17590"/>
                      </a:cubicBezTo>
                      <a:close/>
                      <a:moveTo>
                        <a:pt x="27649" y="19487"/>
                      </a:moveTo>
                      <a:cubicBezTo>
                        <a:pt x="27847" y="19487"/>
                        <a:pt x="28041" y="19494"/>
                        <a:pt x="28229" y="19509"/>
                      </a:cubicBezTo>
                      <a:lnTo>
                        <a:pt x="27883" y="22908"/>
                      </a:lnTo>
                      <a:lnTo>
                        <a:pt x="27422" y="22908"/>
                      </a:lnTo>
                      <a:lnTo>
                        <a:pt x="27048" y="19509"/>
                      </a:lnTo>
                      <a:cubicBezTo>
                        <a:pt x="27249" y="19494"/>
                        <a:pt x="27451" y="19487"/>
                        <a:pt x="27649" y="19487"/>
                      </a:cubicBezTo>
                      <a:close/>
                      <a:moveTo>
                        <a:pt x="28661" y="19595"/>
                      </a:moveTo>
                      <a:cubicBezTo>
                        <a:pt x="29064" y="19624"/>
                        <a:pt x="29467" y="19739"/>
                        <a:pt x="29813" y="19854"/>
                      </a:cubicBezTo>
                      <a:lnTo>
                        <a:pt x="28747" y="23052"/>
                      </a:lnTo>
                      <a:cubicBezTo>
                        <a:pt x="28603" y="23023"/>
                        <a:pt x="28459" y="22965"/>
                        <a:pt x="28286" y="22937"/>
                      </a:cubicBezTo>
                      <a:lnTo>
                        <a:pt x="28661" y="19595"/>
                      </a:lnTo>
                      <a:close/>
                      <a:moveTo>
                        <a:pt x="26644" y="19595"/>
                      </a:moveTo>
                      <a:lnTo>
                        <a:pt x="27019" y="22965"/>
                      </a:lnTo>
                      <a:cubicBezTo>
                        <a:pt x="26875" y="23023"/>
                        <a:pt x="26731" y="23052"/>
                        <a:pt x="26558" y="23081"/>
                      </a:cubicBezTo>
                      <a:lnTo>
                        <a:pt x="25463" y="19883"/>
                      </a:lnTo>
                      <a:cubicBezTo>
                        <a:pt x="25867" y="19710"/>
                        <a:pt x="26270" y="19624"/>
                        <a:pt x="26644" y="19595"/>
                      </a:cubicBezTo>
                      <a:close/>
                      <a:moveTo>
                        <a:pt x="25060" y="19999"/>
                      </a:moveTo>
                      <a:lnTo>
                        <a:pt x="26155" y="23196"/>
                      </a:lnTo>
                      <a:cubicBezTo>
                        <a:pt x="26068" y="23225"/>
                        <a:pt x="26011" y="23253"/>
                        <a:pt x="25924" y="23253"/>
                      </a:cubicBezTo>
                      <a:lnTo>
                        <a:pt x="25723" y="23369"/>
                      </a:lnTo>
                      <a:lnTo>
                        <a:pt x="23966" y="20459"/>
                      </a:lnTo>
                      <a:lnTo>
                        <a:pt x="24023" y="20459"/>
                      </a:lnTo>
                      <a:cubicBezTo>
                        <a:pt x="24052" y="20431"/>
                        <a:pt x="24110" y="20431"/>
                        <a:pt x="24138" y="20373"/>
                      </a:cubicBezTo>
                      <a:cubicBezTo>
                        <a:pt x="24167" y="20373"/>
                        <a:pt x="24196" y="20344"/>
                        <a:pt x="24254" y="20315"/>
                      </a:cubicBezTo>
                      <a:cubicBezTo>
                        <a:pt x="24398" y="20287"/>
                        <a:pt x="24455" y="20229"/>
                        <a:pt x="24570" y="20200"/>
                      </a:cubicBezTo>
                      <a:cubicBezTo>
                        <a:pt x="24599" y="20200"/>
                        <a:pt x="24628" y="20171"/>
                        <a:pt x="24686" y="20171"/>
                      </a:cubicBezTo>
                      <a:cubicBezTo>
                        <a:pt x="24743" y="20143"/>
                        <a:pt x="24858" y="20085"/>
                        <a:pt x="24916" y="20056"/>
                      </a:cubicBezTo>
                      <a:cubicBezTo>
                        <a:pt x="24974" y="20056"/>
                        <a:pt x="25002" y="20027"/>
                        <a:pt x="25002" y="20027"/>
                      </a:cubicBezTo>
                      <a:cubicBezTo>
                        <a:pt x="25031" y="20027"/>
                        <a:pt x="25060" y="19999"/>
                        <a:pt x="25060" y="19999"/>
                      </a:cubicBezTo>
                      <a:close/>
                      <a:moveTo>
                        <a:pt x="30216" y="19941"/>
                      </a:moveTo>
                      <a:cubicBezTo>
                        <a:pt x="30590" y="20085"/>
                        <a:pt x="30936" y="20229"/>
                        <a:pt x="31311" y="20459"/>
                      </a:cubicBezTo>
                      <a:lnTo>
                        <a:pt x="29525" y="23369"/>
                      </a:lnTo>
                      <a:cubicBezTo>
                        <a:pt x="29381" y="23311"/>
                        <a:pt x="29237" y="23225"/>
                        <a:pt x="29093" y="23196"/>
                      </a:cubicBezTo>
                      <a:lnTo>
                        <a:pt x="30216" y="19941"/>
                      </a:lnTo>
                      <a:close/>
                      <a:moveTo>
                        <a:pt x="31656" y="20661"/>
                      </a:moveTo>
                      <a:cubicBezTo>
                        <a:pt x="31685" y="20661"/>
                        <a:pt x="31743" y="20719"/>
                        <a:pt x="31743" y="20747"/>
                      </a:cubicBezTo>
                      <a:cubicBezTo>
                        <a:pt x="31800" y="20776"/>
                        <a:pt x="31915" y="20863"/>
                        <a:pt x="31973" y="20920"/>
                      </a:cubicBezTo>
                      <a:cubicBezTo>
                        <a:pt x="32059" y="20949"/>
                        <a:pt x="32117" y="21035"/>
                        <a:pt x="32203" y="21093"/>
                      </a:cubicBezTo>
                      <a:cubicBezTo>
                        <a:pt x="32232" y="21151"/>
                        <a:pt x="32319" y="21179"/>
                        <a:pt x="32347" y="21208"/>
                      </a:cubicBezTo>
                      <a:lnTo>
                        <a:pt x="32376" y="21237"/>
                      </a:lnTo>
                      <a:cubicBezTo>
                        <a:pt x="32405" y="21295"/>
                        <a:pt x="32463" y="21295"/>
                        <a:pt x="32463" y="21323"/>
                      </a:cubicBezTo>
                      <a:cubicBezTo>
                        <a:pt x="32492" y="21352"/>
                        <a:pt x="32520" y="21352"/>
                        <a:pt x="32520" y="21381"/>
                      </a:cubicBezTo>
                      <a:lnTo>
                        <a:pt x="30187" y="23829"/>
                      </a:lnTo>
                      <a:cubicBezTo>
                        <a:pt x="30072" y="23714"/>
                        <a:pt x="29928" y="23657"/>
                        <a:pt x="29813" y="23541"/>
                      </a:cubicBezTo>
                      <a:lnTo>
                        <a:pt x="31656" y="20661"/>
                      </a:lnTo>
                      <a:close/>
                      <a:moveTo>
                        <a:pt x="23649" y="20719"/>
                      </a:moveTo>
                      <a:lnTo>
                        <a:pt x="25435" y="23628"/>
                      </a:lnTo>
                      <a:cubicBezTo>
                        <a:pt x="25290" y="23685"/>
                        <a:pt x="25175" y="23801"/>
                        <a:pt x="25060" y="23916"/>
                      </a:cubicBezTo>
                      <a:lnTo>
                        <a:pt x="22727" y="21381"/>
                      </a:lnTo>
                      <a:lnTo>
                        <a:pt x="22756" y="21352"/>
                      </a:lnTo>
                      <a:cubicBezTo>
                        <a:pt x="22871" y="21295"/>
                        <a:pt x="22957" y="21179"/>
                        <a:pt x="23044" y="21093"/>
                      </a:cubicBezTo>
                      <a:cubicBezTo>
                        <a:pt x="23073" y="21064"/>
                        <a:pt x="23130" y="21064"/>
                        <a:pt x="23159" y="21035"/>
                      </a:cubicBezTo>
                      <a:cubicBezTo>
                        <a:pt x="23217" y="21007"/>
                        <a:pt x="23303" y="20920"/>
                        <a:pt x="23361" y="20891"/>
                      </a:cubicBezTo>
                      <a:cubicBezTo>
                        <a:pt x="23418" y="20863"/>
                        <a:pt x="23447" y="20863"/>
                        <a:pt x="23476" y="20805"/>
                      </a:cubicBezTo>
                      <a:cubicBezTo>
                        <a:pt x="23505" y="20776"/>
                        <a:pt x="23562" y="20776"/>
                        <a:pt x="23591" y="20747"/>
                      </a:cubicBezTo>
                      <a:cubicBezTo>
                        <a:pt x="23620" y="20747"/>
                        <a:pt x="23649" y="20719"/>
                        <a:pt x="23649" y="20719"/>
                      </a:cubicBezTo>
                      <a:close/>
                      <a:moveTo>
                        <a:pt x="22410" y="21698"/>
                      </a:moveTo>
                      <a:lnTo>
                        <a:pt x="24743" y="24175"/>
                      </a:lnTo>
                      <a:cubicBezTo>
                        <a:pt x="24628" y="24233"/>
                        <a:pt x="24570" y="24377"/>
                        <a:pt x="24455" y="24492"/>
                      </a:cubicBezTo>
                      <a:lnTo>
                        <a:pt x="21661" y="22591"/>
                      </a:lnTo>
                      <a:cubicBezTo>
                        <a:pt x="21863" y="22245"/>
                        <a:pt x="22122" y="21957"/>
                        <a:pt x="22381" y="21698"/>
                      </a:cubicBezTo>
                      <a:close/>
                      <a:moveTo>
                        <a:pt x="32924" y="21669"/>
                      </a:moveTo>
                      <a:lnTo>
                        <a:pt x="32952" y="21698"/>
                      </a:lnTo>
                      <a:lnTo>
                        <a:pt x="33039" y="21784"/>
                      </a:lnTo>
                      <a:lnTo>
                        <a:pt x="33212" y="21957"/>
                      </a:lnTo>
                      <a:cubicBezTo>
                        <a:pt x="33212" y="21957"/>
                        <a:pt x="33240" y="21986"/>
                        <a:pt x="33240" y="22044"/>
                      </a:cubicBezTo>
                      <a:cubicBezTo>
                        <a:pt x="33356" y="22130"/>
                        <a:pt x="33413" y="22245"/>
                        <a:pt x="33528" y="22389"/>
                      </a:cubicBezTo>
                      <a:cubicBezTo>
                        <a:pt x="33557" y="22476"/>
                        <a:pt x="33644" y="22533"/>
                        <a:pt x="33672" y="22620"/>
                      </a:cubicBezTo>
                      <a:lnTo>
                        <a:pt x="30878" y="24492"/>
                      </a:lnTo>
                      <a:cubicBezTo>
                        <a:pt x="30763" y="24377"/>
                        <a:pt x="30677" y="24233"/>
                        <a:pt x="30590" y="24117"/>
                      </a:cubicBezTo>
                      <a:lnTo>
                        <a:pt x="32924" y="21669"/>
                      </a:lnTo>
                      <a:close/>
                      <a:moveTo>
                        <a:pt x="2564" y="21928"/>
                      </a:moveTo>
                      <a:cubicBezTo>
                        <a:pt x="3255" y="21928"/>
                        <a:pt x="4091" y="22188"/>
                        <a:pt x="5041" y="22677"/>
                      </a:cubicBezTo>
                      <a:cubicBezTo>
                        <a:pt x="5012" y="22879"/>
                        <a:pt x="4984" y="23023"/>
                        <a:pt x="4984" y="23196"/>
                      </a:cubicBezTo>
                      <a:lnTo>
                        <a:pt x="4984" y="23225"/>
                      </a:lnTo>
                      <a:cubicBezTo>
                        <a:pt x="4868" y="23657"/>
                        <a:pt x="4811" y="24117"/>
                        <a:pt x="4724" y="24607"/>
                      </a:cubicBezTo>
                      <a:cubicBezTo>
                        <a:pt x="4380" y="24645"/>
                        <a:pt x="4057" y="24663"/>
                        <a:pt x="3756" y="24663"/>
                      </a:cubicBezTo>
                      <a:cubicBezTo>
                        <a:pt x="2674" y="24663"/>
                        <a:pt x="1879" y="24424"/>
                        <a:pt x="1383" y="23973"/>
                      </a:cubicBezTo>
                      <a:cubicBezTo>
                        <a:pt x="1066" y="23685"/>
                        <a:pt x="922" y="23340"/>
                        <a:pt x="922" y="23023"/>
                      </a:cubicBezTo>
                      <a:cubicBezTo>
                        <a:pt x="951" y="22677"/>
                        <a:pt x="1124" y="22447"/>
                        <a:pt x="1441" y="22216"/>
                      </a:cubicBezTo>
                      <a:cubicBezTo>
                        <a:pt x="1527" y="22159"/>
                        <a:pt x="1642" y="22101"/>
                        <a:pt x="1729" y="22072"/>
                      </a:cubicBezTo>
                      <a:cubicBezTo>
                        <a:pt x="1988" y="21957"/>
                        <a:pt x="2247" y="21928"/>
                        <a:pt x="2564" y="21928"/>
                      </a:cubicBezTo>
                      <a:close/>
                      <a:moveTo>
                        <a:pt x="21460" y="22937"/>
                      </a:moveTo>
                      <a:lnTo>
                        <a:pt x="24282" y="24838"/>
                      </a:lnTo>
                      <a:cubicBezTo>
                        <a:pt x="24138" y="24953"/>
                        <a:pt x="24052" y="25097"/>
                        <a:pt x="24023" y="25241"/>
                      </a:cubicBezTo>
                      <a:lnTo>
                        <a:pt x="20883" y="23973"/>
                      </a:lnTo>
                      <a:cubicBezTo>
                        <a:pt x="21027" y="23628"/>
                        <a:pt x="21258" y="23253"/>
                        <a:pt x="21460" y="22937"/>
                      </a:cubicBezTo>
                      <a:close/>
                      <a:moveTo>
                        <a:pt x="20711" y="24377"/>
                      </a:moveTo>
                      <a:lnTo>
                        <a:pt x="23879" y="25644"/>
                      </a:lnTo>
                      <a:cubicBezTo>
                        <a:pt x="23821" y="25759"/>
                        <a:pt x="23764" y="25903"/>
                        <a:pt x="23735" y="26076"/>
                      </a:cubicBezTo>
                      <a:lnTo>
                        <a:pt x="20394" y="25529"/>
                      </a:lnTo>
                      <a:cubicBezTo>
                        <a:pt x="20394" y="25500"/>
                        <a:pt x="20394" y="25414"/>
                        <a:pt x="20423" y="25385"/>
                      </a:cubicBezTo>
                      <a:cubicBezTo>
                        <a:pt x="20423" y="25356"/>
                        <a:pt x="20451" y="25270"/>
                        <a:pt x="20451" y="25241"/>
                      </a:cubicBezTo>
                      <a:cubicBezTo>
                        <a:pt x="20451" y="25183"/>
                        <a:pt x="20480" y="25068"/>
                        <a:pt x="20538" y="24982"/>
                      </a:cubicBezTo>
                      <a:cubicBezTo>
                        <a:pt x="20538" y="24953"/>
                        <a:pt x="20567" y="24895"/>
                        <a:pt x="20567" y="24838"/>
                      </a:cubicBezTo>
                      <a:cubicBezTo>
                        <a:pt x="20595" y="24780"/>
                        <a:pt x="20595" y="24665"/>
                        <a:pt x="20624" y="24607"/>
                      </a:cubicBezTo>
                      <a:cubicBezTo>
                        <a:pt x="20682" y="24521"/>
                        <a:pt x="20682" y="24463"/>
                        <a:pt x="20711" y="24377"/>
                      </a:cubicBezTo>
                      <a:close/>
                      <a:moveTo>
                        <a:pt x="20365" y="25932"/>
                      </a:moveTo>
                      <a:lnTo>
                        <a:pt x="23706" y="26479"/>
                      </a:lnTo>
                      <a:cubicBezTo>
                        <a:pt x="23677" y="26623"/>
                        <a:pt x="23620" y="26767"/>
                        <a:pt x="23677" y="26940"/>
                      </a:cubicBezTo>
                      <a:lnTo>
                        <a:pt x="20279" y="27113"/>
                      </a:lnTo>
                      <a:cubicBezTo>
                        <a:pt x="20279" y="26710"/>
                        <a:pt x="20279" y="26335"/>
                        <a:pt x="20365" y="25932"/>
                      </a:cubicBezTo>
                      <a:close/>
                      <a:moveTo>
                        <a:pt x="27998" y="23196"/>
                      </a:moveTo>
                      <a:cubicBezTo>
                        <a:pt x="28142" y="23196"/>
                        <a:pt x="28286" y="23225"/>
                        <a:pt x="28373" y="23225"/>
                      </a:cubicBezTo>
                      <a:cubicBezTo>
                        <a:pt x="28488" y="23225"/>
                        <a:pt x="28632" y="23253"/>
                        <a:pt x="28747" y="23282"/>
                      </a:cubicBezTo>
                      <a:cubicBezTo>
                        <a:pt x="28891" y="23340"/>
                        <a:pt x="29006" y="23369"/>
                        <a:pt x="29150" y="23426"/>
                      </a:cubicBezTo>
                      <a:cubicBezTo>
                        <a:pt x="29237" y="23484"/>
                        <a:pt x="29352" y="23541"/>
                        <a:pt x="29467" y="23570"/>
                      </a:cubicBezTo>
                      <a:cubicBezTo>
                        <a:pt x="29582" y="23657"/>
                        <a:pt x="29726" y="23714"/>
                        <a:pt x="29813" y="23801"/>
                      </a:cubicBezTo>
                      <a:cubicBezTo>
                        <a:pt x="29928" y="23858"/>
                        <a:pt x="30043" y="23945"/>
                        <a:pt x="30101" y="24002"/>
                      </a:cubicBezTo>
                      <a:cubicBezTo>
                        <a:pt x="30216" y="24089"/>
                        <a:pt x="30331" y="24204"/>
                        <a:pt x="30389" y="24290"/>
                      </a:cubicBezTo>
                      <a:cubicBezTo>
                        <a:pt x="30475" y="24377"/>
                        <a:pt x="30590" y="24492"/>
                        <a:pt x="30648" y="24578"/>
                      </a:cubicBezTo>
                      <a:lnTo>
                        <a:pt x="29381" y="25500"/>
                      </a:lnTo>
                      <a:lnTo>
                        <a:pt x="29093" y="25673"/>
                      </a:lnTo>
                      <a:lnTo>
                        <a:pt x="29006" y="25759"/>
                      </a:lnTo>
                      <a:lnTo>
                        <a:pt x="28315" y="26220"/>
                      </a:lnTo>
                      <a:lnTo>
                        <a:pt x="28056" y="26393"/>
                      </a:lnTo>
                      <a:lnTo>
                        <a:pt x="27912" y="26479"/>
                      </a:lnTo>
                      <a:lnTo>
                        <a:pt x="27825" y="26508"/>
                      </a:lnTo>
                      <a:lnTo>
                        <a:pt x="27768" y="26537"/>
                      </a:lnTo>
                      <a:lnTo>
                        <a:pt x="27739" y="26566"/>
                      </a:lnTo>
                      <a:lnTo>
                        <a:pt x="27710" y="26595"/>
                      </a:lnTo>
                      <a:lnTo>
                        <a:pt x="27422" y="26595"/>
                      </a:lnTo>
                      <a:lnTo>
                        <a:pt x="27336" y="26652"/>
                      </a:lnTo>
                      <a:lnTo>
                        <a:pt x="27220" y="26681"/>
                      </a:lnTo>
                      <a:lnTo>
                        <a:pt x="27076" y="26710"/>
                      </a:lnTo>
                      <a:lnTo>
                        <a:pt x="26760" y="26796"/>
                      </a:lnTo>
                      <a:lnTo>
                        <a:pt x="25982" y="26998"/>
                      </a:lnTo>
                      <a:lnTo>
                        <a:pt x="25867" y="27027"/>
                      </a:lnTo>
                      <a:lnTo>
                        <a:pt x="25550" y="27113"/>
                      </a:lnTo>
                      <a:lnTo>
                        <a:pt x="24196" y="27459"/>
                      </a:lnTo>
                      <a:lnTo>
                        <a:pt x="24196" y="27401"/>
                      </a:lnTo>
                      <a:cubicBezTo>
                        <a:pt x="24196" y="27286"/>
                        <a:pt x="24167" y="27228"/>
                        <a:pt x="24167" y="27113"/>
                      </a:cubicBezTo>
                      <a:cubicBezTo>
                        <a:pt x="24167" y="26969"/>
                        <a:pt x="24138" y="26825"/>
                        <a:pt x="24138" y="26710"/>
                      </a:cubicBezTo>
                      <a:cubicBezTo>
                        <a:pt x="24138" y="26595"/>
                        <a:pt x="24138" y="26451"/>
                        <a:pt x="24167" y="26364"/>
                      </a:cubicBezTo>
                      <a:cubicBezTo>
                        <a:pt x="24167" y="26220"/>
                        <a:pt x="24196" y="26105"/>
                        <a:pt x="24254" y="25961"/>
                      </a:cubicBezTo>
                      <a:cubicBezTo>
                        <a:pt x="24282" y="25846"/>
                        <a:pt x="24311" y="25702"/>
                        <a:pt x="24340" y="25587"/>
                      </a:cubicBezTo>
                      <a:cubicBezTo>
                        <a:pt x="24398" y="25442"/>
                        <a:pt x="24426" y="25356"/>
                        <a:pt x="24484" y="25241"/>
                      </a:cubicBezTo>
                      <a:cubicBezTo>
                        <a:pt x="24542" y="25126"/>
                        <a:pt x="24599" y="25010"/>
                        <a:pt x="24686" y="24924"/>
                      </a:cubicBezTo>
                      <a:lnTo>
                        <a:pt x="24887" y="24578"/>
                      </a:lnTo>
                      <a:cubicBezTo>
                        <a:pt x="24974" y="24492"/>
                        <a:pt x="25031" y="24406"/>
                        <a:pt x="25146" y="24290"/>
                      </a:cubicBezTo>
                      <a:cubicBezTo>
                        <a:pt x="25204" y="24204"/>
                        <a:pt x="25319" y="24117"/>
                        <a:pt x="25435" y="24002"/>
                      </a:cubicBezTo>
                      <a:cubicBezTo>
                        <a:pt x="25550" y="23945"/>
                        <a:pt x="25607" y="23858"/>
                        <a:pt x="25723" y="23801"/>
                      </a:cubicBezTo>
                      <a:cubicBezTo>
                        <a:pt x="25838" y="23714"/>
                        <a:pt x="25924" y="23657"/>
                        <a:pt x="26068" y="23570"/>
                      </a:cubicBezTo>
                      <a:cubicBezTo>
                        <a:pt x="26126" y="23541"/>
                        <a:pt x="26183" y="23513"/>
                        <a:pt x="26270" y="23513"/>
                      </a:cubicBezTo>
                      <a:cubicBezTo>
                        <a:pt x="26327" y="23484"/>
                        <a:pt x="26356" y="23484"/>
                        <a:pt x="26443" y="23426"/>
                      </a:cubicBezTo>
                      <a:cubicBezTo>
                        <a:pt x="26558" y="23397"/>
                        <a:pt x="26702" y="23340"/>
                        <a:pt x="26846" y="23282"/>
                      </a:cubicBezTo>
                      <a:cubicBezTo>
                        <a:pt x="26932" y="23253"/>
                        <a:pt x="27076" y="23225"/>
                        <a:pt x="27192" y="23225"/>
                      </a:cubicBezTo>
                      <a:cubicBezTo>
                        <a:pt x="27336" y="23196"/>
                        <a:pt x="27451" y="23196"/>
                        <a:pt x="27595" y="23196"/>
                      </a:cubicBezTo>
                      <a:close/>
                      <a:moveTo>
                        <a:pt x="23706" y="27372"/>
                      </a:moveTo>
                      <a:cubicBezTo>
                        <a:pt x="23706" y="27488"/>
                        <a:pt x="23735" y="27574"/>
                        <a:pt x="23735" y="27689"/>
                      </a:cubicBezTo>
                      <a:cubicBezTo>
                        <a:pt x="23735" y="27718"/>
                        <a:pt x="23735" y="27776"/>
                        <a:pt x="23764" y="27804"/>
                      </a:cubicBezTo>
                      <a:lnTo>
                        <a:pt x="20451" y="28697"/>
                      </a:lnTo>
                      <a:lnTo>
                        <a:pt x="20451" y="28640"/>
                      </a:lnTo>
                      <a:cubicBezTo>
                        <a:pt x="20423" y="28409"/>
                        <a:pt x="20394" y="28236"/>
                        <a:pt x="20365" y="28006"/>
                      </a:cubicBezTo>
                      <a:cubicBezTo>
                        <a:pt x="20365" y="27948"/>
                        <a:pt x="20307" y="27833"/>
                        <a:pt x="20307" y="27776"/>
                      </a:cubicBezTo>
                      <a:lnTo>
                        <a:pt x="20307" y="27689"/>
                      </a:lnTo>
                      <a:lnTo>
                        <a:pt x="20307" y="27545"/>
                      </a:lnTo>
                      <a:lnTo>
                        <a:pt x="23706" y="27372"/>
                      </a:lnTo>
                      <a:close/>
                      <a:moveTo>
                        <a:pt x="2420" y="26364"/>
                      </a:moveTo>
                      <a:cubicBezTo>
                        <a:pt x="3025" y="26364"/>
                        <a:pt x="3745" y="26508"/>
                        <a:pt x="4609" y="26796"/>
                      </a:cubicBezTo>
                      <a:cubicBezTo>
                        <a:pt x="4609" y="27228"/>
                        <a:pt x="4609" y="27660"/>
                        <a:pt x="4667" y="28121"/>
                      </a:cubicBezTo>
                      <a:lnTo>
                        <a:pt x="4667" y="28150"/>
                      </a:lnTo>
                      <a:cubicBezTo>
                        <a:pt x="4667" y="28294"/>
                        <a:pt x="4667" y="28438"/>
                        <a:pt x="4696" y="28582"/>
                      </a:cubicBezTo>
                      <a:cubicBezTo>
                        <a:pt x="4552" y="28669"/>
                        <a:pt x="4379" y="28697"/>
                        <a:pt x="4177" y="28726"/>
                      </a:cubicBezTo>
                      <a:cubicBezTo>
                        <a:pt x="3535" y="28900"/>
                        <a:pt x="2968" y="28987"/>
                        <a:pt x="2472" y="28987"/>
                      </a:cubicBezTo>
                      <a:cubicBezTo>
                        <a:pt x="1900" y="28987"/>
                        <a:pt x="1423" y="28871"/>
                        <a:pt x="1037" y="28640"/>
                      </a:cubicBezTo>
                      <a:cubicBezTo>
                        <a:pt x="721" y="28409"/>
                        <a:pt x="519" y="28121"/>
                        <a:pt x="433" y="27804"/>
                      </a:cubicBezTo>
                      <a:cubicBezTo>
                        <a:pt x="404" y="27545"/>
                        <a:pt x="461" y="27257"/>
                        <a:pt x="663" y="27056"/>
                      </a:cubicBezTo>
                      <a:cubicBezTo>
                        <a:pt x="749" y="26911"/>
                        <a:pt x="893" y="26796"/>
                        <a:pt x="1095" y="26681"/>
                      </a:cubicBezTo>
                      <a:cubicBezTo>
                        <a:pt x="1441" y="26479"/>
                        <a:pt x="1873" y="26364"/>
                        <a:pt x="2420" y="26364"/>
                      </a:cubicBezTo>
                      <a:close/>
                      <a:moveTo>
                        <a:pt x="27739" y="15649"/>
                      </a:moveTo>
                      <a:cubicBezTo>
                        <a:pt x="28056" y="15649"/>
                        <a:pt x="28373" y="15649"/>
                        <a:pt x="28718" y="15707"/>
                      </a:cubicBezTo>
                      <a:cubicBezTo>
                        <a:pt x="28862" y="15707"/>
                        <a:pt x="28949" y="15735"/>
                        <a:pt x="29093" y="15735"/>
                      </a:cubicBezTo>
                      <a:cubicBezTo>
                        <a:pt x="29784" y="15793"/>
                        <a:pt x="30446" y="15937"/>
                        <a:pt x="31080" y="16168"/>
                      </a:cubicBezTo>
                      <a:cubicBezTo>
                        <a:pt x="31224" y="16196"/>
                        <a:pt x="31339" y="16225"/>
                        <a:pt x="31483" y="16312"/>
                      </a:cubicBezTo>
                      <a:cubicBezTo>
                        <a:pt x="32117" y="16513"/>
                        <a:pt x="32751" y="16801"/>
                        <a:pt x="33298" y="17176"/>
                      </a:cubicBezTo>
                      <a:cubicBezTo>
                        <a:pt x="33413" y="17233"/>
                        <a:pt x="33528" y="17320"/>
                        <a:pt x="33672" y="17377"/>
                      </a:cubicBezTo>
                      <a:cubicBezTo>
                        <a:pt x="34249" y="17752"/>
                        <a:pt x="34796" y="18155"/>
                        <a:pt x="35286" y="18616"/>
                      </a:cubicBezTo>
                      <a:cubicBezTo>
                        <a:pt x="35401" y="18674"/>
                        <a:pt x="35516" y="18789"/>
                        <a:pt x="35574" y="18904"/>
                      </a:cubicBezTo>
                      <a:cubicBezTo>
                        <a:pt x="36063" y="19365"/>
                        <a:pt x="36495" y="19883"/>
                        <a:pt x="36870" y="20459"/>
                      </a:cubicBezTo>
                      <a:lnTo>
                        <a:pt x="36495" y="20747"/>
                      </a:lnTo>
                      <a:lnTo>
                        <a:pt x="34623" y="21957"/>
                      </a:lnTo>
                      <a:lnTo>
                        <a:pt x="33989" y="22360"/>
                      </a:lnTo>
                      <a:cubicBezTo>
                        <a:pt x="33903" y="22216"/>
                        <a:pt x="33817" y="22101"/>
                        <a:pt x="33701" y="22015"/>
                      </a:cubicBezTo>
                      <a:cubicBezTo>
                        <a:pt x="33672" y="21928"/>
                        <a:pt x="33615" y="21871"/>
                        <a:pt x="33528" y="21813"/>
                      </a:cubicBezTo>
                      <a:lnTo>
                        <a:pt x="33500" y="21784"/>
                      </a:lnTo>
                      <a:cubicBezTo>
                        <a:pt x="33500" y="21756"/>
                        <a:pt x="33471" y="21756"/>
                        <a:pt x="33471" y="21727"/>
                      </a:cubicBezTo>
                      <a:lnTo>
                        <a:pt x="33240" y="21496"/>
                      </a:lnTo>
                      <a:lnTo>
                        <a:pt x="33183" y="21439"/>
                      </a:lnTo>
                      <a:lnTo>
                        <a:pt x="32895" y="21151"/>
                      </a:lnTo>
                      <a:cubicBezTo>
                        <a:pt x="32549" y="20863"/>
                        <a:pt x="32232" y="20603"/>
                        <a:pt x="31887" y="20344"/>
                      </a:cubicBezTo>
                      <a:cubicBezTo>
                        <a:pt x="31771" y="20287"/>
                        <a:pt x="31656" y="20200"/>
                        <a:pt x="31512" y="20143"/>
                      </a:cubicBezTo>
                      <a:cubicBezTo>
                        <a:pt x="31167" y="19912"/>
                        <a:pt x="30763" y="19739"/>
                        <a:pt x="30360" y="19595"/>
                      </a:cubicBezTo>
                      <a:cubicBezTo>
                        <a:pt x="30216" y="19566"/>
                        <a:pt x="30101" y="19509"/>
                        <a:pt x="29957" y="19451"/>
                      </a:cubicBezTo>
                      <a:cubicBezTo>
                        <a:pt x="29755" y="19365"/>
                        <a:pt x="29496" y="19307"/>
                        <a:pt x="29237" y="19278"/>
                      </a:cubicBezTo>
                      <a:lnTo>
                        <a:pt x="28718" y="19163"/>
                      </a:lnTo>
                      <a:cubicBezTo>
                        <a:pt x="28574" y="19134"/>
                        <a:pt x="28459" y="19134"/>
                        <a:pt x="28315" y="19134"/>
                      </a:cubicBezTo>
                      <a:lnTo>
                        <a:pt x="27336" y="19134"/>
                      </a:lnTo>
                      <a:cubicBezTo>
                        <a:pt x="27220" y="19134"/>
                        <a:pt x="27134" y="19134"/>
                        <a:pt x="27019" y="19163"/>
                      </a:cubicBezTo>
                      <a:lnTo>
                        <a:pt x="26846" y="19163"/>
                      </a:lnTo>
                      <a:cubicBezTo>
                        <a:pt x="26760" y="19163"/>
                        <a:pt x="26702" y="19163"/>
                        <a:pt x="26615" y="19192"/>
                      </a:cubicBezTo>
                      <a:cubicBezTo>
                        <a:pt x="26183" y="19278"/>
                        <a:pt x="25780" y="19336"/>
                        <a:pt x="25348" y="19480"/>
                      </a:cubicBezTo>
                      <a:cubicBezTo>
                        <a:pt x="25290" y="19480"/>
                        <a:pt x="25262" y="19509"/>
                        <a:pt x="25175" y="19509"/>
                      </a:cubicBezTo>
                      <a:cubicBezTo>
                        <a:pt x="25118" y="19566"/>
                        <a:pt x="25031" y="19566"/>
                        <a:pt x="24974" y="19595"/>
                      </a:cubicBezTo>
                      <a:cubicBezTo>
                        <a:pt x="24743" y="19653"/>
                        <a:pt x="24570" y="19739"/>
                        <a:pt x="24398" y="19854"/>
                      </a:cubicBezTo>
                      <a:cubicBezTo>
                        <a:pt x="24311" y="19883"/>
                        <a:pt x="24196" y="19912"/>
                        <a:pt x="24138" y="19999"/>
                      </a:cubicBezTo>
                      <a:cubicBezTo>
                        <a:pt x="24023" y="20027"/>
                        <a:pt x="23908" y="20085"/>
                        <a:pt x="23821" y="20171"/>
                      </a:cubicBezTo>
                      <a:lnTo>
                        <a:pt x="23764" y="20171"/>
                      </a:lnTo>
                      <a:cubicBezTo>
                        <a:pt x="23735" y="20200"/>
                        <a:pt x="23677" y="20229"/>
                        <a:pt x="23620" y="20287"/>
                      </a:cubicBezTo>
                      <a:cubicBezTo>
                        <a:pt x="23591" y="20287"/>
                        <a:pt x="23591" y="20315"/>
                        <a:pt x="23562" y="20315"/>
                      </a:cubicBezTo>
                      <a:cubicBezTo>
                        <a:pt x="23533" y="20315"/>
                        <a:pt x="23533" y="20344"/>
                        <a:pt x="23476" y="20344"/>
                      </a:cubicBezTo>
                      <a:cubicBezTo>
                        <a:pt x="23418" y="20373"/>
                        <a:pt x="23332" y="20431"/>
                        <a:pt x="23303" y="20459"/>
                      </a:cubicBezTo>
                      <a:cubicBezTo>
                        <a:pt x="23245" y="20517"/>
                        <a:pt x="23130" y="20575"/>
                        <a:pt x="23044" y="20632"/>
                      </a:cubicBezTo>
                      <a:cubicBezTo>
                        <a:pt x="22986" y="20719"/>
                        <a:pt x="22871" y="20776"/>
                        <a:pt x="22813" y="20805"/>
                      </a:cubicBezTo>
                      <a:cubicBezTo>
                        <a:pt x="22727" y="20891"/>
                        <a:pt x="22669" y="20949"/>
                        <a:pt x="22554" y="21035"/>
                      </a:cubicBezTo>
                      <a:cubicBezTo>
                        <a:pt x="22525" y="21064"/>
                        <a:pt x="22468" y="21064"/>
                        <a:pt x="22439" y="21093"/>
                      </a:cubicBezTo>
                      <a:cubicBezTo>
                        <a:pt x="22324" y="21179"/>
                        <a:pt x="22237" y="21295"/>
                        <a:pt x="22151" y="21381"/>
                      </a:cubicBezTo>
                      <a:cubicBezTo>
                        <a:pt x="21863" y="21669"/>
                        <a:pt x="21575" y="22044"/>
                        <a:pt x="21316" y="22360"/>
                      </a:cubicBezTo>
                      <a:lnTo>
                        <a:pt x="21114" y="22677"/>
                      </a:lnTo>
                      <a:cubicBezTo>
                        <a:pt x="20883" y="23052"/>
                        <a:pt x="20682" y="23455"/>
                        <a:pt x="20509" y="23829"/>
                      </a:cubicBezTo>
                      <a:cubicBezTo>
                        <a:pt x="20451" y="23945"/>
                        <a:pt x="20394" y="24089"/>
                        <a:pt x="20365" y="24204"/>
                      </a:cubicBezTo>
                      <a:cubicBezTo>
                        <a:pt x="20221" y="24578"/>
                        <a:pt x="20106" y="25039"/>
                        <a:pt x="20019" y="25414"/>
                      </a:cubicBezTo>
                      <a:cubicBezTo>
                        <a:pt x="19991" y="25558"/>
                        <a:pt x="19991" y="25673"/>
                        <a:pt x="19962" y="25817"/>
                      </a:cubicBezTo>
                      <a:cubicBezTo>
                        <a:pt x="19875" y="26249"/>
                        <a:pt x="19875" y="26681"/>
                        <a:pt x="19875" y="27113"/>
                      </a:cubicBezTo>
                      <a:cubicBezTo>
                        <a:pt x="19875" y="27257"/>
                        <a:pt x="19875" y="27372"/>
                        <a:pt x="19933" y="27516"/>
                      </a:cubicBezTo>
                      <a:cubicBezTo>
                        <a:pt x="19933" y="27574"/>
                        <a:pt x="19933" y="27689"/>
                        <a:pt x="19962" y="27747"/>
                      </a:cubicBezTo>
                      <a:lnTo>
                        <a:pt x="19962" y="27833"/>
                      </a:lnTo>
                      <a:cubicBezTo>
                        <a:pt x="19962" y="27891"/>
                        <a:pt x="19991" y="27977"/>
                        <a:pt x="19991" y="28092"/>
                      </a:cubicBezTo>
                      <a:cubicBezTo>
                        <a:pt x="20019" y="28294"/>
                        <a:pt x="20077" y="28553"/>
                        <a:pt x="20135" y="28755"/>
                      </a:cubicBezTo>
                      <a:lnTo>
                        <a:pt x="19414" y="28957"/>
                      </a:lnTo>
                      <a:lnTo>
                        <a:pt x="19386" y="28957"/>
                      </a:lnTo>
                      <a:lnTo>
                        <a:pt x="19126" y="29014"/>
                      </a:lnTo>
                      <a:lnTo>
                        <a:pt x="16851" y="29677"/>
                      </a:lnTo>
                      <a:cubicBezTo>
                        <a:pt x="16678" y="29014"/>
                        <a:pt x="16563" y="28323"/>
                        <a:pt x="16534" y="27689"/>
                      </a:cubicBezTo>
                      <a:cubicBezTo>
                        <a:pt x="16534" y="27545"/>
                        <a:pt x="16534" y="27430"/>
                        <a:pt x="16505" y="27286"/>
                      </a:cubicBezTo>
                      <a:cubicBezTo>
                        <a:pt x="16476" y="26595"/>
                        <a:pt x="16505" y="25932"/>
                        <a:pt x="16620" y="25270"/>
                      </a:cubicBezTo>
                      <a:cubicBezTo>
                        <a:pt x="16620" y="25126"/>
                        <a:pt x="16649" y="25010"/>
                        <a:pt x="16678" y="24866"/>
                      </a:cubicBezTo>
                      <a:cubicBezTo>
                        <a:pt x="16793" y="24204"/>
                        <a:pt x="16966" y="23541"/>
                        <a:pt x="17225" y="22937"/>
                      </a:cubicBezTo>
                      <a:cubicBezTo>
                        <a:pt x="17254" y="22793"/>
                        <a:pt x="17341" y="22677"/>
                        <a:pt x="17369" y="22562"/>
                      </a:cubicBezTo>
                      <a:cubicBezTo>
                        <a:pt x="17629" y="21957"/>
                        <a:pt x="17945" y="21352"/>
                        <a:pt x="18291" y="20776"/>
                      </a:cubicBezTo>
                      <a:lnTo>
                        <a:pt x="18522" y="20459"/>
                      </a:lnTo>
                      <a:cubicBezTo>
                        <a:pt x="18925" y="19912"/>
                        <a:pt x="19357" y="19394"/>
                        <a:pt x="19818" y="18904"/>
                      </a:cubicBezTo>
                      <a:lnTo>
                        <a:pt x="20106" y="18616"/>
                      </a:lnTo>
                      <a:cubicBezTo>
                        <a:pt x="20595" y="18155"/>
                        <a:pt x="21143" y="17752"/>
                        <a:pt x="21719" y="17377"/>
                      </a:cubicBezTo>
                      <a:cubicBezTo>
                        <a:pt x="21834" y="17320"/>
                        <a:pt x="21949" y="17233"/>
                        <a:pt x="22093" y="17176"/>
                      </a:cubicBezTo>
                      <a:cubicBezTo>
                        <a:pt x="22381" y="17003"/>
                        <a:pt x="22669" y="16859"/>
                        <a:pt x="22986" y="16715"/>
                      </a:cubicBezTo>
                      <a:cubicBezTo>
                        <a:pt x="23303" y="16571"/>
                        <a:pt x="23591" y="16456"/>
                        <a:pt x="23908" y="16312"/>
                      </a:cubicBezTo>
                      <a:cubicBezTo>
                        <a:pt x="24052" y="16283"/>
                        <a:pt x="24167" y="16225"/>
                        <a:pt x="24311" y="16168"/>
                      </a:cubicBezTo>
                      <a:cubicBezTo>
                        <a:pt x="24974" y="15937"/>
                        <a:pt x="25607" y="15793"/>
                        <a:pt x="26299" y="15735"/>
                      </a:cubicBezTo>
                      <a:cubicBezTo>
                        <a:pt x="26443" y="15735"/>
                        <a:pt x="26558" y="15707"/>
                        <a:pt x="26702" y="15707"/>
                      </a:cubicBezTo>
                      <a:cubicBezTo>
                        <a:pt x="27048" y="15649"/>
                        <a:pt x="27364" y="15649"/>
                        <a:pt x="27739" y="15649"/>
                      </a:cubicBezTo>
                      <a:close/>
                      <a:moveTo>
                        <a:pt x="29237" y="26047"/>
                      </a:moveTo>
                      <a:cubicBezTo>
                        <a:pt x="29669" y="26220"/>
                        <a:pt x="29899" y="26479"/>
                        <a:pt x="30072" y="26825"/>
                      </a:cubicBezTo>
                      <a:cubicBezTo>
                        <a:pt x="30590" y="27948"/>
                        <a:pt x="30101" y="29245"/>
                        <a:pt x="29006" y="29792"/>
                      </a:cubicBezTo>
                      <a:cubicBezTo>
                        <a:pt x="28712" y="29928"/>
                        <a:pt x="28401" y="29974"/>
                        <a:pt x="28099" y="29974"/>
                      </a:cubicBezTo>
                      <a:cubicBezTo>
                        <a:pt x="28017" y="29974"/>
                        <a:pt x="27935" y="29971"/>
                        <a:pt x="27854" y="29965"/>
                      </a:cubicBezTo>
                      <a:cubicBezTo>
                        <a:pt x="27048" y="29878"/>
                        <a:pt x="26356" y="29389"/>
                        <a:pt x="26039" y="28697"/>
                      </a:cubicBezTo>
                      <a:cubicBezTo>
                        <a:pt x="25895" y="28381"/>
                        <a:pt x="25838" y="28006"/>
                        <a:pt x="25838" y="27632"/>
                      </a:cubicBezTo>
                      <a:lnTo>
                        <a:pt x="26731" y="27372"/>
                      </a:lnTo>
                      <a:lnTo>
                        <a:pt x="27652" y="27113"/>
                      </a:lnTo>
                      <a:lnTo>
                        <a:pt x="29237" y="26047"/>
                      </a:lnTo>
                      <a:close/>
                      <a:moveTo>
                        <a:pt x="27652" y="11933"/>
                      </a:moveTo>
                      <a:cubicBezTo>
                        <a:pt x="28142" y="11933"/>
                        <a:pt x="28603" y="11962"/>
                        <a:pt x="29064" y="11991"/>
                      </a:cubicBezTo>
                      <a:cubicBezTo>
                        <a:pt x="29208" y="11991"/>
                        <a:pt x="29323" y="12020"/>
                        <a:pt x="29467" y="12020"/>
                      </a:cubicBezTo>
                      <a:cubicBezTo>
                        <a:pt x="30389" y="12135"/>
                        <a:pt x="31339" y="12365"/>
                        <a:pt x="32232" y="12625"/>
                      </a:cubicBezTo>
                      <a:cubicBezTo>
                        <a:pt x="32376" y="12682"/>
                        <a:pt x="32492" y="12711"/>
                        <a:pt x="32636" y="12797"/>
                      </a:cubicBezTo>
                      <a:cubicBezTo>
                        <a:pt x="33528" y="13114"/>
                        <a:pt x="34364" y="13518"/>
                        <a:pt x="35199" y="13978"/>
                      </a:cubicBezTo>
                      <a:cubicBezTo>
                        <a:pt x="35286" y="14036"/>
                        <a:pt x="35401" y="14122"/>
                        <a:pt x="35545" y="14180"/>
                      </a:cubicBezTo>
                      <a:cubicBezTo>
                        <a:pt x="35689" y="14295"/>
                        <a:pt x="35862" y="14411"/>
                        <a:pt x="36006" y="14526"/>
                      </a:cubicBezTo>
                      <a:cubicBezTo>
                        <a:pt x="36668" y="14958"/>
                        <a:pt x="37244" y="15419"/>
                        <a:pt x="37791" y="15908"/>
                      </a:cubicBezTo>
                      <a:cubicBezTo>
                        <a:pt x="37878" y="15995"/>
                        <a:pt x="37993" y="16110"/>
                        <a:pt x="38080" y="16196"/>
                      </a:cubicBezTo>
                      <a:cubicBezTo>
                        <a:pt x="38742" y="16859"/>
                        <a:pt x="39376" y="17579"/>
                        <a:pt x="39894" y="18357"/>
                      </a:cubicBezTo>
                      <a:lnTo>
                        <a:pt x="37100" y="20287"/>
                      </a:lnTo>
                      <a:cubicBezTo>
                        <a:pt x="36697" y="19710"/>
                        <a:pt x="36236" y="19163"/>
                        <a:pt x="35718" y="18645"/>
                      </a:cubicBezTo>
                      <a:lnTo>
                        <a:pt x="35430" y="18357"/>
                      </a:lnTo>
                      <a:cubicBezTo>
                        <a:pt x="34940" y="17896"/>
                        <a:pt x="34364" y="17464"/>
                        <a:pt x="33788" y="17060"/>
                      </a:cubicBezTo>
                      <a:cubicBezTo>
                        <a:pt x="33672" y="17003"/>
                        <a:pt x="33557" y="16916"/>
                        <a:pt x="33413" y="16859"/>
                      </a:cubicBezTo>
                      <a:cubicBezTo>
                        <a:pt x="32808" y="16484"/>
                        <a:pt x="32175" y="16196"/>
                        <a:pt x="31512" y="15966"/>
                      </a:cubicBezTo>
                      <a:cubicBezTo>
                        <a:pt x="31368" y="15908"/>
                        <a:pt x="31253" y="15880"/>
                        <a:pt x="31109" y="15822"/>
                      </a:cubicBezTo>
                      <a:cubicBezTo>
                        <a:pt x="30446" y="15591"/>
                        <a:pt x="29755" y="15447"/>
                        <a:pt x="29064" y="15332"/>
                      </a:cubicBezTo>
                      <a:cubicBezTo>
                        <a:pt x="28920" y="15332"/>
                        <a:pt x="28805" y="15303"/>
                        <a:pt x="28661" y="15303"/>
                      </a:cubicBezTo>
                      <a:cubicBezTo>
                        <a:pt x="28329" y="15275"/>
                        <a:pt x="27984" y="15260"/>
                        <a:pt x="27631" y="15260"/>
                      </a:cubicBezTo>
                      <a:cubicBezTo>
                        <a:pt x="27278" y="15260"/>
                        <a:pt x="26918" y="15275"/>
                        <a:pt x="26558" y="15303"/>
                      </a:cubicBezTo>
                      <a:cubicBezTo>
                        <a:pt x="26414" y="15303"/>
                        <a:pt x="26299" y="15332"/>
                        <a:pt x="26155" y="15332"/>
                      </a:cubicBezTo>
                      <a:cubicBezTo>
                        <a:pt x="25463" y="15419"/>
                        <a:pt x="24772" y="15591"/>
                        <a:pt x="24110" y="15822"/>
                      </a:cubicBezTo>
                      <a:cubicBezTo>
                        <a:pt x="23966" y="15851"/>
                        <a:pt x="23850" y="15880"/>
                        <a:pt x="23706" y="15966"/>
                      </a:cubicBezTo>
                      <a:cubicBezTo>
                        <a:pt x="23389" y="16052"/>
                        <a:pt x="23044" y="16196"/>
                        <a:pt x="22727" y="16340"/>
                      </a:cubicBezTo>
                      <a:cubicBezTo>
                        <a:pt x="22410" y="16484"/>
                        <a:pt x="22093" y="16686"/>
                        <a:pt x="21805" y="16830"/>
                      </a:cubicBezTo>
                      <a:cubicBezTo>
                        <a:pt x="21690" y="16888"/>
                        <a:pt x="21546" y="16974"/>
                        <a:pt x="21431" y="17032"/>
                      </a:cubicBezTo>
                      <a:cubicBezTo>
                        <a:pt x="20826" y="17406"/>
                        <a:pt x="20279" y="17838"/>
                        <a:pt x="19731" y="18299"/>
                      </a:cubicBezTo>
                      <a:cubicBezTo>
                        <a:pt x="19645" y="18414"/>
                        <a:pt x="19530" y="18472"/>
                        <a:pt x="19443" y="18587"/>
                      </a:cubicBezTo>
                      <a:cubicBezTo>
                        <a:pt x="18954" y="19077"/>
                        <a:pt x="18493" y="19624"/>
                        <a:pt x="18089" y="20200"/>
                      </a:cubicBezTo>
                      <a:lnTo>
                        <a:pt x="17859" y="20517"/>
                      </a:lnTo>
                      <a:cubicBezTo>
                        <a:pt x="17485" y="21093"/>
                        <a:pt x="17139" y="21756"/>
                        <a:pt x="16851" y="22389"/>
                      </a:cubicBezTo>
                      <a:cubicBezTo>
                        <a:pt x="16822" y="22504"/>
                        <a:pt x="16764" y="22648"/>
                        <a:pt x="16707" y="22764"/>
                      </a:cubicBezTo>
                      <a:cubicBezTo>
                        <a:pt x="16476" y="23397"/>
                        <a:pt x="16275" y="24089"/>
                        <a:pt x="16131" y="24809"/>
                      </a:cubicBezTo>
                      <a:cubicBezTo>
                        <a:pt x="16102" y="24953"/>
                        <a:pt x="16102" y="25068"/>
                        <a:pt x="16073" y="25212"/>
                      </a:cubicBezTo>
                      <a:cubicBezTo>
                        <a:pt x="16073" y="25932"/>
                        <a:pt x="16044" y="26623"/>
                        <a:pt x="16044" y="27344"/>
                      </a:cubicBezTo>
                      <a:cubicBezTo>
                        <a:pt x="16044" y="27488"/>
                        <a:pt x="16044" y="27574"/>
                        <a:pt x="16073" y="27718"/>
                      </a:cubicBezTo>
                      <a:cubicBezTo>
                        <a:pt x="16102" y="28409"/>
                        <a:pt x="16246" y="29101"/>
                        <a:pt x="16419" y="29821"/>
                      </a:cubicBezTo>
                      <a:lnTo>
                        <a:pt x="13164" y="30714"/>
                      </a:lnTo>
                      <a:cubicBezTo>
                        <a:pt x="12905" y="29792"/>
                        <a:pt x="12761" y="28841"/>
                        <a:pt x="12674" y="27920"/>
                      </a:cubicBezTo>
                      <a:cubicBezTo>
                        <a:pt x="12674" y="27776"/>
                        <a:pt x="12674" y="27632"/>
                        <a:pt x="12646" y="27516"/>
                      </a:cubicBezTo>
                      <a:cubicBezTo>
                        <a:pt x="12617" y="26537"/>
                        <a:pt x="12646" y="25615"/>
                        <a:pt x="12790" y="24665"/>
                      </a:cubicBezTo>
                      <a:cubicBezTo>
                        <a:pt x="12790" y="24521"/>
                        <a:pt x="12818" y="24406"/>
                        <a:pt x="12876" y="24262"/>
                      </a:cubicBezTo>
                      <a:cubicBezTo>
                        <a:pt x="13049" y="23340"/>
                        <a:pt x="13308" y="22389"/>
                        <a:pt x="13625" y="21525"/>
                      </a:cubicBezTo>
                      <a:cubicBezTo>
                        <a:pt x="13654" y="21381"/>
                        <a:pt x="13740" y="21295"/>
                        <a:pt x="13769" y="21179"/>
                      </a:cubicBezTo>
                      <a:cubicBezTo>
                        <a:pt x="14115" y="20315"/>
                        <a:pt x="14547" y="19451"/>
                        <a:pt x="15094" y="18645"/>
                      </a:cubicBezTo>
                      <a:lnTo>
                        <a:pt x="15324" y="18328"/>
                      </a:lnTo>
                      <a:cubicBezTo>
                        <a:pt x="15843" y="17579"/>
                        <a:pt x="16476" y="16830"/>
                        <a:pt x="17139" y="16168"/>
                      </a:cubicBezTo>
                      <a:cubicBezTo>
                        <a:pt x="17254" y="16052"/>
                        <a:pt x="17369" y="15995"/>
                        <a:pt x="17427" y="15880"/>
                      </a:cubicBezTo>
                      <a:cubicBezTo>
                        <a:pt x="18118" y="15217"/>
                        <a:pt x="18867" y="14699"/>
                        <a:pt x="19703" y="14180"/>
                      </a:cubicBezTo>
                      <a:cubicBezTo>
                        <a:pt x="19818" y="14122"/>
                        <a:pt x="19962" y="14036"/>
                        <a:pt x="20077" y="13978"/>
                      </a:cubicBezTo>
                      <a:cubicBezTo>
                        <a:pt x="20451" y="13719"/>
                        <a:pt x="20883" y="13518"/>
                        <a:pt x="21316" y="13316"/>
                      </a:cubicBezTo>
                      <a:cubicBezTo>
                        <a:pt x="21748" y="13114"/>
                        <a:pt x="22180" y="12941"/>
                        <a:pt x="22669" y="12797"/>
                      </a:cubicBezTo>
                      <a:cubicBezTo>
                        <a:pt x="22813" y="12740"/>
                        <a:pt x="22900" y="12711"/>
                        <a:pt x="23044" y="12625"/>
                      </a:cubicBezTo>
                      <a:cubicBezTo>
                        <a:pt x="23966" y="12337"/>
                        <a:pt x="24887" y="12135"/>
                        <a:pt x="25838" y="12020"/>
                      </a:cubicBezTo>
                      <a:cubicBezTo>
                        <a:pt x="25982" y="12020"/>
                        <a:pt x="26068" y="11991"/>
                        <a:pt x="26212" y="11991"/>
                      </a:cubicBezTo>
                      <a:cubicBezTo>
                        <a:pt x="26702" y="11962"/>
                        <a:pt x="27192" y="11933"/>
                        <a:pt x="27652" y="11933"/>
                      </a:cubicBezTo>
                      <a:close/>
                      <a:moveTo>
                        <a:pt x="27681" y="8102"/>
                      </a:moveTo>
                      <a:cubicBezTo>
                        <a:pt x="28315" y="8102"/>
                        <a:pt x="28920" y="8131"/>
                        <a:pt x="29525" y="8218"/>
                      </a:cubicBezTo>
                      <a:cubicBezTo>
                        <a:pt x="29669" y="8218"/>
                        <a:pt x="29784" y="8246"/>
                        <a:pt x="29928" y="8246"/>
                      </a:cubicBezTo>
                      <a:cubicBezTo>
                        <a:pt x="31138" y="8390"/>
                        <a:pt x="32347" y="8650"/>
                        <a:pt x="33500" y="9053"/>
                      </a:cubicBezTo>
                      <a:cubicBezTo>
                        <a:pt x="33644" y="9082"/>
                        <a:pt x="33730" y="9111"/>
                        <a:pt x="33874" y="9197"/>
                      </a:cubicBezTo>
                      <a:cubicBezTo>
                        <a:pt x="35026" y="9571"/>
                        <a:pt x="36150" y="10090"/>
                        <a:pt x="37187" y="10724"/>
                      </a:cubicBezTo>
                      <a:cubicBezTo>
                        <a:pt x="37302" y="10810"/>
                        <a:pt x="37417" y="10868"/>
                        <a:pt x="37561" y="10954"/>
                      </a:cubicBezTo>
                      <a:cubicBezTo>
                        <a:pt x="37849" y="11127"/>
                        <a:pt x="38137" y="11300"/>
                        <a:pt x="38425" y="11530"/>
                      </a:cubicBezTo>
                      <a:cubicBezTo>
                        <a:pt x="39145" y="12020"/>
                        <a:pt x="39837" y="12567"/>
                        <a:pt x="40470" y="13172"/>
                      </a:cubicBezTo>
                      <a:cubicBezTo>
                        <a:pt x="40585" y="13287"/>
                        <a:pt x="40701" y="13374"/>
                        <a:pt x="40758" y="13460"/>
                      </a:cubicBezTo>
                      <a:cubicBezTo>
                        <a:pt x="41622" y="14295"/>
                        <a:pt x="42429" y="15246"/>
                        <a:pt x="43149" y="16254"/>
                      </a:cubicBezTo>
                      <a:lnTo>
                        <a:pt x="43034" y="16312"/>
                      </a:lnTo>
                      <a:lnTo>
                        <a:pt x="40297" y="18069"/>
                      </a:lnTo>
                      <a:cubicBezTo>
                        <a:pt x="39750" y="17291"/>
                        <a:pt x="39116" y="16542"/>
                        <a:pt x="38425" y="15851"/>
                      </a:cubicBezTo>
                      <a:cubicBezTo>
                        <a:pt x="38310" y="15735"/>
                        <a:pt x="38224" y="15678"/>
                        <a:pt x="38137" y="15563"/>
                      </a:cubicBezTo>
                      <a:cubicBezTo>
                        <a:pt x="37561" y="15015"/>
                        <a:pt x="36956" y="14555"/>
                        <a:pt x="36294" y="14122"/>
                      </a:cubicBezTo>
                      <a:cubicBezTo>
                        <a:pt x="36121" y="14007"/>
                        <a:pt x="35977" y="13892"/>
                        <a:pt x="35804" y="13806"/>
                      </a:cubicBezTo>
                      <a:cubicBezTo>
                        <a:pt x="35689" y="13719"/>
                        <a:pt x="35574" y="13662"/>
                        <a:pt x="35430" y="13575"/>
                      </a:cubicBezTo>
                      <a:cubicBezTo>
                        <a:pt x="34565" y="13086"/>
                        <a:pt x="33701" y="12682"/>
                        <a:pt x="32780" y="12365"/>
                      </a:cubicBezTo>
                      <a:cubicBezTo>
                        <a:pt x="32636" y="12308"/>
                        <a:pt x="32520" y="12250"/>
                        <a:pt x="32376" y="12221"/>
                      </a:cubicBezTo>
                      <a:cubicBezTo>
                        <a:pt x="31455" y="11876"/>
                        <a:pt x="30504" y="11703"/>
                        <a:pt x="29525" y="11559"/>
                      </a:cubicBezTo>
                      <a:cubicBezTo>
                        <a:pt x="29381" y="11530"/>
                        <a:pt x="29265" y="11530"/>
                        <a:pt x="29150" y="11530"/>
                      </a:cubicBezTo>
                      <a:cubicBezTo>
                        <a:pt x="28661" y="11472"/>
                        <a:pt x="28171" y="11444"/>
                        <a:pt x="27681" y="11444"/>
                      </a:cubicBezTo>
                      <a:cubicBezTo>
                        <a:pt x="27192" y="11444"/>
                        <a:pt x="26702" y="11472"/>
                        <a:pt x="26212" y="11530"/>
                      </a:cubicBezTo>
                      <a:cubicBezTo>
                        <a:pt x="26068" y="11530"/>
                        <a:pt x="25982" y="11559"/>
                        <a:pt x="25838" y="11559"/>
                      </a:cubicBezTo>
                      <a:cubicBezTo>
                        <a:pt x="24858" y="11674"/>
                        <a:pt x="23908" y="11876"/>
                        <a:pt x="22986" y="12221"/>
                      </a:cubicBezTo>
                      <a:cubicBezTo>
                        <a:pt x="22842" y="12250"/>
                        <a:pt x="22727" y="12279"/>
                        <a:pt x="22583" y="12365"/>
                      </a:cubicBezTo>
                      <a:cubicBezTo>
                        <a:pt x="22122" y="12509"/>
                        <a:pt x="21690" y="12711"/>
                        <a:pt x="21229" y="12884"/>
                      </a:cubicBezTo>
                      <a:cubicBezTo>
                        <a:pt x="20797" y="13114"/>
                        <a:pt x="20365" y="13316"/>
                        <a:pt x="19933" y="13575"/>
                      </a:cubicBezTo>
                      <a:cubicBezTo>
                        <a:pt x="19818" y="13662"/>
                        <a:pt x="19674" y="13719"/>
                        <a:pt x="19558" y="13806"/>
                      </a:cubicBezTo>
                      <a:cubicBezTo>
                        <a:pt x="18723" y="14295"/>
                        <a:pt x="17945" y="14900"/>
                        <a:pt x="17225" y="15563"/>
                      </a:cubicBezTo>
                      <a:cubicBezTo>
                        <a:pt x="17110" y="15620"/>
                        <a:pt x="16995" y="15735"/>
                        <a:pt x="16937" y="15851"/>
                      </a:cubicBezTo>
                      <a:cubicBezTo>
                        <a:pt x="16217" y="16542"/>
                        <a:pt x="15612" y="17291"/>
                        <a:pt x="15036" y="18069"/>
                      </a:cubicBezTo>
                      <a:lnTo>
                        <a:pt x="14806" y="18414"/>
                      </a:lnTo>
                      <a:cubicBezTo>
                        <a:pt x="14259" y="19221"/>
                        <a:pt x="13798" y="20085"/>
                        <a:pt x="13452" y="21007"/>
                      </a:cubicBezTo>
                      <a:cubicBezTo>
                        <a:pt x="13394" y="21093"/>
                        <a:pt x="13337" y="21237"/>
                        <a:pt x="13308" y="21381"/>
                      </a:cubicBezTo>
                      <a:cubicBezTo>
                        <a:pt x="12934" y="22303"/>
                        <a:pt x="12674" y="23253"/>
                        <a:pt x="12501" y="24204"/>
                      </a:cubicBezTo>
                      <a:cubicBezTo>
                        <a:pt x="12473" y="24348"/>
                        <a:pt x="12473" y="24463"/>
                        <a:pt x="12444" y="24607"/>
                      </a:cubicBezTo>
                      <a:cubicBezTo>
                        <a:pt x="12300" y="25558"/>
                        <a:pt x="12242" y="26537"/>
                        <a:pt x="12300" y="27516"/>
                      </a:cubicBezTo>
                      <a:cubicBezTo>
                        <a:pt x="12300" y="27660"/>
                        <a:pt x="12300" y="27776"/>
                        <a:pt x="12329" y="27920"/>
                      </a:cubicBezTo>
                      <a:cubicBezTo>
                        <a:pt x="12386" y="28870"/>
                        <a:pt x="12530" y="29821"/>
                        <a:pt x="12790" y="30800"/>
                      </a:cubicBezTo>
                      <a:lnTo>
                        <a:pt x="9506" y="31693"/>
                      </a:lnTo>
                      <a:cubicBezTo>
                        <a:pt x="9189" y="30512"/>
                        <a:pt x="9016" y="29273"/>
                        <a:pt x="8901" y="28092"/>
                      </a:cubicBezTo>
                      <a:lnTo>
                        <a:pt x="8901" y="27689"/>
                      </a:lnTo>
                      <a:cubicBezTo>
                        <a:pt x="8843" y="26479"/>
                        <a:pt x="8901" y="25241"/>
                        <a:pt x="9131" y="24031"/>
                      </a:cubicBezTo>
                      <a:cubicBezTo>
                        <a:pt x="9131" y="23887"/>
                        <a:pt x="9160" y="23772"/>
                        <a:pt x="9189" y="23628"/>
                      </a:cubicBezTo>
                      <a:cubicBezTo>
                        <a:pt x="9419" y="22447"/>
                        <a:pt x="9736" y="21237"/>
                        <a:pt x="10168" y="20085"/>
                      </a:cubicBezTo>
                      <a:cubicBezTo>
                        <a:pt x="10197" y="19941"/>
                        <a:pt x="10284" y="19854"/>
                        <a:pt x="10312" y="19739"/>
                      </a:cubicBezTo>
                      <a:cubicBezTo>
                        <a:pt x="10370" y="19509"/>
                        <a:pt x="10485" y="19307"/>
                        <a:pt x="10600" y="19048"/>
                      </a:cubicBezTo>
                      <a:cubicBezTo>
                        <a:pt x="11004" y="18155"/>
                        <a:pt x="11493" y="17291"/>
                        <a:pt x="12041" y="16484"/>
                      </a:cubicBezTo>
                      <a:lnTo>
                        <a:pt x="12242" y="16168"/>
                      </a:lnTo>
                      <a:cubicBezTo>
                        <a:pt x="12934" y="15159"/>
                        <a:pt x="13711" y="14238"/>
                        <a:pt x="14633" y="13402"/>
                      </a:cubicBezTo>
                      <a:cubicBezTo>
                        <a:pt x="14719" y="13287"/>
                        <a:pt x="14835" y="13230"/>
                        <a:pt x="14921" y="13114"/>
                      </a:cubicBezTo>
                      <a:cubicBezTo>
                        <a:pt x="15814" y="12279"/>
                        <a:pt x="16793" y="11530"/>
                        <a:pt x="17830" y="10925"/>
                      </a:cubicBezTo>
                      <a:cubicBezTo>
                        <a:pt x="17945" y="10839"/>
                        <a:pt x="18032" y="10781"/>
                        <a:pt x="18176" y="10695"/>
                      </a:cubicBezTo>
                      <a:cubicBezTo>
                        <a:pt x="18723" y="10378"/>
                        <a:pt x="19270" y="10090"/>
                        <a:pt x="19818" y="9831"/>
                      </a:cubicBezTo>
                      <a:cubicBezTo>
                        <a:pt x="20336" y="9571"/>
                        <a:pt x="20912" y="9370"/>
                        <a:pt x="21488" y="9139"/>
                      </a:cubicBezTo>
                      <a:cubicBezTo>
                        <a:pt x="21632" y="9111"/>
                        <a:pt x="21748" y="9082"/>
                        <a:pt x="21892" y="8995"/>
                      </a:cubicBezTo>
                      <a:cubicBezTo>
                        <a:pt x="23044" y="8621"/>
                        <a:pt x="24282" y="8362"/>
                        <a:pt x="25463" y="8218"/>
                      </a:cubicBezTo>
                      <a:cubicBezTo>
                        <a:pt x="25607" y="8218"/>
                        <a:pt x="25723" y="8189"/>
                        <a:pt x="25867" y="8189"/>
                      </a:cubicBezTo>
                      <a:cubicBezTo>
                        <a:pt x="26471" y="8102"/>
                        <a:pt x="27076" y="8102"/>
                        <a:pt x="27681" y="8102"/>
                      </a:cubicBezTo>
                      <a:close/>
                      <a:moveTo>
                        <a:pt x="27595" y="4214"/>
                      </a:moveTo>
                      <a:cubicBezTo>
                        <a:pt x="28056" y="4214"/>
                        <a:pt x="28545" y="4214"/>
                        <a:pt x="29035" y="4243"/>
                      </a:cubicBezTo>
                      <a:cubicBezTo>
                        <a:pt x="29179" y="4243"/>
                        <a:pt x="29323" y="4243"/>
                        <a:pt x="29467" y="4300"/>
                      </a:cubicBezTo>
                      <a:cubicBezTo>
                        <a:pt x="29553" y="4300"/>
                        <a:pt x="29698" y="4329"/>
                        <a:pt x="29813" y="4329"/>
                      </a:cubicBezTo>
                      <a:cubicBezTo>
                        <a:pt x="29957" y="4329"/>
                        <a:pt x="30072" y="4358"/>
                        <a:pt x="30216" y="4358"/>
                      </a:cubicBezTo>
                      <a:cubicBezTo>
                        <a:pt x="30389" y="4358"/>
                        <a:pt x="30562" y="4387"/>
                        <a:pt x="30763" y="4444"/>
                      </a:cubicBezTo>
                      <a:cubicBezTo>
                        <a:pt x="30907" y="4444"/>
                        <a:pt x="31051" y="4473"/>
                        <a:pt x="31195" y="4502"/>
                      </a:cubicBezTo>
                      <a:cubicBezTo>
                        <a:pt x="31800" y="4617"/>
                        <a:pt x="32434" y="4732"/>
                        <a:pt x="33068" y="4905"/>
                      </a:cubicBezTo>
                      <a:cubicBezTo>
                        <a:pt x="33212" y="4934"/>
                        <a:pt x="33298" y="4963"/>
                        <a:pt x="33442" y="5020"/>
                      </a:cubicBezTo>
                      <a:cubicBezTo>
                        <a:pt x="33845" y="5107"/>
                        <a:pt x="34249" y="5222"/>
                        <a:pt x="34594" y="5366"/>
                      </a:cubicBezTo>
                      <a:cubicBezTo>
                        <a:pt x="34652" y="5366"/>
                        <a:pt x="34709" y="5395"/>
                        <a:pt x="34738" y="5395"/>
                      </a:cubicBezTo>
                      <a:cubicBezTo>
                        <a:pt x="34825" y="5452"/>
                        <a:pt x="34882" y="5452"/>
                        <a:pt x="34969" y="5481"/>
                      </a:cubicBezTo>
                      <a:cubicBezTo>
                        <a:pt x="35026" y="5510"/>
                        <a:pt x="35084" y="5510"/>
                        <a:pt x="35141" y="5539"/>
                      </a:cubicBezTo>
                      <a:cubicBezTo>
                        <a:pt x="35718" y="5769"/>
                        <a:pt x="36265" y="5971"/>
                        <a:pt x="36841" y="6230"/>
                      </a:cubicBezTo>
                      <a:cubicBezTo>
                        <a:pt x="36985" y="6317"/>
                        <a:pt x="37100" y="6345"/>
                        <a:pt x="37244" y="6403"/>
                      </a:cubicBezTo>
                      <a:cubicBezTo>
                        <a:pt x="37273" y="6403"/>
                        <a:pt x="37273" y="6403"/>
                        <a:pt x="37302" y="6461"/>
                      </a:cubicBezTo>
                      <a:cubicBezTo>
                        <a:pt x="37705" y="6633"/>
                        <a:pt x="38108" y="6835"/>
                        <a:pt x="38483" y="7065"/>
                      </a:cubicBezTo>
                      <a:lnTo>
                        <a:pt x="38540" y="7065"/>
                      </a:lnTo>
                      <a:cubicBezTo>
                        <a:pt x="38627" y="7123"/>
                        <a:pt x="38771" y="7209"/>
                        <a:pt x="38886" y="7267"/>
                      </a:cubicBezTo>
                      <a:cubicBezTo>
                        <a:pt x="38972" y="7325"/>
                        <a:pt x="39001" y="7353"/>
                        <a:pt x="39059" y="7382"/>
                      </a:cubicBezTo>
                      <a:lnTo>
                        <a:pt x="39404" y="7613"/>
                      </a:lnTo>
                      <a:cubicBezTo>
                        <a:pt x="39635" y="7757"/>
                        <a:pt x="39894" y="7930"/>
                        <a:pt x="40153" y="8102"/>
                      </a:cubicBezTo>
                      <a:cubicBezTo>
                        <a:pt x="40182" y="8131"/>
                        <a:pt x="40211" y="8131"/>
                        <a:pt x="40269" y="8189"/>
                      </a:cubicBezTo>
                      <a:lnTo>
                        <a:pt x="40297" y="8189"/>
                      </a:lnTo>
                      <a:cubicBezTo>
                        <a:pt x="40413" y="8246"/>
                        <a:pt x="40499" y="8333"/>
                        <a:pt x="40643" y="8419"/>
                      </a:cubicBezTo>
                      <a:lnTo>
                        <a:pt x="40729" y="8477"/>
                      </a:lnTo>
                      <a:cubicBezTo>
                        <a:pt x="40758" y="8506"/>
                        <a:pt x="40787" y="8506"/>
                        <a:pt x="40845" y="8534"/>
                      </a:cubicBezTo>
                      <a:lnTo>
                        <a:pt x="41277" y="8851"/>
                      </a:lnTo>
                      <a:cubicBezTo>
                        <a:pt x="41306" y="8909"/>
                        <a:pt x="41334" y="8938"/>
                        <a:pt x="41421" y="8967"/>
                      </a:cubicBezTo>
                      <a:cubicBezTo>
                        <a:pt x="41565" y="9082"/>
                        <a:pt x="41651" y="9197"/>
                        <a:pt x="41795" y="9283"/>
                      </a:cubicBezTo>
                      <a:cubicBezTo>
                        <a:pt x="41853" y="9341"/>
                        <a:pt x="41882" y="9370"/>
                        <a:pt x="41910" y="9370"/>
                      </a:cubicBezTo>
                      <a:cubicBezTo>
                        <a:pt x="42026" y="9427"/>
                        <a:pt x="42141" y="9543"/>
                        <a:pt x="42227" y="9658"/>
                      </a:cubicBezTo>
                      <a:cubicBezTo>
                        <a:pt x="42314" y="9715"/>
                        <a:pt x="42371" y="9802"/>
                        <a:pt x="42487" y="9859"/>
                      </a:cubicBezTo>
                      <a:cubicBezTo>
                        <a:pt x="42602" y="9975"/>
                        <a:pt x="42717" y="10061"/>
                        <a:pt x="42803" y="10147"/>
                      </a:cubicBezTo>
                      <a:lnTo>
                        <a:pt x="42861" y="10205"/>
                      </a:lnTo>
                      <a:lnTo>
                        <a:pt x="43005" y="10349"/>
                      </a:lnTo>
                      <a:lnTo>
                        <a:pt x="43034" y="10378"/>
                      </a:lnTo>
                      <a:lnTo>
                        <a:pt x="43293" y="10637"/>
                      </a:lnTo>
                      <a:cubicBezTo>
                        <a:pt x="43322" y="10666"/>
                        <a:pt x="43351" y="10666"/>
                        <a:pt x="43351" y="10695"/>
                      </a:cubicBezTo>
                      <a:cubicBezTo>
                        <a:pt x="43379" y="10724"/>
                        <a:pt x="43437" y="10781"/>
                        <a:pt x="43495" y="10810"/>
                      </a:cubicBezTo>
                      <a:lnTo>
                        <a:pt x="43667" y="10983"/>
                      </a:lnTo>
                      <a:lnTo>
                        <a:pt x="43783" y="11098"/>
                      </a:lnTo>
                      <a:cubicBezTo>
                        <a:pt x="43812" y="11127"/>
                        <a:pt x="43869" y="11156"/>
                        <a:pt x="43898" y="11242"/>
                      </a:cubicBezTo>
                      <a:cubicBezTo>
                        <a:pt x="43927" y="11271"/>
                        <a:pt x="43927" y="11300"/>
                        <a:pt x="43956" y="11300"/>
                      </a:cubicBezTo>
                      <a:cubicBezTo>
                        <a:pt x="44071" y="11415"/>
                        <a:pt x="44157" y="11501"/>
                        <a:pt x="44215" y="11588"/>
                      </a:cubicBezTo>
                      <a:cubicBezTo>
                        <a:pt x="44244" y="11674"/>
                        <a:pt x="44330" y="11703"/>
                        <a:pt x="44388" y="11789"/>
                      </a:cubicBezTo>
                      <a:cubicBezTo>
                        <a:pt x="44445" y="11818"/>
                        <a:pt x="44445" y="11847"/>
                        <a:pt x="44474" y="11876"/>
                      </a:cubicBezTo>
                      <a:cubicBezTo>
                        <a:pt x="44589" y="11991"/>
                        <a:pt x="44647" y="12106"/>
                        <a:pt x="44733" y="12164"/>
                      </a:cubicBezTo>
                      <a:lnTo>
                        <a:pt x="44762" y="12221"/>
                      </a:lnTo>
                      <a:cubicBezTo>
                        <a:pt x="44877" y="12308"/>
                        <a:pt x="44935" y="12423"/>
                        <a:pt x="45050" y="12538"/>
                      </a:cubicBezTo>
                      <a:lnTo>
                        <a:pt x="45165" y="12653"/>
                      </a:lnTo>
                      <a:cubicBezTo>
                        <a:pt x="45223" y="12711"/>
                        <a:pt x="45252" y="12797"/>
                        <a:pt x="45338" y="12855"/>
                      </a:cubicBezTo>
                      <a:lnTo>
                        <a:pt x="45367" y="12941"/>
                      </a:lnTo>
                      <a:cubicBezTo>
                        <a:pt x="45453" y="13028"/>
                        <a:pt x="45511" y="13143"/>
                        <a:pt x="45626" y="13230"/>
                      </a:cubicBezTo>
                      <a:lnTo>
                        <a:pt x="45684" y="13316"/>
                      </a:lnTo>
                      <a:cubicBezTo>
                        <a:pt x="45770" y="13431"/>
                        <a:pt x="45799" y="13518"/>
                        <a:pt x="45799" y="13604"/>
                      </a:cubicBezTo>
                      <a:cubicBezTo>
                        <a:pt x="45828" y="13748"/>
                        <a:pt x="45799" y="13892"/>
                        <a:pt x="45770" y="14036"/>
                      </a:cubicBezTo>
                      <a:cubicBezTo>
                        <a:pt x="45799" y="14295"/>
                        <a:pt x="45713" y="14439"/>
                        <a:pt x="45540" y="14526"/>
                      </a:cubicBezTo>
                      <a:lnTo>
                        <a:pt x="43437" y="15966"/>
                      </a:lnTo>
                      <a:cubicBezTo>
                        <a:pt x="42717" y="14900"/>
                        <a:pt x="41910" y="13978"/>
                        <a:pt x="41018" y="13114"/>
                      </a:cubicBezTo>
                      <a:cubicBezTo>
                        <a:pt x="40902" y="12999"/>
                        <a:pt x="40816" y="12941"/>
                        <a:pt x="40729" y="12826"/>
                      </a:cubicBezTo>
                      <a:cubicBezTo>
                        <a:pt x="40067" y="12221"/>
                        <a:pt x="39347" y="11674"/>
                        <a:pt x="38627" y="11127"/>
                      </a:cubicBezTo>
                      <a:cubicBezTo>
                        <a:pt x="38339" y="10925"/>
                        <a:pt x="38051" y="10724"/>
                        <a:pt x="37734" y="10551"/>
                      </a:cubicBezTo>
                      <a:cubicBezTo>
                        <a:pt x="37619" y="10493"/>
                        <a:pt x="37532" y="10407"/>
                        <a:pt x="37388" y="10349"/>
                      </a:cubicBezTo>
                      <a:cubicBezTo>
                        <a:pt x="36294" y="9687"/>
                        <a:pt x="35141" y="9197"/>
                        <a:pt x="33961" y="8765"/>
                      </a:cubicBezTo>
                      <a:cubicBezTo>
                        <a:pt x="33817" y="8707"/>
                        <a:pt x="33701" y="8678"/>
                        <a:pt x="33557" y="8621"/>
                      </a:cubicBezTo>
                      <a:cubicBezTo>
                        <a:pt x="32376" y="8218"/>
                        <a:pt x="31138" y="7958"/>
                        <a:pt x="29899" y="7814"/>
                      </a:cubicBezTo>
                      <a:cubicBezTo>
                        <a:pt x="29755" y="7814"/>
                        <a:pt x="29640" y="7786"/>
                        <a:pt x="29496" y="7786"/>
                      </a:cubicBezTo>
                      <a:cubicBezTo>
                        <a:pt x="28862" y="7728"/>
                        <a:pt x="28243" y="7699"/>
                        <a:pt x="27624" y="7699"/>
                      </a:cubicBezTo>
                      <a:cubicBezTo>
                        <a:pt x="27004" y="7699"/>
                        <a:pt x="26385" y="7728"/>
                        <a:pt x="25751" y="7786"/>
                      </a:cubicBezTo>
                      <a:cubicBezTo>
                        <a:pt x="25607" y="7786"/>
                        <a:pt x="25492" y="7814"/>
                        <a:pt x="25348" y="7814"/>
                      </a:cubicBezTo>
                      <a:cubicBezTo>
                        <a:pt x="24138" y="7958"/>
                        <a:pt x="22900" y="8218"/>
                        <a:pt x="21690" y="8621"/>
                      </a:cubicBezTo>
                      <a:cubicBezTo>
                        <a:pt x="21546" y="8650"/>
                        <a:pt x="21431" y="8678"/>
                        <a:pt x="21287" y="8765"/>
                      </a:cubicBezTo>
                      <a:cubicBezTo>
                        <a:pt x="20711" y="8967"/>
                        <a:pt x="20135" y="9197"/>
                        <a:pt x="19558" y="9427"/>
                      </a:cubicBezTo>
                      <a:cubicBezTo>
                        <a:pt x="18982" y="9687"/>
                        <a:pt x="18435" y="9975"/>
                        <a:pt x="17917" y="10292"/>
                      </a:cubicBezTo>
                      <a:cubicBezTo>
                        <a:pt x="17801" y="10378"/>
                        <a:pt x="17657" y="10436"/>
                        <a:pt x="17542" y="10522"/>
                      </a:cubicBezTo>
                      <a:cubicBezTo>
                        <a:pt x="16448" y="11156"/>
                        <a:pt x="15497" y="11933"/>
                        <a:pt x="14547" y="12797"/>
                      </a:cubicBezTo>
                      <a:cubicBezTo>
                        <a:pt x="14460" y="12884"/>
                        <a:pt x="14345" y="12970"/>
                        <a:pt x="14259" y="13086"/>
                      </a:cubicBezTo>
                      <a:cubicBezTo>
                        <a:pt x="13366" y="13950"/>
                        <a:pt x="12530" y="14900"/>
                        <a:pt x="11839" y="15908"/>
                      </a:cubicBezTo>
                      <a:lnTo>
                        <a:pt x="11637" y="16254"/>
                      </a:lnTo>
                      <a:cubicBezTo>
                        <a:pt x="11090" y="17060"/>
                        <a:pt x="10600" y="17925"/>
                        <a:pt x="10168" y="18875"/>
                      </a:cubicBezTo>
                      <a:cubicBezTo>
                        <a:pt x="10053" y="19077"/>
                        <a:pt x="9938" y="19336"/>
                        <a:pt x="9880" y="19566"/>
                      </a:cubicBezTo>
                      <a:cubicBezTo>
                        <a:pt x="9852" y="19653"/>
                        <a:pt x="9765" y="19797"/>
                        <a:pt x="9736" y="19912"/>
                      </a:cubicBezTo>
                      <a:cubicBezTo>
                        <a:pt x="9275" y="21093"/>
                        <a:pt x="8930" y="22303"/>
                        <a:pt x="8728" y="23513"/>
                      </a:cubicBezTo>
                      <a:cubicBezTo>
                        <a:pt x="8699" y="23657"/>
                        <a:pt x="8699" y="23772"/>
                        <a:pt x="8642" y="23916"/>
                      </a:cubicBezTo>
                      <a:cubicBezTo>
                        <a:pt x="8469" y="25126"/>
                        <a:pt x="8411" y="26393"/>
                        <a:pt x="8440" y="27660"/>
                      </a:cubicBezTo>
                      <a:lnTo>
                        <a:pt x="8440" y="28064"/>
                      </a:lnTo>
                      <a:cubicBezTo>
                        <a:pt x="8498" y="29302"/>
                        <a:pt x="8728" y="30541"/>
                        <a:pt x="9045" y="31751"/>
                      </a:cubicBezTo>
                      <a:lnTo>
                        <a:pt x="6539" y="32442"/>
                      </a:lnTo>
                      <a:cubicBezTo>
                        <a:pt x="6467" y="32456"/>
                        <a:pt x="6395" y="32463"/>
                        <a:pt x="6323" y="32463"/>
                      </a:cubicBezTo>
                      <a:cubicBezTo>
                        <a:pt x="6251" y="32463"/>
                        <a:pt x="6179" y="32456"/>
                        <a:pt x="6107" y="32442"/>
                      </a:cubicBezTo>
                      <a:cubicBezTo>
                        <a:pt x="6049" y="32442"/>
                        <a:pt x="5992" y="32413"/>
                        <a:pt x="5963" y="32384"/>
                      </a:cubicBezTo>
                      <a:cubicBezTo>
                        <a:pt x="5877" y="32327"/>
                        <a:pt x="5819" y="32269"/>
                        <a:pt x="5733" y="32183"/>
                      </a:cubicBezTo>
                      <a:cubicBezTo>
                        <a:pt x="5675" y="32125"/>
                        <a:pt x="5617" y="32010"/>
                        <a:pt x="5589" y="31895"/>
                      </a:cubicBezTo>
                      <a:cubicBezTo>
                        <a:pt x="5531" y="31549"/>
                        <a:pt x="5444" y="31232"/>
                        <a:pt x="5387" y="30858"/>
                      </a:cubicBezTo>
                      <a:cubicBezTo>
                        <a:pt x="5329" y="30714"/>
                        <a:pt x="5300" y="30570"/>
                        <a:pt x="5300" y="30426"/>
                      </a:cubicBezTo>
                      <a:cubicBezTo>
                        <a:pt x="5185" y="29878"/>
                        <a:pt x="5156" y="29360"/>
                        <a:pt x="5099" y="28784"/>
                      </a:cubicBezTo>
                      <a:cubicBezTo>
                        <a:pt x="5099" y="28640"/>
                        <a:pt x="5041" y="28496"/>
                        <a:pt x="5041" y="28352"/>
                      </a:cubicBezTo>
                      <a:lnTo>
                        <a:pt x="5041" y="28208"/>
                      </a:lnTo>
                      <a:cubicBezTo>
                        <a:pt x="5041" y="28064"/>
                        <a:pt x="5041" y="27920"/>
                        <a:pt x="5012" y="27804"/>
                      </a:cubicBezTo>
                      <a:cubicBezTo>
                        <a:pt x="5012" y="27488"/>
                        <a:pt x="4984" y="27113"/>
                        <a:pt x="4984" y="26796"/>
                      </a:cubicBezTo>
                      <a:lnTo>
                        <a:pt x="4984" y="26364"/>
                      </a:lnTo>
                      <a:cubicBezTo>
                        <a:pt x="4984" y="25846"/>
                        <a:pt x="5012" y="25327"/>
                        <a:pt x="5041" y="24809"/>
                      </a:cubicBezTo>
                      <a:cubicBezTo>
                        <a:pt x="5041" y="24665"/>
                        <a:pt x="5099" y="24521"/>
                        <a:pt x="5099" y="24377"/>
                      </a:cubicBezTo>
                      <a:cubicBezTo>
                        <a:pt x="5128" y="24031"/>
                        <a:pt x="5156" y="23657"/>
                        <a:pt x="5243" y="23311"/>
                      </a:cubicBezTo>
                      <a:cubicBezTo>
                        <a:pt x="5243" y="23167"/>
                        <a:pt x="5272" y="23052"/>
                        <a:pt x="5300" y="22908"/>
                      </a:cubicBezTo>
                      <a:cubicBezTo>
                        <a:pt x="5300" y="22821"/>
                        <a:pt x="5329" y="22793"/>
                        <a:pt x="5329" y="22735"/>
                      </a:cubicBezTo>
                      <a:cubicBezTo>
                        <a:pt x="5387" y="22591"/>
                        <a:pt x="5387" y="22447"/>
                        <a:pt x="5416" y="22303"/>
                      </a:cubicBezTo>
                      <a:cubicBezTo>
                        <a:pt x="5531" y="21813"/>
                        <a:pt x="5617" y="21352"/>
                        <a:pt x="5733" y="20863"/>
                      </a:cubicBezTo>
                      <a:cubicBezTo>
                        <a:pt x="5761" y="20719"/>
                        <a:pt x="5819" y="20603"/>
                        <a:pt x="5848" y="20459"/>
                      </a:cubicBezTo>
                      <a:cubicBezTo>
                        <a:pt x="6021" y="19883"/>
                        <a:pt x="6193" y="19307"/>
                        <a:pt x="6424" y="18760"/>
                      </a:cubicBezTo>
                      <a:cubicBezTo>
                        <a:pt x="6453" y="18702"/>
                        <a:pt x="6453" y="18616"/>
                        <a:pt x="6481" y="18558"/>
                      </a:cubicBezTo>
                      <a:cubicBezTo>
                        <a:pt x="6539" y="18472"/>
                        <a:pt x="6539" y="18414"/>
                        <a:pt x="6568" y="18357"/>
                      </a:cubicBezTo>
                      <a:cubicBezTo>
                        <a:pt x="6597" y="18299"/>
                        <a:pt x="6597" y="18270"/>
                        <a:pt x="6625" y="18184"/>
                      </a:cubicBezTo>
                      <a:cubicBezTo>
                        <a:pt x="6769" y="17838"/>
                        <a:pt x="6971" y="17464"/>
                        <a:pt x="7115" y="17060"/>
                      </a:cubicBezTo>
                      <a:cubicBezTo>
                        <a:pt x="7144" y="17003"/>
                        <a:pt x="7144" y="16974"/>
                        <a:pt x="7173" y="16888"/>
                      </a:cubicBezTo>
                      <a:lnTo>
                        <a:pt x="7288" y="16686"/>
                      </a:lnTo>
                      <a:cubicBezTo>
                        <a:pt x="7576" y="16110"/>
                        <a:pt x="7864" y="15563"/>
                        <a:pt x="8181" y="15015"/>
                      </a:cubicBezTo>
                      <a:cubicBezTo>
                        <a:pt x="8267" y="14900"/>
                        <a:pt x="8325" y="14756"/>
                        <a:pt x="8411" y="14670"/>
                      </a:cubicBezTo>
                      <a:cubicBezTo>
                        <a:pt x="8498" y="14526"/>
                        <a:pt x="8613" y="14324"/>
                        <a:pt x="8728" y="14180"/>
                      </a:cubicBezTo>
                      <a:lnTo>
                        <a:pt x="8930" y="13863"/>
                      </a:lnTo>
                      <a:cubicBezTo>
                        <a:pt x="9016" y="13748"/>
                        <a:pt x="9074" y="13662"/>
                        <a:pt x="9160" y="13575"/>
                      </a:cubicBezTo>
                      <a:cubicBezTo>
                        <a:pt x="9218" y="13460"/>
                        <a:pt x="9333" y="13374"/>
                        <a:pt x="9419" y="13258"/>
                      </a:cubicBezTo>
                      <a:cubicBezTo>
                        <a:pt x="9794" y="12740"/>
                        <a:pt x="10197" y="12250"/>
                        <a:pt x="10629" y="11732"/>
                      </a:cubicBezTo>
                      <a:cubicBezTo>
                        <a:pt x="10744" y="11645"/>
                        <a:pt x="10802" y="11530"/>
                        <a:pt x="10917" y="11415"/>
                      </a:cubicBezTo>
                      <a:cubicBezTo>
                        <a:pt x="11205" y="11098"/>
                        <a:pt x="11493" y="10810"/>
                        <a:pt x="11810" y="10493"/>
                      </a:cubicBezTo>
                      <a:lnTo>
                        <a:pt x="11868" y="10436"/>
                      </a:lnTo>
                      <a:lnTo>
                        <a:pt x="12098" y="10205"/>
                      </a:lnTo>
                      <a:lnTo>
                        <a:pt x="12156" y="10147"/>
                      </a:lnTo>
                      <a:cubicBezTo>
                        <a:pt x="12617" y="9715"/>
                        <a:pt x="13106" y="9283"/>
                        <a:pt x="13625" y="8909"/>
                      </a:cubicBezTo>
                      <a:cubicBezTo>
                        <a:pt x="13740" y="8823"/>
                        <a:pt x="13826" y="8707"/>
                        <a:pt x="13942" y="8650"/>
                      </a:cubicBezTo>
                      <a:cubicBezTo>
                        <a:pt x="14259" y="8390"/>
                        <a:pt x="14633" y="8131"/>
                        <a:pt x="14979" y="7930"/>
                      </a:cubicBezTo>
                      <a:cubicBezTo>
                        <a:pt x="15094" y="7843"/>
                        <a:pt x="15209" y="7786"/>
                        <a:pt x="15353" y="7699"/>
                      </a:cubicBezTo>
                      <a:cubicBezTo>
                        <a:pt x="15468" y="7642"/>
                        <a:pt x="15612" y="7555"/>
                        <a:pt x="15699" y="7498"/>
                      </a:cubicBezTo>
                      <a:cubicBezTo>
                        <a:pt x="15814" y="7411"/>
                        <a:pt x="15929" y="7353"/>
                        <a:pt x="16073" y="7267"/>
                      </a:cubicBezTo>
                      <a:cubicBezTo>
                        <a:pt x="16390" y="7065"/>
                        <a:pt x="16764" y="6893"/>
                        <a:pt x="17110" y="6691"/>
                      </a:cubicBezTo>
                      <a:cubicBezTo>
                        <a:pt x="17225" y="6633"/>
                        <a:pt x="17369" y="6547"/>
                        <a:pt x="17485" y="6518"/>
                      </a:cubicBezTo>
                      <a:cubicBezTo>
                        <a:pt x="17657" y="6403"/>
                        <a:pt x="17859" y="6345"/>
                        <a:pt x="18061" y="6230"/>
                      </a:cubicBezTo>
                      <a:cubicBezTo>
                        <a:pt x="18233" y="6173"/>
                        <a:pt x="18435" y="6057"/>
                        <a:pt x="18637" y="5971"/>
                      </a:cubicBezTo>
                      <a:cubicBezTo>
                        <a:pt x="18781" y="5942"/>
                        <a:pt x="18867" y="5884"/>
                        <a:pt x="19011" y="5827"/>
                      </a:cubicBezTo>
                      <a:cubicBezTo>
                        <a:pt x="19386" y="5683"/>
                        <a:pt x="19789" y="5539"/>
                        <a:pt x="20135" y="5395"/>
                      </a:cubicBezTo>
                      <a:cubicBezTo>
                        <a:pt x="20279" y="5366"/>
                        <a:pt x="20394" y="5337"/>
                        <a:pt x="20538" y="5251"/>
                      </a:cubicBezTo>
                      <a:cubicBezTo>
                        <a:pt x="20682" y="5222"/>
                        <a:pt x="20797" y="5193"/>
                        <a:pt x="20912" y="5164"/>
                      </a:cubicBezTo>
                      <a:cubicBezTo>
                        <a:pt x="21056" y="5107"/>
                        <a:pt x="21172" y="5078"/>
                        <a:pt x="21316" y="5049"/>
                      </a:cubicBezTo>
                      <a:cubicBezTo>
                        <a:pt x="21719" y="4934"/>
                        <a:pt x="22151" y="4819"/>
                        <a:pt x="22554" y="4732"/>
                      </a:cubicBezTo>
                      <a:cubicBezTo>
                        <a:pt x="22698" y="4675"/>
                        <a:pt x="22842" y="4646"/>
                        <a:pt x="22929" y="4646"/>
                      </a:cubicBezTo>
                      <a:cubicBezTo>
                        <a:pt x="23591" y="4502"/>
                        <a:pt x="24225" y="4387"/>
                        <a:pt x="24887" y="4329"/>
                      </a:cubicBezTo>
                      <a:lnTo>
                        <a:pt x="24916" y="4329"/>
                      </a:lnTo>
                      <a:cubicBezTo>
                        <a:pt x="25031" y="4329"/>
                        <a:pt x="25175" y="4300"/>
                        <a:pt x="25319" y="4300"/>
                      </a:cubicBezTo>
                      <a:lnTo>
                        <a:pt x="25348" y="4300"/>
                      </a:lnTo>
                      <a:cubicBezTo>
                        <a:pt x="25780" y="4243"/>
                        <a:pt x="26212" y="4214"/>
                        <a:pt x="26644" y="4214"/>
                      </a:cubicBezTo>
                      <a:close/>
                      <a:moveTo>
                        <a:pt x="3399" y="30742"/>
                      </a:moveTo>
                      <a:cubicBezTo>
                        <a:pt x="3947" y="30742"/>
                        <a:pt x="4465" y="30829"/>
                        <a:pt x="4984" y="30886"/>
                      </a:cubicBezTo>
                      <a:cubicBezTo>
                        <a:pt x="5041" y="31290"/>
                        <a:pt x="5128" y="31693"/>
                        <a:pt x="5243" y="32096"/>
                      </a:cubicBezTo>
                      <a:cubicBezTo>
                        <a:pt x="5272" y="32240"/>
                        <a:pt x="5329" y="32384"/>
                        <a:pt x="5416" y="32471"/>
                      </a:cubicBezTo>
                      <a:cubicBezTo>
                        <a:pt x="5099" y="32672"/>
                        <a:pt x="4753" y="32816"/>
                        <a:pt x="4436" y="32960"/>
                      </a:cubicBezTo>
                      <a:cubicBezTo>
                        <a:pt x="3975" y="33133"/>
                        <a:pt x="3543" y="33277"/>
                        <a:pt x="3227" y="33335"/>
                      </a:cubicBezTo>
                      <a:cubicBezTo>
                        <a:pt x="2953" y="33397"/>
                        <a:pt x="2690" y="33427"/>
                        <a:pt x="2444" y="33427"/>
                      </a:cubicBezTo>
                      <a:cubicBezTo>
                        <a:pt x="2122" y="33427"/>
                        <a:pt x="1830" y="33375"/>
                        <a:pt x="1585" y="33277"/>
                      </a:cubicBezTo>
                      <a:cubicBezTo>
                        <a:pt x="1383" y="33191"/>
                        <a:pt x="1210" y="33047"/>
                        <a:pt x="1066" y="32903"/>
                      </a:cubicBezTo>
                      <a:cubicBezTo>
                        <a:pt x="922" y="32759"/>
                        <a:pt x="836" y="32586"/>
                        <a:pt x="807" y="32413"/>
                      </a:cubicBezTo>
                      <a:cubicBezTo>
                        <a:pt x="749" y="32240"/>
                        <a:pt x="807" y="32039"/>
                        <a:pt x="865" y="31866"/>
                      </a:cubicBezTo>
                      <a:cubicBezTo>
                        <a:pt x="980" y="31607"/>
                        <a:pt x="1153" y="31405"/>
                        <a:pt x="1412" y="31232"/>
                      </a:cubicBezTo>
                      <a:cubicBezTo>
                        <a:pt x="1930" y="30858"/>
                        <a:pt x="2650" y="30742"/>
                        <a:pt x="3399" y="30742"/>
                      </a:cubicBezTo>
                      <a:close/>
                      <a:moveTo>
                        <a:pt x="28060" y="1"/>
                      </a:moveTo>
                      <a:cubicBezTo>
                        <a:pt x="27543" y="1"/>
                        <a:pt x="27018" y="289"/>
                        <a:pt x="26731" y="815"/>
                      </a:cubicBezTo>
                      <a:cubicBezTo>
                        <a:pt x="26270" y="1593"/>
                        <a:pt x="26183" y="2630"/>
                        <a:pt x="26558" y="3955"/>
                      </a:cubicBezTo>
                      <a:cubicBezTo>
                        <a:pt x="26155" y="3955"/>
                        <a:pt x="25780" y="3983"/>
                        <a:pt x="25406" y="4041"/>
                      </a:cubicBezTo>
                      <a:cubicBezTo>
                        <a:pt x="25492" y="1765"/>
                        <a:pt x="24686" y="585"/>
                        <a:pt x="23735" y="383"/>
                      </a:cubicBezTo>
                      <a:cubicBezTo>
                        <a:pt x="23669" y="375"/>
                        <a:pt x="23603" y="371"/>
                        <a:pt x="23538" y="371"/>
                      </a:cubicBezTo>
                      <a:cubicBezTo>
                        <a:pt x="23144" y="371"/>
                        <a:pt x="22760" y="519"/>
                        <a:pt x="22439" y="815"/>
                      </a:cubicBezTo>
                      <a:cubicBezTo>
                        <a:pt x="21892" y="1362"/>
                        <a:pt x="21748" y="2255"/>
                        <a:pt x="22007" y="3321"/>
                      </a:cubicBezTo>
                      <a:cubicBezTo>
                        <a:pt x="22093" y="3551"/>
                        <a:pt x="22237" y="3983"/>
                        <a:pt x="22439" y="4502"/>
                      </a:cubicBezTo>
                      <a:cubicBezTo>
                        <a:pt x="22093" y="4559"/>
                        <a:pt x="21690" y="4675"/>
                        <a:pt x="21316" y="4790"/>
                      </a:cubicBezTo>
                      <a:cubicBezTo>
                        <a:pt x="21172" y="3407"/>
                        <a:pt x="20739" y="2486"/>
                        <a:pt x="20077" y="1967"/>
                      </a:cubicBezTo>
                      <a:lnTo>
                        <a:pt x="20019" y="1967"/>
                      </a:lnTo>
                      <a:cubicBezTo>
                        <a:pt x="19875" y="1881"/>
                        <a:pt x="19731" y="1765"/>
                        <a:pt x="19558" y="1737"/>
                      </a:cubicBezTo>
                      <a:cubicBezTo>
                        <a:pt x="19414" y="1650"/>
                        <a:pt x="19270" y="1621"/>
                        <a:pt x="19126" y="1621"/>
                      </a:cubicBezTo>
                      <a:cubicBezTo>
                        <a:pt x="19072" y="1615"/>
                        <a:pt x="19018" y="1612"/>
                        <a:pt x="18965" y="1612"/>
                      </a:cubicBezTo>
                      <a:cubicBezTo>
                        <a:pt x="18284" y="1612"/>
                        <a:pt x="17702" y="2116"/>
                        <a:pt x="17542" y="2918"/>
                      </a:cubicBezTo>
                      <a:cubicBezTo>
                        <a:pt x="17427" y="3494"/>
                        <a:pt x="17513" y="4156"/>
                        <a:pt x="17801" y="4790"/>
                      </a:cubicBezTo>
                      <a:cubicBezTo>
                        <a:pt x="17917" y="5049"/>
                        <a:pt x="18118" y="5424"/>
                        <a:pt x="18406" y="5856"/>
                      </a:cubicBezTo>
                      <a:cubicBezTo>
                        <a:pt x="18233" y="5942"/>
                        <a:pt x="18061" y="6000"/>
                        <a:pt x="17917" y="6086"/>
                      </a:cubicBezTo>
                      <a:cubicBezTo>
                        <a:pt x="17715" y="6144"/>
                        <a:pt x="17542" y="6259"/>
                        <a:pt x="17398" y="6345"/>
                      </a:cubicBezTo>
                      <a:cubicBezTo>
                        <a:pt x="16995" y="5049"/>
                        <a:pt x="16476" y="4214"/>
                        <a:pt x="15699" y="3782"/>
                      </a:cubicBezTo>
                      <a:cubicBezTo>
                        <a:pt x="15435" y="3606"/>
                        <a:pt x="15137" y="3531"/>
                        <a:pt x="14857" y="3531"/>
                      </a:cubicBezTo>
                      <a:cubicBezTo>
                        <a:pt x="14771" y="3531"/>
                        <a:pt x="14686" y="3538"/>
                        <a:pt x="14604" y="3551"/>
                      </a:cubicBezTo>
                      <a:cubicBezTo>
                        <a:pt x="13913" y="3667"/>
                        <a:pt x="13452" y="4243"/>
                        <a:pt x="13452" y="5078"/>
                      </a:cubicBezTo>
                      <a:cubicBezTo>
                        <a:pt x="13394" y="5942"/>
                        <a:pt x="13826" y="6835"/>
                        <a:pt x="14777" y="7843"/>
                      </a:cubicBezTo>
                      <a:cubicBezTo>
                        <a:pt x="14460" y="8074"/>
                        <a:pt x="14172" y="8275"/>
                        <a:pt x="13826" y="8506"/>
                      </a:cubicBezTo>
                      <a:cubicBezTo>
                        <a:pt x="13222" y="7267"/>
                        <a:pt x="12530" y="6518"/>
                        <a:pt x="11724" y="6259"/>
                      </a:cubicBezTo>
                      <a:cubicBezTo>
                        <a:pt x="11511" y="6183"/>
                        <a:pt x="11298" y="6147"/>
                        <a:pt x="11098" y="6147"/>
                      </a:cubicBezTo>
                      <a:cubicBezTo>
                        <a:pt x="10919" y="6147"/>
                        <a:pt x="10750" y="6176"/>
                        <a:pt x="10600" y="6230"/>
                      </a:cubicBezTo>
                      <a:cubicBezTo>
                        <a:pt x="10456" y="6288"/>
                        <a:pt x="10312" y="6374"/>
                        <a:pt x="10197" y="6432"/>
                      </a:cubicBezTo>
                      <a:cubicBezTo>
                        <a:pt x="9794" y="6777"/>
                        <a:pt x="9621" y="7296"/>
                        <a:pt x="9707" y="7930"/>
                      </a:cubicBezTo>
                      <a:cubicBezTo>
                        <a:pt x="9794" y="8823"/>
                        <a:pt x="10428" y="9658"/>
                        <a:pt x="11522" y="10464"/>
                      </a:cubicBezTo>
                      <a:cubicBezTo>
                        <a:pt x="11234" y="10724"/>
                        <a:pt x="11004" y="11012"/>
                        <a:pt x="10744" y="11300"/>
                      </a:cubicBezTo>
                      <a:cubicBezTo>
                        <a:pt x="10082" y="10407"/>
                        <a:pt x="9275" y="9571"/>
                        <a:pt x="8210" y="9399"/>
                      </a:cubicBezTo>
                      <a:cubicBezTo>
                        <a:pt x="8123" y="9384"/>
                        <a:pt x="8037" y="9377"/>
                        <a:pt x="7950" y="9377"/>
                      </a:cubicBezTo>
                      <a:cubicBezTo>
                        <a:pt x="7864" y="9377"/>
                        <a:pt x="7778" y="9384"/>
                        <a:pt x="7691" y="9399"/>
                      </a:cubicBezTo>
                      <a:cubicBezTo>
                        <a:pt x="7288" y="9427"/>
                        <a:pt x="6971" y="9600"/>
                        <a:pt x="6741" y="9859"/>
                      </a:cubicBezTo>
                      <a:cubicBezTo>
                        <a:pt x="6481" y="10147"/>
                        <a:pt x="6395" y="10551"/>
                        <a:pt x="6424" y="10954"/>
                      </a:cubicBezTo>
                      <a:cubicBezTo>
                        <a:pt x="6481" y="11617"/>
                        <a:pt x="6971" y="12394"/>
                        <a:pt x="7634" y="12884"/>
                      </a:cubicBezTo>
                      <a:cubicBezTo>
                        <a:pt x="7864" y="13028"/>
                        <a:pt x="8181" y="13258"/>
                        <a:pt x="8584" y="13460"/>
                      </a:cubicBezTo>
                      <a:cubicBezTo>
                        <a:pt x="8642" y="13489"/>
                        <a:pt x="8757" y="13575"/>
                        <a:pt x="8872" y="13604"/>
                      </a:cubicBezTo>
                      <a:cubicBezTo>
                        <a:pt x="8757" y="13748"/>
                        <a:pt x="8699" y="13892"/>
                        <a:pt x="8584" y="14007"/>
                      </a:cubicBezTo>
                      <a:cubicBezTo>
                        <a:pt x="8469" y="14180"/>
                        <a:pt x="8325" y="14353"/>
                        <a:pt x="8210" y="14555"/>
                      </a:cubicBezTo>
                      <a:cubicBezTo>
                        <a:pt x="7446" y="13763"/>
                        <a:pt x="6461" y="13027"/>
                        <a:pt x="5391" y="13027"/>
                      </a:cubicBezTo>
                      <a:cubicBezTo>
                        <a:pt x="5370" y="13027"/>
                        <a:pt x="5350" y="13027"/>
                        <a:pt x="5329" y="13028"/>
                      </a:cubicBezTo>
                      <a:cubicBezTo>
                        <a:pt x="5185" y="13028"/>
                        <a:pt x="5041" y="13028"/>
                        <a:pt x="4897" y="13057"/>
                      </a:cubicBezTo>
                      <a:cubicBezTo>
                        <a:pt x="4465" y="13172"/>
                        <a:pt x="4148" y="13402"/>
                        <a:pt x="3975" y="13719"/>
                      </a:cubicBezTo>
                      <a:cubicBezTo>
                        <a:pt x="3745" y="14036"/>
                        <a:pt x="3716" y="14439"/>
                        <a:pt x="3831" y="14843"/>
                      </a:cubicBezTo>
                      <a:cubicBezTo>
                        <a:pt x="4004" y="15476"/>
                        <a:pt x="4609" y="16168"/>
                        <a:pt x="5387" y="16513"/>
                      </a:cubicBezTo>
                      <a:cubicBezTo>
                        <a:pt x="5704" y="16715"/>
                        <a:pt x="6165" y="16888"/>
                        <a:pt x="6741" y="17032"/>
                      </a:cubicBezTo>
                      <a:cubicBezTo>
                        <a:pt x="6769" y="17032"/>
                        <a:pt x="6827" y="17032"/>
                        <a:pt x="6856" y="17060"/>
                      </a:cubicBezTo>
                      <a:cubicBezTo>
                        <a:pt x="6683" y="17435"/>
                        <a:pt x="6539" y="17809"/>
                        <a:pt x="6337" y="18213"/>
                      </a:cubicBezTo>
                      <a:cubicBezTo>
                        <a:pt x="5113" y="17338"/>
                        <a:pt x="4187" y="17101"/>
                        <a:pt x="3544" y="17101"/>
                      </a:cubicBezTo>
                      <a:cubicBezTo>
                        <a:pt x="3128" y="17101"/>
                        <a:pt x="2832" y="17200"/>
                        <a:pt x="2650" y="17291"/>
                      </a:cubicBezTo>
                      <a:cubicBezTo>
                        <a:pt x="2103" y="17521"/>
                        <a:pt x="1786" y="18069"/>
                        <a:pt x="1815" y="18645"/>
                      </a:cubicBezTo>
                      <a:cubicBezTo>
                        <a:pt x="1844" y="19336"/>
                        <a:pt x="2391" y="20200"/>
                        <a:pt x="3745" y="20632"/>
                      </a:cubicBezTo>
                      <a:cubicBezTo>
                        <a:pt x="4148" y="20747"/>
                        <a:pt x="4667" y="20834"/>
                        <a:pt x="5243" y="20920"/>
                      </a:cubicBezTo>
                      <a:cubicBezTo>
                        <a:pt x="5300" y="20920"/>
                        <a:pt x="5387" y="20920"/>
                        <a:pt x="5444" y="20949"/>
                      </a:cubicBezTo>
                      <a:cubicBezTo>
                        <a:pt x="5329" y="21381"/>
                        <a:pt x="5243" y="21784"/>
                        <a:pt x="5156" y="22216"/>
                      </a:cubicBezTo>
                      <a:cubicBezTo>
                        <a:pt x="4175" y="21726"/>
                        <a:pt x="3327" y="21476"/>
                        <a:pt x="2595" y="21476"/>
                      </a:cubicBezTo>
                      <a:cubicBezTo>
                        <a:pt x="2253" y="21476"/>
                        <a:pt x="1936" y="21530"/>
                        <a:pt x="1642" y="21640"/>
                      </a:cubicBezTo>
                      <a:cubicBezTo>
                        <a:pt x="1498" y="21669"/>
                        <a:pt x="1383" y="21756"/>
                        <a:pt x="1268" y="21813"/>
                      </a:cubicBezTo>
                      <a:cubicBezTo>
                        <a:pt x="836" y="22072"/>
                        <a:pt x="577" y="22476"/>
                        <a:pt x="548" y="22908"/>
                      </a:cubicBezTo>
                      <a:cubicBezTo>
                        <a:pt x="519" y="23369"/>
                        <a:pt x="721" y="23829"/>
                        <a:pt x="1124" y="24233"/>
                      </a:cubicBezTo>
                      <a:cubicBezTo>
                        <a:pt x="1700" y="24780"/>
                        <a:pt x="2564" y="25010"/>
                        <a:pt x="3716" y="25010"/>
                      </a:cubicBezTo>
                      <a:cubicBezTo>
                        <a:pt x="4033" y="25010"/>
                        <a:pt x="4379" y="24982"/>
                        <a:pt x="4724" y="24953"/>
                      </a:cubicBezTo>
                      <a:lnTo>
                        <a:pt x="4724" y="24953"/>
                      </a:lnTo>
                      <a:cubicBezTo>
                        <a:pt x="4696" y="25414"/>
                        <a:pt x="4667" y="25846"/>
                        <a:pt x="4667" y="26335"/>
                      </a:cubicBezTo>
                      <a:cubicBezTo>
                        <a:pt x="3808" y="26054"/>
                        <a:pt x="3071" y="25917"/>
                        <a:pt x="2441" y="25917"/>
                      </a:cubicBezTo>
                      <a:cubicBezTo>
                        <a:pt x="1844" y="25917"/>
                        <a:pt x="1342" y="26040"/>
                        <a:pt x="922" y="26278"/>
                      </a:cubicBezTo>
                      <a:cubicBezTo>
                        <a:pt x="692" y="26422"/>
                        <a:pt x="519" y="26566"/>
                        <a:pt x="375" y="26767"/>
                      </a:cubicBezTo>
                      <a:cubicBezTo>
                        <a:pt x="116" y="27084"/>
                        <a:pt x="1" y="27488"/>
                        <a:pt x="87" y="27833"/>
                      </a:cubicBezTo>
                      <a:cubicBezTo>
                        <a:pt x="145" y="28265"/>
                        <a:pt x="433" y="28669"/>
                        <a:pt x="865" y="28928"/>
                      </a:cubicBezTo>
                      <a:cubicBezTo>
                        <a:pt x="1354" y="29216"/>
                        <a:pt x="1873" y="29360"/>
                        <a:pt x="2535" y="29360"/>
                      </a:cubicBezTo>
                      <a:cubicBezTo>
                        <a:pt x="3025" y="29360"/>
                        <a:pt x="3659" y="29273"/>
                        <a:pt x="4292" y="29101"/>
                      </a:cubicBezTo>
                      <a:lnTo>
                        <a:pt x="4724" y="28985"/>
                      </a:lnTo>
                      <a:cubicBezTo>
                        <a:pt x="4753" y="29446"/>
                        <a:pt x="4840" y="29965"/>
                        <a:pt x="4897" y="30426"/>
                      </a:cubicBezTo>
                      <a:cubicBezTo>
                        <a:pt x="4425" y="30358"/>
                        <a:pt x="3900" y="30304"/>
                        <a:pt x="3381" y="30304"/>
                      </a:cubicBezTo>
                      <a:cubicBezTo>
                        <a:pt x="2570" y="30304"/>
                        <a:pt x="1772" y="30436"/>
                        <a:pt x="1210" y="30858"/>
                      </a:cubicBezTo>
                      <a:cubicBezTo>
                        <a:pt x="865" y="31059"/>
                        <a:pt x="663" y="31376"/>
                        <a:pt x="519" y="31693"/>
                      </a:cubicBezTo>
                      <a:cubicBezTo>
                        <a:pt x="404" y="31952"/>
                        <a:pt x="375" y="32183"/>
                        <a:pt x="404" y="32471"/>
                      </a:cubicBezTo>
                      <a:cubicBezTo>
                        <a:pt x="433" y="32730"/>
                        <a:pt x="548" y="32989"/>
                        <a:pt x="721" y="33191"/>
                      </a:cubicBezTo>
                      <a:cubicBezTo>
                        <a:pt x="922" y="33392"/>
                        <a:pt x="1153" y="33565"/>
                        <a:pt x="1412" y="33680"/>
                      </a:cubicBezTo>
                      <a:cubicBezTo>
                        <a:pt x="1729" y="33824"/>
                        <a:pt x="2103" y="33882"/>
                        <a:pt x="2506" y="33882"/>
                      </a:cubicBezTo>
                      <a:cubicBezTo>
                        <a:pt x="2737" y="33882"/>
                        <a:pt x="3025" y="33853"/>
                        <a:pt x="3284" y="33767"/>
                      </a:cubicBezTo>
                      <a:cubicBezTo>
                        <a:pt x="3659" y="33709"/>
                        <a:pt x="4091" y="33565"/>
                        <a:pt x="4552" y="33335"/>
                      </a:cubicBezTo>
                      <a:cubicBezTo>
                        <a:pt x="4897" y="33191"/>
                        <a:pt x="5272" y="33018"/>
                        <a:pt x="5617" y="32845"/>
                      </a:cubicBezTo>
                      <a:cubicBezTo>
                        <a:pt x="5617" y="32845"/>
                        <a:pt x="5675" y="32816"/>
                        <a:pt x="5704" y="32816"/>
                      </a:cubicBezTo>
                      <a:cubicBezTo>
                        <a:pt x="5704" y="32816"/>
                        <a:pt x="5733" y="32845"/>
                        <a:pt x="5761" y="32845"/>
                      </a:cubicBezTo>
                      <a:cubicBezTo>
                        <a:pt x="5963" y="32960"/>
                        <a:pt x="6165" y="33018"/>
                        <a:pt x="6395" y="33018"/>
                      </a:cubicBezTo>
                      <a:cubicBezTo>
                        <a:pt x="6481" y="33018"/>
                        <a:pt x="6597" y="33018"/>
                        <a:pt x="6712" y="32989"/>
                      </a:cubicBezTo>
                      <a:lnTo>
                        <a:pt x="7144" y="32874"/>
                      </a:lnTo>
                      <a:lnTo>
                        <a:pt x="9419" y="32211"/>
                      </a:lnTo>
                      <a:lnTo>
                        <a:pt x="12588" y="31347"/>
                      </a:lnTo>
                      <a:lnTo>
                        <a:pt x="13078" y="31203"/>
                      </a:lnTo>
                      <a:lnTo>
                        <a:pt x="14403" y="30858"/>
                      </a:lnTo>
                      <a:lnTo>
                        <a:pt x="16764" y="30195"/>
                      </a:lnTo>
                      <a:lnTo>
                        <a:pt x="19501" y="29446"/>
                      </a:lnTo>
                      <a:lnTo>
                        <a:pt x="19587" y="29446"/>
                      </a:lnTo>
                      <a:lnTo>
                        <a:pt x="19818" y="29389"/>
                      </a:lnTo>
                      <a:lnTo>
                        <a:pt x="20423" y="29187"/>
                      </a:lnTo>
                      <a:lnTo>
                        <a:pt x="20451" y="29187"/>
                      </a:lnTo>
                      <a:lnTo>
                        <a:pt x="24110" y="28179"/>
                      </a:lnTo>
                      <a:lnTo>
                        <a:pt x="25463" y="27804"/>
                      </a:lnTo>
                      <a:cubicBezTo>
                        <a:pt x="25463" y="28150"/>
                        <a:pt x="25550" y="28553"/>
                        <a:pt x="25723" y="28899"/>
                      </a:cubicBezTo>
                      <a:cubicBezTo>
                        <a:pt x="26126" y="29734"/>
                        <a:pt x="26904" y="30310"/>
                        <a:pt x="27854" y="30426"/>
                      </a:cubicBezTo>
                      <a:lnTo>
                        <a:pt x="28084" y="30426"/>
                      </a:lnTo>
                      <a:cubicBezTo>
                        <a:pt x="28488" y="30426"/>
                        <a:pt x="28862" y="30339"/>
                        <a:pt x="29208" y="30166"/>
                      </a:cubicBezTo>
                      <a:cubicBezTo>
                        <a:pt x="30187" y="29734"/>
                        <a:pt x="30734" y="28755"/>
                        <a:pt x="30734" y="27804"/>
                      </a:cubicBezTo>
                      <a:cubicBezTo>
                        <a:pt x="30734" y="27430"/>
                        <a:pt x="30648" y="27027"/>
                        <a:pt x="30475" y="26710"/>
                      </a:cubicBezTo>
                      <a:cubicBezTo>
                        <a:pt x="30302" y="26364"/>
                        <a:pt x="30072" y="26019"/>
                        <a:pt x="29784" y="25817"/>
                      </a:cubicBezTo>
                      <a:lnTo>
                        <a:pt x="30965" y="25010"/>
                      </a:lnTo>
                      <a:lnTo>
                        <a:pt x="34105" y="22908"/>
                      </a:lnTo>
                      <a:lnTo>
                        <a:pt x="34853" y="22389"/>
                      </a:lnTo>
                      <a:lnTo>
                        <a:pt x="35516" y="21957"/>
                      </a:lnTo>
                      <a:lnTo>
                        <a:pt x="37244" y="20805"/>
                      </a:lnTo>
                      <a:lnTo>
                        <a:pt x="40384" y="18674"/>
                      </a:lnTo>
                      <a:lnTo>
                        <a:pt x="43495" y="16571"/>
                      </a:lnTo>
                      <a:lnTo>
                        <a:pt x="43552" y="16571"/>
                      </a:lnTo>
                      <a:lnTo>
                        <a:pt x="45799" y="15015"/>
                      </a:lnTo>
                      <a:cubicBezTo>
                        <a:pt x="46145" y="14785"/>
                        <a:pt x="46317" y="14468"/>
                        <a:pt x="46346" y="14151"/>
                      </a:cubicBezTo>
                      <a:cubicBezTo>
                        <a:pt x="46375" y="14151"/>
                        <a:pt x="46375" y="14151"/>
                        <a:pt x="46433" y="14122"/>
                      </a:cubicBezTo>
                      <a:cubicBezTo>
                        <a:pt x="49025" y="13114"/>
                        <a:pt x="49918" y="11818"/>
                        <a:pt x="49918" y="10839"/>
                      </a:cubicBezTo>
                      <a:cubicBezTo>
                        <a:pt x="49889" y="10551"/>
                        <a:pt x="49832" y="10407"/>
                        <a:pt x="49803" y="10292"/>
                      </a:cubicBezTo>
                      <a:cubicBezTo>
                        <a:pt x="49659" y="9831"/>
                        <a:pt x="49313" y="9456"/>
                        <a:pt x="48795" y="9341"/>
                      </a:cubicBezTo>
                      <a:cubicBezTo>
                        <a:pt x="48634" y="9292"/>
                        <a:pt x="48467" y="9267"/>
                        <a:pt x="48296" y="9267"/>
                      </a:cubicBezTo>
                      <a:cubicBezTo>
                        <a:pt x="47669" y="9267"/>
                        <a:pt x="46986" y="9594"/>
                        <a:pt x="46375" y="10205"/>
                      </a:cubicBezTo>
                      <a:cubicBezTo>
                        <a:pt x="46001" y="10580"/>
                        <a:pt x="45482" y="11213"/>
                        <a:pt x="45079" y="11876"/>
                      </a:cubicBezTo>
                      <a:lnTo>
                        <a:pt x="44877" y="11674"/>
                      </a:lnTo>
                      <a:cubicBezTo>
                        <a:pt x="44848" y="11645"/>
                        <a:pt x="44791" y="11588"/>
                        <a:pt x="44791" y="11559"/>
                      </a:cubicBezTo>
                      <a:cubicBezTo>
                        <a:pt x="44762" y="11501"/>
                        <a:pt x="44704" y="11444"/>
                        <a:pt x="44618" y="11386"/>
                      </a:cubicBezTo>
                      <a:cubicBezTo>
                        <a:pt x="44560" y="11271"/>
                        <a:pt x="44445" y="11156"/>
                        <a:pt x="44330" y="11098"/>
                      </a:cubicBezTo>
                      <a:lnTo>
                        <a:pt x="44272" y="11012"/>
                      </a:lnTo>
                      <a:cubicBezTo>
                        <a:pt x="44215" y="10983"/>
                        <a:pt x="44186" y="10896"/>
                        <a:pt x="44128" y="10868"/>
                      </a:cubicBezTo>
                      <a:lnTo>
                        <a:pt x="44071" y="10839"/>
                      </a:lnTo>
                      <a:cubicBezTo>
                        <a:pt x="45655" y="9802"/>
                        <a:pt x="46577" y="8621"/>
                        <a:pt x="46577" y="7555"/>
                      </a:cubicBezTo>
                      <a:cubicBezTo>
                        <a:pt x="46577" y="7440"/>
                        <a:pt x="46577" y="7353"/>
                        <a:pt x="46519" y="7238"/>
                      </a:cubicBezTo>
                      <a:cubicBezTo>
                        <a:pt x="46433" y="6662"/>
                        <a:pt x="46029" y="6230"/>
                        <a:pt x="45453" y="6115"/>
                      </a:cubicBezTo>
                      <a:cubicBezTo>
                        <a:pt x="45345" y="6091"/>
                        <a:pt x="45229" y="6079"/>
                        <a:pt x="45107" y="6079"/>
                      </a:cubicBezTo>
                      <a:cubicBezTo>
                        <a:pt x="44483" y="6079"/>
                        <a:pt x="43704" y="6414"/>
                        <a:pt x="43005" y="7353"/>
                      </a:cubicBezTo>
                      <a:cubicBezTo>
                        <a:pt x="42717" y="7757"/>
                        <a:pt x="42343" y="8390"/>
                        <a:pt x="42112" y="9024"/>
                      </a:cubicBezTo>
                      <a:cubicBezTo>
                        <a:pt x="41968" y="8938"/>
                        <a:pt x="41853" y="8823"/>
                        <a:pt x="41709" y="8707"/>
                      </a:cubicBezTo>
                      <a:cubicBezTo>
                        <a:pt x="41680" y="8678"/>
                        <a:pt x="41594" y="8650"/>
                        <a:pt x="41565" y="8592"/>
                      </a:cubicBezTo>
                      <a:lnTo>
                        <a:pt x="41133" y="8275"/>
                      </a:lnTo>
                      <a:cubicBezTo>
                        <a:pt x="41104" y="8246"/>
                        <a:pt x="41046" y="8246"/>
                        <a:pt x="41018" y="8218"/>
                      </a:cubicBezTo>
                      <a:cubicBezTo>
                        <a:pt x="42890" y="6403"/>
                        <a:pt x="43034" y="4934"/>
                        <a:pt x="42573" y="4127"/>
                      </a:cubicBezTo>
                      <a:cubicBezTo>
                        <a:pt x="42328" y="3720"/>
                        <a:pt x="41878" y="3491"/>
                        <a:pt x="41368" y="3491"/>
                      </a:cubicBezTo>
                      <a:cubicBezTo>
                        <a:pt x="41338" y="3491"/>
                        <a:pt x="41307" y="3492"/>
                        <a:pt x="41277" y="3494"/>
                      </a:cubicBezTo>
                      <a:cubicBezTo>
                        <a:pt x="40470" y="3523"/>
                        <a:pt x="39721" y="4127"/>
                        <a:pt x="39232" y="5107"/>
                      </a:cubicBezTo>
                      <a:cubicBezTo>
                        <a:pt x="39001" y="5510"/>
                        <a:pt x="38828" y="6115"/>
                        <a:pt x="38656" y="6720"/>
                      </a:cubicBezTo>
                      <a:cubicBezTo>
                        <a:pt x="38252" y="6518"/>
                        <a:pt x="37878" y="6345"/>
                        <a:pt x="37503" y="6144"/>
                      </a:cubicBezTo>
                      <a:cubicBezTo>
                        <a:pt x="38080" y="5337"/>
                        <a:pt x="38598" y="4358"/>
                        <a:pt x="38598" y="3379"/>
                      </a:cubicBezTo>
                      <a:cubicBezTo>
                        <a:pt x="38598" y="3206"/>
                        <a:pt x="38598" y="3033"/>
                        <a:pt x="38540" y="2831"/>
                      </a:cubicBezTo>
                      <a:cubicBezTo>
                        <a:pt x="38454" y="2486"/>
                        <a:pt x="38310" y="2169"/>
                        <a:pt x="38080" y="1938"/>
                      </a:cubicBezTo>
                      <a:cubicBezTo>
                        <a:pt x="37820" y="1679"/>
                        <a:pt x="37496" y="1549"/>
                        <a:pt x="37144" y="1549"/>
                      </a:cubicBezTo>
                      <a:cubicBezTo>
                        <a:pt x="37026" y="1549"/>
                        <a:pt x="36906" y="1564"/>
                        <a:pt x="36783" y="1593"/>
                      </a:cubicBezTo>
                      <a:cubicBezTo>
                        <a:pt x="35286" y="1938"/>
                        <a:pt x="34911" y="3897"/>
                        <a:pt x="34767" y="5078"/>
                      </a:cubicBezTo>
                      <a:cubicBezTo>
                        <a:pt x="34364" y="4934"/>
                        <a:pt x="33961" y="4819"/>
                        <a:pt x="33615" y="4704"/>
                      </a:cubicBezTo>
                      <a:cubicBezTo>
                        <a:pt x="34249" y="3350"/>
                        <a:pt x="34364" y="2255"/>
                        <a:pt x="34047" y="1391"/>
                      </a:cubicBezTo>
                      <a:cubicBezTo>
                        <a:pt x="33845" y="930"/>
                        <a:pt x="33557" y="613"/>
                        <a:pt x="33212" y="469"/>
                      </a:cubicBezTo>
                      <a:cubicBezTo>
                        <a:pt x="33024" y="397"/>
                        <a:pt x="32844" y="361"/>
                        <a:pt x="32661" y="361"/>
                      </a:cubicBezTo>
                      <a:cubicBezTo>
                        <a:pt x="32477" y="361"/>
                        <a:pt x="32290" y="397"/>
                        <a:pt x="32088" y="469"/>
                      </a:cubicBezTo>
                      <a:cubicBezTo>
                        <a:pt x="30763" y="1045"/>
                        <a:pt x="30619" y="2918"/>
                        <a:pt x="30677" y="4127"/>
                      </a:cubicBezTo>
                      <a:cubicBezTo>
                        <a:pt x="30302" y="4070"/>
                        <a:pt x="29899" y="4041"/>
                        <a:pt x="29525" y="3983"/>
                      </a:cubicBezTo>
                      <a:cubicBezTo>
                        <a:pt x="29813" y="2687"/>
                        <a:pt x="29784" y="1593"/>
                        <a:pt x="29381" y="873"/>
                      </a:cubicBezTo>
                      <a:cubicBezTo>
                        <a:pt x="29150" y="441"/>
                        <a:pt x="28776" y="95"/>
                        <a:pt x="28373" y="37"/>
                      </a:cubicBezTo>
                      <a:cubicBezTo>
                        <a:pt x="28270" y="13"/>
                        <a:pt x="28165" y="1"/>
                        <a:pt x="28060" y="1"/>
                      </a:cubicBezTo>
                      <a:close/>
                    </a:path>
                  </a:pathLst>
                </a:custGeom>
                <a:solidFill>
                  <a:srgbClr val="3F3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123;p55">
                  <a:extLst>
                    <a:ext uri="{FF2B5EF4-FFF2-40B4-BE49-F238E27FC236}">
                      <a16:creationId xmlns:a16="http://schemas.microsoft.com/office/drawing/2014/main" id="{4290F841-1AC6-291E-A172-629500BD5A48}"/>
                    </a:ext>
                  </a:extLst>
                </p:cNvPr>
                <p:cNvSpPr/>
                <p:nvPr/>
              </p:nvSpPr>
              <p:spPr>
                <a:xfrm>
                  <a:off x="2194088" y="1529650"/>
                  <a:ext cx="79000" cy="56525"/>
                </a:xfrm>
                <a:custGeom>
                  <a:avLst/>
                  <a:gdLst/>
                  <a:ahLst/>
                  <a:cxnLst/>
                  <a:rect l="l" t="t" r="r" b="b"/>
                  <a:pathLst>
                    <a:path w="3160" h="2261" extrusionOk="0">
                      <a:moveTo>
                        <a:pt x="1518" y="0"/>
                      </a:moveTo>
                      <a:cubicBezTo>
                        <a:pt x="1247" y="0"/>
                        <a:pt x="977" y="86"/>
                        <a:pt x="749" y="246"/>
                      </a:cubicBezTo>
                      <a:cubicBezTo>
                        <a:pt x="0" y="822"/>
                        <a:pt x="375" y="2061"/>
                        <a:pt x="1268" y="2234"/>
                      </a:cubicBezTo>
                      <a:cubicBezTo>
                        <a:pt x="1357" y="2252"/>
                        <a:pt x="1445" y="2261"/>
                        <a:pt x="1530" y="2261"/>
                      </a:cubicBezTo>
                      <a:cubicBezTo>
                        <a:pt x="2514" y="2261"/>
                        <a:pt x="3160" y="1104"/>
                        <a:pt x="2391" y="362"/>
                      </a:cubicBezTo>
                      <a:cubicBezTo>
                        <a:pt x="2144" y="115"/>
                        <a:pt x="1831" y="0"/>
                        <a:pt x="1518" y="0"/>
                      </a:cubicBezTo>
                      <a:close/>
                    </a:path>
                  </a:pathLst>
                </a:custGeom>
                <a:solidFill>
                  <a:srgbClr val="3F3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124;p55">
                  <a:extLst>
                    <a:ext uri="{FF2B5EF4-FFF2-40B4-BE49-F238E27FC236}">
                      <a16:creationId xmlns:a16="http://schemas.microsoft.com/office/drawing/2014/main" id="{37F63AD0-3B60-9A00-CA5C-A05384304F6E}"/>
                    </a:ext>
                  </a:extLst>
                </p:cNvPr>
                <p:cNvSpPr/>
                <p:nvPr/>
              </p:nvSpPr>
              <p:spPr>
                <a:xfrm>
                  <a:off x="2406513" y="1434350"/>
                  <a:ext cx="65350" cy="58400"/>
                </a:xfrm>
                <a:custGeom>
                  <a:avLst/>
                  <a:gdLst/>
                  <a:ahLst/>
                  <a:cxnLst/>
                  <a:rect l="l" t="t" r="r" b="b"/>
                  <a:pathLst>
                    <a:path w="2614" h="2336" extrusionOk="0">
                      <a:moveTo>
                        <a:pt x="1247" y="0"/>
                      </a:moveTo>
                      <a:cubicBezTo>
                        <a:pt x="1170" y="0"/>
                        <a:pt x="1090" y="9"/>
                        <a:pt x="1009" y="26"/>
                      </a:cubicBezTo>
                      <a:cubicBezTo>
                        <a:pt x="490" y="141"/>
                        <a:pt x="1" y="631"/>
                        <a:pt x="58" y="1322"/>
                      </a:cubicBezTo>
                      <a:cubicBezTo>
                        <a:pt x="91" y="1978"/>
                        <a:pt x="609" y="2335"/>
                        <a:pt x="1151" y="2335"/>
                      </a:cubicBezTo>
                      <a:cubicBezTo>
                        <a:pt x="1560" y="2335"/>
                        <a:pt x="1983" y="2131"/>
                        <a:pt x="2219" y="1696"/>
                      </a:cubicBezTo>
                      <a:cubicBezTo>
                        <a:pt x="2614" y="933"/>
                        <a:pt x="2069" y="0"/>
                        <a:pt x="1247" y="0"/>
                      </a:cubicBezTo>
                      <a:close/>
                    </a:path>
                  </a:pathLst>
                </a:custGeom>
                <a:solidFill>
                  <a:srgbClr val="3F3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125;p55">
                  <a:extLst>
                    <a:ext uri="{FF2B5EF4-FFF2-40B4-BE49-F238E27FC236}">
                      <a16:creationId xmlns:a16="http://schemas.microsoft.com/office/drawing/2014/main" id="{CCE1A667-35EE-5152-1139-B73E657A8C78}"/>
                    </a:ext>
                  </a:extLst>
                </p:cNvPr>
                <p:cNvSpPr/>
                <p:nvPr/>
              </p:nvSpPr>
              <p:spPr>
                <a:xfrm>
                  <a:off x="2197863" y="1588775"/>
                  <a:ext cx="116500" cy="75050"/>
                </a:xfrm>
                <a:custGeom>
                  <a:avLst/>
                  <a:gdLst/>
                  <a:ahLst/>
                  <a:cxnLst/>
                  <a:rect l="l" t="t" r="r" b="b"/>
                  <a:pathLst>
                    <a:path w="4660" h="3002" extrusionOk="0">
                      <a:moveTo>
                        <a:pt x="2869" y="1"/>
                      </a:moveTo>
                      <a:cubicBezTo>
                        <a:pt x="1813" y="1"/>
                        <a:pt x="547" y="695"/>
                        <a:pt x="253" y="1712"/>
                      </a:cubicBezTo>
                      <a:cubicBezTo>
                        <a:pt x="1" y="2518"/>
                        <a:pt x="630" y="3001"/>
                        <a:pt x="1507" y="3001"/>
                      </a:cubicBezTo>
                      <a:cubicBezTo>
                        <a:pt x="2134" y="3001"/>
                        <a:pt x="2888" y="2754"/>
                        <a:pt x="3536" y="2202"/>
                      </a:cubicBezTo>
                      <a:cubicBezTo>
                        <a:pt x="4660" y="1251"/>
                        <a:pt x="4170" y="128"/>
                        <a:pt x="3104" y="13"/>
                      </a:cubicBezTo>
                      <a:cubicBezTo>
                        <a:pt x="3027" y="5"/>
                        <a:pt x="2949" y="1"/>
                        <a:pt x="2869" y="1"/>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126;p55">
                  <a:extLst>
                    <a:ext uri="{FF2B5EF4-FFF2-40B4-BE49-F238E27FC236}">
                      <a16:creationId xmlns:a16="http://schemas.microsoft.com/office/drawing/2014/main" id="{56F178EB-A402-B891-46FA-ACCB7642383A}"/>
                    </a:ext>
                  </a:extLst>
                </p:cNvPr>
                <p:cNvSpPr/>
                <p:nvPr/>
              </p:nvSpPr>
              <p:spPr>
                <a:xfrm>
                  <a:off x="2418813" y="1486525"/>
                  <a:ext cx="126700" cy="74575"/>
                </a:xfrm>
                <a:custGeom>
                  <a:avLst/>
                  <a:gdLst/>
                  <a:ahLst/>
                  <a:cxnLst/>
                  <a:rect l="l" t="t" r="r" b="b"/>
                  <a:pathLst>
                    <a:path w="5068" h="2983" extrusionOk="0">
                      <a:moveTo>
                        <a:pt x="2963" y="0"/>
                      </a:moveTo>
                      <a:cubicBezTo>
                        <a:pt x="2052" y="0"/>
                        <a:pt x="1048" y="523"/>
                        <a:pt x="574" y="1222"/>
                      </a:cubicBezTo>
                      <a:cubicBezTo>
                        <a:pt x="0" y="2032"/>
                        <a:pt x="396" y="2983"/>
                        <a:pt x="1568" y="2983"/>
                      </a:cubicBezTo>
                      <a:cubicBezTo>
                        <a:pt x="1689" y="2983"/>
                        <a:pt x="1819" y="2972"/>
                        <a:pt x="1957" y="2951"/>
                      </a:cubicBezTo>
                      <a:cubicBezTo>
                        <a:pt x="3973" y="2634"/>
                        <a:pt x="5068" y="733"/>
                        <a:pt x="3685" y="128"/>
                      </a:cubicBezTo>
                      <a:cubicBezTo>
                        <a:pt x="3460" y="41"/>
                        <a:pt x="3215" y="0"/>
                        <a:pt x="2963" y="0"/>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127;p55">
                  <a:extLst>
                    <a:ext uri="{FF2B5EF4-FFF2-40B4-BE49-F238E27FC236}">
                      <a16:creationId xmlns:a16="http://schemas.microsoft.com/office/drawing/2014/main" id="{6FAF39DC-A5CE-3A66-08DA-2D02F640E902}"/>
                    </a:ext>
                  </a:extLst>
                </p:cNvPr>
                <p:cNvSpPr/>
                <p:nvPr/>
              </p:nvSpPr>
              <p:spPr>
                <a:xfrm>
                  <a:off x="2276888" y="1494725"/>
                  <a:ext cx="139900" cy="90650"/>
                </a:xfrm>
                <a:custGeom>
                  <a:avLst/>
                  <a:gdLst/>
                  <a:ahLst/>
                  <a:cxnLst/>
                  <a:rect l="l" t="t" r="r" b="b"/>
                  <a:pathLst>
                    <a:path w="5596" h="3626" extrusionOk="0">
                      <a:moveTo>
                        <a:pt x="4133" y="0"/>
                      </a:moveTo>
                      <a:cubicBezTo>
                        <a:pt x="4058" y="0"/>
                        <a:pt x="3977" y="10"/>
                        <a:pt x="3889" y="30"/>
                      </a:cubicBezTo>
                      <a:cubicBezTo>
                        <a:pt x="2420" y="318"/>
                        <a:pt x="980" y="1211"/>
                        <a:pt x="635" y="1615"/>
                      </a:cubicBezTo>
                      <a:cubicBezTo>
                        <a:pt x="1" y="2306"/>
                        <a:pt x="951" y="3199"/>
                        <a:pt x="1556" y="3458"/>
                      </a:cubicBezTo>
                      <a:cubicBezTo>
                        <a:pt x="1817" y="3573"/>
                        <a:pt x="2096" y="3625"/>
                        <a:pt x="2378" y="3625"/>
                      </a:cubicBezTo>
                      <a:cubicBezTo>
                        <a:pt x="3936" y="3625"/>
                        <a:pt x="5596" y="2023"/>
                        <a:pt x="4840" y="462"/>
                      </a:cubicBezTo>
                      <a:cubicBezTo>
                        <a:pt x="4698" y="202"/>
                        <a:pt x="4478" y="0"/>
                        <a:pt x="41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18" name="Google Shape;2163;p55">
            <a:extLst>
              <a:ext uri="{FF2B5EF4-FFF2-40B4-BE49-F238E27FC236}">
                <a16:creationId xmlns:a16="http://schemas.microsoft.com/office/drawing/2014/main" id="{9727E15E-FB99-B419-8DF1-53E1CAA2BEF5}"/>
              </a:ext>
            </a:extLst>
          </p:cNvPr>
          <p:cNvGrpSpPr/>
          <p:nvPr/>
        </p:nvGrpSpPr>
        <p:grpSpPr>
          <a:xfrm>
            <a:off x="3436547" y="2640411"/>
            <a:ext cx="328248" cy="304676"/>
            <a:chOff x="8656226" y="2547184"/>
            <a:chExt cx="234630" cy="217766"/>
          </a:xfrm>
        </p:grpSpPr>
        <p:sp>
          <p:nvSpPr>
            <p:cNvPr id="119" name="Google Shape;2164;p55">
              <a:extLst>
                <a:ext uri="{FF2B5EF4-FFF2-40B4-BE49-F238E27FC236}">
                  <a16:creationId xmlns:a16="http://schemas.microsoft.com/office/drawing/2014/main" id="{94D253E3-E3C8-9CB5-AB9D-A17AA25D6379}"/>
                </a:ext>
              </a:extLst>
            </p:cNvPr>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nvGrpSpPr>
            <p:cNvPr id="120" name="Google Shape;2165;p55">
              <a:extLst>
                <a:ext uri="{FF2B5EF4-FFF2-40B4-BE49-F238E27FC236}">
                  <a16:creationId xmlns:a16="http://schemas.microsoft.com/office/drawing/2014/main" id="{FC5BED5B-7226-AA09-9694-ACA598D92F3D}"/>
                </a:ext>
              </a:extLst>
            </p:cNvPr>
            <p:cNvGrpSpPr/>
            <p:nvPr/>
          </p:nvGrpSpPr>
          <p:grpSpPr>
            <a:xfrm>
              <a:off x="8656226" y="2547184"/>
              <a:ext cx="234630" cy="217766"/>
              <a:chOff x="8205901" y="2931534"/>
              <a:chExt cx="234630" cy="217766"/>
            </a:xfrm>
          </p:grpSpPr>
          <p:sp>
            <p:nvSpPr>
              <p:cNvPr id="121" name="Google Shape;2166;p55">
                <a:extLst>
                  <a:ext uri="{FF2B5EF4-FFF2-40B4-BE49-F238E27FC236}">
                    <a16:creationId xmlns:a16="http://schemas.microsoft.com/office/drawing/2014/main" id="{EF6D1824-06C4-9CBB-CCDF-74010F3CDB9D}"/>
                  </a:ext>
                </a:extLst>
              </p:cNvPr>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167;p55">
                <a:extLst>
                  <a:ext uri="{FF2B5EF4-FFF2-40B4-BE49-F238E27FC236}">
                    <a16:creationId xmlns:a16="http://schemas.microsoft.com/office/drawing/2014/main" id="{1B57D283-708E-8D76-5209-B5C941372199}"/>
                  </a:ext>
                </a:extLst>
              </p:cNvPr>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168;p55">
                <a:extLst>
                  <a:ext uri="{FF2B5EF4-FFF2-40B4-BE49-F238E27FC236}">
                    <a16:creationId xmlns:a16="http://schemas.microsoft.com/office/drawing/2014/main" id="{5DB0AEF6-C991-4E1F-BC74-49EC96400AE0}"/>
                  </a:ext>
                </a:extLst>
              </p:cNvPr>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rgbClr val="3F3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169;p55">
            <a:extLst>
              <a:ext uri="{FF2B5EF4-FFF2-40B4-BE49-F238E27FC236}">
                <a16:creationId xmlns:a16="http://schemas.microsoft.com/office/drawing/2014/main" id="{E6E1BD69-2639-927D-09E2-C11381656B73}"/>
              </a:ext>
            </a:extLst>
          </p:cNvPr>
          <p:cNvGrpSpPr/>
          <p:nvPr/>
        </p:nvGrpSpPr>
        <p:grpSpPr>
          <a:xfrm>
            <a:off x="8222139" y="2772863"/>
            <a:ext cx="425884" cy="383759"/>
            <a:chOff x="8549240" y="3624833"/>
            <a:chExt cx="237314" cy="213865"/>
          </a:xfrm>
        </p:grpSpPr>
        <p:sp>
          <p:nvSpPr>
            <p:cNvPr id="125" name="Google Shape;2170;p55">
              <a:extLst>
                <a:ext uri="{FF2B5EF4-FFF2-40B4-BE49-F238E27FC236}">
                  <a16:creationId xmlns:a16="http://schemas.microsoft.com/office/drawing/2014/main" id="{67F11819-6181-A483-3563-B6E07FCD6226}"/>
                </a:ext>
              </a:extLst>
            </p:cNvPr>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rgbClr val="FDF0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nvGrpSpPr>
            <p:cNvPr id="126" name="Google Shape;2171;p55">
              <a:extLst>
                <a:ext uri="{FF2B5EF4-FFF2-40B4-BE49-F238E27FC236}">
                  <a16:creationId xmlns:a16="http://schemas.microsoft.com/office/drawing/2014/main" id="{9C4B1A4E-0BFF-0352-8901-7E3E3824427C}"/>
                </a:ext>
              </a:extLst>
            </p:cNvPr>
            <p:cNvGrpSpPr/>
            <p:nvPr/>
          </p:nvGrpSpPr>
          <p:grpSpPr>
            <a:xfrm>
              <a:off x="8549240" y="3624833"/>
              <a:ext cx="237314" cy="213865"/>
              <a:chOff x="8365015" y="3739933"/>
              <a:chExt cx="237314" cy="213865"/>
            </a:xfrm>
          </p:grpSpPr>
          <p:sp>
            <p:nvSpPr>
              <p:cNvPr id="127" name="Google Shape;2172;p55">
                <a:extLst>
                  <a:ext uri="{FF2B5EF4-FFF2-40B4-BE49-F238E27FC236}">
                    <a16:creationId xmlns:a16="http://schemas.microsoft.com/office/drawing/2014/main" id="{9A90D3DA-6DBE-67B2-57A1-3E75EA9E0EE6}"/>
                  </a:ext>
                </a:extLst>
              </p:cNvPr>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rgbClr val="FFBE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173;p55">
                <a:extLst>
                  <a:ext uri="{FF2B5EF4-FFF2-40B4-BE49-F238E27FC236}">
                    <a16:creationId xmlns:a16="http://schemas.microsoft.com/office/drawing/2014/main" id="{29CD2DE5-B957-E867-20E0-9B1518A19F04}"/>
                  </a:ext>
                </a:extLst>
              </p:cNvPr>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174;p55">
                <a:extLst>
                  <a:ext uri="{FF2B5EF4-FFF2-40B4-BE49-F238E27FC236}">
                    <a16:creationId xmlns:a16="http://schemas.microsoft.com/office/drawing/2014/main" id="{A4BB1193-FE52-4366-8591-1AA6FD1666B1}"/>
                  </a:ext>
                </a:extLst>
              </p:cNvPr>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rgbClr val="3F3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0" name="Google Shape;2175;p55">
            <a:extLst>
              <a:ext uri="{FF2B5EF4-FFF2-40B4-BE49-F238E27FC236}">
                <a16:creationId xmlns:a16="http://schemas.microsoft.com/office/drawing/2014/main" id="{23C05CD3-E0B3-5AF8-BC48-3DAB5FA1C046}"/>
              </a:ext>
            </a:extLst>
          </p:cNvPr>
          <p:cNvGrpSpPr/>
          <p:nvPr/>
        </p:nvGrpSpPr>
        <p:grpSpPr>
          <a:xfrm>
            <a:off x="7769938" y="4793769"/>
            <a:ext cx="328248" cy="304676"/>
            <a:chOff x="8656226" y="2547184"/>
            <a:chExt cx="234630" cy="217766"/>
          </a:xfrm>
        </p:grpSpPr>
        <p:sp>
          <p:nvSpPr>
            <p:cNvPr id="131" name="Google Shape;2176;p55">
              <a:extLst>
                <a:ext uri="{FF2B5EF4-FFF2-40B4-BE49-F238E27FC236}">
                  <a16:creationId xmlns:a16="http://schemas.microsoft.com/office/drawing/2014/main" id="{C2CF97C7-2848-95A2-D0C1-D1AF159555F2}"/>
                </a:ext>
              </a:extLst>
            </p:cNvPr>
            <p:cNvSpPr/>
            <p:nvPr/>
          </p:nvSpPr>
          <p:spPr>
            <a:xfrm>
              <a:off x="8656234" y="2554313"/>
              <a:ext cx="222024" cy="203504"/>
            </a:xfrm>
            <a:custGeom>
              <a:avLst/>
              <a:gdLst/>
              <a:ahLst/>
              <a:cxnLst/>
              <a:rect l="l" t="t" r="r" b="b"/>
              <a:pathLst>
                <a:path w="7115" h="6521" extrusionOk="0">
                  <a:moveTo>
                    <a:pt x="4867" y="0"/>
                  </a:moveTo>
                  <a:cubicBezTo>
                    <a:pt x="4688" y="0"/>
                    <a:pt x="4495" y="57"/>
                    <a:pt x="4350" y="148"/>
                  </a:cubicBezTo>
                  <a:cubicBezTo>
                    <a:pt x="4004" y="321"/>
                    <a:pt x="3687" y="667"/>
                    <a:pt x="3514" y="1099"/>
                  </a:cubicBezTo>
                  <a:cubicBezTo>
                    <a:pt x="3514" y="1070"/>
                    <a:pt x="3457" y="1070"/>
                    <a:pt x="3457" y="1041"/>
                  </a:cubicBezTo>
                  <a:cubicBezTo>
                    <a:pt x="3103" y="500"/>
                    <a:pt x="2568" y="169"/>
                    <a:pt x="2103" y="169"/>
                  </a:cubicBezTo>
                  <a:cubicBezTo>
                    <a:pt x="1925" y="169"/>
                    <a:pt x="1757" y="217"/>
                    <a:pt x="1613" y="321"/>
                  </a:cubicBezTo>
                  <a:cubicBezTo>
                    <a:pt x="1095" y="638"/>
                    <a:pt x="1008" y="1444"/>
                    <a:pt x="1412" y="2164"/>
                  </a:cubicBezTo>
                  <a:cubicBezTo>
                    <a:pt x="663" y="2222"/>
                    <a:pt x="87" y="2625"/>
                    <a:pt x="58" y="3201"/>
                  </a:cubicBezTo>
                  <a:cubicBezTo>
                    <a:pt x="0" y="3864"/>
                    <a:pt x="692" y="4440"/>
                    <a:pt x="1556" y="4498"/>
                  </a:cubicBezTo>
                  <a:lnTo>
                    <a:pt x="1671" y="4498"/>
                  </a:lnTo>
                  <a:cubicBezTo>
                    <a:pt x="1527" y="4757"/>
                    <a:pt x="1412" y="5016"/>
                    <a:pt x="1383" y="5246"/>
                  </a:cubicBezTo>
                  <a:cubicBezTo>
                    <a:pt x="1296" y="5765"/>
                    <a:pt x="1440" y="6197"/>
                    <a:pt x="1815" y="6399"/>
                  </a:cubicBezTo>
                  <a:cubicBezTo>
                    <a:pt x="1958" y="6481"/>
                    <a:pt x="2118" y="6521"/>
                    <a:pt x="2286" y="6521"/>
                  </a:cubicBezTo>
                  <a:cubicBezTo>
                    <a:pt x="2761" y="6521"/>
                    <a:pt x="3296" y="6203"/>
                    <a:pt x="3658" y="5650"/>
                  </a:cubicBezTo>
                  <a:cubicBezTo>
                    <a:pt x="3687" y="5563"/>
                    <a:pt x="3716" y="5506"/>
                    <a:pt x="3774" y="5477"/>
                  </a:cubicBezTo>
                  <a:cubicBezTo>
                    <a:pt x="4117" y="5982"/>
                    <a:pt x="4617" y="6275"/>
                    <a:pt x="5064" y="6275"/>
                  </a:cubicBezTo>
                  <a:cubicBezTo>
                    <a:pt x="5254" y="6275"/>
                    <a:pt x="5434" y="6222"/>
                    <a:pt x="5588" y="6111"/>
                  </a:cubicBezTo>
                  <a:cubicBezTo>
                    <a:pt x="6107" y="5794"/>
                    <a:pt x="6164" y="4958"/>
                    <a:pt x="5732" y="4238"/>
                  </a:cubicBezTo>
                  <a:cubicBezTo>
                    <a:pt x="6539" y="4123"/>
                    <a:pt x="7115" y="3633"/>
                    <a:pt x="7057" y="3029"/>
                  </a:cubicBezTo>
                  <a:cubicBezTo>
                    <a:pt x="7086" y="2481"/>
                    <a:pt x="6424" y="2049"/>
                    <a:pt x="5646" y="2020"/>
                  </a:cubicBezTo>
                  <a:cubicBezTo>
                    <a:pt x="5963" y="1185"/>
                    <a:pt x="5732" y="321"/>
                    <a:pt x="5156" y="62"/>
                  </a:cubicBezTo>
                  <a:cubicBezTo>
                    <a:pt x="5072" y="19"/>
                    <a:pt x="4971" y="0"/>
                    <a:pt x="4867" y="0"/>
                  </a:cubicBezTo>
                  <a:close/>
                </a:path>
              </a:pathLst>
            </a:custGeom>
            <a:solidFill>
              <a:srgbClr val="FFDB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nvGrpSpPr>
            <p:cNvPr id="132" name="Google Shape;2177;p55">
              <a:extLst>
                <a:ext uri="{FF2B5EF4-FFF2-40B4-BE49-F238E27FC236}">
                  <a16:creationId xmlns:a16="http://schemas.microsoft.com/office/drawing/2014/main" id="{A032F36C-3610-5E67-23DE-A3B60C15D842}"/>
                </a:ext>
              </a:extLst>
            </p:cNvPr>
            <p:cNvGrpSpPr/>
            <p:nvPr/>
          </p:nvGrpSpPr>
          <p:grpSpPr>
            <a:xfrm>
              <a:off x="8656226" y="2547184"/>
              <a:ext cx="234630" cy="217766"/>
              <a:chOff x="8205901" y="2931534"/>
              <a:chExt cx="234630" cy="217766"/>
            </a:xfrm>
          </p:grpSpPr>
          <p:sp>
            <p:nvSpPr>
              <p:cNvPr id="133" name="Google Shape;2178;p55">
                <a:extLst>
                  <a:ext uri="{FF2B5EF4-FFF2-40B4-BE49-F238E27FC236}">
                    <a16:creationId xmlns:a16="http://schemas.microsoft.com/office/drawing/2014/main" id="{5FCCBEEE-881B-EABF-3E05-A053055A86C8}"/>
                  </a:ext>
                </a:extLst>
              </p:cNvPr>
              <p:cNvSpPr/>
              <p:nvPr/>
            </p:nvSpPr>
            <p:spPr>
              <a:xfrm>
                <a:off x="8254456" y="2939398"/>
                <a:ext cx="180677" cy="204721"/>
              </a:xfrm>
              <a:custGeom>
                <a:avLst/>
                <a:gdLst/>
                <a:ahLst/>
                <a:cxnLst/>
                <a:rect l="l" t="t" r="r" b="b"/>
                <a:pathLst>
                  <a:path w="5790" h="6560" extrusionOk="0">
                    <a:moveTo>
                      <a:pt x="3465" y="0"/>
                    </a:moveTo>
                    <a:cubicBezTo>
                      <a:pt x="3303" y="0"/>
                      <a:pt x="3135" y="45"/>
                      <a:pt x="2967" y="129"/>
                    </a:cubicBezTo>
                    <a:cubicBezTo>
                      <a:pt x="3053" y="2260"/>
                      <a:pt x="2045" y="4450"/>
                      <a:pt x="144" y="5256"/>
                    </a:cubicBezTo>
                    <a:cubicBezTo>
                      <a:pt x="87" y="5256"/>
                      <a:pt x="87" y="5285"/>
                      <a:pt x="58" y="5285"/>
                    </a:cubicBezTo>
                    <a:cubicBezTo>
                      <a:pt x="0" y="5746"/>
                      <a:pt x="144" y="6207"/>
                      <a:pt x="490" y="6437"/>
                    </a:cubicBezTo>
                    <a:cubicBezTo>
                      <a:pt x="633" y="6520"/>
                      <a:pt x="795" y="6559"/>
                      <a:pt x="965" y="6559"/>
                    </a:cubicBezTo>
                    <a:cubicBezTo>
                      <a:pt x="1447" y="6559"/>
                      <a:pt x="1993" y="6242"/>
                      <a:pt x="2333" y="5688"/>
                    </a:cubicBezTo>
                    <a:cubicBezTo>
                      <a:pt x="2362" y="5631"/>
                      <a:pt x="2391" y="5573"/>
                      <a:pt x="2449" y="5487"/>
                    </a:cubicBezTo>
                    <a:cubicBezTo>
                      <a:pt x="2802" y="5986"/>
                      <a:pt x="3321" y="6290"/>
                      <a:pt x="3778" y="6290"/>
                    </a:cubicBezTo>
                    <a:cubicBezTo>
                      <a:pt x="3953" y="6290"/>
                      <a:pt x="4119" y="6245"/>
                      <a:pt x="4263" y="6149"/>
                    </a:cubicBezTo>
                    <a:cubicBezTo>
                      <a:pt x="4782" y="5775"/>
                      <a:pt x="4810" y="4997"/>
                      <a:pt x="4407" y="4277"/>
                    </a:cubicBezTo>
                    <a:cubicBezTo>
                      <a:pt x="5214" y="4133"/>
                      <a:pt x="5790" y="3614"/>
                      <a:pt x="5761" y="3038"/>
                    </a:cubicBezTo>
                    <a:cubicBezTo>
                      <a:pt x="5761" y="2433"/>
                      <a:pt x="5099" y="2001"/>
                      <a:pt x="4263" y="2001"/>
                    </a:cubicBezTo>
                    <a:cubicBezTo>
                      <a:pt x="4609" y="1166"/>
                      <a:pt x="4378" y="302"/>
                      <a:pt x="3802" y="71"/>
                    </a:cubicBezTo>
                    <a:cubicBezTo>
                      <a:pt x="3694" y="23"/>
                      <a:pt x="3581" y="0"/>
                      <a:pt x="3465" y="0"/>
                    </a:cubicBezTo>
                    <a:close/>
                  </a:path>
                </a:pathLst>
              </a:custGeom>
              <a:solidFill>
                <a:srgbClr val="FA97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179;p55">
                <a:extLst>
                  <a:ext uri="{FF2B5EF4-FFF2-40B4-BE49-F238E27FC236}">
                    <a16:creationId xmlns:a16="http://schemas.microsoft.com/office/drawing/2014/main" id="{34343DD9-619A-2A5F-331C-424F26A83453}"/>
                  </a:ext>
                </a:extLst>
              </p:cNvPr>
              <p:cNvSpPr/>
              <p:nvPr/>
            </p:nvSpPr>
            <p:spPr>
              <a:xfrm>
                <a:off x="8287689" y="3010395"/>
                <a:ext cx="75547" cy="58420"/>
              </a:xfrm>
              <a:custGeom>
                <a:avLst/>
                <a:gdLst/>
                <a:ahLst/>
                <a:cxnLst/>
                <a:rect l="l" t="t" r="r" b="b"/>
                <a:pathLst>
                  <a:path w="2421" h="1872" extrusionOk="0">
                    <a:moveTo>
                      <a:pt x="1393" y="0"/>
                    </a:moveTo>
                    <a:cubicBezTo>
                      <a:pt x="1212" y="0"/>
                      <a:pt x="1021" y="42"/>
                      <a:pt x="836" y="129"/>
                    </a:cubicBezTo>
                    <a:cubicBezTo>
                      <a:pt x="289" y="418"/>
                      <a:pt x="1" y="994"/>
                      <a:pt x="231" y="1426"/>
                    </a:cubicBezTo>
                    <a:cubicBezTo>
                      <a:pt x="365" y="1712"/>
                      <a:pt x="675" y="1872"/>
                      <a:pt x="1029" y="1872"/>
                    </a:cubicBezTo>
                    <a:cubicBezTo>
                      <a:pt x="1209" y="1872"/>
                      <a:pt x="1400" y="1830"/>
                      <a:pt x="1585" y="1743"/>
                    </a:cubicBezTo>
                    <a:cubicBezTo>
                      <a:pt x="2132" y="1483"/>
                      <a:pt x="2420" y="907"/>
                      <a:pt x="2190" y="446"/>
                    </a:cubicBezTo>
                    <a:cubicBezTo>
                      <a:pt x="2057" y="160"/>
                      <a:pt x="1746" y="0"/>
                      <a:pt x="1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180;p55">
                <a:extLst>
                  <a:ext uri="{FF2B5EF4-FFF2-40B4-BE49-F238E27FC236}">
                    <a16:creationId xmlns:a16="http://schemas.microsoft.com/office/drawing/2014/main" id="{A4A0F2C2-30B6-E501-1366-0B3990063F4C}"/>
                  </a:ext>
                </a:extLst>
              </p:cNvPr>
              <p:cNvSpPr/>
              <p:nvPr/>
            </p:nvSpPr>
            <p:spPr>
              <a:xfrm>
                <a:off x="8205901" y="2931534"/>
                <a:ext cx="234630" cy="217766"/>
              </a:xfrm>
              <a:custGeom>
                <a:avLst/>
                <a:gdLst/>
                <a:ahLst/>
                <a:cxnLst/>
                <a:rect l="l" t="t" r="r" b="b"/>
                <a:pathLst>
                  <a:path w="7519" h="6978" extrusionOk="0">
                    <a:moveTo>
                      <a:pt x="5075" y="397"/>
                    </a:moveTo>
                    <a:cubicBezTo>
                      <a:pt x="5157" y="397"/>
                      <a:pt x="5243" y="410"/>
                      <a:pt x="5330" y="439"/>
                    </a:cubicBezTo>
                    <a:cubicBezTo>
                      <a:pt x="5790" y="640"/>
                      <a:pt x="5963" y="1389"/>
                      <a:pt x="5675" y="2109"/>
                    </a:cubicBezTo>
                    <a:cubicBezTo>
                      <a:pt x="5646" y="2167"/>
                      <a:pt x="5646" y="2224"/>
                      <a:pt x="5675" y="2282"/>
                    </a:cubicBezTo>
                    <a:cubicBezTo>
                      <a:pt x="5675" y="2368"/>
                      <a:pt x="5762" y="2397"/>
                      <a:pt x="5819" y="2397"/>
                    </a:cubicBezTo>
                    <a:cubicBezTo>
                      <a:pt x="6510" y="2426"/>
                      <a:pt x="7058" y="2829"/>
                      <a:pt x="7087" y="3290"/>
                    </a:cubicBezTo>
                    <a:cubicBezTo>
                      <a:pt x="7115" y="3751"/>
                      <a:pt x="6626" y="4183"/>
                      <a:pt x="5934" y="4298"/>
                    </a:cubicBezTo>
                    <a:cubicBezTo>
                      <a:pt x="5848" y="4298"/>
                      <a:pt x="5819" y="4356"/>
                      <a:pt x="5790" y="4414"/>
                    </a:cubicBezTo>
                    <a:cubicBezTo>
                      <a:pt x="5762" y="4442"/>
                      <a:pt x="5762" y="4529"/>
                      <a:pt x="5790" y="4586"/>
                    </a:cubicBezTo>
                    <a:cubicBezTo>
                      <a:pt x="6107" y="5220"/>
                      <a:pt x="6078" y="5940"/>
                      <a:pt x="5675" y="6171"/>
                    </a:cubicBezTo>
                    <a:cubicBezTo>
                      <a:pt x="5560" y="6247"/>
                      <a:pt x="5427" y="6283"/>
                      <a:pt x="5285" y="6283"/>
                    </a:cubicBezTo>
                    <a:cubicBezTo>
                      <a:pt x="4894" y="6283"/>
                      <a:pt x="4437" y="6010"/>
                      <a:pt x="4120" y="5566"/>
                    </a:cubicBezTo>
                    <a:cubicBezTo>
                      <a:pt x="4091" y="5537"/>
                      <a:pt x="4033" y="5508"/>
                      <a:pt x="3947" y="5508"/>
                    </a:cubicBezTo>
                    <a:cubicBezTo>
                      <a:pt x="3889" y="5508"/>
                      <a:pt x="3803" y="5537"/>
                      <a:pt x="3774" y="5595"/>
                    </a:cubicBezTo>
                    <a:cubicBezTo>
                      <a:pt x="3745" y="5681"/>
                      <a:pt x="3688" y="5710"/>
                      <a:pt x="3659" y="5796"/>
                    </a:cubicBezTo>
                    <a:cubicBezTo>
                      <a:pt x="3358" y="6269"/>
                      <a:pt x="2880" y="6566"/>
                      <a:pt x="2478" y="6566"/>
                    </a:cubicBezTo>
                    <a:cubicBezTo>
                      <a:pt x="2341" y="6566"/>
                      <a:pt x="2213" y="6532"/>
                      <a:pt x="2103" y="6459"/>
                    </a:cubicBezTo>
                    <a:cubicBezTo>
                      <a:pt x="1873" y="6286"/>
                      <a:pt x="1729" y="5940"/>
                      <a:pt x="1787" y="5508"/>
                    </a:cubicBezTo>
                    <a:cubicBezTo>
                      <a:pt x="1815" y="5278"/>
                      <a:pt x="1902" y="5018"/>
                      <a:pt x="2046" y="4817"/>
                    </a:cubicBezTo>
                    <a:cubicBezTo>
                      <a:pt x="2075" y="4730"/>
                      <a:pt x="2075" y="4673"/>
                      <a:pt x="2046" y="4586"/>
                    </a:cubicBezTo>
                    <a:cubicBezTo>
                      <a:pt x="2017" y="4529"/>
                      <a:pt x="1931" y="4500"/>
                      <a:pt x="1873" y="4500"/>
                    </a:cubicBezTo>
                    <a:lnTo>
                      <a:pt x="1758" y="4500"/>
                    </a:lnTo>
                    <a:cubicBezTo>
                      <a:pt x="1009" y="4442"/>
                      <a:pt x="375" y="3981"/>
                      <a:pt x="433" y="3434"/>
                    </a:cubicBezTo>
                    <a:cubicBezTo>
                      <a:pt x="462" y="2973"/>
                      <a:pt x="951" y="2628"/>
                      <a:pt x="1614" y="2570"/>
                    </a:cubicBezTo>
                    <a:cubicBezTo>
                      <a:pt x="1671" y="2570"/>
                      <a:pt x="1758" y="2541"/>
                      <a:pt x="1787" y="2484"/>
                    </a:cubicBezTo>
                    <a:cubicBezTo>
                      <a:pt x="1844" y="2426"/>
                      <a:pt x="1844" y="2368"/>
                      <a:pt x="1787" y="2282"/>
                    </a:cubicBezTo>
                    <a:cubicBezTo>
                      <a:pt x="1470" y="1677"/>
                      <a:pt x="1499" y="957"/>
                      <a:pt x="1902" y="698"/>
                    </a:cubicBezTo>
                    <a:cubicBezTo>
                      <a:pt x="2017" y="640"/>
                      <a:pt x="2161" y="611"/>
                      <a:pt x="2305" y="611"/>
                    </a:cubicBezTo>
                    <a:cubicBezTo>
                      <a:pt x="2363" y="611"/>
                      <a:pt x="2449" y="611"/>
                      <a:pt x="2507" y="554"/>
                    </a:cubicBezTo>
                    <a:cubicBezTo>
                      <a:pt x="2910" y="669"/>
                      <a:pt x="3256" y="928"/>
                      <a:pt x="3515" y="1303"/>
                    </a:cubicBezTo>
                    <a:lnTo>
                      <a:pt x="3544" y="1389"/>
                    </a:lnTo>
                    <a:cubicBezTo>
                      <a:pt x="3601" y="1447"/>
                      <a:pt x="3659" y="1504"/>
                      <a:pt x="3745" y="1504"/>
                    </a:cubicBezTo>
                    <a:cubicBezTo>
                      <a:pt x="3803" y="1504"/>
                      <a:pt x="3889" y="1447"/>
                      <a:pt x="3918" y="1389"/>
                    </a:cubicBezTo>
                    <a:cubicBezTo>
                      <a:pt x="4091" y="986"/>
                      <a:pt x="4350" y="698"/>
                      <a:pt x="4667" y="525"/>
                    </a:cubicBezTo>
                    <a:cubicBezTo>
                      <a:pt x="4763" y="448"/>
                      <a:pt x="4910" y="397"/>
                      <a:pt x="5075" y="397"/>
                    </a:cubicBezTo>
                    <a:close/>
                    <a:moveTo>
                      <a:pt x="4999" y="1"/>
                    </a:moveTo>
                    <a:cubicBezTo>
                      <a:pt x="4806" y="1"/>
                      <a:pt x="4616" y="52"/>
                      <a:pt x="4437" y="151"/>
                    </a:cubicBezTo>
                    <a:cubicBezTo>
                      <a:pt x="4149" y="295"/>
                      <a:pt x="3889" y="583"/>
                      <a:pt x="3659" y="928"/>
                    </a:cubicBezTo>
                    <a:cubicBezTo>
                      <a:pt x="3371" y="525"/>
                      <a:pt x="2996" y="266"/>
                      <a:pt x="2593" y="208"/>
                    </a:cubicBezTo>
                    <a:cubicBezTo>
                      <a:pt x="2464" y="178"/>
                      <a:pt x="2345" y="162"/>
                      <a:pt x="2235" y="162"/>
                    </a:cubicBezTo>
                    <a:cubicBezTo>
                      <a:pt x="2027" y="162"/>
                      <a:pt x="1851" y="220"/>
                      <a:pt x="1700" y="352"/>
                    </a:cubicBezTo>
                    <a:cubicBezTo>
                      <a:pt x="1153" y="669"/>
                      <a:pt x="1038" y="1418"/>
                      <a:pt x="1326" y="2167"/>
                    </a:cubicBezTo>
                    <a:cubicBezTo>
                      <a:pt x="634" y="2311"/>
                      <a:pt x="116" y="2801"/>
                      <a:pt x="58" y="3377"/>
                    </a:cubicBezTo>
                    <a:cubicBezTo>
                      <a:pt x="1" y="4097"/>
                      <a:pt x="692" y="4702"/>
                      <a:pt x="1585" y="4846"/>
                    </a:cubicBezTo>
                    <a:cubicBezTo>
                      <a:pt x="1499" y="5018"/>
                      <a:pt x="1470" y="5249"/>
                      <a:pt x="1441" y="5422"/>
                    </a:cubicBezTo>
                    <a:cubicBezTo>
                      <a:pt x="1355" y="6027"/>
                      <a:pt x="1585" y="6545"/>
                      <a:pt x="1988" y="6804"/>
                    </a:cubicBezTo>
                    <a:cubicBezTo>
                      <a:pt x="2161" y="6948"/>
                      <a:pt x="2334" y="6977"/>
                      <a:pt x="2564" y="6977"/>
                    </a:cubicBezTo>
                    <a:cubicBezTo>
                      <a:pt x="3054" y="6977"/>
                      <a:pt x="3659" y="6660"/>
                      <a:pt x="4005" y="6084"/>
                    </a:cubicBezTo>
                    <a:cubicBezTo>
                      <a:pt x="4390" y="6489"/>
                      <a:pt x="4867" y="6714"/>
                      <a:pt x="5304" y="6714"/>
                    </a:cubicBezTo>
                    <a:cubicBezTo>
                      <a:pt x="5519" y="6714"/>
                      <a:pt x="5725" y="6659"/>
                      <a:pt x="5906" y="6545"/>
                    </a:cubicBezTo>
                    <a:cubicBezTo>
                      <a:pt x="6453" y="6228"/>
                      <a:pt x="6597" y="5422"/>
                      <a:pt x="6251" y="4673"/>
                    </a:cubicBezTo>
                    <a:cubicBezTo>
                      <a:pt x="7029" y="4442"/>
                      <a:pt x="7519" y="3924"/>
                      <a:pt x="7490" y="3290"/>
                    </a:cubicBezTo>
                    <a:cubicBezTo>
                      <a:pt x="7490" y="2656"/>
                      <a:pt x="6914" y="2138"/>
                      <a:pt x="6107" y="2052"/>
                    </a:cubicBezTo>
                    <a:cubicBezTo>
                      <a:pt x="6338" y="1187"/>
                      <a:pt x="6078" y="352"/>
                      <a:pt x="5445" y="93"/>
                    </a:cubicBezTo>
                    <a:cubicBezTo>
                      <a:pt x="5295" y="31"/>
                      <a:pt x="5146" y="1"/>
                      <a:pt x="4999" y="1"/>
                    </a:cubicBezTo>
                    <a:close/>
                  </a:path>
                </a:pathLst>
              </a:custGeom>
              <a:solidFill>
                <a:srgbClr val="3F3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6" name="Google Shape;2181;p55">
            <a:extLst>
              <a:ext uri="{FF2B5EF4-FFF2-40B4-BE49-F238E27FC236}">
                <a16:creationId xmlns:a16="http://schemas.microsoft.com/office/drawing/2014/main" id="{226B9425-5845-E2E2-A6F0-F3199902CCC0}"/>
              </a:ext>
            </a:extLst>
          </p:cNvPr>
          <p:cNvGrpSpPr/>
          <p:nvPr/>
        </p:nvGrpSpPr>
        <p:grpSpPr>
          <a:xfrm>
            <a:off x="8164585" y="5312455"/>
            <a:ext cx="425884" cy="383759"/>
            <a:chOff x="8549240" y="3624833"/>
            <a:chExt cx="237314" cy="213865"/>
          </a:xfrm>
        </p:grpSpPr>
        <p:sp>
          <p:nvSpPr>
            <p:cNvPr id="137" name="Google Shape;2182;p55">
              <a:extLst>
                <a:ext uri="{FF2B5EF4-FFF2-40B4-BE49-F238E27FC236}">
                  <a16:creationId xmlns:a16="http://schemas.microsoft.com/office/drawing/2014/main" id="{DDCABC09-AC6E-BE2C-1D8F-B1082F8ABE3D}"/>
                </a:ext>
              </a:extLst>
            </p:cNvPr>
            <p:cNvSpPr/>
            <p:nvPr/>
          </p:nvSpPr>
          <p:spPr>
            <a:xfrm>
              <a:off x="8555989" y="3631362"/>
              <a:ext cx="223833" cy="200789"/>
            </a:xfrm>
            <a:custGeom>
              <a:avLst/>
              <a:gdLst/>
              <a:ahLst/>
              <a:cxnLst/>
              <a:rect l="l" t="t" r="r" b="b"/>
              <a:pathLst>
                <a:path w="7173" h="6434" extrusionOk="0">
                  <a:moveTo>
                    <a:pt x="2373" y="0"/>
                  </a:moveTo>
                  <a:cubicBezTo>
                    <a:pt x="2239" y="0"/>
                    <a:pt x="2109" y="29"/>
                    <a:pt x="1988" y="89"/>
                  </a:cubicBezTo>
                  <a:cubicBezTo>
                    <a:pt x="1440" y="349"/>
                    <a:pt x="1268" y="1155"/>
                    <a:pt x="1584" y="1904"/>
                  </a:cubicBezTo>
                  <a:cubicBezTo>
                    <a:pt x="1555" y="1903"/>
                    <a:pt x="1526" y="1902"/>
                    <a:pt x="1498" y="1902"/>
                  </a:cubicBezTo>
                  <a:cubicBezTo>
                    <a:pt x="789" y="1902"/>
                    <a:pt x="226" y="2242"/>
                    <a:pt x="115" y="2768"/>
                  </a:cubicBezTo>
                  <a:cubicBezTo>
                    <a:pt x="0" y="3373"/>
                    <a:pt x="576" y="4064"/>
                    <a:pt x="1498" y="4208"/>
                  </a:cubicBezTo>
                  <a:lnTo>
                    <a:pt x="1584" y="4208"/>
                  </a:lnTo>
                  <a:cubicBezTo>
                    <a:pt x="1412" y="4410"/>
                    <a:pt x="1296" y="4669"/>
                    <a:pt x="1239" y="4929"/>
                  </a:cubicBezTo>
                  <a:cubicBezTo>
                    <a:pt x="1095" y="5389"/>
                    <a:pt x="1181" y="5850"/>
                    <a:pt x="1527" y="6138"/>
                  </a:cubicBezTo>
                  <a:cubicBezTo>
                    <a:pt x="1696" y="6277"/>
                    <a:pt x="1909" y="6344"/>
                    <a:pt x="2138" y="6344"/>
                  </a:cubicBezTo>
                  <a:cubicBezTo>
                    <a:pt x="2574" y="6344"/>
                    <a:pt x="3069" y="6102"/>
                    <a:pt x="3428" y="5649"/>
                  </a:cubicBezTo>
                  <a:cubicBezTo>
                    <a:pt x="3457" y="5562"/>
                    <a:pt x="3543" y="5533"/>
                    <a:pt x="3572" y="5476"/>
                  </a:cubicBezTo>
                  <a:cubicBezTo>
                    <a:pt x="3886" y="6060"/>
                    <a:pt x="4411" y="6433"/>
                    <a:pt x="4899" y="6433"/>
                  </a:cubicBezTo>
                  <a:cubicBezTo>
                    <a:pt x="5038" y="6433"/>
                    <a:pt x="5173" y="6403"/>
                    <a:pt x="5300" y="6340"/>
                  </a:cubicBezTo>
                  <a:cubicBezTo>
                    <a:pt x="5847" y="6081"/>
                    <a:pt x="6020" y="5245"/>
                    <a:pt x="5703" y="4496"/>
                  </a:cubicBezTo>
                  <a:cubicBezTo>
                    <a:pt x="6481" y="4468"/>
                    <a:pt x="7115" y="4036"/>
                    <a:pt x="7172" y="3460"/>
                  </a:cubicBezTo>
                  <a:cubicBezTo>
                    <a:pt x="7144" y="2912"/>
                    <a:pt x="6596" y="2365"/>
                    <a:pt x="5819" y="2250"/>
                  </a:cubicBezTo>
                  <a:cubicBezTo>
                    <a:pt x="6251" y="1472"/>
                    <a:pt x="6135" y="608"/>
                    <a:pt x="5559" y="291"/>
                  </a:cubicBezTo>
                  <a:cubicBezTo>
                    <a:pt x="5413" y="210"/>
                    <a:pt x="5258" y="175"/>
                    <a:pt x="5099" y="175"/>
                  </a:cubicBezTo>
                  <a:cubicBezTo>
                    <a:pt x="4975" y="175"/>
                    <a:pt x="4850" y="196"/>
                    <a:pt x="4724" y="233"/>
                  </a:cubicBezTo>
                  <a:cubicBezTo>
                    <a:pt x="4378" y="377"/>
                    <a:pt x="4004" y="666"/>
                    <a:pt x="3802" y="1098"/>
                  </a:cubicBezTo>
                  <a:cubicBezTo>
                    <a:pt x="3802" y="1069"/>
                    <a:pt x="3745" y="1069"/>
                    <a:pt x="3745" y="1040"/>
                  </a:cubicBezTo>
                  <a:cubicBezTo>
                    <a:pt x="3426" y="403"/>
                    <a:pt x="2875" y="0"/>
                    <a:pt x="2373" y="0"/>
                  </a:cubicBezTo>
                  <a:close/>
                </a:path>
              </a:pathLst>
            </a:custGeom>
            <a:solidFill>
              <a:srgbClr val="FDF0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nvGrpSpPr>
            <p:cNvPr id="138" name="Google Shape;2183;p55">
              <a:extLst>
                <a:ext uri="{FF2B5EF4-FFF2-40B4-BE49-F238E27FC236}">
                  <a16:creationId xmlns:a16="http://schemas.microsoft.com/office/drawing/2014/main" id="{F3F1799B-9EFA-223A-0A7C-D3B4E53AF215}"/>
                </a:ext>
              </a:extLst>
            </p:cNvPr>
            <p:cNvGrpSpPr/>
            <p:nvPr/>
          </p:nvGrpSpPr>
          <p:grpSpPr>
            <a:xfrm>
              <a:off x="8549240" y="3624833"/>
              <a:ext cx="237314" cy="213865"/>
              <a:chOff x="8365015" y="3739933"/>
              <a:chExt cx="237314" cy="213865"/>
            </a:xfrm>
          </p:grpSpPr>
          <p:sp>
            <p:nvSpPr>
              <p:cNvPr id="139" name="Google Shape;2184;p55">
                <a:extLst>
                  <a:ext uri="{FF2B5EF4-FFF2-40B4-BE49-F238E27FC236}">
                    <a16:creationId xmlns:a16="http://schemas.microsoft.com/office/drawing/2014/main" id="{FDD6DEE6-FD4C-4B63-5EE9-9DD8B4C84AC8}"/>
                  </a:ext>
                </a:extLst>
              </p:cNvPr>
              <p:cNvSpPr/>
              <p:nvPr/>
            </p:nvSpPr>
            <p:spPr>
              <a:xfrm>
                <a:off x="8406362" y="3749826"/>
                <a:ext cx="190569" cy="197918"/>
              </a:xfrm>
              <a:custGeom>
                <a:avLst/>
                <a:gdLst/>
                <a:ahLst/>
                <a:cxnLst/>
                <a:rect l="l" t="t" r="r" b="b"/>
                <a:pathLst>
                  <a:path w="6107" h="6342" extrusionOk="0">
                    <a:moveTo>
                      <a:pt x="4060" y="1"/>
                    </a:moveTo>
                    <a:cubicBezTo>
                      <a:pt x="3930" y="1"/>
                      <a:pt x="3794" y="29"/>
                      <a:pt x="3658" y="84"/>
                    </a:cubicBezTo>
                    <a:cubicBezTo>
                      <a:pt x="3428" y="2186"/>
                      <a:pt x="2218" y="4260"/>
                      <a:pt x="202" y="4808"/>
                    </a:cubicBezTo>
                    <a:cubicBezTo>
                      <a:pt x="144" y="4836"/>
                      <a:pt x="144" y="4836"/>
                      <a:pt x="115" y="4836"/>
                    </a:cubicBezTo>
                    <a:cubicBezTo>
                      <a:pt x="0" y="5355"/>
                      <a:pt x="86" y="5816"/>
                      <a:pt x="403" y="6075"/>
                    </a:cubicBezTo>
                    <a:cubicBezTo>
                      <a:pt x="557" y="6219"/>
                      <a:pt x="755" y="6286"/>
                      <a:pt x="973" y="6286"/>
                    </a:cubicBezTo>
                    <a:cubicBezTo>
                      <a:pt x="1408" y="6286"/>
                      <a:pt x="1920" y="6017"/>
                      <a:pt x="2304" y="5556"/>
                    </a:cubicBezTo>
                    <a:cubicBezTo>
                      <a:pt x="2391" y="5499"/>
                      <a:pt x="2420" y="5441"/>
                      <a:pt x="2448" y="5384"/>
                    </a:cubicBezTo>
                    <a:cubicBezTo>
                      <a:pt x="2763" y="5967"/>
                      <a:pt x="3287" y="6341"/>
                      <a:pt x="3776" y="6341"/>
                    </a:cubicBezTo>
                    <a:cubicBezTo>
                      <a:pt x="3914" y="6341"/>
                      <a:pt x="4050" y="6311"/>
                      <a:pt x="4177" y="6248"/>
                    </a:cubicBezTo>
                    <a:cubicBezTo>
                      <a:pt x="4724" y="5960"/>
                      <a:pt x="4897" y="5153"/>
                      <a:pt x="4580" y="4404"/>
                    </a:cubicBezTo>
                    <a:cubicBezTo>
                      <a:pt x="5386" y="4375"/>
                      <a:pt x="6020" y="3943"/>
                      <a:pt x="6078" y="3367"/>
                    </a:cubicBezTo>
                    <a:cubicBezTo>
                      <a:pt x="6107" y="2791"/>
                      <a:pt x="5559" y="2244"/>
                      <a:pt x="4724" y="2100"/>
                    </a:cubicBezTo>
                    <a:cubicBezTo>
                      <a:pt x="5127" y="1322"/>
                      <a:pt x="5070" y="458"/>
                      <a:pt x="4465" y="112"/>
                    </a:cubicBezTo>
                    <a:cubicBezTo>
                      <a:pt x="4343" y="36"/>
                      <a:pt x="4205" y="1"/>
                      <a:pt x="4060" y="1"/>
                    </a:cubicBezTo>
                    <a:close/>
                  </a:path>
                </a:pathLst>
              </a:custGeom>
              <a:solidFill>
                <a:srgbClr val="FFBE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185;p55">
                <a:extLst>
                  <a:ext uri="{FF2B5EF4-FFF2-40B4-BE49-F238E27FC236}">
                    <a16:creationId xmlns:a16="http://schemas.microsoft.com/office/drawing/2014/main" id="{BDD36558-C873-E00F-ADFC-FCE4C1CB4EC6}"/>
                  </a:ext>
                </a:extLst>
              </p:cNvPr>
              <p:cNvSpPr/>
              <p:nvPr/>
            </p:nvSpPr>
            <p:spPr>
              <a:xfrm>
                <a:off x="8449487" y="3820261"/>
                <a:ext cx="75547" cy="56735"/>
              </a:xfrm>
              <a:custGeom>
                <a:avLst/>
                <a:gdLst/>
                <a:ahLst/>
                <a:cxnLst/>
                <a:rect l="l" t="t" r="r" b="b"/>
                <a:pathLst>
                  <a:path w="2421" h="1818" extrusionOk="0">
                    <a:moveTo>
                      <a:pt x="1316" y="0"/>
                    </a:moveTo>
                    <a:cubicBezTo>
                      <a:pt x="1179" y="0"/>
                      <a:pt x="1036" y="23"/>
                      <a:pt x="894" y="73"/>
                    </a:cubicBezTo>
                    <a:cubicBezTo>
                      <a:pt x="375" y="246"/>
                      <a:pt x="1" y="793"/>
                      <a:pt x="145" y="1254"/>
                    </a:cubicBezTo>
                    <a:cubicBezTo>
                      <a:pt x="253" y="1601"/>
                      <a:pt x="622" y="1817"/>
                      <a:pt x="1044" y="1817"/>
                    </a:cubicBezTo>
                    <a:cubicBezTo>
                      <a:pt x="1183" y="1817"/>
                      <a:pt x="1327" y="1794"/>
                      <a:pt x="1470" y="1744"/>
                    </a:cubicBezTo>
                    <a:cubicBezTo>
                      <a:pt x="2046" y="1571"/>
                      <a:pt x="2420" y="1024"/>
                      <a:pt x="2247" y="563"/>
                    </a:cubicBezTo>
                    <a:cubicBezTo>
                      <a:pt x="2096" y="216"/>
                      <a:pt x="1732" y="0"/>
                      <a:pt x="1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186;p55">
                <a:extLst>
                  <a:ext uri="{FF2B5EF4-FFF2-40B4-BE49-F238E27FC236}">
                    <a16:creationId xmlns:a16="http://schemas.microsoft.com/office/drawing/2014/main" id="{8BFB9F8F-9ECB-4BD4-8123-35E1CF8CD408}"/>
                  </a:ext>
                </a:extLst>
              </p:cNvPr>
              <p:cNvSpPr/>
              <p:nvPr/>
            </p:nvSpPr>
            <p:spPr>
              <a:xfrm>
                <a:off x="8365015" y="3739933"/>
                <a:ext cx="237314" cy="213865"/>
              </a:xfrm>
              <a:custGeom>
                <a:avLst/>
                <a:gdLst/>
                <a:ahLst/>
                <a:cxnLst/>
                <a:rect l="l" t="t" r="r" b="b"/>
                <a:pathLst>
                  <a:path w="7605" h="6853" extrusionOk="0">
                    <a:moveTo>
                      <a:pt x="2618" y="386"/>
                    </a:moveTo>
                    <a:cubicBezTo>
                      <a:pt x="2715" y="386"/>
                      <a:pt x="2823" y="401"/>
                      <a:pt x="2938" y="429"/>
                    </a:cubicBezTo>
                    <a:cubicBezTo>
                      <a:pt x="3284" y="545"/>
                      <a:pt x="3601" y="862"/>
                      <a:pt x="3831" y="1294"/>
                    </a:cubicBezTo>
                    <a:lnTo>
                      <a:pt x="3860" y="1380"/>
                    </a:lnTo>
                    <a:cubicBezTo>
                      <a:pt x="3889" y="1438"/>
                      <a:pt x="3975" y="1466"/>
                      <a:pt x="4033" y="1466"/>
                    </a:cubicBezTo>
                    <a:cubicBezTo>
                      <a:pt x="4119" y="1466"/>
                      <a:pt x="4177" y="1438"/>
                      <a:pt x="4234" y="1380"/>
                    </a:cubicBezTo>
                    <a:cubicBezTo>
                      <a:pt x="4407" y="1006"/>
                      <a:pt x="4724" y="718"/>
                      <a:pt x="5041" y="602"/>
                    </a:cubicBezTo>
                    <a:cubicBezTo>
                      <a:pt x="5161" y="568"/>
                      <a:pt x="5291" y="523"/>
                      <a:pt x="5432" y="523"/>
                    </a:cubicBezTo>
                    <a:cubicBezTo>
                      <a:pt x="5527" y="523"/>
                      <a:pt x="5627" y="544"/>
                      <a:pt x="5732" y="602"/>
                    </a:cubicBezTo>
                    <a:cubicBezTo>
                      <a:pt x="6164" y="862"/>
                      <a:pt x="6251" y="1610"/>
                      <a:pt x="5876" y="2302"/>
                    </a:cubicBezTo>
                    <a:cubicBezTo>
                      <a:pt x="5847" y="2331"/>
                      <a:pt x="5847" y="2417"/>
                      <a:pt x="5876" y="2475"/>
                    </a:cubicBezTo>
                    <a:cubicBezTo>
                      <a:pt x="5905" y="2561"/>
                      <a:pt x="5963" y="2590"/>
                      <a:pt x="6020" y="2590"/>
                    </a:cubicBezTo>
                    <a:cubicBezTo>
                      <a:pt x="6711" y="2734"/>
                      <a:pt x="7201" y="3166"/>
                      <a:pt x="7172" y="3627"/>
                    </a:cubicBezTo>
                    <a:cubicBezTo>
                      <a:pt x="7144" y="4116"/>
                      <a:pt x="6596" y="4462"/>
                      <a:pt x="5905" y="4520"/>
                    </a:cubicBezTo>
                    <a:cubicBezTo>
                      <a:pt x="5847" y="4520"/>
                      <a:pt x="5761" y="4548"/>
                      <a:pt x="5732" y="4606"/>
                    </a:cubicBezTo>
                    <a:cubicBezTo>
                      <a:pt x="5703" y="4664"/>
                      <a:pt x="5703" y="4721"/>
                      <a:pt x="5732" y="4808"/>
                    </a:cubicBezTo>
                    <a:cubicBezTo>
                      <a:pt x="6020" y="5470"/>
                      <a:pt x="5876" y="6161"/>
                      <a:pt x="5444" y="6392"/>
                    </a:cubicBezTo>
                    <a:cubicBezTo>
                      <a:pt x="5361" y="6431"/>
                      <a:pt x="5271" y="6449"/>
                      <a:pt x="5176" y="6449"/>
                    </a:cubicBezTo>
                    <a:cubicBezTo>
                      <a:pt x="4778" y="6449"/>
                      <a:pt x="4306" y="6121"/>
                      <a:pt x="4004" y="5585"/>
                    </a:cubicBezTo>
                    <a:cubicBezTo>
                      <a:pt x="3975" y="5528"/>
                      <a:pt x="3889" y="5470"/>
                      <a:pt x="3831" y="5470"/>
                    </a:cubicBezTo>
                    <a:cubicBezTo>
                      <a:pt x="3782" y="5470"/>
                      <a:pt x="3742" y="5489"/>
                      <a:pt x="3700" y="5489"/>
                    </a:cubicBezTo>
                    <a:cubicBezTo>
                      <a:pt x="3669" y="5489"/>
                      <a:pt x="3638" y="5478"/>
                      <a:pt x="3601" y="5441"/>
                    </a:cubicBezTo>
                    <a:cubicBezTo>
                      <a:pt x="3572" y="5528"/>
                      <a:pt x="3543" y="5585"/>
                      <a:pt x="3514" y="5614"/>
                    </a:cubicBezTo>
                    <a:cubicBezTo>
                      <a:pt x="3178" y="6049"/>
                      <a:pt x="2720" y="6280"/>
                      <a:pt x="2335" y="6280"/>
                    </a:cubicBezTo>
                    <a:cubicBezTo>
                      <a:pt x="2159" y="6280"/>
                      <a:pt x="1999" y="6232"/>
                      <a:pt x="1872" y="6133"/>
                    </a:cubicBezTo>
                    <a:cubicBezTo>
                      <a:pt x="1642" y="5902"/>
                      <a:pt x="1556" y="5557"/>
                      <a:pt x="1671" y="5125"/>
                    </a:cubicBezTo>
                    <a:cubicBezTo>
                      <a:pt x="1700" y="4894"/>
                      <a:pt x="1844" y="4692"/>
                      <a:pt x="1988" y="4462"/>
                    </a:cubicBezTo>
                    <a:cubicBezTo>
                      <a:pt x="2016" y="4433"/>
                      <a:pt x="2074" y="4347"/>
                      <a:pt x="2016" y="4289"/>
                    </a:cubicBezTo>
                    <a:cubicBezTo>
                      <a:pt x="2016" y="4203"/>
                      <a:pt x="1959" y="4145"/>
                      <a:pt x="1872" y="4145"/>
                    </a:cubicBezTo>
                    <a:lnTo>
                      <a:pt x="1786" y="4145"/>
                    </a:lnTo>
                    <a:cubicBezTo>
                      <a:pt x="1008" y="4001"/>
                      <a:pt x="490" y="3425"/>
                      <a:pt x="576" y="2907"/>
                    </a:cubicBezTo>
                    <a:cubicBezTo>
                      <a:pt x="655" y="2511"/>
                      <a:pt x="1120" y="2237"/>
                      <a:pt x="1683" y="2237"/>
                    </a:cubicBezTo>
                    <a:cubicBezTo>
                      <a:pt x="1736" y="2237"/>
                      <a:pt x="1789" y="2239"/>
                      <a:pt x="1844" y="2244"/>
                    </a:cubicBezTo>
                    <a:cubicBezTo>
                      <a:pt x="1930" y="2244"/>
                      <a:pt x="1988" y="2244"/>
                      <a:pt x="2016" y="2158"/>
                    </a:cubicBezTo>
                    <a:cubicBezTo>
                      <a:pt x="2074" y="2129"/>
                      <a:pt x="2103" y="2043"/>
                      <a:pt x="2074" y="1985"/>
                    </a:cubicBezTo>
                    <a:cubicBezTo>
                      <a:pt x="1786" y="1322"/>
                      <a:pt x="1930" y="660"/>
                      <a:pt x="2362" y="429"/>
                    </a:cubicBezTo>
                    <a:cubicBezTo>
                      <a:pt x="2434" y="401"/>
                      <a:pt x="2520" y="386"/>
                      <a:pt x="2618" y="386"/>
                    </a:cubicBezTo>
                    <a:close/>
                    <a:moveTo>
                      <a:pt x="2582" y="1"/>
                    </a:moveTo>
                    <a:cubicBezTo>
                      <a:pt x="2421" y="1"/>
                      <a:pt x="2268" y="37"/>
                      <a:pt x="2132" y="113"/>
                    </a:cubicBezTo>
                    <a:cubicBezTo>
                      <a:pt x="1584" y="401"/>
                      <a:pt x="1354" y="1150"/>
                      <a:pt x="1556" y="1927"/>
                    </a:cubicBezTo>
                    <a:cubicBezTo>
                      <a:pt x="835" y="1956"/>
                      <a:pt x="259" y="2359"/>
                      <a:pt x="144" y="2935"/>
                    </a:cubicBezTo>
                    <a:cubicBezTo>
                      <a:pt x="0" y="3598"/>
                      <a:pt x="634" y="4318"/>
                      <a:pt x="1498" y="4577"/>
                    </a:cubicBezTo>
                    <a:cubicBezTo>
                      <a:pt x="1411" y="4750"/>
                      <a:pt x="1296" y="4952"/>
                      <a:pt x="1267" y="5125"/>
                    </a:cubicBezTo>
                    <a:cubicBezTo>
                      <a:pt x="1123" y="5729"/>
                      <a:pt x="1267" y="6248"/>
                      <a:pt x="1642" y="6565"/>
                    </a:cubicBezTo>
                    <a:cubicBezTo>
                      <a:pt x="1838" y="6722"/>
                      <a:pt x="2075" y="6795"/>
                      <a:pt x="2328" y="6795"/>
                    </a:cubicBezTo>
                    <a:cubicBezTo>
                      <a:pt x="2816" y="6795"/>
                      <a:pt x="3366" y="6521"/>
                      <a:pt x="3802" y="6046"/>
                    </a:cubicBezTo>
                    <a:cubicBezTo>
                      <a:pt x="4148" y="6565"/>
                      <a:pt x="4695" y="6853"/>
                      <a:pt x="5156" y="6853"/>
                    </a:cubicBezTo>
                    <a:cubicBezTo>
                      <a:pt x="5329" y="6853"/>
                      <a:pt x="5473" y="6824"/>
                      <a:pt x="5588" y="6766"/>
                    </a:cubicBezTo>
                    <a:cubicBezTo>
                      <a:pt x="6164" y="6478"/>
                      <a:pt x="6395" y="5729"/>
                      <a:pt x="6164" y="4952"/>
                    </a:cubicBezTo>
                    <a:cubicBezTo>
                      <a:pt x="6971" y="4808"/>
                      <a:pt x="7547" y="4318"/>
                      <a:pt x="7576" y="3713"/>
                    </a:cubicBezTo>
                    <a:cubicBezTo>
                      <a:pt x="7604" y="3108"/>
                      <a:pt x="7115" y="2532"/>
                      <a:pt x="6337" y="2302"/>
                    </a:cubicBezTo>
                    <a:cubicBezTo>
                      <a:pt x="6683" y="1495"/>
                      <a:pt x="6539" y="631"/>
                      <a:pt x="5905" y="285"/>
                    </a:cubicBezTo>
                    <a:cubicBezTo>
                      <a:pt x="5747" y="206"/>
                      <a:pt x="5571" y="162"/>
                      <a:pt x="5383" y="162"/>
                    </a:cubicBezTo>
                    <a:cubicBezTo>
                      <a:pt x="5228" y="162"/>
                      <a:pt x="5065" y="192"/>
                      <a:pt x="4897" y="257"/>
                    </a:cubicBezTo>
                    <a:cubicBezTo>
                      <a:pt x="4580" y="372"/>
                      <a:pt x="4292" y="631"/>
                      <a:pt x="4033" y="919"/>
                    </a:cubicBezTo>
                    <a:cubicBezTo>
                      <a:pt x="3802" y="516"/>
                      <a:pt x="3428" y="228"/>
                      <a:pt x="3025" y="84"/>
                    </a:cubicBezTo>
                    <a:cubicBezTo>
                      <a:pt x="2875" y="29"/>
                      <a:pt x="2725" y="1"/>
                      <a:pt x="2582" y="1"/>
                    </a:cubicBezTo>
                    <a:close/>
                  </a:path>
                </a:pathLst>
              </a:custGeom>
              <a:solidFill>
                <a:srgbClr val="3F3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3070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barn(inVertical)">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heckerboard(across)">
                                      <p:cBhvr>
                                        <p:cTn id="1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2" grpId="0"/>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C6F2AF-2712-9A0D-043F-B758AF3C4938}"/>
              </a:ext>
            </a:extLst>
          </p:cNvPr>
          <p:cNvSpPr txBox="1"/>
          <p:nvPr/>
        </p:nvSpPr>
        <p:spPr>
          <a:xfrm>
            <a:off x="-35499" y="1679489"/>
            <a:ext cx="12262997" cy="2646878"/>
          </a:xfrm>
          <a:prstGeom prst="rect">
            <a:avLst/>
          </a:prstGeom>
          <a:noFill/>
        </p:spPr>
        <p:txBody>
          <a:bodyPr wrap="square" rtlCol="0">
            <a:spAutoFit/>
          </a:bodyPr>
          <a:lstStyle/>
          <a:p>
            <a:pPr algn="ctr"/>
            <a:r>
              <a:rPr lang="en-US" sz="16600" b="1" dirty="0">
                <a:ln w="38100">
                  <a:noFill/>
                </a:ln>
                <a:solidFill>
                  <a:schemeClr val="accent4">
                    <a:lumMod val="50000"/>
                  </a:schemeClr>
                </a:solidFill>
                <a:effectLst>
                  <a:glow rad="190500">
                    <a:schemeClr val="bg1"/>
                  </a:glow>
                </a:effectLst>
                <a:latin typeface="UTM American Sans" panose="02040603050506020204" pitchFamily="18" charset="0"/>
              </a:rPr>
              <a:t>CÔNG VIỆC</a:t>
            </a:r>
          </a:p>
        </p:txBody>
      </p:sp>
      <p:sp>
        <p:nvSpPr>
          <p:cNvPr id="8" name="Rectangle 7">
            <a:extLst>
              <a:ext uri="{FF2B5EF4-FFF2-40B4-BE49-F238E27FC236}">
                <a16:creationId xmlns:a16="http://schemas.microsoft.com/office/drawing/2014/main" id="{B0E7E623-9602-5819-451E-D1046AFFF510}"/>
              </a:ext>
            </a:extLst>
          </p:cNvPr>
          <p:cNvSpPr/>
          <p:nvPr/>
        </p:nvSpPr>
        <p:spPr>
          <a:xfrm>
            <a:off x="0" y="2705100"/>
            <a:ext cx="121920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7BD2EC7-DE88-2AD3-0B5C-1F6FEA59334E}"/>
              </a:ext>
            </a:extLst>
          </p:cNvPr>
          <p:cNvSpPr txBox="1"/>
          <p:nvPr/>
        </p:nvSpPr>
        <p:spPr>
          <a:xfrm>
            <a:off x="3637402" y="1982450"/>
            <a:ext cx="4917195" cy="1446550"/>
          </a:xfrm>
          <a:prstGeom prst="rect">
            <a:avLst/>
          </a:prstGeom>
          <a:noFill/>
        </p:spPr>
        <p:txBody>
          <a:bodyPr wrap="square" rtlCol="0">
            <a:spAutoFit/>
          </a:bodyPr>
          <a:lstStyle/>
          <a:p>
            <a:pPr algn="ctr"/>
            <a:r>
              <a:rPr lang="en-US" sz="8800" b="1" dirty="0" err="1">
                <a:latin typeface="SVN-Bellwethers" panose="00000500000000000000" pitchFamily="50" charset="0"/>
              </a:rPr>
              <a:t>đầu</a:t>
            </a:r>
            <a:r>
              <a:rPr lang="en-US" sz="8800" b="1" dirty="0">
                <a:latin typeface="SVN-Bellwethers" panose="00000500000000000000" pitchFamily="50" charset="0"/>
              </a:rPr>
              <a:t> </a:t>
            </a:r>
            <a:r>
              <a:rPr lang="en-US" sz="8800" b="1" dirty="0" err="1">
                <a:latin typeface="SVN-Bellwethers" panose="00000500000000000000" pitchFamily="50" charset="0"/>
              </a:rPr>
              <a:t>tiên</a:t>
            </a:r>
            <a:endParaRPr lang="en-US" sz="8800" b="1" dirty="0">
              <a:latin typeface="SVN-Bellwethers" panose="00000500000000000000" pitchFamily="50" charset="0"/>
            </a:endParaRPr>
          </a:p>
        </p:txBody>
      </p:sp>
      <p:sp>
        <p:nvSpPr>
          <p:cNvPr id="9" name="TextBox 8">
            <a:extLst>
              <a:ext uri="{FF2B5EF4-FFF2-40B4-BE49-F238E27FC236}">
                <a16:creationId xmlns:a16="http://schemas.microsoft.com/office/drawing/2014/main" id="{4D4A966D-9F84-E890-4BC7-2D71F6386E60}"/>
              </a:ext>
            </a:extLst>
          </p:cNvPr>
          <p:cNvSpPr txBox="1"/>
          <p:nvPr/>
        </p:nvSpPr>
        <p:spPr>
          <a:xfrm>
            <a:off x="1079500" y="4191000"/>
            <a:ext cx="9601200" cy="2339102"/>
          </a:xfrm>
          <a:prstGeom prst="rect">
            <a:avLst/>
          </a:prstGeom>
          <a:noFill/>
        </p:spPr>
        <p:txBody>
          <a:bodyPr wrap="square" rtlCol="0">
            <a:spAutoFit/>
          </a:bodyPr>
          <a:lstStyle/>
          <a:p>
            <a:r>
              <a:rPr lang="en-US" sz="4400" b="1" dirty="0">
                <a:solidFill>
                  <a:schemeClr val="tx2">
                    <a:lumMod val="75000"/>
                  </a:schemeClr>
                </a:solidFill>
                <a:effectLst>
                  <a:glow rad="279400">
                    <a:schemeClr val="bg1"/>
                  </a:glow>
                </a:effectLst>
                <a:latin typeface="UTM American Sans" panose="02040603050506020204" pitchFamily="18" charset="0"/>
              </a:rPr>
              <a:t>Theo </a:t>
            </a:r>
            <a:r>
              <a:rPr lang="en-US" sz="4400" b="1" dirty="0" err="1">
                <a:solidFill>
                  <a:schemeClr val="tx2">
                    <a:lumMod val="75000"/>
                  </a:schemeClr>
                </a:solidFill>
                <a:effectLst>
                  <a:glow rad="279400">
                    <a:schemeClr val="bg1"/>
                  </a:glow>
                </a:effectLst>
                <a:latin typeface="UTM American Sans" panose="02040603050506020204" pitchFamily="18" charset="0"/>
              </a:rPr>
              <a:t>Hồi</a:t>
            </a:r>
            <a:r>
              <a:rPr lang="en-US" sz="4400" b="1" dirty="0">
                <a:solidFill>
                  <a:schemeClr val="tx2">
                    <a:lumMod val="75000"/>
                  </a:schemeClr>
                </a:solidFill>
                <a:effectLst>
                  <a:glow rad="279400">
                    <a:schemeClr val="bg1"/>
                  </a:glow>
                </a:effectLst>
                <a:latin typeface="UTM American Sans" panose="02040603050506020204" pitchFamily="18" charset="0"/>
              </a:rPr>
              <a:t> </a:t>
            </a:r>
            <a:r>
              <a:rPr lang="en-US" sz="4400" b="1" dirty="0" err="1">
                <a:solidFill>
                  <a:schemeClr val="tx2">
                    <a:lumMod val="75000"/>
                  </a:schemeClr>
                </a:solidFill>
                <a:effectLst>
                  <a:glow rad="279400">
                    <a:schemeClr val="bg1"/>
                  </a:glow>
                </a:effectLst>
                <a:latin typeface="UTM American Sans" panose="02040603050506020204" pitchFamily="18" charset="0"/>
              </a:rPr>
              <a:t>kí</a:t>
            </a:r>
            <a:r>
              <a:rPr lang="en-US" sz="4400" b="1" dirty="0">
                <a:solidFill>
                  <a:schemeClr val="tx2">
                    <a:lumMod val="75000"/>
                  </a:schemeClr>
                </a:solidFill>
                <a:effectLst>
                  <a:glow rad="279400">
                    <a:schemeClr val="bg1"/>
                  </a:glow>
                </a:effectLst>
                <a:latin typeface="UTM American Sans" panose="02040603050506020204" pitchFamily="18" charset="0"/>
              </a:rPr>
              <a:t> </a:t>
            </a:r>
            <a:r>
              <a:rPr lang="en-US" sz="4400" b="1" dirty="0" err="1">
                <a:solidFill>
                  <a:schemeClr val="tx2">
                    <a:lumMod val="75000"/>
                  </a:schemeClr>
                </a:solidFill>
                <a:effectLst>
                  <a:glow rad="279400">
                    <a:schemeClr val="bg1"/>
                  </a:glow>
                </a:effectLst>
                <a:latin typeface="UTM American Sans" panose="02040603050506020204" pitchFamily="18" charset="0"/>
              </a:rPr>
              <a:t>của</a:t>
            </a:r>
            <a:r>
              <a:rPr lang="en-US" sz="4400" b="1" dirty="0">
                <a:solidFill>
                  <a:schemeClr val="tx2">
                    <a:lumMod val="75000"/>
                  </a:schemeClr>
                </a:solidFill>
                <a:effectLst>
                  <a:glow rad="279400">
                    <a:schemeClr val="bg1"/>
                  </a:glow>
                </a:effectLst>
                <a:latin typeface="UTM American Sans" panose="02040603050506020204" pitchFamily="18" charset="0"/>
              </a:rPr>
              <a:t> </a:t>
            </a:r>
            <a:r>
              <a:rPr lang="en-US" sz="4400" b="1" dirty="0" err="1">
                <a:solidFill>
                  <a:schemeClr val="tx2">
                    <a:lumMod val="75000"/>
                  </a:schemeClr>
                </a:solidFill>
                <a:effectLst>
                  <a:glow rad="279400">
                    <a:schemeClr val="bg1"/>
                  </a:glow>
                </a:effectLst>
                <a:latin typeface="UTM American Sans" panose="02040603050506020204" pitchFamily="18" charset="0"/>
              </a:rPr>
              <a:t>bà</a:t>
            </a:r>
            <a:r>
              <a:rPr lang="en-US" sz="4400" b="1" dirty="0">
                <a:solidFill>
                  <a:schemeClr val="tx2">
                    <a:lumMod val="75000"/>
                  </a:schemeClr>
                </a:solidFill>
                <a:effectLst>
                  <a:glow rad="279400">
                    <a:schemeClr val="bg1"/>
                  </a:glow>
                </a:effectLst>
                <a:latin typeface="UTM American Sans" panose="02040603050506020204" pitchFamily="18" charset="0"/>
              </a:rPr>
              <a:t> </a:t>
            </a:r>
          </a:p>
          <a:p>
            <a:r>
              <a:rPr lang="en-US" sz="4400" dirty="0">
                <a:solidFill>
                  <a:schemeClr val="tx2">
                    <a:lumMod val="75000"/>
                  </a:schemeClr>
                </a:solidFill>
                <a:effectLst>
                  <a:glow rad="279400">
                    <a:schemeClr val="bg1"/>
                  </a:glow>
                </a:effectLst>
                <a:latin typeface="UTM Guanine" panose="02040603050506020204" pitchFamily="18" charset="0"/>
              </a:rPr>
              <a:t>			</a:t>
            </a:r>
            <a:r>
              <a:rPr lang="en-US" sz="6600" b="1" dirty="0" err="1">
                <a:solidFill>
                  <a:schemeClr val="tx2">
                    <a:lumMod val="75000"/>
                  </a:schemeClr>
                </a:solidFill>
                <a:effectLst>
                  <a:glow rad="279400">
                    <a:schemeClr val="bg1"/>
                  </a:glow>
                </a:effectLst>
                <a:latin typeface="SVN-Bellwethers" panose="00000500000000000000" pitchFamily="50" charset="0"/>
              </a:rPr>
              <a:t>Nguyễn</a:t>
            </a:r>
            <a:r>
              <a:rPr lang="en-US" sz="6600" b="1" dirty="0">
                <a:solidFill>
                  <a:schemeClr val="tx2">
                    <a:lumMod val="75000"/>
                  </a:schemeClr>
                </a:solidFill>
                <a:effectLst>
                  <a:glow rad="279400">
                    <a:schemeClr val="bg1"/>
                  </a:glow>
                </a:effectLst>
                <a:latin typeface="SVN-Bellwethers" panose="00000500000000000000" pitchFamily="50" charset="0"/>
              </a:rPr>
              <a:t> </a:t>
            </a:r>
            <a:r>
              <a:rPr lang="en-US" sz="6600" b="1" dirty="0" err="1">
                <a:solidFill>
                  <a:schemeClr val="tx2">
                    <a:lumMod val="75000"/>
                  </a:schemeClr>
                </a:solidFill>
                <a:effectLst>
                  <a:glow rad="279400">
                    <a:schemeClr val="bg1"/>
                  </a:glow>
                </a:effectLst>
                <a:latin typeface="SVN-Bellwethers" panose="00000500000000000000" pitchFamily="50" charset="0"/>
              </a:rPr>
              <a:t>Thị</a:t>
            </a:r>
            <a:r>
              <a:rPr lang="en-US" sz="6600" b="1" dirty="0">
                <a:solidFill>
                  <a:schemeClr val="tx2">
                    <a:lumMod val="75000"/>
                  </a:schemeClr>
                </a:solidFill>
                <a:effectLst>
                  <a:glow rad="279400">
                    <a:schemeClr val="bg1"/>
                  </a:glow>
                </a:effectLst>
                <a:latin typeface="SVN-Bellwethers" panose="00000500000000000000" pitchFamily="50" charset="0"/>
              </a:rPr>
              <a:t> </a:t>
            </a:r>
            <a:r>
              <a:rPr lang="en-US" sz="6600" b="1" dirty="0" err="1">
                <a:solidFill>
                  <a:schemeClr val="tx2">
                    <a:lumMod val="75000"/>
                  </a:schemeClr>
                </a:solidFill>
                <a:effectLst>
                  <a:glow rad="279400">
                    <a:schemeClr val="bg1"/>
                  </a:glow>
                </a:effectLst>
                <a:latin typeface="SVN-Bellwethers" panose="00000500000000000000" pitchFamily="50" charset="0"/>
              </a:rPr>
              <a:t>Định</a:t>
            </a:r>
            <a:endParaRPr lang="en-US" sz="6600" b="1" dirty="0">
              <a:solidFill>
                <a:schemeClr val="tx2">
                  <a:lumMod val="75000"/>
                </a:schemeClr>
              </a:solidFill>
              <a:effectLst>
                <a:glow rad="279400">
                  <a:schemeClr val="bg1"/>
                </a:glow>
              </a:effectLst>
              <a:latin typeface="SVN-Bellwethers" panose="00000500000000000000" pitchFamily="50" charset="0"/>
            </a:endParaRPr>
          </a:p>
          <a:p>
            <a:pPr algn="r"/>
            <a:r>
              <a:rPr lang="en-US" sz="3200" b="1" dirty="0">
                <a:solidFill>
                  <a:schemeClr val="tx2">
                    <a:lumMod val="75000"/>
                  </a:schemeClr>
                </a:solidFill>
                <a:effectLst>
                  <a:glow rad="279400">
                    <a:schemeClr val="bg1"/>
                  </a:glow>
                </a:effectLst>
                <a:latin typeface="SVN-UT Triumph" panose="00000500000000000000" pitchFamily="50" charset="0"/>
              </a:rPr>
              <a:t>(Văn </a:t>
            </a:r>
            <a:r>
              <a:rPr lang="en-US" sz="3200" b="1" dirty="0" err="1">
                <a:solidFill>
                  <a:schemeClr val="tx2">
                    <a:lumMod val="75000"/>
                  </a:schemeClr>
                </a:solidFill>
                <a:effectLst>
                  <a:glow rad="279400">
                    <a:schemeClr val="bg1"/>
                  </a:glow>
                </a:effectLst>
                <a:latin typeface="SVN-UT Triumph" panose="00000500000000000000" pitchFamily="50" charset="0"/>
              </a:rPr>
              <a:t>Phác</a:t>
            </a:r>
            <a:r>
              <a:rPr lang="en-US" sz="3200" b="1" dirty="0">
                <a:solidFill>
                  <a:schemeClr val="tx2">
                    <a:lumMod val="75000"/>
                  </a:schemeClr>
                </a:solidFill>
                <a:effectLst>
                  <a:glow rad="279400">
                    <a:schemeClr val="bg1"/>
                  </a:glow>
                </a:effectLst>
                <a:latin typeface="SVN-UT Triumph" panose="00000500000000000000" pitchFamily="50" charset="0"/>
              </a:rPr>
              <a:t> </a:t>
            </a:r>
            <a:r>
              <a:rPr lang="en-US" sz="3200" b="1" dirty="0" err="1">
                <a:solidFill>
                  <a:schemeClr val="tx2">
                    <a:lumMod val="75000"/>
                  </a:schemeClr>
                </a:solidFill>
                <a:effectLst>
                  <a:glow rad="279400">
                    <a:schemeClr val="bg1"/>
                  </a:glow>
                </a:effectLst>
                <a:latin typeface="SVN-UT Triumph" panose="00000500000000000000" pitchFamily="50" charset="0"/>
              </a:rPr>
              <a:t>ghi</a:t>
            </a:r>
            <a:r>
              <a:rPr lang="en-US" sz="3200" b="1" dirty="0">
                <a:solidFill>
                  <a:schemeClr val="tx2">
                    <a:lumMod val="75000"/>
                  </a:schemeClr>
                </a:solidFill>
                <a:effectLst>
                  <a:glow rad="279400">
                    <a:schemeClr val="bg1"/>
                  </a:glow>
                </a:effectLst>
                <a:latin typeface="SVN-UT Triumph" panose="00000500000000000000" pitchFamily="50" charset="0"/>
              </a:rPr>
              <a:t>) </a:t>
            </a:r>
            <a:endParaRPr lang="en-US" b="1" dirty="0">
              <a:solidFill>
                <a:schemeClr val="tx2">
                  <a:lumMod val="75000"/>
                </a:schemeClr>
              </a:solidFill>
              <a:effectLst>
                <a:glow rad="279400">
                  <a:schemeClr val="bg1"/>
                </a:glow>
              </a:effectLst>
              <a:latin typeface="SVN-UT Triumph" panose="00000500000000000000" pitchFamily="50" charset="0"/>
            </a:endParaRPr>
          </a:p>
        </p:txBody>
      </p:sp>
      <p:sp>
        <p:nvSpPr>
          <p:cNvPr id="2" name="TextBox 1">
            <a:extLst>
              <a:ext uri="{FF2B5EF4-FFF2-40B4-BE49-F238E27FC236}">
                <a16:creationId xmlns:a16="http://schemas.microsoft.com/office/drawing/2014/main" id="{FA0408A9-5C85-09E1-B72B-8F82EE05DF7C}"/>
              </a:ext>
            </a:extLst>
          </p:cNvPr>
          <p:cNvSpPr txBox="1"/>
          <p:nvPr/>
        </p:nvSpPr>
        <p:spPr>
          <a:xfrm>
            <a:off x="4749452" y="475989"/>
            <a:ext cx="2693096" cy="769441"/>
          </a:xfrm>
          <a:prstGeom prst="rect">
            <a:avLst/>
          </a:prstGeom>
          <a:noFill/>
        </p:spPr>
        <p:txBody>
          <a:bodyPr wrap="square" rtlCol="0">
            <a:spAutoFit/>
          </a:bodyPr>
          <a:lstStyle/>
          <a:p>
            <a:pPr algn="ctr"/>
            <a:r>
              <a:rPr lang="en-US" sz="4400" b="1" dirty="0" err="1">
                <a:solidFill>
                  <a:schemeClr val="bg1"/>
                </a:solidFill>
                <a:latin typeface="SVN-Cookies" panose="02040603050506020204" pitchFamily="18" charset="0"/>
              </a:rPr>
              <a:t>Tập</a:t>
            </a:r>
            <a:r>
              <a:rPr lang="en-US" sz="4400" b="1" dirty="0">
                <a:solidFill>
                  <a:schemeClr val="bg1"/>
                </a:solidFill>
                <a:latin typeface="SVN-Cookies" panose="02040603050506020204" pitchFamily="18" charset="0"/>
              </a:rPr>
              <a:t> </a:t>
            </a:r>
            <a:r>
              <a:rPr lang="en-US" sz="4400" b="1" dirty="0" err="1">
                <a:solidFill>
                  <a:schemeClr val="bg1"/>
                </a:solidFill>
                <a:latin typeface="SVN-Cookies" panose="02040603050506020204" pitchFamily="18" charset="0"/>
              </a:rPr>
              <a:t>đọc</a:t>
            </a:r>
            <a:endParaRPr lang="en-US" sz="4400" b="1" dirty="0">
              <a:solidFill>
                <a:schemeClr val="bg1"/>
              </a:solidFill>
              <a:latin typeface="SVN-Cookies" panose="02040603050506020204" pitchFamily="18" charset="0"/>
            </a:endParaRPr>
          </a:p>
        </p:txBody>
      </p:sp>
      <p:sp>
        <p:nvSpPr>
          <p:cNvPr id="10" name="Oval 9">
            <a:extLst>
              <a:ext uri="{FF2B5EF4-FFF2-40B4-BE49-F238E27FC236}">
                <a16:creationId xmlns:a16="http://schemas.microsoft.com/office/drawing/2014/main" id="{8884E900-E57F-4F36-838B-04D88BB31930}"/>
              </a:ext>
            </a:extLst>
          </p:cNvPr>
          <p:cNvSpPr>
            <a:spLocks noChangeAspect="1"/>
          </p:cNvSpPr>
          <p:nvPr>
            <p:custDataLst>
              <p:tags r:id="rId1"/>
            </p:custDataLst>
          </p:nvPr>
        </p:nvSpPr>
        <p:spPr>
          <a:xfrm>
            <a:off x="298450" y="261554"/>
            <a:ext cx="1329035" cy="1329035"/>
          </a:xfrm>
          <a:prstGeom prst="ellipse">
            <a:avLst/>
          </a:prstGeom>
          <a:blipFill dpi="0" rotWithShape="0">
            <a:blip r:embed="rId3" cstate="print">
              <a:alphaModFix amt="5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1552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7" grpId="0"/>
      <p:bldP spid="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833A2-FC50-CEC5-C4E9-79183D0AB8BB}"/>
              </a:ext>
            </a:extLst>
          </p:cNvPr>
          <p:cNvPicPr>
            <a:picLocks noChangeAspect="1"/>
          </p:cNvPicPr>
          <p:nvPr/>
        </p:nvPicPr>
        <p:blipFill>
          <a:blip r:embed="rId4"/>
          <a:stretch>
            <a:fillRect/>
          </a:stretch>
        </p:blipFill>
        <p:spPr>
          <a:xfrm>
            <a:off x="-514736" y="606176"/>
            <a:ext cx="13309011" cy="5157626"/>
          </a:xfrm>
          <a:prstGeom prst="rect">
            <a:avLst/>
          </a:prstGeom>
        </p:spPr>
      </p:pic>
      <p:pic>
        <p:nvPicPr>
          <p:cNvPr id="3" name="Picture 2">
            <a:extLst>
              <a:ext uri="{FF2B5EF4-FFF2-40B4-BE49-F238E27FC236}">
                <a16:creationId xmlns:a16="http://schemas.microsoft.com/office/drawing/2014/main" id="{9FED94ED-BC9D-CE0E-5C56-0389219D8E00}"/>
              </a:ext>
            </a:extLst>
          </p:cNvPr>
          <p:cNvPicPr>
            <a:picLocks noChangeAspect="1"/>
          </p:cNvPicPr>
          <p:nvPr/>
        </p:nvPicPr>
        <p:blipFill>
          <a:blip r:embed="rId5"/>
          <a:stretch>
            <a:fillRect/>
          </a:stretch>
        </p:blipFill>
        <p:spPr>
          <a:xfrm>
            <a:off x="411427" y="3706343"/>
            <a:ext cx="10711600" cy="2938527"/>
          </a:xfrm>
          <a:prstGeom prst="rect">
            <a:avLst/>
          </a:prstGeom>
        </p:spPr>
      </p:pic>
      <p:sp>
        <p:nvSpPr>
          <p:cNvPr id="5" name="TextBox 4">
            <a:extLst>
              <a:ext uri="{FF2B5EF4-FFF2-40B4-BE49-F238E27FC236}">
                <a16:creationId xmlns:a16="http://schemas.microsoft.com/office/drawing/2014/main" id="{162D0D7E-45E3-3CA9-FEAE-9EEA547CF4CF}"/>
              </a:ext>
            </a:extLst>
          </p:cNvPr>
          <p:cNvSpPr txBox="1"/>
          <p:nvPr/>
        </p:nvSpPr>
        <p:spPr>
          <a:xfrm>
            <a:off x="4749452" y="475989"/>
            <a:ext cx="2693096" cy="769441"/>
          </a:xfrm>
          <a:prstGeom prst="rect">
            <a:avLst/>
          </a:prstGeom>
          <a:noFill/>
        </p:spPr>
        <p:txBody>
          <a:bodyPr wrap="square" rtlCol="0">
            <a:spAutoFit/>
          </a:bodyPr>
          <a:lstStyle/>
          <a:p>
            <a:pPr algn="ctr"/>
            <a:r>
              <a:rPr lang="en-US" sz="4400" b="1" dirty="0" err="1">
                <a:solidFill>
                  <a:schemeClr val="bg1"/>
                </a:solidFill>
                <a:latin typeface="SVN-Cookies" panose="02040603050506020204" pitchFamily="18" charset="0"/>
              </a:rPr>
              <a:t>Tập</a:t>
            </a:r>
            <a:r>
              <a:rPr lang="en-US" sz="4400" b="1" dirty="0">
                <a:solidFill>
                  <a:schemeClr val="bg1"/>
                </a:solidFill>
                <a:latin typeface="SVN-Cookies" panose="02040603050506020204" pitchFamily="18" charset="0"/>
              </a:rPr>
              <a:t> </a:t>
            </a:r>
            <a:r>
              <a:rPr lang="en-US" sz="4400" b="1" dirty="0" err="1">
                <a:solidFill>
                  <a:schemeClr val="bg1"/>
                </a:solidFill>
                <a:latin typeface="SVN-Cookies" panose="02040603050506020204" pitchFamily="18" charset="0"/>
              </a:rPr>
              <a:t>đọc</a:t>
            </a:r>
            <a:endParaRPr lang="en-US" sz="4400" b="1" dirty="0">
              <a:solidFill>
                <a:schemeClr val="bg1"/>
              </a:solidFill>
              <a:latin typeface="SVN-Cookies" panose="02040603050506020204" pitchFamily="18" charset="0"/>
            </a:endParaRPr>
          </a:p>
        </p:txBody>
      </p:sp>
      <p:sp>
        <p:nvSpPr>
          <p:cNvPr id="6" name="Oval 5">
            <a:extLst>
              <a:ext uri="{FF2B5EF4-FFF2-40B4-BE49-F238E27FC236}">
                <a16:creationId xmlns:a16="http://schemas.microsoft.com/office/drawing/2014/main" id="{11D92969-6637-4B09-8136-5384567B8A8B}"/>
              </a:ext>
            </a:extLst>
          </p:cNvPr>
          <p:cNvSpPr>
            <a:spLocks noChangeAspect="1"/>
          </p:cNvSpPr>
          <p:nvPr>
            <p:custDataLst>
              <p:tags r:id="rId1"/>
            </p:custDataLst>
          </p:nvPr>
        </p:nvSpPr>
        <p:spPr>
          <a:xfrm>
            <a:off x="298450" y="261554"/>
            <a:ext cx="1329035" cy="1329035"/>
          </a:xfrm>
          <a:prstGeom prst="ellipse">
            <a:avLst/>
          </a:prstGeom>
          <a:blipFill dpi="0" rotWithShape="0">
            <a:blip r:embed="rId6" cstate="print">
              <a:alphaModFix amt="5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894E3D-59D4-4905-8A42-CF3F006C4FF0}"/>
              </a:ext>
            </a:extLst>
          </p:cNvPr>
          <p:cNvSpPr>
            <a:spLocks noChangeAspect="1"/>
          </p:cNvSpPr>
          <p:nvPr>
            <p:custDataLst>
              <p:tags r:id="rId2"/>
            </p:custDataLst>
          </p:nvPr>
        </p:nvSpPr>
        <p:spPr>
          <a:xfrm>
            <a:off x="10764504" y="5315835"/>
            <a:ext cx="1329035" cy="1329035"/>
          </a:xfrm>
          <a:prstGeom prst="ellipse">
            <a:avLst/>
          </a:prstGeom>
          <a:blipFill dpi="0" rotWithShape="0">
            <a:blip r:embed="rId6" cstate="print">
              <a:alphaModFix amt="5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427206"/>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7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74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74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685800" y="520700"/>
            <a:ext cx="10820400" cy="58166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22148829-E836-077F-8DB2-5B73EB59B276}"/>
              </a:ext>
            </a:extLst>
          </p:cNvPr>
          <p:cNvSpPr txBox="1"/>
          <p:nvPr/>
        </p:nvSpPr>
        <p:spPr>
          <a:xfrm>
            <a:off x="3467100" y="723900"/>
            <a:ext cx="5257800" cy="830997"/>
          </a:xfrm>
          <a:prstGeom prst="rect">
            <a:avLst/>
          </a:prstGeom>
          <a:noFill/>
        </p:spPr>
        <p:txBody>
          <a:bodyPr wrap="square" rtlCol="0">
            <a:spAutoFit/>
          </a:bodyPr>
          <a:lstStyle/>
          <a:p>
            <a:pPr algn="ctr"/>
            <a:r>
              <a:rPr lang="en-US" sz="4800" dirty="0" err="1">
                <a:solidFill>
                  <a:schemeClr val="accent2"/>
                </a:solidFill>
                <a:latin typeface="SVN-Cookies" panose="02040603050506020204" pitchFamily="18" charset="0"/>
              </a:rPr>
              <a:t>Yêu</a:t>
            </a:r>
            <a:r>
              <a:rPr lang="en-US" sz="4800" dirty="0">
                <a:solidFill>
                  <a:schemeClr val="accent2"/>
                </a:solidFill>
                <a:latin typeface="SVN-Cookies" panose="02040603050506020204" pitchFamily="18" charset="0"/>
              </a:rPr>
              <a:t> </a:t>
            </a:r>
            <a:r>
              <a:rPr lang="en-US" sz="4800" dirty="0" err="1">
                <a:solidFill>
                  <a:schemeClr val="accent2"/>
                </a:solidFill>
                <a:latin typeface="SVN-Cookies" panose="02040603050506020204" pitchFamily="18" charset="0"/>
              </a:rPr>
              <a:t>cầu</a:t>
            </a:r>
            <a:r>
              <a:rPr lang="en-US" sz="4800" dirty="0">
                <a:solidFill>
                  <a:schemeClr val="accent2"/>
                </a:solidFill>
                <a:latin typeface="SVN-Cookies" panose="02040603050506020204" pitchFamily="18" charset="0"/>
              </a:rPr>
              <a:t> </a:t>
            </a:r>
            <a:r>
              <a:rPr lang="en-US" sz="4800" dirty="0" err="1">
                <a:solidFill>
                  <a:schemeClr val="accent2"/>
                </a:solidFill>
                <a:latin typeface="SVN-Cookies" panose="02040603050506020204" pitchFamily="18" charset="0"/>
              </a:rPr>
              <a:t>cần</a:t>
            </a:r>
            <a:r>
              <a:rPr lang="en-US" sz="4800" dirty="0">
                <a:solidFill>
                  <a:schemeClr val="accent2"/>
                </a:solidFill>
                <a:latin typeface="SVN-Cookies" panose="02040603050506020204" pitchFamily="18" charset="0"/>
              </a:rPr>
              <a:t> </a:t>
            </a:r>
            <a:r>
              <a:rPr lang="en-US" sz="4800" dirty="0" err="1">
                <a:solidFill>
                  <a:schemeClr val="accent2"/>
                </a:solidFill>
                <a:latin typeface="SVN-Cookies" panose="02040603050506020204" pitchFamily="18" charset="0"/>
              </a:rPr>
              <a:t>đạt</a:t>
            </a:r>
            <a:endParaRPr lang="en-US" sz="4800" dirty="0">
              <a:solidFill>
                <a:schemeClr val="accent2"/>
              </a:solidFill>
              <a:latin typeface="SVN-Cookies" panose="02040603050506020204" pitchFamily="18" charset="0"/>
            </a:endParaRPr>
          </a:p>
        </p:txBody>
      </p:sp>
      <p:pic>
        <p:nvPicPr>
          <p:cNvPr id="25" name="Picture 24">
            <a:extLst>
              <a:ext uri="{FF2B5EF4-FFF2-40B4-BE49-F238E27FC236}">
                <a16:creationId xmlns:a16="http://schemas.microsoft.com/office/drawing/2014/main" id="{930EF7EE-212D-7712-CD7A-C64F77F386E0}"/>
              </a:ext>
            </a:extLst>
          </p:cNvPr>
          <p:cNvPicPr>
            <a:picLocks noChangeAspect="1"/>
          </p:cNvPicPr>
          <p:nvPr/>
        </p:nvPicPr>
        <p:blipFill>
          <a:blip r:embed="rId2"/>
          <a:stretch>
            <a:fillRect/>
          </a:stretch>
        </p:blipFill>
        <p:spPr>
          <a:xfrm>
            <a:off x="255408" y="1931473"/>
            <a:ext cx="4214992" cy="3732727"/>
          </a:xfrm>
          <a:prstGeom prst="rect">
            <a:avLst/>
          </a:prstGeom>
        </p:spPr>
      </p:pic>
      <p:pic>
        <p:nvPicPr>
          <p:cNvPr id="26" name="Picture 25">
            <a:extLst>
              <a:ext uri="{FF2B5EF4-FFF2-40B4-BE49-F238E27FC236}">
                <a16:creationId xmlns:a16="http://schemas.microsoft.com/office/drawing/2014/main" id="{457AE471-BB31-9957-5062-C5DE6CAF3E9A}"/>
              </a:ext>
            </a:extLst>
          </p:cNvPr>
          <p:cNvPicPr>
            <a:picLocks noChangeAspect="1"/>
          </p:cNvPicPr>
          <p:nvPr/>
        </p:nvPicPr>
        <p:blipFill>
          <a:blip r:embed="rId3"/>
          <a:stretch>
            <a:fillRect/>
          </a:stretch>
        </p:blipFill>
        <p:spPr>
          <a:xfrm>
            <a:off x="7743846" y="1815783"/>
            <a:ext cx="3736954" cy="3699678"/>
          </a:xfrm>
          <a:prstGeom prst="rect">
            <a:avLst/>
          </a:prstGeom>
        </p:spPr>
      </p:pic>
      <p:pic>
        <p:nvPicPr>
          <p:cNvPr id="27" name="Picture 26">
            <a:extLst>
              <a:ext uri="{FF2B5EF4-FFF2-40B4-BE49-F238E27FC236}">
                <a16:creationId xmlns:a16="http://schemas.microsoft.com/office/drawing/2014/main" id="{4D7EDD81-605C-66E0-A562-0E372B0812FD}"/>
              </a:ext>
            </a:extLst>
          </p:cNvPr>
          <p:cNvPicPr>
            <a:picLocks noChangeAspect="1"/>
          </p:cNvPicPr>
          <p:nvPr/>
        </p:nvPicPr>
        <p:blipFill>
          <a:blip r:embed="rId4"/>
          <a:stretch>
            <a:fillRect/>
          </a:stretch>
        </p:blipFill>
        <p:spPr>
          <a:xfrm>
            <a:off x="4312110" y="1460499"/>
            <a:ext cx="3434890" cy="4125705"/>
          </a:xfrm>
          <a:prstGeom prst="rect">
            <a:avLst/>
          </a:prstGeom>
        </p:spPr>
      </p:pic>
      <p:sp>
        <p:nvSpPr>
          <p:cNvPr id="29" name="TextBox 28">
            <a:extLst>
              <a:ext uri="{FF2B5EF4-FFF2-40B4-BE49-F238E27FC236}">
                <a16:creationId xmlns:a16="http://schemas.microsoft.com/office/drawing/2014/main" id="{DB0A9C35-E102-637F-11A3-79C892D24E2D}"/>
              </a:ext>
            </a:extLst>
          </p:cNvPr>
          <p:cNvSpPr txBox="1"/>
          <p:nvPr/>
        </p:nvSpPr>
        <p:spPr>
          <a:xfrm>
            <a:off x="990600" y="3334435"/>
            <a:ext cx="3365500" cy="1815882"/>
          </a:xfrm>
          <a:prstGeom prst="rect">
            <a:avLst/>
          </a:prstGeom>
          <a:noFill/>
        </p:spPr>
        <p:txBody>
          <a:bodyPr wrap="square">
            <a:spAutoFit/>
          </a:bodyPr>
          <a:lstStyle/>
          <a:p>
            <a:r>
              <a:rPr lang="en-US" sz="2800">
                <a:effectLst/>
                <a:latin typeface="SVN-UT Triumph" panose="00000500000000000000" pitchFamily="50" charset="0"/>
                <a:ea typeface="Calibri" panose="020F0502020204030204" pitchFamily="34" charset="0"/>
              </a:rPr>
              <a:t>Biết đọc diễn cảm bài văn phù hợp với nội dung và tính cách nhân vật.</a:t>
            </a:r>
            <a:endParaRPr lang="en-US" sz="2800" dirty="0">
              <a:latin typeface="SVN-UT Triumph" panose="00000500000000000000" pitchFamily="50" charset="0"/>
            </a:endParaRPr>
          </a:p>
        </p:txBody>
      </p:sp>
      <p:sp>
        <p:nvSpPr>
          <p:cNvPr id="31" name="TextBox 30">
            <a:extLst>
              <a:ext uri="{FF2B5EF4-FFF2-40B4-BE49-F238E27FC236}">
                <a16:creationId xmlns:a16="http://schemas.microsoft.com/office/drawing/2014/main" id="{62AD3C6A-525D-948E-D05A-0D35FF788599}"/>
              </a:ext>
            </a:extLst>
          </p:cNvPr>
          <p:cNvSpPr txBox="1"/>
          <p:nvPr/>
        </p:nvSpPr>
        <p:spPr>
          <a:xfrm>
            <a:off x="4451350" y="3563035"/>
            <a:ext cx="3289300" cy="1384995"/>
          </a:xfrm>
          <a:prstGeom prst="rect">
            <a:avLst/>
          </a:prstGeom>
          <a:noFill/>
        </p:spPr>
        <p:txBody>
          <a:bodyPr wrap="square">
            <a:spAutoFit/>
          </a:bodyPr>
          <a:lstStyle/>
          <a:p>
            <a:pPr eaLnBrk="1" hangingPunct="1">
              <a:lnSpc>
                <a:spcPct val="100000"/>
              </a:lnSpc>
              <a:spcBef>
                <a:spcPct val="0"/>
              </a:spcBef>
              <a:buFont typeface="Arial" panose="020B0604020202020204" pitchFamily="34" charset="0"/>
              <a:buNone/>
            </a:pPr>
            <a:r>
              <a:rPr lang="en-US" altLang="zh-CN" sz="2800" b="1" dirty="0" err="1">
                <a:latin typeface="SVN-UT Triumph" panose="00000500000000000000" pitchFamily="50" charset="0"/>
                <a:ea typeface="inpin heiti" charset="-122"/>
                <a:sym typeface="微软雅黑" panose="020B0503020204020204" pitchFamily="34" charset="-122"/>
              </a:rPr>
              <a:t>Hiểu</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các</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từ</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ngữ</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câu</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đoạn</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trong</a:t>
            </a:r>
            <a:endParaRPr lang="en-US" altLang="zh-CN" sz="2800" b="1" dirty="0">
              <a:latin typeface="SVN-UT Triumph" panose="00000500000000000000" pitchFamily="50" charset="0"/>
              <a:ea typeface="inpin heiti" charset="-122"/>
              <a:sym typeface="微软雅黑" panose="020B0503020204020204" pitchFamily="34" charset="-122"/>
            </a:endParaRPr>
          </a:p>
          <a:p>
            <a:pPr eaLnBrk="1" hangingPunct="1">
              <a:lnSpc>
                <a:spcPct val="100000"/>
              </a:lnSpc>
              <a:spcBef>
                <a:spcPct val="0"/>
              </a:spcBef>
              <a:buFont typeface="Arial" panose="020B0604020202020204" pitchFamily="34" charset="0"/>
              <a:buNone/>
            </a:pPr>
            <a:r>
              <a:rPr lang="en-US" altLang="zh-CN" sz="2800" b="1" dirty="0" err="1">
                <a:latin typeface="SVN-UT Triumph" panose="00000500000000000000" pitchFamily="50" charset="0"/>
                <a:ea typeface="inpin heiti" charset="-122"/>
                <a:sym typeface="微软雅黑" panose="020B0503020204020204" pitchFamily="34" charset="-122"/>
              </a:rPr>
              <a:t>bài</a:t>
            </a:r>
            <a:r>
              <a:rPr lang="en-US" altLang="zh-CN" sz="2800" b="1" dirty="0">
                <a:latin typeface="SVN-UT Triumph" panose="00000500000000000000" pitchFamily="50" charset="0"/>
                <a:ea typeface="inpin heiti" charset="-122"/>
                <a:sym typeface="微软雅黑" panose="020B0503020204020204" pitchFamily="34" charset="-122"/>
              </a:rPr>
              <a:t>.</a:t>
            </a:r>
            <a:endParaRPr lang="en-US" sz="2800" dirty="0">
              <a:latin typeface="SVN-UT Triumph" panose="00000500000000000000" pitchFamily="50" charset="0"/>
            </a:endParaRPr>
          </a:p>
        </p:txBody>
      </p:sp>
      <p:sp>
        <p:nvSpPr>
          <p:cNvPr id="33" name="TextBox 32">
            <a:extLst>
              <a:ext uri="{FF2B5EF4-FFF2-40B4-BE49-F238E27FC236}">
                <a16:creationId xmlns:a16="http://schemas.microsoft.com/office/drawing/2014/main" id="{6B6A77F9-B343-3EEB-62B0-F4C1C8BF7C3E}"/>
              </a:ext>
            </a:extLst>
          </p:cNvPr>
          <p:cNvSpPr txBox="1"/>
          <p:nvPr/>
        </p:nvSpPr>
        <p:spPr>
          <a:xfrm>
            <a:off x="8039100" y="3537635"/>
            <a:ext cx="2984500" cy="1384995"/>
          </a:xfrm>
          <a:prstGeom prst="rect">
            <a:avLst/>
          </a:prstGeom>
          <a:noFill/>
        </p:spPr>
        <p:txBody>
          <a:bodyPr wrap="square">
            <a:spAutoFit/>
          </a:bodyPr>
          <a:lstStyle/>
          <a:p>
            <a:pPr eaLnBrk="1" hangingPunct="1">
              <a:lnSpc>
                <a:spcPct val="100000"/>
              </a:lnSpc>
              <a:spcBef>
                <a:spcPct val="0"/>
              </a:spcBef>
              <a:buFont typeface="Arial" panose="020B0604020202020204" pitchFamily="34" charset="0"/>
              <a:buNone/>
            </a:pPr>
            <a:r>
              <a:rPr lang="en-US" altLang="zh-CN" sz="2800" b="1" dirty="0" err="1">
                <a:latin typeface="SVN-UT Triumph" panose="00000500000000000000" pitchFamily="50" charset="0"/>
                <a:ea typeface="inpin heiti" charset="-122"/>
                <a:sym typeface="微软雅黑" panose="020B0503020204020204" pitchFamily="34" charset="-122"/>
              </a:rPr>
              <a:t>Hiểu</a:t>
            </a:r>
            <a:r>
              <a:rPr lang="en-US" altLang="zh-CN" sz="2800" b="1" dirty="0">
                <a:latin typeface="SVN-UT Triumph" panose="00000500000000000000" pitchFamily="50" charset="0"/>
                <a:ea typeface="inpin heiti" charset="-122"/>
                <a:sym typeface="微软雅黑" panose="020B0503020204020204" pitchFamily="34" charset="-122"/>
              </a:rPr>
              <a:t> ý </a:t>
            </a:r>
            <a:r>
              <a:rPr lang="en-US" altLang="zh-CN" sz="2800" b="1" dirty="0" err="1">
                <a:latin typeface="SVN-UT Triumph" panose="00000500000000000000" pitchFamily="50" charset="0"/>
                <a:ea typeface="inpin heiti" charset="-122"/>
                <a:sym typeface="微软雅黑" panose="020B0503020204020204" pitchFamily="34" charset="-122"/>
              </a:rPr>
              <a:t>nghĩa</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của</a:t>
            </a:r>
            <a:r>
              <a:rPr lang="en-US" altLang="zh-CN" sz="2800" b="1" dirty="0">
                <a:latin typeface="SVN-UT Triumph" panose="00000500000000000000" pitchFamily="50" charset="0"/>
                <a:ea typeface="inpin heiti" charset="-122"/>
                <a:sym typeface="微软雅黑" panose="020B0503020204020204" pitchFamily="34" charset="-122"/>
              </a:rPr>
              <a:t> </a:t>
            </a:r>
            <a:r>
              <a:rPr lang="en-US" altLang="zh-CN" sz="2800" b="1" dirty="0" err="1">
                <a:latin typeface="SVN-UT Triumph" panose="00000500000000000000" pitchFamily="50" charset="0"/>
                <a:ea typeface="inpin heiti" charset="-122"/>
                <a:sym typeface="微软雅黑" panose="020B0503020204020204" pitchFamily="34" charset="-122"/>
              </a:rPr>
              <a:t>bài</a:t>
            </a:r>
            <a:r>
              <a:rPr lang="en-US" altLang="zh-CN" sz="2800" b="1" dirty="0">
                <a:latin typeface="SVN-UT Triumph" panose="00000500000000000000" pitchFamily="50" charset="0"/>
                <a:ea typeface="inpin heiti" charset="-122"/>
                <a:sym typeface="微软雅黑" panose="020B0503020204020204" pitchFamily="34" charset="-122"/>
              </a:rPr>
              <a:t>.</a:t>
            </a:r>
          </a:p>
          <a:p>
            <a:pPr eaLnBrk="1" hangingPunct="1">
              <a:lnSpc>
                <a:spcPct val="100000"/>
              </a:lnSpc>
              <a:spcBef>
                <a:spcPct val="0"/>
              </a:spcBef>
              <a:buFont typeface="Arial" panose="020B0604020202020204" pitchFamily="34" charset="0"/>
              <a:buNone/>
            </a:pPr>
            <a:endParaRPr lang="zh-CN" altLang="en-US" sz="2800" b="1" dirty="0">
              <a:latin typeface="SVN-UT Triumph" panose="00000500000000000000" pitchFamily="50" charset="0"/>
              <a:ea typeface="inpin heiti" charset="-122"/>
              <a:sym typeface="微软雅黑" panose="020B0503020204020204" pitchFamily="34" charset="-122"/>
            </a:endParaRPr>
          </a:p>
        </p:txBody>
      </p:sp>
    </p:spTree>
    <p:extLst>
      <p:ext uri="{BB962C8B-B14F-4D97-AF65-F5344CB8AC3E}">
        <p14:creationId xmlns:p14="http://schemas.microsoft.com/office/powerpoint/2010/main" val="34098863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685800" y="520700"/>
            <a:ext cx="10820400" cy="58166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E0D1AC6-4533-1937-ECA8-21F5D09EE275}"/>
              </a:ext>
            </a:extLst>
          </p:cNvPr>
          <p:cNvPicPr>
            <a:picLocks noChangeAspect="1"/>
          </p:cNvPicPr>
          <p:nvPr/>
        </p:nvPicPr>
        <p:blipFill>
          <a:blip r:embed="rId2"/>
          <a:stretch>
            <a:fillRect/>
          </a:stretch>
        </p:blipFill>
        <p:spPr>
          <a:xfrm>
            <a:off x="1982635" y="2977323"/>
            <a:ext cx="3541343" cy="3541343"/>
          </a:xfrm>
          <a:prstGeom prst="rect">
            <a:avLst/>
          </a:prstGeom>
        </p:spPr>
      </p:pic>
      <p:grpSp>
        <p:nvGrpSpPr>
          <p:cNvPr id="3" name="Group 2">
            <a:extLst>
              <a:ext uri="{FF2B5EF4-FFF2-40B4-BE49-F238E27FC236}">
                <a16:creationId xmlns:a16="http://schemas.microsoft.com/office/drawing/2014/main" id="{A512C128-3A1B-1AE6-2969-A118DB0CC702}"/>
              </a:ext>
            </a:extLst>
          </p:cNvPr>
          <p:cNvGrpSpPr/>
          <p:nvPr/>
        </p:nvGrpSpPr>
        <p:grpSpPr>
          <a:xfrm>
            <a:off x="762000" y="673100"/>
            <a:ext cx="3936999" cy="2959273"/>
            <a:chOff x="4571999" y="494950"/>
            <a:chExt cx="2996268" cy="2392260"/>
          </a:xfrm>
        </p:grpSpPr>
        <p:sp>
          <p:nvSpPr>
            <p:cNvPr id="4" name="Thought Bubble: Cloud 3">
              <a:extLst>
                <a:ext uri="{FF2B5EF4-FFF2-40B4-BE49-F238E27FC236}">
                  <a16:creationId xmlns:a16="http://schemas.microsoft.com/office/drawing/2014/main" id="{7119921F-A006-902F-E253-A8E22146A2C0}"/>
                </a:ext>
              </a:extLst>
            </p:cNvPr>
            <p:cNvSpPr/>
            <p:nvPr/>
          </p:nvSpPr>
          <p:spPr>
            <a:xfrm>
              <a:off x="4648898" y="571849"/>
              <a:ext cx="2919369" cy="2315361"/>
            </a:xfrm>
            <a:prstGeom prst="cloudCallout">
              <a:avLst>
                <a:gd name="adj1" fmla="val 36491"/>
                <a:gd name="adj2" fmla="val 61279"/>
              </a:avLst>
            </a:prstGeom>
            <a:solidFill>
              <a:srgbClr val="FFDBE8">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63F"/>
                </a:solidFill>
                <a:effectLst/>
                <a:uLnTx/>
                <a:uFillTx/>
                <a:latin typeface="Arial"/>
                <a:ea typeface="+mn-ea"/>
                <a:cs typeface="+mn-cs"/>
                <a:sym typeface="Arial"/>
              </a:endParaRPr>
            </a:p>
          </p:txBody>
        </p:sp>
        <p:sp>
          <p:nvSpPr>
            <p:cNvPr id="5" name="Thought Bubble: Cloud 4">
              <a:extLst>
                <a:ext uri="{FF2B5EF4-FFF2-40B4-BE49-F238E27FC236}">
                  <a16:creationId xmlns:a16="http://schemas.microsoft.com/office/drawing/2014/main" id="{153429FB-83B3-F6C9-CC14-29A2BA2B9FC7}"/>
                </a:ext>
              </a:extLst>
            </p:cNvPr>
            <p:cNvSpPr/>
            <p:nvPr/>
          </p:nvSpPr>
          <p:spPr>
            <a:xfrm>
              <a:off x="4571999" y="494950"/>
              <a:ext cx="2919369" cy="2315361"/>
            </a:xfrm>
            <a:prstGeom prst="cloudCallout">
              <a:avLst>
                <a:gd name="adj1" fmla="val 40328"/>
                <a:gd name="adj2" fmla="val 62083"/>
              </a:avLst>
            </a:prstGeom>
            <a:solidFill>
              <a:srgbClr val="FFDBE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63F"/>
                </a:solidFill>
                <a:effectLst/>
                <a:uLnTx/>
                <a:uFillTx/>
                <a:latin typeface="Arial"/>
                <a:ea typeface="+mn-ea"/>
                <a:cs typeface="+mn-cs"/>
                <a:sym typeface="Arial"/>
              </a:endParaRPr>
            </a:p>
          </p:txBody>
        </p:sp>
      </p:grpSp>
      <p:sp>
        <p:nvSpPr>
          <p:cNvPr id="6" name="TextBox 5">
            <a:extLst>
              <a:ext uri="{FF2B5EF4-FFF2-40B4-BE49-F238E27FC236}">
                <a16:creationId xmlns:a16="http://schemas.microsoft.com/office/drawing/2014/main" id="{4384DCD3-0203-3C35-2507-C278D1242031}"/>
              </a:ext>
            </a:extLst>
          </p:cNvPr>
          <p:cNvSpPr txBox="1"/>
          <p:nvPr/>
        </p:nvSpPr>
        <p:spPr>
          <a:xfrm>
            <a:off x="979182" y="1498774"/>
            <a:ext cx="3478518" cy="1077218"/>
          </a:xfrm>
          <a:prstGeom prst="rect">
            <a:avLst/>
          </a:prstGeom>
          <a:noFill/>
        </p:spPr>
        <p:txBody>
          <a:bodyPr wrap="square" rtlCol="0">
            <a:spAutoFit/>
          </a:bodyPr>
          <a:lstStyle/>
          <a:p>
            <a:pPr>
              <a:buClr>
                <a:srgbClr val="000000"/>
              </a:buClr>
              <a:buFont typeface="Arial"/>
              <a:buNone/>
            </a:pPr>
            <a:r>
              <a:rPr lang="en-US" sz="3200" kern="0" dirty="0" err="1">
                <a:solidFill>
                  <a:srgbClr val="000000"/>
                </a:solidFill>
                <a:latin typeface="iCiel Cadena" panose="02000503000000020004" pitchFamily="50" charset="0"/>
                <a:cs typeface="Arial"/>
                <a:sym typeface="Arial"/>
              </a:rPr>
              <a:t>Bạn</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hãy</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mô</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tả</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bức</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tranh</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sau</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đây</a:t>
            </a:r>
            <a:endParaRPr lang="en-US" sz="3200" kern="0" dirty="0">
              <a:solidFill>
                <a:srgbClr val="000000"/>
              </a:solidFill>
              <a:latin typeface="iCiel Cadena" panose="02000503000000020004" pitchFamily="50" charset="0"/>
              <a:cs typeface="Arial"/>
              <a:sym typeface="Arial"/>
            </a:endParaRPr>
          </a:p>
        </p:txBody>
      </p:sp>
      <p:grpSp>
        <p:nvGrpSpPr>
          <p:cNvPr id="13" name="Group 12">
            <a:extLst>
              <a:ext uri="{FF2B5EF4-FFF2-40B4-BE49-F238E27FC236}">
                <a16:creationId xmlns:a16="http://schemas.microsoft.com/office/drawing/2014/main" id="{FD28232E-2D9B-6508-C5BB-C43B24621117}"/>
              </a:ext>
            </a:extLst>
          </p:cNvPr>
          <p:cNvGrpSpPr/>
          <p:nvPr/>
        </p:nvGrpSpPr>
        <p:grpSpPr>
          <a:xfrm>
            <a:off x="6504855" y="712359"/>
            <a:ext cx="3428285" cy="5384222"/>
            <a:chOff x="6141600" y="791110"/>
            <a:chExt cx="3428285" cy="5384222"/>
          </a:xfrm>
        </p:grpSpPr>
        <p:sp>
          <p:nvSpPr>
            <p:cNvPr id="12" name="Rectangle 11">
              <a:extLst>
                <a:ext uri="{FF2B5EF4-FFF2-40B4-BE49-F238E27FC236}">
                  <a16:creationId xmlns:a16="http://schemas.microsoft.com/office/drawing/2014/main" id="{576C9AC9-759E-871D-1EE8-534E6AB333D0}"/>
                </a:ext>
              </a:extLst>
            </p:cNvPr>
            <p:cNvSpPr/>
            <p:nvPr/>
          </p:nvSpPr>
          <p:spPr>
            <a:xfrm>
              <a:off x="6141600" y="791110"/>
              <a:ext cx="3428285" cy="53842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029F6A-17B7-0A20-0E1F-E69FA7D46CC6}"/>
                </a:ext>
              </a:extLst>
            </p:cNvPr>
            <p:cNvPicPr>
              <a:picLocks noChangeAspect="1"/>
            </p:cNvPicPr>
            <p:nvPr/>
          </p:nvPicPr>
          <p:blipFill rotWithShape="1">
            <a:blip r:embed="rId3">
              <a:extLst>
                <a:ext uri="{28A0092B-C50C-407E-A947-70E740481C1C}">
                  <a14:useLocalDpi xmlns:a14="http://schemas.microsoft.com/office/drawing/2010/main" val="0"/>
                </a:ext>
              </a:extLst>
            </a:blip>
            <a:srcRect t="29165"/>
            <a:stretch/>
          </p:blipFill>
          <p:spPr>
            <a:xfrm>
              <a:off x="6236601" y="874797"/>
              <a:ext cx="3233076" cy="5184606"/>
            </a:xfrm>
            <a:prstGeom prst="rect">
              <a:avLst/>
            </a:prstGeom>
          </p:spPr>
        </p:pic>
      </p:grpSp>
    </p:spTree>
    <p:extLst>
      <p:ext uri="{BB962C8B-B14F-4D97-AF65-F5344CB8AC3E}">
        <p14:creationId xmlns:p14="http://schemas.microsoft.com/office/powerpoint/2010/main" val="40750749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CB9C0F1-0B24-87F5-D793-E20960CA0EEA}"/>
              </a:ext>
            </a:extLst>
          </p:cNvPr>
          <p:cNvGrpSpPr/>
          <p:nvPr/>
        </p:nvGrpSpPr>
        <p:grpSpPr>
          <a:xfrm>
            <a:off x="685800" y="520700"/>
            <a:ext cx="10820400" cy="5816600"/>
            <a:chOff x="850900" y="520700"/>
            <a:chExt cx="10820400" cy="5816600"/>
          </a:xfrm>
        </p:grpSpPr>
        <p:sp>
          <p:nvSpPr>
            <p:cNvPr id="143" name="Rectangle: Rounded Corners 142">
              <a:extLst>
                <a:ext uri="{FF2B5EF4-FFF2-40B4-BE49-F238E27FC236}">
                  <a16:creationId xmlns:a16="http://schemas.microsoft.com/office/drawing/2014/main" id="{D14223A4-760C-8AFC-5CDA-072E7B6F01C7}"/>
                </a:ext>
              </a:extLst>
            </p:cNvPr>
            <p:cNvSpPr/>
            <p:nvPr/>
          </p:nvSpPr>
          <p:spPr>
            <a:xfrm>
              <a:off x="965200" y="622300"/>
              <a:ext cx="10706100" cy="5715000"/>
            </a:xfrm>
            <a:prstGeom prst="roundRect">
              <a:avLst>
                <a:gd name="adj" fmla="val 1044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2DA3F41-A0A6-205B-05BE-F4385C991277}"/>
                </a:ext>
              </a:extLst>
            </p:cNvPr>
            <p:cNvSpPr/>
            <p:nvPr/>
          </p:nvSpPr>
          <p:spPr>
            <a:xfrm>
              <a:off x="850900" y="520700"/>
              <a:ext cx="10706100" cy="5715000"/>
            </a:xfrm>
            <a:prstGeom prst="roundRect">
              <a:avLst>
                <a:gd name="adj" fmla="val 10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2E0D1AC6-4533-1937-ECA8-21F5D09EE275}"/>
              </a:ext>
            </a:extLst>
          </p:cNvPr>
          <p:cNvPicPr>
            <a:picLocks noChangeAspect="1"/>
          </p:cNvPicPr>
          <p:nvPr/>
        </p:nvPicPr>
        <p:blipFill>
          <a:blip r:embed="rId2"/>
          <a:stretch>
            <a:fillRect/>
          </a:stretch>
        </p:blipFill>
        <p:spPr>
          <a:xfrm>
            <a:off x="1393912" y="3076663"/>
            <a:ext cx="3241587" cy="3241587"/>
          </a:xfrm>
          <a:prstGeom prst="rect">
            <a:avLst/>
          </a:prstGeom>
        </p:spPr>
      </p:pic>
      <p:grpSp>
        <p:nvGrpSpPr>
          <p:cNvPr id="3" name="Group 2">
            <a:extLst>
              <a:ext uri="{FF2B5EF4-FFF2-40B4-BE49-F238E27FC236}">
                <a16:creationId xmlns:a16="http://schemas.microsoft.com/office/drawing/2014/main" id="{A512C128-3A1B-1AE6-2969-A118DB0CC702}"/>
              </a:ext>
            </a:extLst>
          </p:cNvPr>
          <p:cNvGrpSpPr/>
          <p:nvPr/>
        </p:nvGrpSpPr>
        <p:grpSpPr>
          <a:xfrm>
            <a:off x="762000" y="673100"/>
            <a:ext cx="3936999" cy="2959273"/>
            <a:chOff x="4571999" y="494950"/>
            <a:chExt cx="2996268" cy="2392260"/>
          </a:xfrm>
        </p:grpSpPr>
        <p:sp>
          <p:nvSpPr>
            <p:cNvPr id="4" name="Thought Bubble: Cloud 3">
              <a:extLst>
                <a:ext uri="{FF2B5EF4-FFF2-40B4-BE49-F238E27FC236}">
                  <a16:creationId xmlns:a16="http://schemas.microsoft.com/office/drawing/2014/main" id="{7119921F-A006-902F-E253-A8E22146A2C0}"/>
                </a:ext>
              </a:extLst>
            </p:cNvPr>
            <p:cNvSpPr/>
            <p:nvPr/>
          </p:nvSpPr>
          <p:spPr>
            <a:xfrm>
              <a:off x="4648898" y="571849"/>
              <a:ext cx="2919369" cy="2315361"/>
            </a:xfrm>
            <a:prstGeom prst="cloudCallout">
              <a:avLst>
                <a:gd name="adj1" fmla="val 36491"/>
                <a:gd name="adj2" fmla="val 61279"/>
              </a:avLst>
            </a:prstGeom>
            <a:solidFill>
              <a:srgbClr val="FFDBE8">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63F"/>
                </a:solidFill>
                <a:effectLst/>
                <a:uLnTx/>
                <a:uFillTx/>
                <a:latin typeface="Arial"/>
                <a:ea typeface="+mn-ea"/>
                <a:cs typeface="+mn-cs"/>
                <a:sym typeface="Arial"/>
              </a:endParaRPr>
            </a:p>
          </p:txBody>
        </p:sp>
        <p:sp>
          <p:nvSpPr>
            <p:cNvPr id="5" name="Thought Bubble: Cloud 4">
              <a:extLst>
                <a:ext uri="{FF2B5EF4-FFF2-40B4-BE49-F238E27FC236}">
                  <a16:creationId xmlns:a16="http://schemas.microsoft.com/office/drawing/2014/main" id="{153429FB-83B3-F6C9-CC14-29A2BA2B9FC7}"/>
                </a:ext>
              </a:extLst>
            </p:cNvPr>
            <p:cNvSpPr/>
            <p:nvPr/>
          </p:nvSpPr>
          <p:spPr>
            <a:xfrm>
              <a:off x="4571999" y="494950"/>
              <a:ext cx="2919369" cy="2315361"/>
            </a:xfrm>
            <a:prstGeom prst="cloudCallout">
              <a:avLst>
                <a:gd name="adj1" fmla="val 40328"/>
                <a:gd name="adj2" fmla="val 62083"/>
              </a:avLst>
            </a:prstGeom>
            <a:solidFill>
              <a:srgbClr val="FFDBE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F363F"/>
                </a:solidFill>
                <a:effectLst/>
                <a:uLnTx/>
                <a:uFillTx/>
                <a:latin typeface="Arial"/>
                <a:ea typeface="+mn-ea"/>
                <a:cs typeface="+mn-cs"/>
                <a:sym typeface="Arial"/>
              </a:endParaRPr>
            </a:p>
          </p:txBody>
        </p:sp>
      </p:grpSp>
      <p:sp>
        <p:nvSpPr>
          <p:cNvPr id="6" name="TextBox 5">
            <a:extLst>
              <a:ext uri="{FF2B5EF4-FFF2-40B4-BE49-F238E27FC236}">
                <a16:creationId xmlns:a16="http://schemas.microsoft.com/office/drawing/2014/main" id="{4384DCD3-0203-3C35-2507-C278D1242031}"/>
              </a:ext>
            </a:extLst>
          </p:cNvPr>
          <p:cNvSpPr txBox="1"/>
          <p:nvPr/>
        </p:nvSpPr>
        <p:spPr>
          <a:xfrm>
            <a:off x="979182" y="1498774"/>
            <a:ext cx="3478518" cy="1077218"/>
          </a:xfrm>
          <a:prstGeom prst="rect">
            <a:avLst/>
          </a:prstGeom>
          <a:noFill/>
        </p:spPr>
        <p:txBody>
          <a:bodyPr wrap="square" rtlCol="0">
            <a:spAutoFit/>
          </a:bodyPr>
          <a:lstStyle/>
          <a:p>
            <a:pPr>
              <a:buClr>
                <a:srgbClr val="000000"/>
              </a:buClr>
              <a:buFont typeface="Arial"/>
              <a:buNone/>
            </a:pPr>
            <a:r>
              <a:rPr lang="en-US" sz="3200" kern="0" dirty="0" err="1">
                <a:solidFill>
                  <a:srgbClr val="000000"/>
                </a:solidFill>
                <a:latin typeface="iCiel Cadena" panose="02000503000000020004" pitchFamily="50" charset="0"/>
                <a:cs typeface="Arial"/>
                <a:sym typeface="Arial"/>
              </a:rPr>
              <a:t>Bạn</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biết</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gì</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về</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bà</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Nguyễn</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Thị</a:t>
            </a:r>
            <a:r>
              <a:rPr lang="en-US" sz="3200" kern="0" dirty="0">
                <a:solidFill>
                  <a:srgbClr val="000000"/>
                </a:solidFill>
                <a:latin typeface="iCiel Cadena" panose="02000503000000020004" pitchFamily="50" charset="0"/>
                <a:cs typeface="Arial"/>
                <a:sym typeface="Arial"/>
              </a:rPr>
              <a:t> </a:t>
            </a:r>
            <a:r>
              <a:rPr lang="en-US" sz="3200" kern="0" dirty="0" err="1">
                <a:solidFill>
                  <a:srgbClr val="000000"/>
                </a:solidFill>
                <a:latin typeface="iCiel Cadena" panose="02000503000000020004" pitchFamily="50" charset="0"/>
                <a:cs typeface="Arial"/>
                <a:sym typeface="Arial"/>
              </a:rPr>
              <a:t>Định</a:t>
            </a:r>
            <a:r>
              <a:rPr lang="en-US" sz="3200" kern="0" dirty="0">
                <a:solidFill>
                  <a:srgbClr val="000000"/>
                </a:solidFill>
                <a:latin typeface="iCiel Cadena" panose="02000503000000020004" pitchFamily="50" charset="0"/>
                <a:cs typeface="Arial"/>
                <a:sym typeface="Arial"/>
              </a:rPr>
              <a:t>?</a:t>
            </a:r>
          </a:p>
        </p:txBody>
      </p:sp>
      <p:grpSp>
        <p:nvGrpSpPr>
          <p:cNvPr id="9" name="Group 8">
            <a:extLst>
              <a:ext uri="{FF2B5EF4-FFF2-40B4-BE49-F238E27FC236}">
                <a16:creationId xmlns:a16="http://schemas.microsoft.com/office/drawing/2014/main" id="{6CCC3589-4D6E-3DE7-6A46-A138FE11E6C4}"/>
              </a:ext>
            </a:extLst>
          </p:cNvPr>
          <p:cNvGrpSpPr/>
          <p:nvPr/>
        </p:nvGrpSpPr>
        <p:grpSpPr>
          <a:xfrm>
            <a:off x="4953000" y="1473200"/>
            <a:ext cx="5943600" cy="3911600"/>
            <a:chOff x="5130800" y="1384300"/>
            <a:chExt cx="5943600" cy="3911600"/>
          </a:xfrm>
        </p:grpSpPr>
        <p:sp>
          <p:nvSpPr>
            <p:cNvPr id="8" name="Rectangle 7">
              <a:extLst>
                <a:ext uri="{FF2B5EF4-FFF2-40B4-BE49-F238E27FC236}">
                  <a16:creationId xmlns:a16="http://schemas.microsoft.com/office/drawing/2014/main" id="{52ABEFD3-BFD3-7B88-6103-FD773E62A4C5}"/>
                </a:ext>
              </a:extLst>
            </p:cNvPr>
            <p:cNvSpPr/>
            <p:nvPr/>
          </p:nvSpPr>
          <p:spPr>
            <a:xfrm>
              <a:off x="5130800" y="1384300"/>
              <a:ext cx="5943600" cy="391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B63A137-8A60-BE4B-6161-27C96077F379}"/>
                </a:ext>
              </a:extLst>
            </p:cNvPr>
            <p:cNvPicPr>
              <a:picLocks noChangeAspect="1"/>
            </p:cNvPicPr>
            <p:nvPr/>
          </p:nvPicPr>
          <p:blipFill>
            <a:blip r:embed="rId3"/>
            <a:stretch>
              <a:fillRect/>
            </a:stretch>
          </p:blipFill>
          <p:spPr>
            <a:xfrm>
              <a:off x="5336536" y="1579563"/>
              <a:ext cx="5553714" cy="3475038"/>
            </a:xfrm>
            <a:prstGeom prst="rect">
              <a:avLst/>
            </a:prstGeom>
          </p:spPr>
        </p:pic>
      </p:grpSp>
    </p:spTree>
    <p:extLst>
      <p:ext uri="{BB962C8B-B14F-4D97-AF65-F5344CB8AC3E}">
        <p14:creationId xmlns:p14="http://schemas.microsoft.com/office/powerpoint/2010/main" val="9587027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209</TotalTime>
  <Words>2651</Words>
  <Application>Microsoft Office PowerPoint</Application>
  <PresentationFormat>Widescreen</PresentationFormat>
  <Paragraphs>167</Paragraphs>
  <Slides>36</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36</vt:i4>
      </vt:variant>
    </vt:vector>
  </HeadingPairs>
  <TitlesOfParts>
    <vt:vector size="55" baseType="lpstr">
      <vt:lpstr>Arial</vt:lpstr>
      <vt:lpstr>Calibri</vt:lpstr>
      <vt:lpstr>Calibri Light</vt:lpstr>
      <vt:lpstr>Coiny</vt:lpstr>
      <vt:lpstr>Courier New</vt:lpstr>
      <vt:lpstr>iCiel Cadena</vt:lpstr>
      <vt:lpstr>iCiel Pony</vt:lpstr>
      <vt:lpstr>SVN-Bellwethers</vt:lpstr>
      <vt:lpstr>SVN-Caprica Script</vt:lpstr>
      <vt:lpstr>SVN-Cookies</vt:lpstr>
      <vt:lpstr>SVN-Gretoon</vt:lpstr>
      <vt:lpstr>SVN-Hole Hearted</vt:lpstr>
      <vt:lpstr>SVN-Poky's</vt:lpstr>
      <vt:lpstr>SVN-UT Triumph</vt:lpstr>
      <vt:lpstr>Times New Roman</vt:lpstr>
      <vt:lpstr>UTM American Sans</vt:lpstr>
      <vt:lpstr>UTM Avo</vt:lpstr>
      <vt:lpstr>UTM Guanine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9Slide</cp:lastModifiedBy>
  <cp:revision>13</cp:revision>
  <dcterms:created xsi:type="dcterms:W3CDTF">2023-04-10T14:18:50Z</dcterms:created>
  <dcterms:modified xsi:type="dcterms:W3CDTF">2023-04-11T13:49:52Z</dcterms:modified>
  <cp:category>9Slide.vn</cp:category>
</cp:coreProperties>
</file>