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Lst>
  <p:notesMasterIdLst>
    <p:notesMasterId r:id="rId27"/>
  </p:notesMasterIdLst>
  <p:handoutMasterIdLst>
    <p:handoutMasterId r:id="rId28"/>
  </p:handoutMasterIdLst>
  <p:sldIdLst>
    <p:sldId id="256" r:id="rId3"/>
    <p:sldId id="312" r:id="rId4"/>
    <p:sldId id="258" r:id="rId5"/>
    <p:sldId id="307" r:id="rId6"/>
    <p:sldId id="259" r:id="rId7"/>
    <p:sldId id="313" r:id="rId8"/>
    <p:sldId id="257" r:id="rId9"/>
    <p:sldId id="306" r:id="rId10"/>
    <p:sldId id="260" r:id="rId11"/>
    <p:sldId id="262" r:id="rId12"/>
    <p:sldId id="261" r:id="rId13"/>
    <p:sldId id="263" r:id="rId14"/>
    <p:sldId id="308" r:id="rId15"/>
    <p:sldId id="264" r:id="rId16"/>
    <p:sldId id="309" r:id="rId17"/>
    <p:sldId id="270" r:id="rId18"/>
    <p:sldId id="310" r:id="rId19"/>
    <p:sldId id="277" r:id="rId20"/>
    <p:sldId id="266" r:id="rId21"/>
    <p:sldId id="267" r:id="rId22"/>
    <p:sldId id="272" r:id="rId23"/>
    <p:sldId id="311" r:id="rId24"/>
    <p:sldId id="271" r:id="rId25"/>
    <p:sldId id="269" r:id="rId26"/>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Didact Gothic" panose="020B0604020202020204" charset="0"/>
      <p:regular r:id="rId35"/>
    </p:embeddedFont>
    <p:embeddedFont>
      <p:font typeface="HP001 4 hàng" panose="020B0604020202020204" charset="0"/>
      <p:regular r:id="rId36"/>
      <p:bold r:id="rId37"/>
    </p:embeddedFont>
    <p:embeddedFont>
      <p:font typeface="iCiel Cadena" panose="02000503000000020004" pitchFamily="2" charset="0"/>
      <p:bold r:id="rId38"/>
    </p:embeddedFont>
    <p:embeddedFont>
      <p:font typeface="Lilita One" panose="020B0604020202020204" charset="0"/>
      <p:regular r:id="rId39"/>
    </p:embeddedFont>
    <p:embeddedFont>
      <p:font typeface="SVN-Carington" panose="02040603050506020204" pitchFamily="18" charset="0"/>
      <p:regular r:id="rId40"/>
    </p:embeddedFont>
    <p:embeddedFont>
      <p:font typeface="SVN-Cookies" panose="02040603050506020204" pitchFamily="18" charset="0"/>
      <p:regular r:id="rId41"/>
    </p:embeddedFont>
    <p:embeddedFont>
      <p:font typeface="SVN-Dessert Menu Script" panose="00000500000000000000" pitchFamily="2" charset="0"/>
      <p:regular r:id="rId42"/>
    </p:embeddedFont>
    <p:embeddedFont>
      <p:font typeface="SVN-Gretoon" panose="02040603050506020204" pitchFamily="18" charset="0"/>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78D1D27-9BAA-4D92-8EB5-F78279E6147B}">
  <a:tblStyle styleId="{678D1D27-9BAA-4D92-8EB5-F78279E6147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p:scale>
          <a:sx n="75" d="100"/>
          <a:sy n="75" d="100"/>
        </p:scale>
        <p:origin x="2634" y="918"/>
      </p:cViewPr>
      <p:guideLst>
        <p:guide orient="horz" pos="1620"/>
        <p:guide pos="2880"/>
      </p:guideLst>
    </p:cSldViewPr>
  </p:slideViewPr>
  <p:notesTextViewPr>
    <p:cViewPr>
      <p:scale>
        <a:sx n="1" d="1"/>
        <a:sy n="1" d="1"/>
      </p:scale>
      <p:origin x="0" y="0"/>
    </p:cViewPr>
  </p:notesTextViewPr>
  <p:notesViewPr>
    <p:cSldViewPr snapToGrid="0" showGuides="1">
      <p:cViewPr varScale="1">
        <p:scale>
          <a:sx n="47" d="100"/>
          <a:sy n="47" d="100"/>
        </p:scale>
        <p:origin x="2032" y="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11A849-53BA-E3CA-5C07-C8488029D8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0225414-3B6B-8532-78F3-B9420C80AE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9D7935-B0BD-45FF-AF59-79697A58CC7F}" type="datetimeFigureOut">
              <a:rPr lang="en-US" smtClean="0"/>
              <a:t>4/12/2023</a:t>
            </a:fld>
            <a:endParaRPr lang="en-US"/>
          </a:p>
        </p:txBody>
      </p:sp>
      <p:sp>
        <p:nvSpPr>
          <p:cNvPr id="4" name="Footer Placeholder 3">
            <a:extLst>
              <a:ext uri="{FF2B5EF4-FFF2-40B4-BE49-F238E27FC236}">
                <a16:creationId xmlns:a16="http://schemas.microsoft.com/office/drawing/2014/main" id="{F18ED3FC-9C80-9D27-BF80-BAD602296BA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3E1A5DF-449B-CC9C-38A2-EC8902F744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7E3879-AFA5-45D9-BF03-C103D741CA5C}" type="slidenum">
              <a:rPr lang="en-US" smtClean="0"/>
              <a:t>‹#›</a:t>
            </a:fld>
            <a:endParaRPr lang="en-US"/>
          </a:p>
        </p:txBody>
      </p:sp>
    </p:spTree>
    <p:extLst>
      <p:ext uri="{BB962C8B-B14F-4D97-AF65-F5344CB8AC3E}">
        <p14:creationId xmlns:p14="http://schemas.microsoft.com/office/powerpoint/2010/main" val="381126145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170a20c7315_0_17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170a20c7315_0_17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6f4c9771df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6f4c9771df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170a20c7315_0_179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170a20c7315_0_179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16f4c9771df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16f4c9771df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3694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175b9d643dd_3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175b9d643dd_3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g175b9d643dd_3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g175b9d643dd_3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170a20c7315_0_17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170a20c7315_0_17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2987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2"/>
        <p:cNvGrpSpPr/>
        <p:nvPr/>
      </p:nvGrpSpPr>
      <p:grpSpPr>
        <a:xfrm>
          <a:off x="0" y="0"/>
          <a:ext cx="0" cy="0"/>
          <a:chOff x="0" y="0"/>
          <a:chExt cx="0" cy="0"/>
        </a:xfrm>
      </p:grpSpPr>
      <p:sp>
        <p:nvSpPr>
          <p:cNvPr id="1953" name="Google Shape;1953;g170a20c7315_0_19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4" name="Google Shape;1954;g170a20c7315_0_19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70a20c7315_0_18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70a20c7315_0_18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170a20c7315_0_18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2" name="Google Shape;1382;g170a20c7315_0_18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6677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g170a20c7315_0_18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0" name="Google Shape;1730;g170a20c7315_0_18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g170a20c7315_0_18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0" name="Google Shape;1730;g170a20c7315_0_18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1479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175b9d643dd_3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8" name="Google Shape;1668;g175b9d643dd_3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g175b9d643dd_3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5" name="Google Shape;1545;g175b9d643dd_3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170a20c7315_0_17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170a20c7315_0_17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170a20c7315_0_17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170a20c7315_0_17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3159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16f4c9771df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16f4c9771df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16f4c9771df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16f4c9771df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1941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16f4c9771df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16f4c9771df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16f4c9771df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16f4c9771df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6104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170a20c7315_0_17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170a20c7315_0_17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983350" y="983625"/>
            <a:ext cx="5098200" cy="22209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00">
                <a:latin typeface="Lilita One"/>
                <a:ea typeface="Lilita One"/>
                <a:cs typeface="Lilita One"/>
                <a:sym typeface="Lilita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973600" y="3409025"/>
            <a:ext cx="3196800" cy="72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800">
                <a:solidFill>
                  <a:schemeClr val="dk1"/>
                </a:solidFill>
                <a:latin typeface="Didact Gothic"/>
                <a:ea typeface="Didact Gothic"/>
                <a:cs typeface="Didact Gothic"/>
                <a:sym typeface="Didact Gothic"/>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p:nvPr/>
        </p:nvSpPr>
        <p:spPr>
          <a:xfrm rot="-5855634">
            <a:off x="4739471" y="4343142"/>
            <a:ext cx="1784095" cy="1296079"/>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8354975" y="2014825"/>
            <a:ext cx="175100" cy="143475"/>
            <a:chOff x="1808250" y="1643825"/>
            <a:chExt cx="175100" cy="143475"/>
          </a:xfrm>
        </p:grpSpPr>
        <p:sp>
          <p:nvSpPr>
            <p:cNvPr id="14" name="Google Shape;14;p2"/>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rot="-1985293">
            <a:off x="4369833" y="4303367"/>
            <a:ext cx="349454" cy="344614"/>
            <a:chOff x="588850" y="618775"/>
            <a:chExt cx="703975" cy="694225"/>
          </a:xfrm>
        </p:grpSpPr>
        <p:sp>
          <p:nvSpPr>
            <p:cNvPr id="17" name="Google Shape;17;p2"/>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a:off x="5976850" y="432600"/>
            <a:ext cx="868800" cy="675427"/>
            <a:chOff x="5976850" y="432600"/>
            <a:chExt cx="868800" cy="675427"/>
          </a:xfrm>
        </p:grpSpPr>
        <p:grpSp>
          <p:nvGrpSpPr>
            <p:cNvPr id="20" name="Google Shape;20;p2"/>
            <p:cNvGrpSpPr/>
            <p:nvPr/>
          </p:nvGrpSpPr>
          <p:grpSpPr>
            <a:xfrm rot="-1985293">
              <a:off x="6042583" y="695967"/>
              <a:ext cx="349454" cy="344614"/>
              <a:chOff x="588850" y="618775"/>
              <a:chExt cx="703975" cy="694225"/>
            </a:xfrm>
          </p:grpSpPr>
          <p:sp>
            <p:nvSpPr>
              <p:cNvPr id="21" name="Google Shape;21;p2"/>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6652450" y="628525"/>
              <a:ext cx="193200" cy="171550"/>
              <a:chOff x="1141700" y="1345000"/>
              <a:chExt cx="193200" cy="171550"/>
            </a:xfrm>
          </p:grpSpPr>
          <p:sp>
            <p:nvSpPr>
              <p:cNvPr id="24" name="Google Shape;24;p2"/>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207425" y="432600"/>
              <a:ext cx="175100" cy="143475"/>
              <a:chOff x="1808250" y="1643825"/>
              <a:chExt cx="175100" cy="143475"/>
            </a:xfrm>
          </p:grpSpPr>
          <p:sp>
            <p:nvSpPr>
              <p:cNvPr id="27" name="Google Shape;27;p2"/>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oogle Shape;29;p2"/>
          <p:cNvGrpSpPr/>
          <p:nvPr/>
        </p:nvGrpSpPr>
        <p:grpSpPr>
          <a:xfrm>
            <a:off x="452652" y="980200"/>
            <a:ext cx="869373" cy="1187018"/>
            <a:chOff x="452652" y="980200"/>
            <a:chExt cx="869373" cy="1187018"/>
          </a:xfrm>
        </p:grpSpPr>
        <p:grpSp>
          <p:nvGrpSpPr>
            <p:cNvPr id="30" name="Google Shape;30;p2"/>
            <p:cNvGrpSpPr/>
            <p:nvPr/>
          </p:nvGrpSpPr>
          <p:grpSpPr>
            <a:xfrm>
              <a:off x="452652" y="1653284"/>
              <a:ext cx="521153" cy="513935"/>
              <a:chOff x="588850" y="618775"/>
              <a:chExt cx="703975" cy="694225"/>
            </a:xfrm>
          </p:grpSpPr>
          <p:sp>
            <p:nvSpPr>
              <p:cNvPr id="31" name="Google Shape;31;p2"/>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856975" y="1399550"/>
              <a:ext cx="193200" cy="171550"/>
              <a:chOff x="1141700" y="1345000"/>
              <a:chExt cx="193200" cy="171550"/>
            </a:xfrm>
          </p:grpSpPr>
          <p:sp>
            <p:nvSpPr>
              <p:cNvPr id="34" name="Google Shape;34;p2"/>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
            <p:cNvGrpSpPr/>
            <p:nvPr/>
          </p:nvGrpSpPr>
          <p:grpSpPr>
            <a:xfrm>
              <a:off x="580600" y="980200"/>
              <a:ext cx="265250" cy="244300"/>
              <a:chOff x="1139600" y="850250"/>
              <a:chExt cx="265250" cy="244300"/>
            </a:xfrm>
          </p:grpSpPr>
          <p:sp>
            <p:nvSpPr>
              <p:cNvPr id="37" name="Google Shape;37;p2"/>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2"/>
            <p:cNvGrpSpPr/>
            <p:nvPr/>
          </p:nvGrpSpPr>
          <p:grpSpPr>
            <a:xfrm>
              <a:off x="1146925" y="1175400"/>
              <a:ext cx="175100" cy="143475"/>
              <a:chOff x="1808250" y="1643825"/>
              <a:chExt cx="175100" cy="143475"/>
            </a:xfrm>
          </p:grpSpPr>
          <p:sp>
            <p:nvSpPr>
              <p:cNvPr id="40" name="Google Shape;40;p2"/>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_2">
    <p:bg>
      <p:bgPr>
        <a:solidFill>
          <a:schemeClr val="accent3"/>
        </a:solidFill>
        <a:effectLst/>
      </p:bgPr>
    </p:bg>
    <p:spTree>
      <p:nvGrpSpPr>
        <p:cNvPr id="1" name="Shape 223"/>
        <p:cNvGrpSpPr/>
        <p:nvPr/>
      </p:nvGrpSpPr>
      <p:grpSpPr>
        <a:xfrm>
          <a:off x="0" y="0"/>
          <a:ext cx="0" cy="0"/>
          <a:chOff x="0" y="0"/>
          <a:chExt cx="0" cy="0"/>
        </a:xfrm>
      </p:grpSpPr>
      <p:sp>
        <p:nvSpPr>
          <p:cNvPr id="224" name="Google Shape;224;p13"/>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txBox="1">
            <a:spLocks noGrp="1"/>
          </p:cNvSpPr>
          <p:nvPr>
            <p:ph type="title"/>
          </p:nvPr>
        </p:nvSpPr>
        <p:spPr>
          <a:xfrm>
            <a:off x="713225" y="445025"/>
            <a:ext cx="7717500" cy="69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40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26" name="Google Shape;226;p13"/>
          <p:cNvSpPr txBox="1">
            <a:spLocks noGrp="1"/>
          </p:cNvSpPr>
          <p:nvPr>
            <p:ph type="subTitle" idx="1"/>
          </p:nvPr>
        </p:nvSpPr>
        <p:spPr>
          <a:xfrm>
            <a:off x="1780826" y="1884319"/>
            <a:ext cx="24543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27" name="Google Shape;227;p13"/>
          <p:cNvSpPr txBox="1">
            <a:spLocks noGrp="1"/>
          </p:cNvSpPr>
          <p:nvPr>
            <p:ph type="subTitle" idx="2"/>
          </p:nvPr>
        </p:nvSpPr>
        <p:spPr>
          <a:xfrm>
            <a:off x="4908824" y="1884319"/>
            <a:ext cx="24543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28" name="Google Shape;228;p13"/>
          <p:cNvSpPr txBox="1">
            <a:spLocks noGrp="1"/>
          </p:cNvSpPr>
          <p:nvPr>
            <p:ph type="subTitle" idx="3"/>
          </p:nvPr>
        </p:nvSpPr>
        <p:spPr>
          <a:xfrm>
            <a:off x="1780826" y="3491416"/>
            <a:ext cx="24543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29" name="Google Shape;229;p13"/>
          <p:cNvSpPr txBox="1">
            <a:spLocks noGrp="1"/>
          </p:cNvSpPr>
          <p:nvPr>
            <p:ph type="subTitle" idx="4"/>
          </p:nvPr>
        </p:nvSpPr>
        <p:spPr>
          <a:xfrm>
            <a:off x="4908824" y="3491416"/>
            <a:ext cx="24543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30" name="Google Shape;230;p13"/>
          <p:cNvSpPr txBox="1">
            <a:spLocks noGrp="1"/>
          </p:cNvSpPr>
          <p:nvPr>
            <p:ph type="subTitle" idx="5"/>
          </p:nvPr>
        </p:nvSpPr>
        <p:spPr>
          <a:xfrm>
            <a:off x="1780826" y="2201501"/>
            <a:ext cx="2454300" cy="612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a:lvl1pPr>
            <a:lvl2pPr lvl="1" algn="ctr" rtl="0">
              <a:spcBef>
                <a:spcPts val="0"/>
              </a:spcBef>
              <a:spcAft>
                <a:spcPts val="0"/>
              </a:spcAft>
              <a:buSzPts val="1500"/>
              <a:buNone/>
              <a:defRPr/>
            </a:lvl2pPr>
            <a:lvl3pPr lvl="2" algn="ctr" rtl="0">
              <a:spcBef>
                <a:spcPts val="0"/>
              </a:spcBef>
              <a:spcAft>
                <a:spcPts val="0"/>
              </a:spcAft>
              <a:buSzPts val="1500"/>
              <a:buNone/>
              <a:defRPr/>
            </a:lvl3pPr>
            <a:lvl4pPr lvl="3" algn="ctr" rtl="0">
              <a:spcBef>
                <a:spcPts val="0"/>
              </a:spcBef>
              <a:spcAft>
                <a:spcPts val="0"/>
              </a:spcAft>
              <a:buSzPts val="1500"/>
              <a:buNone/>
              <a:defRPr/>
            </a:lvl4pPr>
            <a:lvl5pPr lvl="4" algn="ctr" rtl="0">
              <a:spcBef>
                <a:spcPts val="0"/>
              </a:spcBef>
              <a:spcAft>
                <a:spcPts val="0"/>
              </a:spcAft>
              <a:buSzPts val="1500"/>
              <a:buNone/>
              <a:defRPr/>
            </a:lvl5pPr>
            <a:lvl6pPr lvl="5" algn="ctr" rtl="0">
              <a:spcBef>
                <a:spcPts val="0"/>
              </a:spcBef>
              <a:spcAft>
                <a:spcPts val="0"/>
              </a:spcAft>
              <a:buSzPts val="1500"/>
              <a:buNone/>
              <a:defRPr/>
            </a:lvl6pPr>
            <a:lvl7pPr lvl="6" algn="ctr" rtl="0">
              <a:spcBef>
                <a:spcPts val="0"/>
              </a:spcBef>
              <a:spcAft>
                <a:spcPts val="0"/>
              </a:spcAft>
              <a:buSzPts val="1500"/>
              <a:buNone/>
              <a:defRPr/>
            </a:lvl7pPr>
            <a:lvl8pPr lvl="7" algn="ctr" rtl="0">
              <a:spcBef>
                <a:spcPts val="0"/>
              </a:spcBef>
              <a:spcAft>
                <a:spcPts val="0"/>
              </a:spcAft>
              <a:buSzPts val="1500"/>
              <a:buNone/>
              <a:defRPr/>
            </a:lvl8pPr>
            <a:lvl9pPr lvl="8" algn="ctr" rtl="0">
              <a:spcBef>
                <a:spcPts val="0"/>
              </a:spcBef>
              <a:spcAft>
                <a:spcPts val="0"/>
              </a:spcAft>
              <a:buSzPts val="1500"/>
              <a:buNone/>
              <a:defRPr/>
            </a:lvl9pPr>
          </a:lstStyle>
          <a:p>
            <a:endParaRPr/>
          </a:p>
        </p:txBody>
      </p:sp>
      <p:sp>
        <p:nvSpPr>
          <p:cNvPr id="231" name="Google Shape;231;p13"/>
          <p:cNvSpPr txBox="1">
            <a:spLocks noGrp="1"/>
          </p:cNvSpPr>
          <p:nvPr>
            <p:ph type="subTitle" idx="6"/>
          </p:nvPr>
        </p:nvSpPr>
        <p:spPr>
          <a:xfrm>
            <a:off x="4908824" y="2201501"/>
            <a:ext cx="2454300" cy="612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a:lvl1pPr>
            <a:lvl2pPr lvl="1" algn="ctr" rtl="0">
              <a:spcBef>
                <a:spcPts val="0"/>
              </a:spcBef>
              <a:spcAft>
                <a:spcPts val="0"/>
              </a:spcAft>
              <a:buSzPts val="1500"/>
              <a:buNone/>
              <a:defRPr/>
            </a:lvl2pPr>
            <a:lvl3pPr lvl="2" algn="ctr" rtl="0">
              <a:spcBef>
                <a:spcPts val="0"/>
              </a:spcBef>
              <a:spcAft>
                <a:spcPts val="0"/>
              </a:spcAft>
              <a:buSzPts val="1500"/>
              <a:buNone/>
              <a:defRPr/>
            </a:lvl3pPr>
            <a:lvl4pPr lvl="3" algn="ctr" rtl="0">
              <a:spcBef>
                <a:spcPts val="0"/>
              </a:spcBef>
              <a:spcAft>
                <a:spcPts val="0"/>
              </a:spcAft>
              <a:buSzPts val="1500"/>
              <a:buNone/>
              <a:defRPr/>
            </a:lvl4pPr>
            <a:lvl5pPr lvl="4" algn="ctr" rtl="0">
              <a:spcBef>
                <a:spcPts val="0"/>
              </a:spcBef>
              <a:spcAft>
                <a:spcPts val="0"/>
              </a:spcAft>
              <a:buSzPts val="1500"/>
              <a:buNone/>
              <a:defRPr/>
            </a:lvl5pPr>
            <a:lvl6pPr lvl="5" algn="ctr" rtl="0">
              <a:spcBef>
                <a:spcPts val="0"/>
              </a:spcBef>
              <a:spcAft>
                <a:spcPts val="0"/>
              </a:spcAft>
              <a:buSzPts val="1500"/>
              <a:buNone/>
              <a:defRPr/>
            </a:lvl6pPr>
            <a:lvl7pPr lvl="6" algn="ctr" rtl="0">
              <a:spcBef>
                <a:spcPts val="0"/>
              </a:spcBef>
              <a:spcAft>
                <a:spcPts val="0"/>
              </a:spcAft>
              <a:buSzPts val="1500"/>
              <a:buNone/>
              <a:defRPr/>
            </a:lvl7pPr>
            <a:lvl8pPr lvl="7" algn="ctr" rtl="0">
              <a:spcBef>
                <a:spcPts val="0"/>
              </a:spcBef>
              <a:spcAft>
                <a:spcPts val="0"/>
              </a:spcAft>
              <a:buSzPts val="1500"/>
              <a:buNone/>
              <a:defRPr/>
            </a:lvl8pPr>
            <a:lvl9pPr lvl="8" algn="ctr" rtl="0">
              <a:spcBef>
                <a:spcPts val="0"/>
              </a:spcBef>
              <a:spcAft>
                <a:spcPts val="0"/>
              </a:spcAft>
              <a:buSzPts val="1500"/>
              <a:buNone/>
              <a:defRPr/>
            </a:lvl9pPr>
          </a:lstStyle>
          <a:p>
            <a:endParaRPr/>
          </a:p>
        </p:txBody>
      </p:sp>
      <p:sp>
        <p:nvSpPr>
          <p:cNvPr id="232" name="Google Shape;232;p13"/>
          <p:cNvSpPr txBox="1">
            <a:spLocks noGrp="1"/>
          </p:cNvSpPr>
          <p:nvPr>
            <p:ph type="subTitle" idx="7"/>
          </p:nvPr>
        </p:nvSpPr>
        <p:spPr>
          <a:xfrm>
            <a:off x="1780826" y="3808598"/>
            <a:ext cx="2454300" cy="612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a:lvl1pPr>
            <a:lvl2pPr lvl="1" algn="ctr" rtl="0">
              <a:spcBef>
                <a:spcPts val="0"/>
              </a:spcBef>
              <a:spcAft>
                <a:spcPts val="0"/>
              </a:spcAft>
              <a:buSzPts val="1500"/>
              <a:buNone/>
              <a:defRPr/>
            </a:lvl2pPr>
            <a:lvl3pPr lvl="2" algn="ctr" rtl="0">
              <a:spcBef>
                <a:spcPts val="0"/>
              </a:spcBef>
              <a:spcAft>
                <a:spcPts val="0"/>
              </a:spcAft>
              <a:buSzPts val="1500"/>
              <a:buNone/>
              <a:defRPr/>
            </a:lvl3pPr>
            <a:lvl4pPr lvl="3" algn="ctr" rtl="0">
              <a:spcBef>
                <a:spcPts val="0"/>
              </a:spcBef>
              <a:spcAft>
                <a:spcPts val="0"/>
              </a:spcAft>
              <a:buSzPts val="1500"/>
              <a:buNone/>
              <a:defRPr/>
            </a:lvl4pPr>
            <a:lvl5pPr lvl="4" algn="ctr" rtl="0">
              <a:spcBef>
                <a:spcPts val="0"/>
              </a:spcBef>
              <a:spcAft>
                <a:spcPts val="0"/>
              </a:spcAft>
              <a:buSzPts val="1500"/>
              <a:buNone/>
              <a:defRPr/>
            </a:lvl5pPr>
            <a:lvl6pPr lvl="5" algn="ctr" rtl="0">
              <a:spcBef>
                <a:spcPts val="0"/>
              </a:spcBef>
              <a:spcAft>
                <a:spcPts val="0"/>
              </a:spcAft>
              <a:buSzPts val="1500"/>
              <a:buNone/>
              <a:defRPr/>
            </a:lvl6pPr>
            <a:lvl7pPr lvl="6" algn="ctr" rtl="0">
              <a:spcBef>
                <a:spcPts val="0"/>
              </a:spcBef>
              <a:spcAft>
                <a:spcPts val="0"/>
              </a:spcAft>
              <a:buSzPts val="1500"/>
              <a:buNone/>
              <a:defRPr/>
            </a:lvl7pPr>
            <a:lvl8pPr lvl="7" algn="ctr" rtl="0">
              <a:spcBef>
                <a:spcPts val="0"/>
              </a:spcBef>
              <a:spcAft>
                <a:spcPts val="0"/>
              </a:spcAft>
              <a:buSzPts val="1500"/>
              <a:buNone/>
              <a:defRPr/>
            </a:lvl8pPr>
            <a:lvl9pPr lvl="8" algn="ctr" rtl="0">
              <a:spcBef>
                <a:spcPts val="0"/>
              </a:spcBef>
              <a:spcAft>
                <a:spcPts val="0"/>
              </a:spcAft>
              <a:buSzPts val="1500"/>
              <a:buNone/>
              <a:defRPr/>
            </a:lvl9pPr>
          </a:lstStyle>
          <a:p>
            <a:endParaRPr/>
          </a:p>
        </p:txBody>
      </p:sp>
      <p:sp>
        <p:nvSpPr>
          <p:cNvPr id="233" name="Google Shape;233;p13"/>
          <p:cNvSpPr txBox="1">
            <a:spLocks noGrp="1"/>
          </p:cNvSpPr>
          <p:nvPr>
            <p:ph type="subTitle" idx="8"/>
          </p:nvPr>
        </p:nvSpPr>
        <p:spPr>
          <a:xfrm>
            <a:off x="4908824" y="3808598"/>
            <a:ext cx="2454300" cy="612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a:lvl1pPr>
            <a:lvl2pPr lvl="1" algn="ctr" rtl="0">
              <a:spcBef>
                <a:spcPts val="0"/>
              </a:spcBef>
              <a:spcAft>
                <a:spcPts val="0"/>
              </a:spcAft>
              <a:buSzPts val="1500"/>
              <a:buNone/>
              <a:defRPr/>
            </a:lvl2pPr>
            <a:lvl3pPr lvl="2" algn="ctr" rtl="0">
              <a:spcBef>
                <a:spcPts val="0"/>
              </a:spcBef>
              <a:spcAft>
                <a:spcPts val="0"/>
              </a:spcAft>
              <a:buSzPts val="1500"/>
              <a:buNone/>
              <a:defRPr/>
            </a:lvl3pPr>
            <a:lvl4pPr lvl="3" algn="ctr" rtl="0">
              <a:spcBef>
                <a:spcPts val="0"/>
              </a:spcBef>
              <a:spcAft>
                <a:spcPts val="0"/>
              </a:spcAft>
              <a:buSzPts val="1500"/>
              <a:buNone/>
              <a:defRPr/>
            </a:lvl4pPr>
            <a:lvl5pPr lvl="4" algn="ctr" rtl="0">
              <a:spcBef>
                <a:spcPts val="0"/>
              </a:spcBef>
              <a:spcAft>
                <a:spcPts val="0"/>
              </a:spcAft>
              <a:buSzPts val="1500"/>
              <a:buNone/>
              <a:defRPr/>
            </a:lvl5pPr>
            <a:lvl6pPr lvl="5" algn="ctr" rtl="0">
              <a:spcBef>
                <a:spcPts val="0"/>
              </a:spcBef>
              <a:spcAft>
                <a:spcPts val="0"/>
              </a:spcAft>
              <a:buSzPts val="1500"/>
              <a:buNone/>
              <a:defRPr/>
            </a:lvl6pPr>
            <a:lvl7pPr lvl="6" algn="ctr" rtl="0">
              <a:spcBef>
                <a:spcPts val="0"/>
              </a:spcBef>
              <a:spcAft>
                <a:spcPts val="0"/>
              </a:spcAft>
              <a:buSzPts val="1500"/>
              <a:buNone/>
              <a:defRPr/>
            </a:lvl7pPr>
            <a:lvl8pPr lvl="7" algn="ctr" rtl="0">
              <a:spcBef>
                <a:spcPts val="0"/>
              </a:spcBef>
              <a:spcAft>
                <a:spcPts val="0"/>
              </a:spcAft>
              <a:buSzPts val="1500"/>
              <a:buNone/>
              <a:defRPr/>
            </a:lvl8pPr>
            <a:lvl9pPr lvl="8" algn="ctr" rtl="0">
              <a:spcBef>
                <a:spcPts val="0"/>
              </a:spcBef>
              <a:spcAft>
                <a:spcPts val="0"/>
              </a:spcAft>
              <a:buSzPts val="1500"/>
              <a:buNone/>
              <a:defRPr/>
            </a:lvl9pPr>
          </a:lstStyle>
          <a:p>
            <a:endParaRPr/>
          </a:p>
        </p:txBody>
      </p:sp>
      <p:sp>
        <p:nvSpPr>
          <p:cNvPr id="234" name="Google Shape;234;p13"/>
          <p:cNvSpPr txBox="1">
            <a:spLocks noGrp="1"/>
          </p:cNvSpPr>
          <p:nvPr>
            <p:ph type="title" idx="9" hasCustomPrompt="1"/>
          </p:nvPr>
        </p:nvSpPr>
        <p:spPr>
          <a:xfrm>
            <a:off x="2506526" y="1439325"/>
            <a:ext cx="1002900" cy="505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3800" b="0"/>
            </a:lvl1pPr>
            <a:lvl2pPr lvl="1" algn="ctr" rtl="0">
              <a:spcBef>
                <a:spcPts val="0"/>
              </a:spcBef>
              <a:spcAft>
                <a:spcPts val="0"/>
              </a:spcAft>
              <a:buClr>
                <a:schemeClr val="accent2"/>
              </a:buClr>
              <a:buSzPts val="1800"/>
              <a:buNone/>
              <a:defRPr sz="1800">
                <a:solidFill>
                  <a:schemeClr val="accent2"/>
                </a:solidFill>
              </a:defRPr>
            </a:lvl2pPr>
            <a:lvl3pPr lvl="2" algn="ctr" rtl="0">
              <a:spcBef>
                <a:spcPts val="0"/>
              </a:spcBef>
              <a:spcAft>
                <a:spcPts val="0"/>
              </a:spcAft>
              <a:buClr>
                <a:schemeClr val="accent2"/>
              </a:buClr>
              <a:buSzPts val="1800"/>
              <a:buNone/>
              <a:defRPr sz="1800">
                <a:solidFill>
                  <a:schemeClr val="accent2"/>
                </a:solidFill>
              </a:defRPr>
            </a:lvl3pPr>
            <a:lvl4pPr lvl="3" algn="ctr" rtl="0">
              <a:spcBef>
                <a:spcPts val="0"/>
              </a:spcBef>
              <a:spcAft>
                <a:spcPts val="0"/>
              </a:spcAft>
              <a:buClr>
                <a:schemeClr val="accent2"/>
              </a:buClr>
              <a:buSzPts val="1800"/>
              <a:buNone/>
              <a:defRPr sz="1800">
                <a:solidFill>
                  <a:schemeClr val="accent2"/>
                </a:solidFill>
              </a:defRPr>
            </a:lvl4pPr>
            <a:lvl5pPr lvl="4" algn="ctr" rtl="0">
              <a:spcBef>
                <a:spcPts val="0"/>
              </a:spcBef>
              <a:spcAft>
                <a:spcPts val="0"/>
              </a:spcAft>
              <a:buClr>
                <a:schemeClr val="accent2"/>
              </a:buClr>
              <a:buSzPts val="1800"/>
              <a:buNone/>
              <a:defRPr sz="1800">
                <a:solidFill>
                  <a:schemeClr val="accent2"/>
                </a:solidFill>
              </a:defRPr>
            </a:lvl5pPr>
            <a:lvl6pPr lvl="5" algn="ctr" rtl="0">
              <a:spcBef>
                <a:spcPts val="0"/>
              </a:spcBef>
              <a:spcAft>
                <a:spcPts val="0"/>
              </a:spcAft>
              <a:buClr>
                <a:schemeClr val="accent2"/>
              </a:buClr>
              <a:buSzPts val="1800"/>
              <a:buNone/>
              <a:defRPr sz="1800">
                <a:solidFill>
                  <a:schemeClr val="accent2"/>
                </a:solidFill>
              </a:defRPr>
            </a:lvl6pPr>
            <a:lvl7pPr lvl="6" algn="ctr" rtl="0">
              <a:spcBef>
                <a:spcPts val="0"/>
              </a:spcBef>
              <a:spcAft>
                <a:spcPts val="0"/>
              </a:spcAft>
              <a:buClr>
                <a:schemeClr val="accent2"/>
              </a:buClr>
              <a:buSzPts val="1800"/>
              <a:buNone/>
              <a:defRPr sz="1800">
                <a:solidFill>
                  <a:schemeClr val="accent2"/>
                </a:solidFill>
              </a:defRPr>
            </a:lvl7pPr>
            <a:lvl8pPr lvl="7" algn="ctr" rtl="0">
              <a:spcBef>
                <a:spcPts val="0"/>
              </a:spcBef>
              <a:spcAft>
                <a:spcPts val="0"/>
              </a:spcAft>
              <a:buClr>
                <a:schemeClr val="accent2"/>
              </a:buClr>
              <a:buSzPts val="1800"/>
              <a:buNone/>
              <a:defRPr sz="1800">
                <a:solidFill>
                  <a:schemeClr val="accent2"/>
                </a:solidFill>
              </a:defRPr>
            </a:lvl8pPr>
            <a:lvl9pPr lvl="8" algn="ctr" rtl="0">
              <a:spcBef>
                <a:spcPts val="0"/>
              </a:spcBef>
              <a:spcAft>
                <a:spcPts val="0"/>
              </a:spcAft>
              <a:buClr>
                <a:schemeClr val="accent2"/>
              </a:buClr>
              <a:buSzPts val="1800"/>
              <a:buNone/>
              <a:defRPr sz="1800">
                <a:solidFill>
                  <a:schemeClr val="accent2"/>
                </a:solidFill>
              </a:defRPr>
            </a:lvl9pPr>
          </a:lstStyle>
          <a:p>
            <a:r>
              <a:t>xx%</a:t>
            </a:r>
          </a:p>
        </p:txBody>
      </p:sp>
      <p:sp>
        <p:nvSpPr>
          <p:cNvPr id="235" name="Google Shape;235;p13"/>
          <p:cNvSpPr txBox="1">
            <a:spLocks noGrp="1"/>
          </p:cNvSpPr>
          <p:nvPr>
            <p:ph type="title" idx="13" hasCustomPrompt="1"/>
          </p:nvPr>
        </p:nvSpPr>
        <p:spPr>
          <a:xfrm>
            <a:off x="5634467" y="1439319"/>
            <a:ext cx="1002900" cy="505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3800" b="0"/>
            </a:lvl1pPr>
            <a:lvl2pPr lvl="1" algn="ctr" rtl="0">
              <a:spcBef>
                <a:spcPts val="0"/>
              </a:spcBef>
              <a:spcAft>
                <a:spcPts val="0"/>
              </a:spcAft>
              <a:buClr>
                <a:schemeClr val="accent2"/>
              </a:buClr>
              <a:buSzPts val="1800"/>
              <a:buNone/>
              <a:defRPr sz="1800">
                <a:solidFill>
                  <a:schemeClr val="accent2"/>
                </a:solidFill>
              </a:defRPr>
            </a:lvl2pPr>
            <a:lvl3pPr lvl="2" algn="ctr" rtl="0">
              <a:spcBef>
                <a:spcPts val="0"/>
              </a:spcBef>
              <a:spcAft>
                <a:spcPts val="0"/>
              </a:spcAft>
              <a:buClr>
                <a:schemeClr val="accent2"/>
              </a:buClr>
              <a:buSzPts val="1800"/>
              <a:buNone/>
              <a:defRPr sz="1800">
                <a:solidFill>
                  <a:schemeClr val="accent2"/>
                </a:solidFill>
              </a:defRPr>
            </a:lvl3pPr>
            <a:lvl4pPr lvl="3" algn="ctr" rtl="0">
              <a:spcBef>
                <a:spcPts val="0"/>
              </a:spcBef>
              <a:spcAft>
                <a:spcPts val="0"/>
              </a:spcAft>
              <a:buClr>
                <a:schemeClr val="accent2"/>
              </a:buClr>
              <a:buSzPts val="1800"/>
              <a:buNone/>
              <a:defRPr sz="1800">
                <a:solidFill>
                  <a:schemeClr val="accent2"/>
                </a:solidFill>
              </a:defRPr>
            </a:lvl4pPr>
            <a:lvl5pPr lvl="4" algn="ctr" rtl="0">
              <a:spcBef>
                <a:spcPts val="0"/>
              </a:spcBef>
              <a:spcAft>
                <a:spcPts val="0"/>
              </a:spcAft>
              <a:buClr>
                <a:schemeClr val="accent2"/>
              </a:buClr>
              <a:buSzPts val="1800"/>
              <a:buNone/>
              <a:defRPr sz="1800">
                <a:solidFill>
                  <a:schemeClr val="accent2"/>
                </a:solidFill>
              </a:defRPr>
            </a:lvl5pPr>
            <a:lvl6pPr lvl="5" algn="ctr" rtl="0">
              <a:spcBef>
                <a:spcPts val="0"/>
              </a:spcBef>
              <a:spcAft>
                <a:spcPts val="0"/>
              </a:spcAft>
              <a:buClr>
                <a:schemeClr val="accent2"/>
              </a:buClr>
              <a:buSzPts val="1800"/>
              <a:buNone/>
              <a:defRPr sz="1800">
                <a:solidFill>
                  <a:schemeClr val="accent2"/>
                </a:solidFill>
              </a:defRPr>
            </a:lvl6pPr>
            <a:lvl7pPr lvl="6" algn="ctr" rtl="0">
              <a:spcBef>
                <a:spcPts val="0"/>
              </a:spcBef>
              <a:spcAft>
                <a:spcPts val="0"/>
              </a:spcAft>
              <a:buClr>
                <a:schemeClr val="accent2"/>
              </a:buClr>
              <a:buSzPts val="1800"/>
              <a:buNone/>
              <a:defRPr sz="1800">
                <a:solidFill>
                  <a:schemeClr val="accent2"/>
                </a:solidFill>
              </a:defRPr>
            </a:lvl7pPr>
            <a:lvl8pPr lvl="7" algn="ctr" rtl="0">
              <a:spcBef>
                <a:spcPts val="0"/>
              </a:spcBef>
              <a:spcAft>
                <a:spcPts val="0"/>
              </a:spcAft>
              <a:buClr>
                <a:schemeClr val="accent2"/>
              </a:buClr>
              <a:buSzPts val="1800"/>
              <a:buNone/>
              <a:defRPr sz="1800">
                <a:solidFill>
                  <a:schemeClr val="accent2"/>
                </a:solidFill>
              </a:defRPr>
            </a:lvl8pPr>
            <a:lvl9pPr lvl="8" algn="ctr" rtl="0">
              <a:spcBef>
                <a:spcPts val="0"/>
              </a:spcBef>
              <a:spcAft>
                <a:spcPts val="0"/>
              </a:spcAft>
              <a:buClr>
                <a:schemeClr val="accent2"/>
              </a:buClr>
              <a:buSzPts val="1800"/>
              <a:buNone/>
              <a:defRPr sz="1800">
                <a:solidFill>
                  <a:schemeClr val="accent2"/>
                </a:solidFill>
              </a:defRPr>
            </a:lvl9pPr>
          </a:lstStyle>
          <a:p>
            <a:r>
              <a:t>xx%</a:t>
            </a:r>
          </a:p>
        </p:txBody>
      </p:sp>
      <p:sp>
        <p:nvSpPr>
          <p:cNvPr id="236" name="Google Shape;236;p13"/>
          <p:cNvSpPr txBox="1">
            <a:spLocks noGrp="1"/>
          </p:cNvSpPr>
          <p:nvPr>
            <p:ph type="title" idx="14" hasCustomPrompt="1"/>
          </p:nvPr>
        </p:nvSpPr>
        <p:spPr>
          <a:xfrm>
            <a:off x="2506484" y="3048547"/>
            <a:ext cx="1002900" cy="477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3800" b="0"/>
            </a:lvl1pPr>
            <a:lvl2pPr lvl="1" algn="ctr" rtl="0">
              <a:spcBef>
                <a:spcPts val="0"/>
              </a:spcBef>
              <a:spcAft>
                <a:spcPts val="0"/>
              </a:spcAft>
              <a:buClr>
                <a:schemeClr val="accent2"/>
              </a:buClr>
              <a:buSzPts val="1800"/>
              <a:buNone/>
              <a:defRPr sz="1800">
                <a:solidFill>
                  <a:schemeClr val="accent2"/>
                </a:solidFill>
              </a:defRPr>
            </a:lvl2pPr>
            <a:lvl3pPr lvl="2" algn="ctr" rtl="0">
              <a:spcBef>
                <a:spcPts val="0"/>
              </a:spcBef>
              <a:spcAft>
                <a:spcPts val="0"/>
              </a:spcAft>
              <a:buClr>
                <a:schemeClr val="accent2"/>
              </a:buClr>
              <a:buSzPts val="1800"/>
              <a:buNone/>
              <a:defRPr sz="1800">
                <a:solidFill>
                  <a:schemeClr val="accent2"/>
                </a:solidFill>
              </a:defRPr>
            </a:lvl3pPr>
            <a:lvl4pPr lvl="3" algn="ctr" rtl="0">
              <a:spcBef>
                <a:spcPts val="0"/>
              </a:spcBef>
              <a:spcAft>
                <a:spcPts val="0"/>
              </a:spcAft>
              <a:buClr>
                <a:schemeClr val="accent2"/>
              </a:buClr>
              <a:buSzPts val="1800"/>
              <a:buNone/>
              <a:defRPr sz="1800">
                <a:solidFill>
                  <a:schemeClr val="accent2"/>
                </a:solidFill>
              </a:defRPr>
            </a:lvl4pPr>
            <a:lvl5pPr lvl="4" algn="ctr" rtl="0">
              <a:spcBef>
                <a:spcPts val="0"/>
              </a:spcBef>
              <a:spcAft>
                <a:spcPts val="0"/>
              </a:spcAft>
              <a:buClr>
                <a:schemeClr val="accent2"/>
              </a:buClr>
              <a:buSzPts val="1800"/>
              <a:buNone/>
              <a:defRPr sz="1800">
                <a:solidFill>
                  <a:schemeClr val="accent2"/>
                </a:solidFill>
              </a:defRPr>
            </a:lvl5pPr>
            <a:lvl6pPr lvl="5" algn="ctr" rtl="0">
              <a:spcBef>
                <a:spcPts val="0"/>
              </a:spcBef>
              <a:spcAft>
                <a:spcPts val="0"/>
              </a:spcAft>
              <a:buClr>
                <a:schemeClr val="accent2"/>
              </a:buClr>
              <a:buSzPts val="1800"/>
              <a:buNone/>
              <a:defRPr sz="1800">
                <a:solidFill>
                  <a:schemeClr val="accent2"/>
                </a:solidFill>
              </a:defRPr>
            </a:lvl6pPr>
            <a:lvl7pPr lvl="6" algn="ctr" rtl="0">
              <a:spcBef>
                <a:spcPts val="0"/>
              </a:spcBef>
              <a:spcAft>
                <a:spcPts val="0"/>
              </a:spcAft>
              <a:buClr>
                <a:schemeClr val="accent2"/>
              </a:buClr>
              <a:buSzPts val="1800"/>
              <a:buNone/>
              <a:defRPr sz="1800">
                <a:solidFill>
                  <a:schemeClr val="accent2"/>
                </a:solidFill>
              </a:defRPr>
            </a:lvl7pPr>
            <a:lvl8pPr lvl="7" algn="ctr" rtl="0">
              <a:spcBef>
                <a:spcPts val="0"/>
              </a:spcBef>
              <a:spcAft>
                <a:spcPts val="0"/>
              </a:spcAft>
              <a:buClr>
                <a:schemeClr val="accent2"/>
              </a:buClr>
              <a:buSzPts val="1800"/>
              <a:buNone/>
              <a:defRPr sz="1800">
                <a:solidFill>
                  <a:schemeClr val="accent2"/>
                </a:solidFill>
              </a:defRPr>
            </a:lvl8pPr>
            <a:lvl9pPr lvl="8" algn="ctr" rtl="0">
              <a:spcBef>
                <a:spcPts val="0"/>
              </a:spcBef>
              <a:spcAft>
                <a:spcPts val="0"/>
              </a:spcAft>
              <a:buClr>
                <a:schemeClr val="accent2"/>
              </a:buClr>
              <a:buSzPts val="1800"/>
              <a:buNone/>
              <a:defRPr sz="1800">
                <a:solidFill>
                  <a:schemeClr val="accent2"/>
                </a:solidFill>
              </a:defRPr>
            </a:lvl9pPr>
          </a:lstStyle>
          <a:p>
            <a:r>
              <a:t>xx%</a:t>
            </a:r>
          </a:p>
        </p:txBody>
      </p:sp>
      <p:sp>
        <p:nvSpPr>
          <p:cNvPr id="237" name="Google Shape;237;p13"/>
          <p:cNvSpPr txBox="1">
            <a:spLocks noGrp="1"/>
          </p:cNvSpPr>
          <p:nvPr>
            <p:ph type="title" idx="15" hasCustomPrompt="1"/>
          </p:nvPr>
        </p:nvSpPr>
        <p:spPr>
          <a:xfrm>
            <a:off x="5634467" y="3048547"/>
            <a:ext cx="1002900" cy="477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3800" b="0"/>
            </a:lvl1pPr>
            <a:lvl2pPr lvl="1" algn="ctr" rtl="0">
              <a:spcBef>
                <a:spcPts val="0"/>
              </a:spcBef>
              <a:spcAft>
                <a:spcPts val="0"/>
              </a:spcAft>
              <a:buClr>
                <a:schemeClr val="accent2"/>
              </a:buClr>
              <a:buSzPts val="1800"/>
              <a:buNone/>
              <a:defRPr sz="1800">
                <a:solidFill>
                  <a:schemeClr val="accent2"/>
                </a:solidFill>
              </a:defRPr>
            </a:lvl2pPr>
            <a:lvl3pPr lvl="2" algn="ctr" rtl="0">
              <a:spcBef>
                <a:spcPts val="0"/>
              </a:spcBef>
              <a:spcAft>
                <a:spcPts val="0"/>
              </a:spcAft>
              <a:buClr>
                <a:schemeClr val="accent2"/>
              </a:buClr>
              <a:buSzPts val="1800"/>
              <a:buNone/>
              <a:defRPr sz="1800">
                <a:solidFill>
                  <a:schemeClr val="accent2"/>
                </a:solidFill>
              </a:defRPr>
            </a:lvl3pPr>
            <a:lvl4pPr lvl="3" algn="ctr" rtl="0">
              <a:spcBef>
                <a:spcPts val="0"/>
              </a:spcBef>
              <a:spcAft>
                <a:spcPts val="0"/>
              </a:spcAft>
              <a:buClr>
                <a:schemeClr val="accent2"/>
              </a:buClr>
              <a:buSzPts val="1800"/>
              <a:buNone/>
              <a:defRPr sz="1800">
                <a:solidFill>
                  <a:schemeClr val="accent2"/>
                </a:solidFill>
              </a:defRPr>
            </a:lvl4pPr>
            <a:lvl5pPr lvl="4" algn="ctr" rtl="0">
              <a:spcBef>
                <a:spcPts val="0"/>
              </a:spcBef>
              <a:spcAft>
                <a:spcPts val="0"/>
              </a:spcAft>
              <a:buClr>
                <a:schemeClr val="accent2"/>
              </a:buClr>
              <a:buSzPts val="1800"/>
              <a:buNone/>
              <a:defRPr sz="1800">
                <a:solidFill>
                  <a:schemeClr val="accent2"/>
                </a:solidFill>
              </a:defRPr>
            </a:lvl5pPr>
            <a:lvl6pPr lvl="5" algn="ctr" rtl="0">
              <a:spcBef>
                <a:spcPts val="0"/>
              </a:spcBef>
              <a:spcAft>
                <a:spcPts val="0"/>
              </a:spcAft>
              <a:buClr>
                <a:schemeClr val="accent2"/>
              </a:buClr>
              <a:buSzPts val="1800"/>
              <a:buNone/>
              <a:defRPr sz="1800">
                <a:solidFill>
                  <a:schemeClr val="accent2"/>
                </a:solidFill>
              </a:defRPr>
            </a:lvl6pPr>
            <a:lvl7pPr lvl="6" algn="ctr" rtl="0">
              <a:spcBef>
                <a:spcPts val="0"/>
              </a:spcBef>
              <a:spcAft>
                <a:spcPts val="0"/>
              </a:spcAft>
              <a:buClr>
                <a:schemeClr val="accent2"/>
              </a:buClr>
              <a:buSzPts val="1800"/>
              <a:buNone/>
              <a:defRPr sz="1800">
                <a:solidFill>
                  <a:schemeClr val="accent2"/>
                </a:solidFill>
              </a:defRPr>
            </a:lvl7pPr>
            <a:lvl8pPr lvl="7" algn="ctr" rtl="0">
              <a:spcBef>
                <a:spcPts val="0"/>
              </a:spcBef>
              <a:spcAft>
                <a:spcPts val="0"/>
              </a:spcAft>
              <a:buClr>
                <a:schemeClr val="accent2"/>
              </a:buClr>
              <a:buSzPts val="1800"/>
              <a:buNone/>
              <a:defRPr sz="1800">
                <a:solidFill>
                  <a:schemeClr val="accent2"/>
                </a:solidFill>
              </a:defRPr>
            </a:lvl8pPr>
            <a:lvl9pPr lvl="8" algn="ctr" rtl="0">
              <a:spcBef>
                <a:spcPts val="0"/>
              </a:spcBef>
              <a:spcAft>
                <a:spcPts val="0"/>
              </a:spcAft>
              <a:buClr>
                <a:schemeClr val="accent2"/>
              </a:buClr>
              <a:buSzPts val="1800"/>
              <a:buNone/>
              <a:defRPr sz="1800">
                <a:solidFill>
                  <a:schemeClr val="accent2"/>
                </a:solidFill>
              </a:defRPr>
            </a:lvl9pPr>
          </a:lstStyle>
          <a:p>
            <a:r>
              <a:t>xx%</a:t>
            </a:r>
          </a:p>
        </p:txBody>
      </p:sp>
      <p:sp>
        <p:nvSpPr>
          <p:cNvPr id="242" name="Google Shape;242;p13"/>
          <p:cNvSpPr/>
          <p:nvPr/>
        </p:nvSpPr>
        <p:spPr>
          <a:xfrm rot="5400000">
            <a:off x="7996872" y="3466982"/>
            <a:ext cx="1784135" cy="1296108"/>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random/>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CUSTOM_3">
    <p:bg>
      <p:bgPr>
        <a:solidFill>
          <a:schemeClr val="accent4"/>
        </a:solidFill>
        <a:effectLst/>
      </p:bgPr>
    </p:bg>
    <p:spTree>
      <p:nvGrpSpPr>
        <p:cNvPr id="1" name="Shape 243"/>
        <p:cNvGrpSpPr/>
        <p:nvPr/>
      </p:nvGrpSpPr>
      <p:grpSpPr>
        <a:xfrm>
          <a:off x="0" y="0"/>
          <a:ext cx="0" cy="0"/>
          <a:chOff x="0" y="0"/>
          <a:chExt cx="0" cy="0"/>
        </a:xfrm>
      </p:grpSpPr>
      <p:sp>
        <p:nvSpPr>
          <p:cNvPr id="244" name="Google Shape;244;p14"/>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4"/>
          <p:cNvSpPr txBox="1">
            <a:spLocks noGrp="1"/>
          </p:cNvSpPr>
          <p:nvPr>
            <p:ph type="subTitle" idx="1"/>
          </p:nvPr>
        </p:nvSpPr>
        <p:spPr>
          <a:xfrm>
            <a:off x="5249150" y="3284088"/>
            <a:ext cx="3184500" cy="688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500"/>
              <a:buNone/>
              <a:defRPr sz="1800">
                <a:solidFill>
                  <a:schemeClr val="dk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6" name="Google Shape;246;p14"/>
          <p:cNvSpPr txBox="1">
            <a:spLocks noGrp="1"/>
          </p:cNvSpPr>
          <p:nvPr>
            <p:ph type="title"/>
          </p:nvPr>
        </p:nvSpPr>
        <p:spPr>
          <a:xfrm>
            <a:off x="3250550" y="2185500"/>
            <a:ext cx="5183100" cy="926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59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47" name="Google Shape;247;p14"/>
          <p:cNvSpPr txBox="1">
            <a:spLocks noGrp="1"/>
          </p:cNvSpPr>
          <p:nvPr>
            <p:ph type="title" idx="2" hasCustomPrompt="1"/>
          </p:nvPr>
        </p:nvSpPr>
        <p:spPr>
          <a:xfrm>
            <a:off x="5843450" y="1170610"/>
            <a:ext cx="2590200" cy="1014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8900"/>
              <a:buNone/>
              <a:defRPr sz="8000"/>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sp>
        <p:nvSpPr>
          <p:cNvPr id="248" name="Google Shape;248;p14"/>
          <p:cNvSpPr/>
          <p:nvPr/>
        </p:nvSpPr>
        <p:spPr>
          <a:xfrm rot="-10596369" flipH="1">
            <a:off x="1699509" y="-333582"/>
            <a:ext cx="1784243" cy="1296186"/>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4"/>
          <p:cNvSpPr/>
          <p:nvPr/>
        </p:nvSpPr>
        <p:spPr>
          <a:xfrm rot="9947454">
            <a:off x="3112753" y="4330586"/>
            <a:ext cx="1784223" cy="1296172"/>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14"/>
          <p:cNvGrpSpPr/>
          <p:nvPr/>
        </p:nvGrpSpPr>
        <p:grpSpPr>
          <a:xfrm>
            <a:off x="477423" y="618681"/>
            <a:ext cx="699494" cy="891657"/>
            <a:chOff x="477423" y="618681"/>
            <a:chExt cx="699494" cy="891657"/>
          </a:xfrm>
        </p:grpSpPr>
        <p:grpSp>
          <p:nvGrpSpPr>
            <p:cNvPr id="251" name="Google Shape;251;p14"/>
            <p:cNvGrpSpPr/>
            <p:nvPr/>
          </p:nvGrpSpPr>
          <p:grpSpPr>
            <a:xfrm rot="-4640204">
              <a:off x="531092" y="679675"/>
              <a:ext cx="592156" cy="583918"/>
              <a:chOff x="588850" y="618775"/>
              <a:chExt cx="703975" cy="694225"/>
            </a:xfrm>
          </p:grpSpPr>
          <p:sp>
            <p:nvSpPr>
              <p:cNvPr id="252" name="Google Shape;252;p14"/>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4"/>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14"/>
            <p:cNvGrpSpPr/>
            <p:nvPr/>
          </p:nvGrpSpPr>
          <p:grpSpPr>
            <a:xfrm>
              <a:off x="837825" y="1366863"/>
              <a:ext cx="175100" cy="143475"/>
              <a:chOff x="1808250" y="1643825"/>
              <a:chExt cx="175100" cy="143475"/>
            </a:xfrm>
          </p:grpSpPr>
          <p:sp>
            <p:nvSpPr>
              <p:cNvPr id="255" name="Google Shape;255;p14"/>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4"/>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CUSTOM_7">
    <p:bg>
      <p:bgPr>
        <a:solidFill>
          <a:schemeClr val="accent4"/>
        </a:solidFill>
        <a:effectLst/>
      </p:bgPr>
    </p:bg>
    <p:spTree>
      <p:nvGrpSpPr>
        <p:cNvPr id="1" name="Shape 257"/>
        <p:cNvGrpSpPr/>
        <p:nvPr/>
      </p:nvGrpSpPr>
      <p:grpSpPr>
        <a:xfrm>
          <a:off x="0" y="0"/>
          <a:ext cx="0" cy="0"/>
          <a:chOff x="0" y="0"/>
          <a:chExt cx="0" cy="0"/>
        </a:xfrm>
      </p:grpSpPr>
      <p:sp>
        <p:nvSpPr>
          <p:cNvPr id="258" name="Google Shape;258;p15"/>
          <p:cNvSpPr/>
          <p:nvPr userDrawn="1"/>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5"/>
          <p:cNvSpPr txBox="1">
            <a:spLocks noGrp="1"/>
          </p:cNvSpPr>
          <p:nvPr>
            <p:ph type="subTitle" idx="1"/>
          </p:nvPr>
        </p:nvSpPr>
        <p:spPr>
          <a:xfrm>
            <a:off x="713225" y="3284100"/>
            <a:ext cx="2757000" cy="68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800">
                <a:solidFill>
                  <a:schemeClr val="dk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60" name="Google Shape;260;p15"/>
          <p:cNvSpPr txBox="1">
            <a:spLocks noGrp="1"/>
          </p:cNvSpPr>
          <p:nvPr>
            <p:ph type="title"/>
          </p:nvPr>
        </p:nvSpPr>
        <p:spPr>
          <a:xfrm>
            <a:off x="713225" y="2185501"/>
            <a:ext cx="3704700" cy="9261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9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61" name="Google Shape;261;p15"/>
          <p:cNvSpPr txBox="1">
            <a:spLocks noGrp="1"/>
          </p:cNvSpPr>
          <p:nvPr>
            <p:ph type="title" idx="2" hasCustomPrompt="1"/>
          </p:nvPr>
        </p:nvSpPr>
        <p:spPr>
          <a:xfrm>
            <a:off x="713225" y="1170611"/>
            <a:ext cx="2590200" cy="1014900"/>
          </a:xfrm>
          <a:prstGeom prst="rect">
            <a:avLst/>
          </a:prstGeom>
        </p:spPr>
        <p:txBody>
          <a:bodyPr spcFirstLastPara="1" wrap="square" lIns="91425" tIns="91425" rIns="91425" bIns="91425" anchor="t" anchorCtr="0">
            <a:noAutofit/>
          </a:bodyPr>
          <a:lstStyle>
            <a:lvl1pPr lvl="0" rtl="0">
              <a:spcBef>
                <a:spcPts val="0"/>
              </a:spcBef>
              <a:spcAft>
                <a:spcPts val="0"/>
              </a:spcAft>
              <a:buSzPts val="8900"/>
              <a:buNone/>
              <a:defRPr sz="8000"/>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rPr dirty="0"/>
              <a:t>xx%</a:t>
            </a:r>
          </a:p>
        </p:txBody>
      </p:sp>
    </p:spTree>
  </p:cSld>
  <p:clrMapOvr>
    <a:masterClrMapping/>
  </p:clrMapOvr>
  <p:transition spd="slow">
    <p:random/>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CUSTOM">
    <p:bg>
      <p:bgPr>
        <a:solidFill>
          <a:schemeClr val="accent4"/>
        </a:solidFill>
        <a:effectLst/>
      </p:bgPr>
    </p:bg>
    <p:spTree>
      <p:nvGrpSpPr>
        <p:cNvPr id="1" name="Shape 287"/>
        <p:cNvGrpSpPr/>
        <p:nvPr/>
      </p:nvGrpSpPr>
      <p:grpSpPr>
        <a:xfrm>
          <a:off x="0" y="0"/>
          <a:ext cx="0" cy="0"/>
          <a:chOff x="0" y="0"/>
          <a:chExt cx="0" cy="0"/>
        </a:xfrm>
      </p:grpSpPr>
      <p:sp>
        <p:nvSpPr>
          <p:cNvPr id="288" name="Google Shape;288;p16"/>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6"/>
          <p:cNvSpPr txBox="1">
            <a:spLocks noGrp="1"/>
          </p:cNvSpPr>
          <p:nvPr>
            <p:ph type="title"/>
          </p:nvPr>
        </p:nvSpPr>
        <p:spPr>
          <a:xfrm>
            <a:off x="713225" y="445025"/>
            <a:ext cx="7717500" cy="69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40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90" name="Google Shape;290;p16"/>
          <p:cNvSpPr/>
          <p:nvPr/>
        </p:nvSpPr>
        <p:spPr>
          <a:xfrm rot="-10630671">
            <a:off x="8186035" y="2849355"/>
            <a:ext cx="1784207" cy="1296160"/>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6"/>
          <p:cNvSpPr/>
          <p:nvPr/>
        </p:nvSpPr>
        <p:spPr>
          <a:xfrm rot="-604253">
            <a:off x="-537979" y="284003"/>
            <a:ext cx="1784202" cy="1296157"/>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 name="Google Shape;292;p16"/>
          <p:cNvGrpSpPr/>
          <p:nvPr/>
        </p:nvGrpSpPr>
        <p:grpSpPr>
          <a:xfrm rot="-1233200">
            <a:off x="7900604" y="947381"/>
            <a:ext cx="348700" cy="343870"/>
            <a:chOff x="588850" y="618775"/>
            <a:chExt cx="703975" cy="694225"/>
          </a:xfrm>
        </p:grpSpPr>
        <p:sp>
          <p:nvSpPr>
            <p:cNvPr id="293" name="Google Shape;293;p16"/>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6"/>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 name="Google Shape;295;p16"/>
          <p:cNvGrpSpPr/>
          <p:nvPr/>
        </p:nvGrpSpPr>
        <p:grpSpPr>
          <a:xfrm>
            <a:off x="8443625" y="829675"/>
            <a:ext cx="193200" cy="171550"/>
            <a:chOff x="1141700" y="1345000"/>
            <a:chExt cx="193200" cy="171550"/>
          </a:xfrm>
        </p:grpSpPr>
        <p:sp>
          <p:nvSpPr>
            <p:cNvPr id="296" name="Google Shape;296;p16"/>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6"/>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 name="Google Shape;298;p16"/>
          <p:cNvGrpSpPr/>
          <p:nvPr/>
        </p:nvGrpSpPr>
        <p:grpSpPr>
          <a:xfrm>
            <a:off x="8178375" y="1362425"/>
            <a:ext cx="265250" cy="244300"/>
            <a:chOff x="1139600" y="850250"/>
            <a:chExt cx="265250" cy="244300"/>
          </a:xfrm>
        </p:grpSpPr>
        <p:sp>
          <p:nvSpPr>
            <p:cNvPr id="299" name="Google Shape;299;p16"/>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6"/>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6"/>
          <p:cNvGrpSpPr/>
          <p:nvPr/>
        </p:nvGrpSpPr>
        <p:grpSpPr>
          <a:xfrm>
            <a:off x="7987413" y="686200"/>
            <a:ext cx="175100" cy="143475"/>
            <a:chOff x="1808250" y="1643825"/>
            <a:chExt cx="175100" cy="143475"/>
          </a:xfrm>
        </p:grpSpPr>
        <p:sp>
          <p:nvSpPr>
            <p:cNvPr id="302" name="Google Shape;302;p16"/>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6"/>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16"/>
          <p:cNvGrpSpPr/>
          <p:nvPr/>
        </p:nvGrpSpPr>
        <p:grpSpPr>
          <a:xfrm rot="-4640204">
            <a:off x="623767" y="3845200"/>
            <a:ext cx="592156" cy="583918"/>
            <a:chOff x="588850" y="618775"/>
            <a:chExt cx="703975" cy="694225"/>
          </a:xfrm>
        </p:grpSpPr>
        <p:sp>
          <p:nvSpPr>
            <p:cNvPr id="305" name="Google Shape;305;p16"/>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6"/>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16"/>
          <p:cNvGrpSpPr/>
          <p:nvPr/>
        </p:nvGrpSpPr>
        <p:grpSpPr>
          <a:xfrm>
            <a:off x="360250" y="3721425"/>
            <a:ext cx="265250" cy="244300"/>
            <a:chOff x="1139600" y="850250"/>
            <a:chExt cx="265250" cy="244300"/>
          </a:xfrm>
        </p:grpSpPr>
        <p:sp>
          <p:nvSpPr>
            <p:cNvPr id="308" name="Google Shape;308;p16"/>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6"/>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16"/>
          <p:cNvGrpSpPr/>
          <p:nvPr/>
        </p:nvGrpSpPr>
        <p:grpSpPr>
          <a:xfrm>
            <a:off x="930500" y="4532388"/>
            <a:ext cx="175100" cy="143475"/>
            <a:chOff x="1808250" y="1643825"/>
            <a:chExt cx="175100" cy="143475"/>
          </a:xfrm>
        </p:grpSpPr>
        <p:sp>
          <p:nvSpPr>
            <p:cNvPr id="311" name="Google Shape;311;p16"/>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6"/>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random/>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CUSTOM_1">
    <p:bg>
      <p:bgPr>
        <a:solidFill>
          <a:schemeClr val="accent3"/>
        </a:solidFill>
        <a:effectLst/>
      </p:bgPr>
    </p:bg>
    <p:spTree>
      <p:nvGrpSpPr>
        <p:cNvPr id="1" name="Shape 313"/>
        <p:cNvGrpSpPr/>
        <p:nvPr/>
      </p:nvGrpSpPr>
      <p:grpSpPr>
        <a:xfrm>
          <a:off x="0" y="0"/>
          <a:ext cx="0" cy="0"/>
          <a:chOff x="0" y="0"/>
          <a:chExt cx="0" cy="0"/>
        </a:xfrm>
      </p:grpSpPr>
      <p:sp>
        <p:nvSpPr>
          <p:cNvPr id="314" name="Google Shape;314;p17"/>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7"/>
          <p:cNvSpPr txBox="1">
            <a:spLocks noGrp="1"/>
          </p:cNvSpPr>
          <p:nvPr>
            <p:ph type="title"/>
          </p:nvPr>
        </p:nvSpPr>
        <p:spPr>
          <a:xfrm>
            <a:off x="713225" y="445025"/>
            <a:ext cx="7717500" cy="69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40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16" name="Google Shape;316;p17"/>
          <p:cNvSpPr/>
          <p:nvPr/>
        </p:nvSpPr>
        <p:spPr>
          <a:xfrm rot="9947454">
            <a:off x="7526498" y="-212566"/>
            <a:ext cx="1784223" cy="1296172"/>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random/>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CUSTOM_4">
    <p:spTree>
      <p:nvGrpSpPr>
        <p:cNvPr id="1" name="Shape 320"/>
        <p:cNvGrpSpPr/>
        <p:nvPr/>
      </p:nvGrpSpPr>
      <p:grpSpPr>
        <a:xfrm>
          <a:off x="0" y="0"/>
          <a:ext cx="0" cy="0"/>
          <a:chOff x="0" y="0"/>
          <a:chExt cx="0" cy="0"/>
        </a:xfrm>
      </p:grpSpPr>
      <p:sp>
        <p:nvSpPr>
          <p:cNvPr id="321" name="Google Shape;321;p18"/>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8"/>
          <p:cNvSpPr txBox="1">
            <a:spLocks noGrp="1"/>
          </p:cNvSpPr>
          <p:nvPr>
            <p:ph type="title"/>
          </p:nvPr>
        </p:nvSpPr>
        <p:spPr>
          <a:xfrm>
            <a:off x="713225" y="445025"/>
            <a:ext cx="7717500" cy="69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40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23" name="Google Shape;323;p18"/>
          <p:cNvSpPr/>
          <p:nvPr/>
        </p:nvSpPr>
        <p:spPr>
          <a:xfrm rot="852546" flipH="1">
            <a:off x="-413022" y="1338073"/>
            <a:ext cx="1784223" cy="1296172"/>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8"/>
          <p:cNvSpPr/>
          <p:nvPr/>
        </p:nvSpPr>
        <p:spPr>
          <a:xfrm rot="5400000" flipH="1">
            <a:off x="3734266" y="4407474"/>
            <a:ext cx="1784251" cy="1296192"/>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8"/>
          <p:cNvSpPr/>
          <p:nvPr/>
        </p:nvSpPr>
        <p:spPr>
          <a:xfrm rot="7015230">
            <a:off x="8039232" y="1001914"/>
            <a:ext cx="1784243" cy="1296186"/>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 name="Google Shape;326;p18"/>
          <p:cNvGrpSpPr/>
          <p:nvPr/>
        </p:nvGrpSpPr>
        <p:grpSpPr>
          <a:xfrm>
            <a:off x="616628" y="2806391"/>
            <a:ext cx="403659" cy="398069"/>
            <a:chOff x="588850" y="618775"/>
            <a:chExt cx="703975" cy="694225"/>
          </a:xfrm>
        </p:grpSpPr>
        <p:sp>
          <p:nvSpPr>
            <p:cNvPr id="327" name="Google Shape;327;p18"/>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18"/>
          <p:cNvGrpSpPr/>
          <p:nvPr/>
        </p:nvGrpSpPr>
        <p:grpSpPr>
          <a:xfrm>
            <a:off x="8430775" y="2738875"/>
            <a:ext cx="265250" cy="244300"/>
            <a:chOff x="1139600" y="850250"/>
            <a:chExt cx="265250" cy="244300"/>
          </a:xfrm>
        </p:grpSpPr>
        <p:sp>
          <p:nvSpPr>
            <p:cNvPr id="330" name="Google Shape;330;p18"/>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8"/>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 name="Google Shape;332;p18"/>
          <p:cNvGrpSpPr/>
          <p:nvPr/>
        </p:nvGrpSpPr>
        <p:grpSpPr>
          <a:xfrm>
            <a:off x="556575" y="757925"/>
            <a:ext cx="741425" cy="590900"/>
            <a:chOff x="708975" y="834125"/>
            <a:chExt cx="741425" cy="590900"/>
          </a:xfrm>
        </p:grpSpPr>
        <p:grpSp>
          <p:nvGrpSpPr>
            <p:cNvPr id="333" name="Google Shape;333;p18"/>
            <p:cNvGrpSpPr/>
            <p:nvPr/>
          </p:nvGrpSpPr>
          <p:grpSpPr>
            <a:xfrm>
              <a:off x="985350" y="1253475"/>
              <a:ext cx="193200" cy="171550"/>
              <a:chOff x="1141700" y="1345000"/>
              <a:chExt cx="193200" cy="171550"/>
            </a:xfrm>
          </p:grpSpPr>
          <p:sp>
            <p:nvSpPr>
              <p:cNvPr id="334" name="Google Shape;334;p18"/>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18"/>
            <p:cNvGrpSpPr/>
            <p:nvPr/>
          </p:nvGrpSpPr>
          <p:grpSpPr>
            <a:xfrm>
              <a:off x="708975" y="834125"/>
              <a:ext cx="265250" cy="244300"/>
              <a:chOff x="1139600" y="850250"/>
              <a:chExt cx="265250" cy="244300"/>
            </a:xfrm>
          </p:grpSpPr>
          <p:sp>
            <p:nvSpPr>
              <p:cNvPr id="337" name="Google Shape;337;p18"/>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8"/>
            <p:cNvGrpSpPr/>
            <p:nvPr/>
          </p:nvGrpSpPr>
          <p:grpSpPr>
            <a:xfrm>
              <a:off x="1275300" y="1029325"/>
              <a:ext cx="175100" cy="143475"/>
              <a:chOff x="1808250" y="1643825"/>
              <a:chExt cx="175100" cy="143475"/>
            </a:xfrm>
          </p:grpSpPr>
          <p:sp>
            <p:nvSpPr>
              <p:cNvPr id="340" name="Google Shape;340;p18"/>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5">
  <p:cSld name="CUSTOM_6">
    <p:bg>
      <p:bgPr>
        <a:solidFill>
          <a:schemeClr val="accent4"/>
        </a:solidFill>
        <a:effectLst/>
      </p:bgPr>
    </p:bg>
    <p:spTree>
      <p:nvGrpSpPr>
        <p:cNvPr id="1" name="Shape 363"/>
        <p:cNvGrpSpPr/>
        <p:nvPr/>
      </p:nvGrpSpPr>
      <p:grpSpPr>
        <a:xfrm>
          <a:off x="0" y="0"/>
          <a:ext cx="0" cy="0"/>
          <a:chOff x="0" y="0"/>
          <a:chExt cx="0" cy="0"/>
        </a:xfrm>
      </p:grpSpPr>
      <p:sp>
        <p:nvSpPr>
          <p:cNvPr id="364" name="Google Shape;364;p20"/>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0"/>
          <p:cNvSpPr txBox="1">
            <a:spLocks noGrp="1"/>
          </p:cNvSpPr>
          <p:nvPr>
            <p:ph type="title"/>
          </p:nvPr>
        </p:nvSpPr>
        <p:spPr>
          <a:xfrm>
            <a:off x="713225" y="445025"/>
            <a:ext cx="7717500" cy="69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40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66" name="Google Shape;366;p20"/>
          <p:cNvSpPr/>
          <p:nvPr/>
        </p:nvSpPr>
        <p:spPr>
          <a:xfrm rot="9914110">
            <a:off x="5672074" y="4273987"/>
            <a:ext cx="1784134" cy="1296107"/>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67" name="Google Shape;367;p20"/>
          <p:cNvSpPr/>
          <p:nvPr/>
        </p:nvSpPr>
        <p:spPr>
          <a:xfrm rot="-456078">
            <a:off x="7971163" y="1556024"/>
            <a:ext cx="1784126" cy="1296101"/>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8" name="Google Shape;368;p20"/>
          <p:cNvGrpSpPr/>
          <p:nvPr/>
        </p:nvGrpSpPr>
        <p:grpSpPr>
          <a:xfrm>
            <a:off x="485175" y="2409400"/>
            <a:ext cx="265250" cy="244300"/>
            <a:chOff x="1139600" y="850250"/>
            <a:chExt cx="265250" cy="244300"/>
          </a:xfrm>
        </p:grpSpPr>
        <p:sp>
          <p:nvSpPr>
            <p:cNvPr id="369" name="Google Shape;369;p20"/>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0"/>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 name="Google Shape;371;p20"/>
          <p:cNvGrpSpPr/>
          <p:nvPr/>
        </p:nvGrpSpPr>
        <p:grpSpPr>
          <a:xfrm>
            <a:off x="4949475" y="4624650"/>
            <a:ext cx="193200" cy="171550"/>
            <a:chOff x="1141700" y="1345000"/>
            <a:chExt cx="193200" cy="171550"/>
          </a:xfrm>
        </p:grpSpPr>
        <p:sp>
          <p:nvSpPr>
            <p:cNvPr id="372" name="Google Shape;372;p20"/>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20"/>
          <p:cNvGrpSpPr/>
          <p:nvPr/>
        </p:nvGrpSpPr>
        <p:grpSpPr>
          <a:xfrm>
            <a:off x="7749950" y="576081"/>
            <a:ext cx="819192" cy="705906"/>
            <a:chOff x="7749950" y="576081"/>
            <a:chExt cx="819192" cy="705906"/>
          </a:xfrm>
        </p:grpSpPr>
        <p:grpSp>
          <p:nvGrpSpPr>
            <p:cNvPr id="375" name="Google Shape;375;p20"/>
            <p:cNvGrpSpPr/>
            <p:nvPr/>
          </p:nvGrpSpPr>
          <p:grpSpPr>
            <a:xfrm rot="-4640204">
              <a:off x="7923317" y="637075"/>
              <a:ext cx="592156" cy="583918"/>
              <a:chOff x="588850" y="618775"/>
              <a:chExt cx="703975" cy="694225"/>
            </a:xfrm>
          </p:grpSpPr>
          <p:sp>
            <p:nvSpPr>
              <p:cNvPr id="376" name="Google Shape;376;p20"/>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0"/>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 name="Google Shape;378;p20"/>
            <p:cNvGrpSpPr/>
            <p:nvPr/>
          </p:nvGrpSpPr>
          <p:grpSpPr>
            <a:xfrm>
              <a:off x="7749950" y="1107688"/>
              <a:ext cx="175100" cy="143475"/>
              <a:chOff x="1808250" y="1643825"/>
              <a:chExt cx="175100" cy="143475"/>
            </a:xfrm>
          </p:grpSpPr>
          <p:sp>
            <p:nvSpPr>
              <p:cNvPr id="379" name="Google Shape;379;p20"/>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0"/>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1" name="Google Shape;381;p20"/>
          <p:cNvGrpSpPr/>
          <p:nvPr/>
        </p:nvGrpSpPr>
        <p:grpSpPr>
          <a:xfrm>
            <a:off x="4355452" y="4238409"/>
            <a:ext cx="521153" cy="513935"/>
            <a:chOff x="588850" y="618775"/>
            <a:chExt cx="703975" cy="694225"/>
          </a:xfrm>
        </p:grpSpPr>
        <p:sp>
          <p:nvSpPr>
            <p:cNvPr id="382" name="Google Shape;382;p20"/>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83" name="Google Shape;383;p20"/>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Tree>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CUSTOM_13">
    <p:spTree>
      <p:nvGrpSpPr>
        <p:cNvPr id="1" name="Shape 433"/>
        <p:cNvGrpSpPr/>
        <p:nvPr/>
      </p:nvGrpSpPr>
      <p:grpSpPr>
        <a:xfrm>
          <a:off x="0" y="0"/>
          <a:ext cx="0" cy="0"/>
          <a:chOff x="0" y="0"/>
          <a:chExt cx="0" cy="0"/>
        </a:xfrm>
      </p:grpSpPr>
      <p:sp>
        <p:nvSpPr>
          <p:cNvPr id="434" name="Google Shape;434;p24"/>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4"/>
          <p:cNvSpPr txBox="1">
            <a:spLocks noGrp="1"/>
          </p:cNvSpPr>
          <p:nvPr>
            <p:ph type="title"/>
          </p:nvPr>
        </p:nvSpPr>
        <p:spPr>
          <a:xfrm>
            <a:off x="713225" y="445025"/>
            <a:ext cx="7717500" cy="69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40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36" name="Google Shape;436;p24"/>
          <p:cNvSpPr txBox="1">
            <a:spLocks noGrp="1"/>
          </p:cNvSpPr>
          <p:nvPr>
            <p:ph type="subTitle" idx="1"/>
          </p:nvPr>
        </p:nvSpPr>
        <p:spPr>
          <a:xfrm>
            <a:off x="3235625" y="1849436"/>
            <a:ext cx="2672700" cy="2073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Arial"/>
              <a:buChar char="●"/>
              <a:defRPr/>
            </a:lvl1pPr>
            <a:lvl2pPr lvl="1" rtl="0">
              <a:spcBef>
                <a:spcPts val="0"/>
              </a:spcBef>
              <a:spcAft>
                <a:spcPts val="0"/>
              </a:spcAft>
              <a:buSzPts val="1400"/>
              <a:buFont typeface="Arial"/>
              <a:buChar char="○"/>
              <a:defRPr/>
            </a:lvl2pPr>
            <a:lvl3pPr lvl="2" rtl="0">
              <a:spcBef>
                <a:spcPts val="0"/>
              </a:spcBef>
              <a:spcAft>
                <a:spcPts val="0"/>
              </a:spcAft>
              <a:buSzPts val="1400"/>
              <a:buFont typeface="Arial"/>
              <a:buChar char="■"/>
              <a:defRPr/>
            </a:lvl3pPr>
            <a:lvl4pPr lvl="3" rtl="0">
              <a:spcBef>
                <a:spcPts val="0"/>
              </a:spcBef>
              <a:spcAft>
                <a:spcPts val="0"/>
              </a:spcAft>
              <a:buSzPts val="1400"/>
              <a:buFont typeface="Arial"/>
              <a:buChar char="●"/>
              <a:defRPr/>
            </a:lvl4pPr>
            <a:lvl5pPr lvl="4" rtl="0">
              <a:spcBef>
                <a:spcPts val="0"/>
              </a:spcBef>
              <a:spcAft>
                <a:spcPts val="0"/>
              </a:spcAft>
              <a:buSzPts val="1400"/>
              <a:buFont typeface="Arial"/>
              <a:buChar char="○"/>
              <a:defRPr/>
            </a:lvl5pPr>
            <a:lvl6pPr lvl="5" rtl="0">
              <a:spcBef>
                <a:spcPts val="0"/>
              </a:spcBef>
              <a:spcAft>
                <a:spcPts val="0"/>
              </a:spcAft>
              <a:buSzPts val="1400"/>
              <a:buFont typeface="Arial"/>
              <a:buChar char="■"/>
              <a:defRPr/>
            </a:lvl6pPr>
            <a:lvl7pPr lvl="6" rtl="0">
              <a:spcBef>
                <a:spcPts val="0"/>
              </a:spcBef>
              <a:spcAft>
                <a:spcPts val="0"/>
              </a:spcAft>
              <a:buSzPts val="1400"/>
              <a:buFont typeface="Arial"/>
              <a:buChar char="●"/>
              <a:defRPr/>
            </a:lvl7pPr>
            <a:lvl8pPr lvl="7" rtl="0">
              <a:spcBef>
                <a:spcPts val="0"/>
              </a:spcBef>
              <a:spcAft>
                <a:spcPts val="0"/>
              </a:spcAft>
              <a:buSzPts val="1400"/>
              <a:buFont typeface="Arial"/>
              <a:buChar char="○"/>
              <a:defRPr/>
            </a:lvl8pPr>
            <a:lvl9pPr lvl="8" rtl="0">
              <a:spcBef>
                <a:spcPts val="0"/>
              </a:spcBef>
              <a:spcAft>
                <a:spcPts val="0"/>
              </a:spcAft>
              <a:buSzPts val="1400"/>
              <a:buFont typeface="Arial"/>
              <a:buChar char="■"/>
              <a:defRPr/>
            </a:lvl9pPr>
          </a:lstStyle>
          <a:p>
            <a:endParaRPr/>
          </a:p>
        </p:txBody>
      </p:sp>
      <p:grpSp>
        <p:nvGrpSpPr>
          <p:cNvPr id="437" name="Google Shape;437;p24"/>
          <p:cNvGrpSpPr/>
          <p:nvPr/>
        </p:nvGrpSpPr>
        <p:grpSpPr>
          <a:xfrm>
            <a:off x="379250" y="2509125"/>
            <a:ext cx="175100" cy="143475"/>
            <a:chOff x="1808250" y="1643825"/>
            <a:chExt cx="175100" cy="143475"/>
          </a:xfrm>
        </p:grpSpPr>
        <p:sp>
          <p:nvSpPr>
            <p:cNvPr id="438" name="Google Shape;438;p24"/>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4"/>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24"/>
          <p:cNvGrpSpPr/>
          <p:nvPr/>
        </p:nvGrpSpPr>
        <p:grpSpPr>
          <a:xfrm rot="-1233200">
            <a:off x="7888879" y="712681"/>
            <a:ext cx="348700" cy="343870"/>
            <a:chOff x="588850" y="618775"/>
            <a:chExt cx="703975" cy="694225"/>
          </a:xfrm>
        </p:grpSpPr>
        <p:sp>
          <p:nvSpPr>
            <p:cNvPr id="441" name="Google Shape;441;p24"/>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4"/>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 name="Google Shape;443;p24"/>
          <p:cNvGrpSpPr/>
          <p:nvPr/>
        </p:nvGrpSpPr>
        <p:grpSpPr>
          <a:xfrm>
            <a:off x="7557475" y="798838"/>
            <a:ext cx="193200" cy="171550"/>
            <a:chOff x="1141700" y="1345000"/>
            <a:chExt cx="193200" cy="171550"/>
          </a:xfrm>
        </p:grpSpPr>
        <p:sp>
          <p:nvSpPr>
            <p:cNvPr id="444" name="Google Shape;444;p24"/>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4"/>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24"/>
          <p:cNvGrpSpPr/>
          <p:nvPr/>
        </p:nvGrpSpPr>
        <p:grpSpPr>
          <a:xfrm>
            <a:off x="8237400" y="1136375"/>
            <a:ext cx="265250" cy="244300"/>
            <a:chOff x="1139600" y="850250"/>
            <a:chExt cx="265250" cy="244300"/>
          </a:xfrm>
        </p:grpSpPr>
        <p:sp>
          <p:nvSpPr>
            <p:cNvPr id="447" name="Google Shape;447;p24"/>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4"/>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 name="Google Shape;449;p24"/>
          <p:cNvGrpSpPr/>
          <p:nvPr/>
        </p:nvGrpSpPr>
        <p:grpSpPr>
          <a:xfrm>
            <a:off x="7664513" y="1136375"/>
            <a:ext cx="175100" cy="143475"/>
            <a:chOff x="1808250" y="1643825"/>
            <a:chExt cx="175100" cy="143475"/>
          </a:xfrm>
        </p:grpSpPr>
        <p:sp>
          <p:nvSpPr>
            <p:cNvPr id="450" name="Google Shape;450;p24"/>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4"/>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CUSTOM_14">
    <p:bg>
      <p:bgPr>
        <a:solidFill>
          <a:schemeClr val="accent3"/>
        </a:solidFill>
        <a:effectLst/>
      </p:bgPr>
    </p:bg>
    <p:spTree>
      <p:nvGrpSpPr>
        <p:cNvPr id="1" name="Shape 452"/>
        <p:cNvGrpSpPr/>
        <p:nvPr/>
      </p:nvGrpSpPr>
      <p:grpSpPr>
        <a:xfrm>
          <a:off x="0" y="0"/>
          <a:ext cx="0" cy="0"/>
          <a:chOff x="0" y="0"/>
          <a:chExt cx="0" cy="0"/>
        </a:xfrm>
      </p:grpSpPr>
      <p:sp>
        <p:nvSpPr>
          <p:cNvPr id="453" name="Google Shape;453;p25"/>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txBox="1">
            <a:spLocks noGrp="1"/>
          </p:cNvSpPr>
          <p:nvPr>
            <p:ph type="title"/>
          </p:nvPr>
        </p:nvSpPr>
        <p:spPr>
          <a:xfrm>
            <a:off x="713225" y="445025"/>
            <a:ext cx="7717500" cy="69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40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55" name="Google Shape;455;p25"/>
          <p:cNvSpPr txBox="1">
            <a:spLocks noGrp="1"/>
          </p:cNvSpPr>
          <p:nvPr>
            <p:ph type="subTitle" idx="1"/>
          </p:nvPr>
        </p:nvSpPr>
        <p:spPr>
          <a:xfrm>
            <a:off x="2807525" y="1849425"/>
            <a:ext cx="3528900" cy="149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500"/>
              <a:buNone/>
              <a:defRPr sz="4400">
                <a:latin typeface="Lilita One"/>
                <a:ea typeface="Lilita One"/>
                <a:cs typeface="Lilita One"/>
                <a:sym typeface="Lilita 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grpSp>
        <p:nvGrpSpPr>
          <p:cNvPr id="456" name="Google Shape;456;p25"/>
          <p:cNvGrpSpPr/>
          <p:nvPr/>
        </p:nvGrpSpPr>
        <p:grpSpPr>
          <a:xfrm>
            <a:off x="7751650" y="798900"/>
            <a:ext cx="866830" cy="840375"/>
            <a:chOff x="6642525" y="1737400"/>
            <a:chExt cx="866830" cy="840375"/>
          </a:xfrm>
        </p:grpSpPr>
        <p:grpSp>
          <p:nvGrpSpPr>
            <p:cNvPr id="457" name="Google Shape;457;p25"/>
            <p:cNvGrpSpPr/>
            <p:nvPr/>
          </p:nvGrpSpPr>
          <p:grpSpPr>
            <a:xfrm>
              <a:off x="6988202" y="1737409"/>
              <a:ext cx="521153" cy="513935"/>
              <a:chOff x="588850" y="618775"/>
              <a:chExt cx="703975" cy="694225"/>
            </a:xfrm>
          </p:grpSpPr>
          <p:sp>
            <p:nvSpPr>
              <p:cNvPr id="458" name="Google Shape;458;p25"/>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5"/>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 name="Google Shape;460;p25"/>
            <p:cNvGrpSpPr/>
            <p:nvPr/>
          </p:nvGrpSpPr>
          <p:grpSpPr>
            <a:xfrm>
              <a:off x="6642525" y="1737400"/>
              <a:ext cx="193200" cy="171550"/>
              <a:chOff x="1141700" y="1345000"/>
              <a:chExt cx="193200" cy="171550"/>
            </a:xfrm>
          </p:grpSpPr>
          <p:sp>
            <p:nvSpPr>
              <p:cNvPr id="461" name="Google Shape;461;p25"/>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5"/>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25"/>
            <p:cNvGrpSpPr/>
            <p:nvPr/>
          </p:nvGrpSpPr>
          <p:grpSpPr>
            <a:xfrm>
              <a:off x="6850025" y="2434300"/>
              <a:ext cx="175100" cy="143475"/>
              <a:chOff x="1808250" y="1643825"/>
              <a:chExt cx="175100" cy="143475"/>
            </a:xfrm>
          </p:grpSpPr>
          <p:sp>
            <p:nvSpPr>
              <p:cNvPr id="464" name="Google Shape;464;p25"/>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5"/>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CUSTOM_16">
    <p:bg>
      <p:bgPr>
        <a:solidFill>
          <a:schemeClr val="accent3"/>
        </a:solidFill>
        <a:effectLst/>
      </p:bgPr>
    </p:bg>
    <p:spTree>
      <p:nvGrpSpPr>
        <p:cNvPr id="1" name="Shape 466"/>
        <p:cNvGrpSpPr/>
        <p:nvPr/>
      </p:nvGrpSpPr>
      <p:grpSpPr>
        <a:xfrm>
          <a:off x="0" y="0"/>
          <a:ext cx="0" cy="0"/>
          <a:chOff x="0" y="0"/>
          <a:chExt cx="0" cy="0"/>
        </a:xfrm>
      </p:grpSpPr>
      <p:sp>
        <p:nvSpPr>
          <p:cNvPr id="467" name="Google Shape;467;p26"/>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6"/>
          <p:cNvSpPr txBox="1">
            <a:spLocks noGrp="1"/>
          </p:cNvSpPr>
          <p:nvPr>
            <p:ph type="title"/>
          </p:nvPr>
        </p:nvSpPr>
        <p:spPr>
          <a:xfrm>
            <a:off x="713225" y="445025"/>
            <a:ext cx="7717500" cy="69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40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69" name="Google Shape;469;p26"/>
          <p:cNvSpPr txBox="1">
            <a:spLocks noGrp="1"/>
          </p:cNvSpPr>
          <p:nvPr>
            <p:ph type="subTitle" idx="1"/>
          </p:nvPr>
        </p:nvSpPr>
        <p:spPr>
          <a:xfrm>
            <a:off x="4487350" y="1836500"/>
            <a:ext cx="2988600" cy="1496400"/>
          </a:xfrm>
          <a:prstGeom prst="rect">
            <a:avLst/>
          </a:prstGeom>
        </p:spPr>
        <p:txBody>
          <a:bodyPr spcFirstLastPara="1" wrap="square" lIns="91425" tIns="91425" rIns="91425" bIns="91425" anchor="b" anchorCtr="0">
            <a:noAutofit/>
          </a:bodyPr>
          <a:lstStyle>
            <a:lvl1pPr lvl="0" rtl="0">
              <a:spcBef>
                <a:spcPts val="0"/>
              </a:spcBef>
              <a:spcAft>
                <a:spcPts val="0"/>
              </a:spcAft>
              <a:buSzPts val="1500"/>
              <a:buNone/>
              <a:defRPr sz="4400">
                <a:latin typeface="Lilita One"/>
                <a:ea typeface="Lilita One"/>
                <a:cs typeface="Lilita One"/>
                <a:sym typeface="Lilita 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70" name="Google Shape;470;p26"/>
          <p:cNvSpPr txBox="1">
            <a:spLocks noGrp="1"/>
          </p:cNvSpPr>
          <p:nvPr>
            <p:ph type="subTitle" idx="2"/>
          </p:nvPr>
        </p:nvSpPr>
        <p:spPr>
          <a:xfrm>
            <a:off x="4487350" y="3301775"/>
            <a:ext cx="2988600" cy="6477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grpSp>
        <p:nvGrpSpPr>
          <p:cNvPr id="471" name="Google Shape;471;p26"/>
          <p:cNvGrpSpPr/>
          <p:nvPr/>
        </p:nvGrpSpPr>
        <p:grpSpPr>
          <a:xfrm>
            <a:off x="713225" y="535325"/>
            <a:ext cx="818244" cy="777050"/>
            <a:chOff x="1671775" y="576075"/>
            <a:chExt cx="818244" cy="777050"/>
          </a:xfrm>
        </p:grpSpPr>
        <p:grpSp>
          <p:nvGrpSpPr>
            <p:cNvPr id="472" name="Google Shape;472;p26"/>
            <p:cNvGrpSpPr/>
            <p:nvPr/>
          </p:nvGrpSpPr>
          <p:grpSpPr>
            <a:xfrm rot="-1233200">
              <a:off x="2092054" y="797881"/>
              <a:ext cx="348700" cy="343870"/>
              <a:chOff x="588850" y="618775"/>
              <a:chExt cx="703975" cy="694225"/>
            </a:xfrm>
          </p:grpSpPr>
          <p:sp>
            <p:nvSpPr>
              <p:cNvPr id="473" name="Google Shape;473;p26"/>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6"/>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26"/>
            <p:cNvGrpSpPr/>
            <p:nvPr/>
          </p:nvGrpSpPr>
          <p:grpSpPr>
            <a:xfrm>
              <a:off x="1937025" y="576075"/>
              <a:ext cx="193200" cy="171550"/>
              <a:chOff x="1141700" y="1345000"/>
              <a:chExt cx="193200" cy="171550"/>
            </a:xfrm>
          </p:grpSpPr>
          <p:sp>
            <p:nvSpPr>
              <p:cNvPr id="476" name="Google Shape;476;p26"/>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6"/>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8" name="Google Shape;478;p26"/>
            <p:cNvGrpSpPr/>
            <p:nvPr/>
          </p:nvGrpSpPr>
          <p:grpSpPr>
            <a:xfrm>
              <a:off x="1671775" y="1108825"/>
              <a:ext cx="265250" cy="244300"/>
              <a:chOff x="1139600" y="850250"/>
              <a:chExt cx="265250" cy="244300"/>
            </a:xfrm>
          </p:grpSpPr>
          <p:sp>
            <p:nvSpPr>
              <p:cNvPr id="479" name="Google Shape;479;p26"/>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6"/>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6"/>
            <p:cNvGrpSpPr/>
            <p:nvPr/>
          </p:nvGrpSpPr>
          <p:grpSpPr>
            <a:xfrm>
              <a:off x="1716838" y="800000"/>
              <a:ext cx="175100" cy="143475"/>
              <a:chOff x="1808250" y="1643825"/>
              <a:chExt cx="175100" cy="143475"/>
            </a:xfrm>
          </p:grpSpPr>
          <p:sp>
            <p:nvSpPr>
              <p:cNvPr id="482" name="Google Shape;482;p26"/>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6"/>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84" name="Google Shape;484;p26"/>
          <p:cNvSpPr/>
          <p:nvPr/>
        </p:nvSpPr>
        <p:spPr>
          <a:xfrm rot="-129884" flipH="1">
            <a:off x="6344028" y="4148037"/>
            <a:ext cx="1784246" cy="1296189"/>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 name="Google Shape;485;p26"/>
          <p:cNvGrpSpPr/>
          <p:nvPr/>
        </p:nvGrpSpPr>
        <p:grpSpPr>
          <a:xfrm>
            <a:off x="7921833" y="1022250"/>
            <a:ext cx="786386" cy="911377"/>
            <a:chOff x="4937983" y="909150"/>
            <a:chExt cx="786386" cy="911377"/>
          </a:xfrm>
        </p:grpSpPr>
        <p:grpSp>
          <p:nvGrpSpPr>
            <p:cNvPr id="486" name="Google Shape;486;p26"/>
            <p:cNvGrpSpPr/>
            <p:nvPr/>
          </p:nvGrpSpPr>
          <p:grpSpPr>
            <a:xfrm rot="-1233317">
              <a:off x="5024612" y="1127501"/>
              <a:ext cx="613127" cy="604635"/>
              <a:chOff x="588850" y="618775"/>
              <a:chExt cx="703975" cy="694225"/>
            </a:xfrm>
          </p:grpSpPr>
          <p:sp>
            <p:nvSpPr>
              <p:cNvPr id="487" name="Google Shape;487;p26"/>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6"/>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 name="Google Shape;489;p26"/>
            <p:cNvGrpSpPr/>
            <p:nvPr/>
          </p:nvGrpSpPr>
          <p:grpSpPr>
            <a:xfrm>
              <a:off x="5341800" y="909150"/>
              <a:ext cx="193200" cy="171550"/>
              <a:chOff x="1141700" y="1345000"/>
              <a:chExt cx="193200" cy="171550"/>
            </a:xfrm>
          </p:grpSpPr>
          <p:sp>
            <p:nvSpPr>
              <p:cNvPr id="490" name="Google Shape;490;p26"/>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6"/>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p3"/>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txBox="1">
            <a:spLocks noGrp="1"/>
          </p:cNvSpPr>
          <p:nvPr>
            <p:ph type="subTitle" idx="1"/>
          </p:nvPr>
        </p:nvSpPr>
        <p:spPr>
          <a:xfrm>
            <a:off x="2979750" y="3284088"/>
            <a:ext cx="3184500" cy="68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00">
                <a:solidFill>
                  <a:schemeClr val="dk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5" name="Google Shape;45;p3"/>
          <p:cNvSpPr txBox="1">
            <a:spLocks noGrp="1"/>
          </p:cNvSpPr>
          <p:nvPr>
            <p:ph type="title"/>
          </p:nvPr>
        </p:nvSpPr>
        <p:spPr>
          <a:xfrm>
            <a:off x="1980450" y="2185500"/>
            <a:ext cx="5183100" cy="92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9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6" name="Google Shape;46;p3"/>
          <p:cNvSpPr txBox="1">
            <a:spLocks noGrp="1"/>
          </p:cNvSpPr>
          <p:nvPr>
            <p:ph type="title" idx="2" hasCustomPrompt="1"/>
          </p:nvPr>
        </p:nvSpPr>
        <p:spPr>
          <a:xfrm>
            <a:off x="3276900" y="1170610"/>
            <a:ext cx="2590200" cy="101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900"/>
              <a:buNone/>
              <a:defRPr sz="8000"/>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grpSp>
        <p:nvGrpSpPr>
          <p:cNvPr id="47" name="Google Shape;47;p3"/>
          <p:cNvGrpSpPr/>
          <p:nvPr/>
        </p:nvGrpSpPr>
        <p:grpSpPr>
          <a:xfrm>
            <a:off x="387725" y="352475"/>
            <a:ext cx="1176800" cy="771200"/>
            <a:chOff x="387725" y="352475"/>
            <a:chExt cx="1176800" cy="771200"/>
          </a:xfrm>
        </p:grpSpPr>
        <p:grpSp>
          <p:nvGrpSpPr>
            <p:cNvPr id="48" name="Google Shape;48;p3"/>
            <p:cNvGrpSpPr/>
            <p:nvPr/>
          </p:nvGrpSpPr>
          <p:grpSpPr>
            <a:xfrm rot="-1233200">
              <a:off x="828304" y="470181"/>
              <a:ext cx="348700" cy="343870"/>
              <a:chOff x="588850" y="618775"/>
              <a:chExt cx="703975" cy="694225"/>
            </a:xfrm>
          </p:grpSpPr>
          <p:sp>
            <p:nvSpPr>
              <p:cNvPr id="49" name="Google Shape;49;p3"/>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3"/>
            <p:cNvGrpSpPr/>
            <p:nvPr/>
          </p:nvGrpSpPr>
          <p:grpSpPr>
            <a:xfrm>
              <a:off x="1371325" y="352475"/>
              <a:ext cx="193200" cy="171550"/>
              <a:chOff x="1141700" y="1345000"/>
              <a:chExt cx="193200" cy="171550"/>
            </a:xfrm>
          </p:grpSpPr>
          <p:sp>
            <p:nvSpPr>
              <p:cNvPr id="52" name="Google Shape;52;p3"/>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3"/>
            <p:cNvGrpSpPr/>
            <p:nvPr/>
          </p:nvGrpSpPr>
          <p:grpSpPr>
            <a:xfrm>
              <a:off x="387725" y="864325"/>
              <a:ext cx="265250" cy="244300"/>
              <a:chOff x="1139600" y="850250"/>
              <a:chExt cx="265250" cy="244300"/>
            </a:xfrm>
          </p:grpSpPr>
          <p:sp>
            <p:nvSpPr>
              <p:cNvPr id="55" name="Google Shape;55;p3"/>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57;p3"/>
            <p:cNvGrpSpPr/>
            <p:nvPr/>
          </p:nvGrpSpPr>
          <p:grpSpPr>
            <a:xfrm>
              <a:off x="963225" y="980200"/>
              <a:ext cx="175100" cy="143475"/>
              <a:chOff x="1808250" y="1643825"/>
              <a:chExt cx="175100" cy="143475"/>
            </a:xfrm>
          </p:grpSpPr>
          <p:sp>
            <p:nvSpPr>
              <p:cNvPr id="58" name="Google Shape;58;p3"/>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 name="Google Shape;60;p3"/>
          <p:cNvSpPr/>
          <p:nvPr/>
        </p:nvSpPr>
        <p:spPr>
          <a:xfrm rot="-10403518">
            <a:off x="4474235" y="-530224"/>
            <a:ext cx="1784252" cy="1296193"/>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random/>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CUSTOM_15">
    <p:bg>
      <p:bgPr>
        <a:solidFill>
          <a:schemeClr val="accent4"/>
        </a:solidFill>
        <a:effectLst/>
      </p:bgPr>
    </p:bg>
    <p:spTree>
      <p:nvGrpSpPr>
        <p:cNvPr id="1" name="Shape 496"/>
        <p:cNvGrpSpPr/>
        <p:nvPr/>
      </p:nvGrpSpPr>
      <p:grpSpPr>
        <a:xfrm>
          <a:off x="0" y="0"/>
          <a:ext cx="0" cy="0"/>
          <a:chOff x="0" y="0"/>
          <a:chExt cx="0" cy="0"/>
        </a:xfrm>
      </p:grpSpPr>
      <p:sp>
        <p:nvSpPr>
          <p:cNvPr id="497" name="Google Shape;497;p28"/>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8"/>
          <p:cNvSpPr txBox="1">
            <a:spLocks noGrp="1"/>
          </p:cNvSpPr>
          <p:nvPr>
            <p:ph type="title"/>
          </p:nvPr>
        </p:nvSpPr>
        <p:spPr>
          <a:xfrm>
            <a:off x="710350" y="445025"/>
            <a:ext cx="7723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99" name="Google Shape;499;p28"/>
          <p:cNvSpPr txBox="1">
            <a:spLocks noGrp="1"/>
          </p:cNvSpPr>
          <p:nvPr>
            <p:ph type="subTitle" idx="1"/>
          </p:nvPr>
        </p:nvSpPr>
        <p:spPr>
          <a:xfrm>
            <a:off x="1500930" y="1403075"/>
            <a:ext cx="2323200" cy="951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00" name="Google Shape;500;p28"/>
          <p:cNvSpPr txBox="1">
            <a:spLocks noGrp="1"/>
          </p:cNvSpPr>
          <p:nvPr>
            <p:ph type="subTitle" idx="2"/>
          </p:nvPr>
        </p:nvSpPr>
        <p:spPr>
          <a:xfrm>
            <a:off x="5319870" y="1403075"/>
            <a:ext cx="2323200" cy="951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01" name="Google Shape;501;p28"/>
          <p:cNvSpPr txBox="1">
            <a:spLocks noGrp="1"/>
          </p:cNvSpPr>
          <p:nvPr>
            <p:ph type="subTitle" idx="3"/>
          </p:nvPr>
        </p:nvSpPr>
        <p:spPr>
          <a:xfrm>
            <a:off x="1500930" y="2234150"/>
            <a:ext cx="2323200" cy="64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02" name="Google Shape;502;p28"/>
          <p:cNvSpPr txBox="1">
            <a:spLocks noGrp="1"/>
          </p:cNvSpPr>
          <p:nvPr>
            <p:ph type="subTitle" idx="4"/>
          </p:nvPr>
        </p:nvSpPr>
        <p:spPr>
          <a:xfrm>
            <a:off x="5319870" y="2234150"/>
            <a:ext cx="2323200" cy="64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03" name="Google Shape;503;p28"/>
          <p:cNvSpPr txBox="1">
            <a:spLocks noGrp="1"/>
          </p:cNvSpPr>
          <p:nvPr>
            <p:ph type="subTitle" idx="5"/>
          </p:nvPr>
        </p:nvSpPr>
        <p:spPr>
          <a:xfrm>
            <a:off x="1500930" y="3044025"/>
            <a:ext cx="2323200" cy="951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04" name="Google Shape;504;p28"/>
          <p:cNvSpPr txBox="1">
            <a:spLocks noGrp="1"/>
          </p:cNvSpPr>
          <p:nvPr>
            <p:ph type="subTitle" idx="6"/>
          </p:nvPr>
        </p:nvSpPr>
        <p:spPr>
          <a:xfrm>
            <a:off x="5319870" y="3044025"/>
            <a:ext cx="2323200" cy="951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700">
                <a:latin typeface="Lilita One"/>
                <a:ea typeface="Lilita One"/>
                <a:cs typeface="Lilita One"/>
                <a:sym typeface="Lilita 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05" name="Google Shape;505;p28"/>
          <p:cNvSpPr txBox="1">
            <a:spLocks noGrp="1"/>
          </p:cNvSpPr>
          <p:nvPr>
            <p:ph type="subTitle" idx="7"/>
          </p:nvPr>
        </p:nvSpPr>
        <p:spPr>
          <a:xfrm>
            <a:off x="1500930" y="3874975"/>
            <a:ext cx="2323200" cy="64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06" name="Google Shape;506;p28"/>
          <p:cNvSpPr txBox="1">
            <a:spLocks noGrp="1"/>
          </p:cNvSpPr>
          <p:nvPr>
            <p:ph type="subTitle" idx="8"/>
          </p:nvPr>
        </p:nvSpPr>
        <p:spPr>
          <a:xfrm>
            <a:off x="5319870" y="3874975"/>
            <a:ext cx="2323200" cy="64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grpSp>
        <p:nvGrpSpPr>
          <p:cNvPr id="507" name="Google Shape;507;p28"/>
          <p:cNvGrpSpPr/>
          <p:nvPr/>
        </p:nvGrpSpPr>
        <p:grpSpPr>
          <a:xfrm>
            <a:off x="7779728" y="629938"/>
            <a:ext cx="503022" cy="538360"/>
            <a:chOff x="7145928" y="1617188"/>
            <a:chExt cx="503022" cy="538360"/>
          </a:xfrm>
        </p:grpSpPr>
        <p:grpSp>
          <p:nvGrpSpPr>
            <p:cNvPr id="508" name="Google Shape;508;p28"/>
            <p:cNvGrpSpPr/>
            <p:nvPr/>
          </p:nvGrpSpPr>
          <p:grpSpPr>
            <a:xfrm rot="547774">
              <a:off x="7171002" y="1786157"/>
              <a:ext cx="348732" cy="343902"/>
              <a:chOff x="588850" y="618775"/>
              <a:chExt cx="703975" cy="694225"/>
            </a:xfrm>
          </p:grpSpPr>
          <p:sp>
            <p:nvSpPr>
              <p:cNvPr id="509" name="Google Shape;509;p28"/>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8"/>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28"/>
            <p:cNvGrpSpPr/>
            <p:nvPr/>
          </p:nvGrpSpPr>
          <p:grpSpPr>
            <a:xfrm>
              <a:off x="7473850" y="1617188"/>
              <a:ext cx="175100" cy="143475"/>
              <a:chOff x="1808250" y="1643825"/>
              <a:chExt cx="175100" cy="143475"/>
            </a:xfrm>
          </p:grpSpPr>
          <p:sp>
            <p:nvSpPr>
              <p:cNvPr id="512" name="Google Shape;512;p28"/>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8"/>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4" name="Google Shape;514;p28"/>
          <p:cNvSpPr/>
          <p:nvPr/>
        </p:nvSpPr>
        <p:spPr>
          <a:xfrm rot="-4818016">
            <a:off x="-524577" y="2241716"/>
            <a:ext cx="1784193" cy="1296150"/>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522"/>
        <p:cNvGrpSpPr/>
        <p:nvPr/>
      </p:nvGrpSpPr>
      <p:grpSpPr>
        <a:xfrm>
          <a:off x="0" y="0"/>
          <a:ext cx="0" cy="0"/>
          <a:chOff x="0" y="0"/>
          <a:chExt cx="0" cy="0"/>
        </a:xfrm>
      </p:grpSpPr>
      <p:sp>
        <p:nvSpPr>
          <p:cNvPr id="523" name="Google Shape;523;p30"/>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0"/>
          <p:cNvSpPr/>
          <p:nvPr/>
        </p:nvSpPr>
        <p:spPr>
          <a:xfrm rot="-5855634">
            <a:off x="4739471" y="4343142"/>
            <a:ext cx="1784095" cy="1296079"/>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5" name="Google Shape;525;p30"/>
          <p:cNvGrpSpPr/>
          <p:nvPr/>
        </p:nvGrpSpPr>
        <p:grpSpPr>
          <a:xfrm>
            <a:off x="8354975" y="2014825"/>
            <a:ext cx="175100" cy="143475"/>
            <a:chOff x="1808250" y="1643825"/>
            <a:chExt cx="175100" cy="143475"/>
          </a:xfrm>
        </p:grpSpPr>
        <p:sp>
          <p:nvSpPr>
            <p:cNvPr id="526" name="Google Shape;526;p30"/>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0"/>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30"/>
          <p:cNvGrpSpPr/>
          <p:nvPr/>
        </p:nvGrpSpPr>
        <p:grpSpPr>
          <a:xfrm rot="-1985293">
            <a:off x="4369833" y="4303367"/>
            <a:ext cx="349454" cy="344614"/>
            <a:chOff x="588850" y="618775"/>
            <a:chExt cx="703975" cy="694225"/>
          </a:xfrm>
        </p:grpSpPr>
        <p:sp>
          <p:nvSpPr>
            <p:cNvPr id="529" name="Google Shape;529;p30"/>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0"/>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30"/>
          <p:cNvGrpSpPr/>
          <p:nvPr/>
        </p:nvGrpSpPr>
        <p:grpSpPr>
          <a:xfrm>
            <a:off x="5976850" y="432600"/>
            <a:ext cx="868800" cy="675427"/>
            <a:chOff x="5976850" y="432600"/>
            <a:chExt cx="868800" cy="675427"/>
          </a:xfrm>
        </p:grpSpPr>
        <p:grpSp>
          <p:nvGrpSpPr>
            <p:cNvPr id="532" name="Google Shape;532;p30"/>
            <p:cNvGrpSpPr/>
            <p:nvPr/>
          </p:nvGrpSpPr>
          <p:grpSpPr>
            <a:xfrm rot="-1985293">
              <a:off x="6042583" y="695967"/>
              <a:ext cx="349454" cy="344614"/>
              <a:chOff x="588850" y="618775"/>
              <a:chExt cx="703975" cy="694225"/>
            </a:xfrm>
          </p:grpSpPr>
          <p:sp>
            <p:nvSpPr>
              <p:cNvPr id="533" name="Google Shape;533;p30"/>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0"/>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30"/>
            <p:cNvGrpSpPr/>
            <p:nvPr/>
          </p:nvGrpSpPr>
          <p:grpSpPr>
            <a:xfrm>
              <a:off x="6652450" y="628525"/>
              <a:ext cx="193200" cy="171550"/>
              <a:chOff x="1141700" y="1345000"/>
              <a:chExt cx="193200" cy="171550"/>
            </a:xfrm>
          </p:grpSpPr>
          <p:sp>
            <p:nvSpPr>
              <p:cNvPr id="536" name="Google Shape;536;p30"/>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0"/>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 name="Google Shape;538;p30"/>
            <p:cNvGrpSpPr/>
            <p:nvPr/>
          </p:nvGrpSpPr>
          <p:grpSpPr>
            <a:xfrm>
              <a:off x="6207425" y="432600"/>
              <a:ext cx="175100" cy="143475"/>
              <a:chOff x="1808250" y="1643825"/>
              <a:chExt cx="175100" cy="143475"/>
            </a:xfrm>
          </p:grpSpPr>
          <p:sp>
            <p:nvSpPr>
              <p:cNvPr id="539" name="Google Shape;539;p30"/>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0"/>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1" name="Google Shape;541;p30"/>
          <p:cNvGrpSpPr/>
          <p:nvPr/>
        </p:nvGrpSpPr>
        <p:grpSpPr>
          <a:xfrm>
            <a:off x="748625" y="828650"/>
            <a:ext cx="1046225" cy="991818"/>
            <a:chOff x="275800" y="1175400"/>
            <a:chExt cx="1046225" cy="991818"/>
          </a:xfrm>
        </p:grpSpPr>
        <p:grpSp>
          <p:nvGrpSpPr>
            <p:cNvPr id="542" name="Google Shape;542;p30"/>
            <p:cNvGrpSpPr/>
            <p:nvPr/>
          </p:nvGrpSpPr>
          <p:grpSpPr>
            <a:xfrm>
              <a:off x="452652" y="1653284"/>
              <a:ext cx="521153" cy="513935"/>
              <a:chOff x="588850" y="618775"/>
              <a:chExt cx="703975" cy="694225"/>
            </a:xfrm>
          </p:grpSpPr>
          <p:sp>
            <p:nvSpPr>
              <p:cNvPr id="543" name="Google Shape;543;p30"/>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0"/>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 name="Google Shape;545;p30"/>
            <p:cNvGrpSpPr/>
            <p:nvPr/>
          </p:nvGrpSpPr>
          <p:grpSpPr>
            <a:xfrm>
              <a:off x="856975" y="1399550"/>
              <a:ext cx="193200" cy="171550"/>
              <a:chOff x="1141700" y="1345000"/>
              <a:chExt cx="193200" cy="171550"/>
            </a:xfrm>
          </p:grpSpPr>
          <p:sp>
            <p:nvSpPr>
              <p:cNvPr id="546" name="Google Shape;546;p30"/>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0"/>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 name="Google Shape;548;p30"/>
            <p:cNvGrpSpPr/>
            <p:nvPr/>
          </p:nvGrpSpPr>
          <p:grpSpPr>
            <a:xfrm>
              <a:off x="275800" y="1208800"/>
              <a:ext cx="265250" cy="244300"/>
              <a:chOff x="834800" y="1078850"/>
              <a:chExt cx="265250" cy="244300"/>
            </a:xfrm>
          </p:grpSpPr>
          <p:sp>
            <p:nvSpPr>
              <p:cNvPr id="549" name="Google Shape;549;p30"/>
              <p:cNvSpPr/>
              <p:nvPr/>
            </p:nvSpPr>
            <p:spPr>
              <a:xfrm>
                <a:off x="857325" y="11079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0"/>
              <p:cNvSpPr/>
              <p:nvPr/>
            </p:nvSpPr>
            <p:spPr>
              <a:xfrm>
                <a:off x="834800" y="10788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 name="Google Shape;551;p30"/>
            <p:cNvGrpSpPr/>
            <p:nvPr/>
          </p:nvGrpSpPr>
          <p:grpSpPr>
            <a:xfrm>
              <a:off x="1146925" y="1175400"/>
              <a:ext cx="175100" cy="143475"/>
              <a:chOff x="1808250" y="1643825"/>
              <a:chExt cx="175100" cy="143475"/>
            </a:xfrm>
          </p:grpSpPr>
          <p:sp>
            <p:nvSpPr>
              <p:cNvPr id="552" name="Google Shape;552;p30"/>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0"/>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54" name="Google Shape;554;p30"/>
          <p:cNvSpPr/>
          <p:nvPr/>
        </p:nvSpPr>
        <p:spPr>
          <a:xfrm rot="-2700000">
            <a:off x="-273473" y="2260418"/>
            <a:ext cx="1784148" cy="1296118"/>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12_1">
    <p:bg>
      <p:bgPr>
        <a:solidFill>
          <a:schemeClr val="accent4"/>
        </a:solidFill>
        <a:effectLst/>
      </p:bgPr>
    </p:bg>
    <p:spTree>
      <p:nvGrpSpPr>
        <p:cNvPr id="1" name="Shape 555"/>
        <p:cNvGrpSpPr/>
        <p:nvPr/>
      </p:nvGrpSpPr>
      <p:grpSpPr>
        <a:xfrm>
          <a:off x="0" y="0"/>
          <a:ext cx="0" cy="0"/>
          <a:chOff x="0" y="0"/>
          <a:chExt cx="0" cy="0"/>
        </a:xfrm>
      </p:grpSpPr>
      <p:sp>
        <p:nvSpPr>
          <p:cNvPr id="556" name="Google Shape;556;p31"/>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7" name="Google Shape;557;p31"/>
          <p:cNvGrpSpPr/>
          <p:nvPr/>
        </p:nvGrpSpPr>
        <p:grpSpPr>
          <a:xfrm>
            <a:off x="387725" y="352475"/>
            <a:ext cx="1176800" cy="771200"/>
            <a:chOff x="387725" y="352475"/>
            <a:chExt cx="1176800" cy="771200"/>
          </a:xfrm>
        </p:grpSpPr>
        <p:grpSp>
          <p:nvGrpSpPr>
            <p:cNvPr id="558" name="Google Shape;558;p31"/>
            <p:cNvGrpSpPr/>
            <p:nvPr/>
          </p:nvGrpSpPr>
          <p:grpSpPr>
            <a:xfrm rot="-1233200">
              <a:off x="828304" y="470181"/>
              <a:ext cx="348700" cy="343870"/>
              <a:chOff x="588850" y="618775"/>
              <a:chExt cx="703975" cy="694225"/>
            </a:xfrm>
          </p:grpSpPr>
          <p:sp>
            <p:nvSpPr>
              <p:cNvPr id="559" name="Google Shape;559;p31"/>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1"/>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31"/>
            <p:cNvGrpSpPr/>
            <p:nvPr/>
          </p:nvGrpSpPr>
          <p:grpSpPr>
            <a:xfrm>
              <a:off x="1371325" y="352475"/>
              <a:ext cx="193200" cy="171550"/>
              <a:chOff x="1141700" y="1345000"/>
              <a:chExt cx="193200" cy="171550"/>
            </a:xfrm>
          </p:grpSpPr>
          <p:sp>
            <p:nvSpPr>
              <p:cNvPr id="562" name="Google Shape;562;p31"/>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1"/>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31"/>
            <p:cNvGrpSpPr/>
            <p:nvPr/>
          </p:nvGrpSpPr>
          <p:grpSpPr>
            <a:xfrm>
              <a:off x="387725" y="864325"/>
              <a:ext cx="265250" cy="244300"/>
              <a:chOff x="1139600" y="850250"/>
              <a:chExt cx="265250" cy="244300"/>
            </a:xfrm>
          </p:grpSpPr>
          <p:sp>
            <p:nvSpPr>
              <p:cNvPr id="565" name="Google Shape;565;p31"/>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1"/>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31"/>
            <p:cNvGrpSpPr/>
            <p:nvPr/>
          </p:nvGrpSpPr>
          <p:grpSpPr>
            <a:xfrm>
              <a:off x="963225" y="980200"/>
              <a:ext cx="175100" cy="143475"/>
              <a:chOff x="1808250" y="1643825"/>
              <a:chExt cx="175100" cy="143475"/>
            </a:xfrm>
          </p:grpSpPr>
          <p:sp>
            <p:nvSpPr>
              <p:cNvPr id="568" name="Google Shape;568;p31"/>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1"/>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0" name="Google Shape;570;p31"/>
          <p:cNvSpPr/>
          <p:nvPr/>
        </p:nvSpPr>
        <p:spPr>
          <a:xfrm rot="-10403518">
            <a:off x="4474235" y="-530224"/>
            <a:ext cx="1784252" cy="1296193"/>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1" name="Google Shape;571;p31"/>
          <p:cNvGrpSpPr/>
          <p:nvPr/>
        </p:nvGrpSpPr>
        <p:grpSpPr>
          <a:xfrm>
            <a:off x="7666100" y="2815575"/>
            <a:ext cx="1042000" cy="1202675"/>
            <a:chOff x="7437500" y="1672575"/>
            <a:chExt cx="1042000" cy="1202675"/>
          </a:xfrm>
        </p:grpSpPr>
        <p:grpSp>
          <p:nvGrpSpPr>
            <p:cNvPr id="572" name="Google Shape;572;p31"/>
            <p:cNvGrpSpPr/>
            <p:nvPr/>
          </p:nvGrpSpPr>
          <p:grpSpPr>
            <a:xfrm rot="-1233303">
              <a:off x="7600799" y="2036452"/>
              <a:ext cx="473584" cy="467025"/>
              <a:chOff x="588850" y="618775"/>
              <a:chExt cx="703975" cy="694225"/>
            </a:xfrm>
          </p:grpSpPr>
          <p:sp>
            <p:nvSpPr>
              <p:cNvPr id="573" name="Google Shape;573;p31"/>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1"/>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31"/>
            <p:cNvGrpSpPr/>
            <p:nvPr/>
          </p:nvGrpSpPr>
          <p:grpSpPr>
            <a:xfrm>
              <a:off x="8286300" y="1846875"/>
              <a:ext cx="193200" cy="171550"/>
              <a:chOff x="1141700" y="1345000"/>
              <a:chExt cx="193200" cy="171550"/>
            </a:xfrm>
          </p:grpSpPr>
          <p:sp>
            <p:nvSpPr>
              <p:cNvPr id="576" name="Google Shape;576;p31"/>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1"/>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31"/>
            <p:cNvGrpSpPr/>
            <p:nvPr/>
          </p:nvGrpSpPr>
          <p:grpSpPr>
            <a:xfrm>
              <a:off x="7878200" y="2731775"/>
              <a:ext cx="175100" cy="143475"/>
              <a:chOff x="1808250" y="1643825"/>
              <a:chExt cx="175100" cy="143475"/>
            </a:xfrm>
          </p:grpSpPr>
          <p:sp>
            <p:nvSpPr>
              <p:cNvPr id="579" name="Google Shape;579;p31"/>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1"/>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81;p31"/>
            <p:cNvGrpSpPr/>
            <p:nvPr/>
          </p:nvGrpSpPr>
          <p:grpSpPr>
            <a:xfrm>
              <a:off x="7437500" y="1672575"/>
              <a:ext cx="265250" cy="244300"/>
              <a:chOff x="1139600" y="850250"/>
              <a:chExt cx="265250" cy="244300"/>
            </a:xfrm>
          </p:grpSpPr>
          <p:sp>
            <p:nvSpPr>
              <p:cNvPr id="582" name="Google Shape;582;p31"/>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1"/>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84" name="Google Shape;584;p31"/>
          <p:cNvSpPr/>
          <p:nvPr/>
        </p:nvSpPr>
        <p:spPr>
          <a:xfrm rot="-4507922">
            <a:off x="-565025" y="2637012"/>
            <a:ext cx="1784262" cy="1296200"/>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CUSTOM_12_1_1">
    <p:bg>
      <p:bgPr>
        <a:solidFill>
          <a:schemeClr val="accent3"/>
        </a:solidFill>
        <a:effectLst/>
      </p:bgPr>
    </p:bg>
    <p:spTree>
      <p:nvGrpSpPr>
        <p:cNvPr id="1" name="Shape 585"/>
        <p:cNvGrpSpPr/>
        <p:nvPr/>
      </p:nvGrpSpPr>
      <p:grpSpPr>
        <a:xfrm>
          <a:off x="0" y="0"/>
          <a:ext cx="0" cy="0"/>
          <a:chOff x="0" y="0"/>
          <a:chExt cx="0" cy="0"/>
        </a:xfrm>
      </p:grpSpPr>
      <p:sp>
        <p:nvSpPr>
          <p:cNvPr id="586" name="Google Shape;586;p32"/>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7" name="Google Shape;587;p32"/>
          <p:cNvGrpSpPr/>
          <p:nvPr/>
        </p:nvGrpSpPr>
        <p:grpSpPr>
          <a:xfrm>
            <a:off x="7624600" y="2122675"/>
            <a:ext cx="909342" cy="768687"/>
            <a:chOff x="7239300" y="3509700"/>
            <a:chExt cx="909342" cy="768687"/>
          </a:xfrm>
        </p:grpSpPr>
        <p:grpSp>
          <p:nvGrpSpPr>
            <p:cNvPr id="588" name="Google Shape;588;p32"/>
            <p:cNvGrpSpPr/>
            <p:nvPr/>
          </p:nvGrpSpPr>
          <p:grpSpPr>
            <a:xfrm rot="-4640204">
              <a:off x="7502817" y="3633475"/>
              <a:ext cx="592156" cy="583918"/>
              <a:chOff x="588850" y="618775"/>
              <a:chExt cx="703975" cy="694225"/>
            </a:xfrm>
          </p:grpSpPr>
          <p:sp>
            <p:nvSpPr>
              <p:cNvPr id="589" name="Google Shape;589;p32"/>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2"/>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 name="Google Shape;591;p32"/>
            <p:cNvGrpSpPr/>
            <p:nvPr/>
          </p:nvGrpSpPr>
          <p:grpSpPr>
            <a:xfrm>
              <a:off x="7239300" y="3509700"/>
              <a:ext cx="265250" cy="244300"/>
              <a:chOff x="1139600" y="850250"/>
              <a:chExt cx="265250" cy="244300"/>
            </a:xfrm>
          </p:grpSpPr>
          <p:sp>
            <p:nvSpPr>
              <p:cNvPr id="592" name="Google Shape;592;p32"/>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2"/>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32"/>
            <p:cNvGrpSpPr/>
            <p:nvPr/>
          </p:nvGrpSpPr>
          <p:grpSpPr>
            <a:xfrm>
              <a:off x="7329450" y="4104088"/>
              <a:ext cx="175100" cy="143475"/>
              <a:chOff x="1808250" y="1643825"/>
              <a:chExt cx="175100" cy="143475"/>
            </a:xfrm>
          </p:grpSpPr>
          <p:sp>
            <p:nvSpPr>
              <p:cNvPr id="595" name="Google Shape;595;p32"/>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2"/>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7" name="Google Shape;597;p32"/>
          <p:cNvGrpSpPr/>
          <p:nvPr/>
        </p:nvGrpSpPr>
        <p:grpSpPr>
          <a:xfrm>
            <a:off x="747100" y="3658300"/>
            <a:ext cx="818244" cy="777050"/>
            <a:chOff x="1671775" y="576075"/>
            <a:chExt cx="818244" cy="777050"/>
          </a:xfrm>
        </p:grpSpPr>
        <p:grpSp>
          <p:nvGrpSpPr>
            <p:cNvPr id="598" name="Google Shape;598;p32"/>
            <p:cNvGrpSpPr/>
            <p:nvPr/>
          </p:nvGrpSpPr>
          <p:grpSpPr>
            <a:xfrm rot="-1233200">
              <a:off x="2092054" y="797881"/>
              <a:ext cx="348700" cy="343870"/>
              <a:chOff x="588850" y="618775"/>
              <a:chExt cx="703975" cy="694225"/>
            </a:xfrm>
          </p:grpSpPr>
          <p:sp>
            <p:nvSpPr>
              <p:cNvPr id="599" name="Google Shape;599;p32"/>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2"/>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01;p32"/>
            <p:cNvGrpSpPr/>
            <p:nvPr/>
          </p:nvGrpSpPr>
          <p:grpSpPr>
            <a:xfrm>
              <a:off x="1937025" y="576075"/>
              <a:ext cx="193200" cy="171550"/>
              <a:chOff x="1141700" y="1345000"/>
              <a:chExt cx="193200" cy="171550"/>
            </a:xfrm>
          </p:grpSpPr>
          <p:sp>
            <p:nvSpPr>
              <p:cNvPr id="602" name="Google Shape;602;p32"/>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2"/>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32"/>
            <p:cNvGrpSpPr/>
            <p:nvPr/>
          </p:nvGrpSpPr>
          <p:grpSpPr>
            <a:xfrm>
              <a:off x="1671775" y="1108825"/>
              <a:ext cx="265250" cy="244300"/>
              <a:chOff x="1139600" y="850250"/>
              <a:chExt cx="265250" cy="244300"/>
            </a:xfrm>
          </p:grpSpPr>
          <p:sp>
            <p:nvSpPr>
              <p:cNvPr id="605" name="Google Shape;605;p32"/>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2"/>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 name="Google Shape;607;p32"/>
            <p:cNvGrpSpPr/>
            <p:nvPr/>
          </p:nvGrpSpPr>
          <p:grpSpPr>
            <a:xfrm>
              <a:off x="1716838" y="800000"/>
              <a:ext cx="175100" cy="143475"/>
              <a:chOff x="1808250" y="1643825"/>
              <a:chExt cx="175100" cy="143475"/>
            </a:xfrm>
          </p:grpSpPr>
          <p:sp>
            <p:nvSpPr>
              <p:cNvPr id="608" name="Google Shape;608;p32"/>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2"/>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0" name="Google Shape;610;p32"/>
          <p:cNvSpPr/>
          <p:nvPr/>
        </p:nvSpPr>
        <p:spPr>
          <a:xfrm rot="3659072" flipH="1">
            <a:off x="-428678" y="1466085"/>
            <a:ext cx="1784281" cy="1296214"/>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2"/>
          <p:cNvSpPr/>
          <p:nvPr/>
        </p:nvSpPr>
        <p:spPr>
          <a:xfrm rot="-10580672" flipH="1">
            <a:off x="3807701" y="-298286"/>
            <a:ext cx="1784279" cy="1296213"/>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defTabSz="685800">
              <a:buClrTx/>
              <a:defRPr/>
            </a:pPr>
            <a:fld id="{229683E3-EED4-402C-8670-F768182ED560}" type="datetimeFigureOut">
              <a:rPr lang="en-GB" kern="1200" smtClean="0">
                <a:solidFill>
                  <a:prstClr val="black">
                    <a:tint val="75000"/>
                  </a:prstClr>
                </a:solidFill>
                <a:latin typeface="Calibri" panose="020F0502020204030204"/>
                <a:ea typeface="+mn-ea"/>
                <a:cs typeface="+mn-cs"/>
              </a:rPr>
              <a:pPr defTabSz="685800">
                <a:buClrTx/>
                <a:defRPr/>
              </a:pPr>
              <a:t>12/04/2023</a:t>
            </a:fld>
            <a:endParaRPr lang="en-GB"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en-GB"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637EEB00-640D-4E42-A486-2BF6D919329D}" type="slidenum">
              <a:rPr lang="en-GB" kern="1200" smtClean="0">
                <a:solidFill>
                  <a:prstClr val="black">
                    <a:tint val="75000"/>
                  </a:prstClr>
                </a:solidFill>
                <a:latin typeface="Calibri" panose="020F0502020204030204"/>
                <a:ea typeface="+mn-ea"/>
                <a:cs typeface="+mn-cs"/>
              </a:rPr>
              <a:pPr defTabSz="685800">
                <a:buClrTx/>
                <a:defRPr/>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536641697"/>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a:buClrTx/>
              <a:defRPr/>
            </a:pPr>
            <a:fld id="{229683E3-EED4-402C-8670-F768182ED560}" type="datetimeFigureOut">
              <a:rPr lang="en-GB" kern="1200" smtClean="0">
                <a:solidFill>
                  <a:prstClr val="black">
                    <a:tint val="75000"/>
                  </a:prstClr>
                </a:solidFill>
                <a:latin typeface="Calibri" panose="020F0502020204030204"/>
                <a:ea typeface="+mn-ea"/>
                <a:cs typeface="+mn-cs"/>
              </a:rPr>
              <a:pPr defTabSz="685800">
                <a:buClrTx/>
                <a:defRPr/>
              </a:pPr>
              <a:t>12/04/2023</a:t>
            </a:fld>
            <a:endParaRPr lang="en-GB"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en-GB"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637EEB00-640D-4E42-A486-2BF6D919329D}" type="slidenum">
              <a:rPr lang="en-GB" kern="1200" smtClean="0">
                <a:solidFill>
                  <a:prstClr val="black">
                    <a:tint val="75000"/>
                  </a:prstClr>
                </a:solidFill>
                <a:latin typeface="Calibri" panose="020F0502020204030204"/>
                <a:ea typeface="+mn-ea"/>
                <a:cs typeface="+mn-cs"/>
              </a:rPr>
              <a:pPr defTabSz="685800">
                <a:buClrTx/>
                <a:defRPr/>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48880364"/>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defRPr/>
            </a:pPr>
            <a:fld id="{229683E3-EED4-402C-8670-F768182ED560}" type="datetimeFigureOut">
              <a:rPr lang="en-GB" kern="1200" smtClean="0">
                <a:solidFill>
                  <a:prstClr val="black">
                    <a:tint val="75000"/>
                  </a:prstClr>
                </a:solidFill>
                <a:latin typeface="Calibri" panose="020F0502020204030204"/>
                <a:ea typeface="+mn-ea"/>
                <a:cs typeface="+mn-cs"/>
              </a:rPr>
              <a:pPr defTabSz="685800">
                <a:buClrTx/>
                <a:defRPr/>
              </a:pPr>
              <a:t>12/04/2023</a:t>
            </a:fld>
            <a:endParaRPr lang="en-GB"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en-GB"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637EEB00-640D-4E42-A486-2BF6D919329D}" type="slidenum">
              <a:rPr lang="en-GB" kern="1200" smtClean="0">
                <a:solidFill>
                  <a:prstClr val="black">
                    <a:tint val="75000"/>
                  </a:prstClr>
                </a:solidFill>
                <a:latin typeface="Calibri" panose="020F0502020204030204"/>
                <a:ea typeface="+mn-ea"/>
                <a:cs typeface="+mn-cs"/>
              </a:rPr>
              <a:pPr defTabSz="685800">
                <a:buClrTx/>
                <a:defRPr/>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457593699"/>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defTabSz="685800">
              <a:buClrTx/>
              <a:defRPr/>
            </a:pPr>
            <a:fld id="{229683E3-EED4-402C-8670-F768182ED560}" type="datetimeFigureOut">
              <a:rPr lang="en-GB" kern="1200" smtClean="0">
                <a:solidFill>
                  <a:prstClr val="black">
                    <a:tint val="75000"/>
                  </a:prstClr>
                </a:solidFill>
                <a:latin typeface="Calibri" panose="020F0502020204030204"/>
                <a:ea typeface="+mn-ea"/>
                <a:cs typeface="+mn-cs"/>
              </a:rPr>
              <a:pPr defTabSz="685800">
                <a:buClrTx/>
                <a:defRPr/>
              </a:pPr>
              <a:t>12/04/2023</a:t>
            </a:fld>
            <a:endParaRPr lang="en-GB"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en-GB"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637EEB00-640D-4E42-A486-2BF6D919329D}" type="slidenum">
              <a:rPr lang="en-GB" kern="1200" smtClean="0">
                <a:solidFill>
                  <a:prstClr val="black">
                    <a:tint val="75000"/>
                  </a:prstClr>
                </a:solidFill>
                <a:latin typeface="Calibri" panose="020F0502020204030204"/>
                <a:ea typeface="+mn-ea"/>
                <a:cs typeface="+mn-cs"/>
              </a:rPr>
              <a:pPr defTabSz="685800">
                <a:buClrTx/>
                <a:defRPr/>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53235586"/>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defTabSz="685800">
              <a:buClrTx/>
              <a:defRPr/>
            </a:pPr>
            <a:fld id="{229683E3-EED4-402C-8670-F768182ED560}" type="datetimeFigureOut">
              <a:rPr lang="en-GB" kern="1200" smtClean="0">
                <a:solidFill>
                  <a:prstClr val="black">
                    <a:tint val="75000"/>
                  </a:prstClr>
                </a:solidFill>
                <a:latin typeface="Calibri" panose="020F0502020204030204"/>
                <a:ea typeface="+mn-ea"/>
                <a:cs typeface="+mn-cs"/>
              </a:rPr>
              <a:pPr defTabSz="685800">
                <a:buClrTx/>
                <a:defRPr/>
              </a:pPr>
              <a:t>12/04/2023</a:t>
            </a:fld>
            <a:endParaRPr lang="en-GB"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defRPr/>
            </a:pPr>
            <a:endParaRPr lang="en-GB"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defRPr/>
            </a:pPr>
            <a:fld id="{637EEB00-640D-4E42-A486-2BF6D919329D}" type="slidenum">
              <a:rPr lang="en-GB" kern="1200" smtClean="0">
                <a:solidFill>
                  <a:prstClr val="black">
                    <a:tint val="75000"/>
                  </a:prstClr>
                </a:solidFill>
                <a:latin typeface="Calibri" panose="020F0502020204030204"/>
                <a:ea typeface="+mn-ea"/>
                <a:cs typeface="+mn-cs"/>
              </a:rPr>
              <a:pPr defTabSz="685800">
                <a:buClrTx/>
                <a:defRPr/>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6937456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defTabSz="685800">
              <a:buClrTx/>
              <a:defRPr/>
            </a:pPr>
            <a:fld id="{229683E3-EED4-402C-8670-F768182ED560}" type="datetimeFigureOut">
              <a:rPr lang="en-GB" kern="1200" smtClean="0">
                <a:solidFill>
                  <a:prstClr val="black">
                    <a:tint val="75000"/>
                  </a:prstClr>
                </a:solidFill>
                <a:latin typeface="Calibri" panose="020F0502020204030204"/>
                <a:ea typeface="+mn-ea"/>
                <a:cs typeface="+mn-cs"/>
              </a:rPr>
              <a:pPr defTabSz="685800">
                <a:buClrTx/>
                <a:defRPr/>
              </a:pPr>
              <a:t>12/04/2023</a:t>
            </a:fld>
            <a:endParaRPr lang="en-GB"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defRPr/>
            </a:pPr>
            <a:endParaRPr lang="en-GB"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defRPr/>
            </a:pPr>
            <a:fld id="{637EEB00-640D-4E42-A486-2BF6D919329D}" type="slidenum">
              <a:rPr lang="en-GB" kern="1200" smtClean="0">
                <a:solidFill>
                  <a:prstClr val="black">
                    <a:tint val="75000"/>
                  </a:prstClr>
                </a:solidFill>
                <a:latin typeface="Calibri" panose="020F0502020204030204"/>
                <a:ea typeface="+mn-ea"/>
                <a:cs typeface="+mn-cs"/>
              </a:rPr>
              <a:pPr defTabSz="685800">
                <a:buClrTx/>
                <a:defRPr/>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36806242"/>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4"/>
        </a:solidFill>
        <a:effectLst/>
      </p:bgPr>
    </p:bg>
    <p:spTree>
      <p:nvGrpSpPr>
        <p:cNvPr id="1" name="Shape 85"/>
        <p:cNvGrpSpPr/>
        <p:nvPr/>
      </p:nvGrpSpPr>
      <p:grpSpPr>
        <a:xfrm>
          <a:off x="0" y="0"/>
          <a:ext cx="0" cy="0"/>
          <a:chOff x="0" y="0"/>
          <a:chExt cx="0" cy="0"/>
        </a:xfrm>
      </p:grpSpPr>
      <p:sp>
        <p:nvSpPr>
          <p:cNvPr id="86" name="Google Shape;86;p6"/>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txBox="1">
            <a:spLocks noGrp="1"/>
          </p:cNvSpPr>
          <p:nvPr>
            <p:ph type="title"/>
          </p:nvPr>
        </p:nvSpPr>
        <p:spPr>
          <a:xfrm>
            <a:off x="713225" y="445025"/>
            <a:ext cx="7717500" cy="6939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4000"/>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grpSp>
        <p:nvGrpSpPr>
          <p:cNvPr id="88" name="Google Shape;88;p6"/>
          <p:cNvGrpSpPr/>
          <p:nvPr/>
        </p:nvGrpSpPr>
        <p:grpSpPr>
          <a:xfrm>
            <a:off x="625675" y="932925"/>
            <a:ext cx="175100" cy="143475"/>
            <a:chOff x="1808250" y="1643825"/>
            <a:chExt cx="175100" cy="143475"/>
          </a:xfrm>
        </p:grpSpPr>
        <p:sp>
          <p:nvSpPr>
            <p:cNvPr id="89" name="Google Shape;89;p6"/>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6"/>
          <p:cNvGrpSpPr/>
          <p:nvPr/>
        </p:nvGrpSpPr>
        <p:grpSpPr>
          <a:xfrm>
            <a:off x="7948500" y="1043725"/>
            <a:ext cx="193200" cy="171550"/>
            <a:chOff x="1141700" y="1345000"/>
            <a:chExt cx="193200" cy="171550"/>
          </a:xfrm>
        </p:grpSpPr>
        <p:sp>
          <p:nvSpPr>
            <p:cNvPr id="92" name="Google Shape;92;p6"/>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 name="Google Shape;94;p6"/>
          <p:cNvGrpSpPr/>
          <p:nvPr/>
        </p:nvGrpSpPr>
        <p:grpSpPr>
          <a:xfrm>
            <a:off x="7672125" y="624375"/>
            <a:ext cx="265250" cy="244300"/>
            <a:chOff x="1139600" y="850250"/>
            <a:chExt cx="265250" cy="244300"/>
          </a:xfrm>
        </p:grpSpPr>
        <p:sp>
          <p:nvSpPr>
            <p:cNvPr id="95" name="Google Shape;95;p6"/>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 name="Google Shape;97;p6"/>
          <p:cNvGrpSpPr/>
          <p:nvPr/>
        </p:nvGrpSpPr>
        <p:grpSpPr>
          <a:xfrm>
            <a:off x="8238450" y="819575"/>
            <a:ext cx="175100" cy="143475"/>
            <a:chOff x="1808250" y="1643825"/>
            <a:chExt cx="175100" cy="143475"/>
          </a:xfrm>
        </p:grpSpPr>
        <p:sp>
          <p:nvSpPr>
            <p:cNvPr id="98" name="Google Shape;98;p6"/>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Google Shape;100;p6"/>
          <p:cNvSpPr/>
          <p:nvPr/>
        </p:nvSpPr>
        <p:spPr>
          <a:xfrm>
            <a:off x="512400" y="4159413"/>
            <a:ext cx="1784135" cy="1296108"/>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rot="9796866">
            <a:off x="8324918" y="1076386"/>
            <a:ext cx="1784141" cy="1296112"/>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229683E3-EED4-402C-8670-F768182ED560}" type="datetimeFigureOut">
              <a:rPr lang="en-GB" kern="1200" smtClean="0">
                <a:solidFill>
                  <a:prstClr val="black">
                    <a:tint val="75000"/>
                  </a:prstClr>
                </a:solidFill>
                <a:latin typeface="Calibri" panose="020F0502020204030204"/>
                <a:ea typeface="+mn-ea"/>
                <a:cs typeface="+mn-cs"/>
              </a:rPr>
              <a:pPr defTabSz="685800">
                <a:buClrTx/>
                <a:defRPr/>
              </a:pPr>
              <a:t>12/04/2023</a:t>
            </a:fld>
            <a:endParaRPr lang="en-GB"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defRPr/>
            </a:pPr>
            <a:endParaRPr lang="en-GB"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defRPr/>
            </a:pPr>
            <a:fld id="{637EEB00-640D-4E42-A486-2BF6D919329D}" type="slidenum">
              <a:rPr lang="en-GB" kern="1200" smtClean="0">
                <a:solidFill>
                  <a:prstClr val="black">
                    <a:tint val="75000"/>
                  </a:prstClr>
                </a:solidFill>
                <a:latin typeface="Calibri" panose="020F0502020204030204"/>
                <a:ea typeface="+mn-ea"/>
                <a:cs typeface="+mn-cs"/>
              </a:rPr>
              <a:pPr defTabSz="685800">
                <a:buClrTx/>
                <a:defRPr/>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14694200"/>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229683E3-EED4-402C-8670-F768182ED560}" type="datetimeFigureOut">
              <a:rPr lang="en-GB" kern="1200" smtClean="0">
                <a:solidFill>
                  <a:prstClr val="black">
                    <a:tint val="75000"/>
                  </a:prstClr>
                </a:solidFill>
                <a:latin typeface="Calibri" panose="020F0502020204030204"/>
                <a:ea typeface="+mn-ea"/>
                <a:cs typeface="+mn-cs"/>
              </a:rPr>
              <a:pPr defTabSz="685800">
                <a:buClrTx/>
                <a:defRPr/>
              </a:pPr>
              <a:t>12/04/2023</a:t>
            </a:fld>
            <a:endParaRPr lang="en-GB"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en-GB"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637EEB00-640D-4E42-A486-2BF6D919329D}" type="slidenum">
              <a:rPr lang="en-GB" kern="1200" smtClean="0">
                <a:solidFill>
                  <a:prstClr val="black">
                    <a:tint val="75000"/>
                  </a:prstClr>
                </a:solidFill>
                <a:latin typeface="Calibri" panose="020F0502020204030204"/>
                <a:ea typeface="+mn-ea"/>
                <a:cs typeface="+mn-cs"/>
              </a:rPr>
              <a:pPr defTabSz="685800">
                <a:buClrTx/>
                <a:defRPr/>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43144848"/>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229683E3-EED4-402C-8670-F768182ED560}" type="datetimeFigureOut">
              <a:rPr lang="en-GB" kern="1200" smtClean="0">
                <a:solidFill>
                  <a:prstClr val="black">
                    <a:tint val="75000"/>
                  </a:prstClr>
                </a:solidFill>
                <a:latin typeface="Calibri" panose="020F0502020204030204"/>
                <a:ea typeface="+mn-ea"/>
                <a:cs typeface="+mn-cs"/>
              </a:rPr>
              <a:pPr defTabSz="685800">
                <a:buClrTx/>
                <a:defRPr/>
              </a:pPr>
              <a:t>12/04/2023</a:t>
            </a:fld>
            <a:endParaRPr lang="en-GB"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en-GB"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637EEB00-640D-4E42-A486-2BF6D919329D}" type="slidenum">
              <a:rPr lang="en-GB" kern="1200" smtClean="0">
                <a:solidFill>
                  <a:prstClr val="black">
                    <a:tint val="75000"/>
                  </a:prstClr>
                </a:solidFill>
                <a:latin typeface="Calibri" panose="020F0502020204030204"/>
                <a:ea typeface="+mn-ea"/>
                <a:cs typeface="+mn-cs"/>
              </a:rPr>
              <a:pPr defTabSz="685800">
                <a:buClrTx/>
                <a:defRPr/>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581933192"/>
      </p:ext>
    </p:extLst>
  </p:cSld>
  <p:clrMapOvr>
    <a:masterClrMapping/>
  </p:clrMapOvr>
  <p:transition spd="slow">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a:buClrTx/>
              <a:defRPr/>
            </a:pPr>
            <a:fld id="{229683E3-EED4-402C-8670-F768182ED560}" type="datetimeFigureOut">
              <a:rPr lang="en-GB" kern="1200" smtClean="0">
                <a:solidFill>
                  <a:prstClr val="black">
                    <a:tint val="75000"/>
                  </a:prstClr>
                </a:solidFill>
                <a:latin typeface="Calibri" panose="020F0502020204030204"/>
                <a:ea typeface="+mn-ea"/>
                <a:cs typeface="+mn-cs"/>
              </a:rPr>
              <a:pPr defTabSz="685800">
                <a:buClrTx/>
                <a:defRPr/>
              </a:pPr>
              <a:t>12/04/2023</a:t>
            </a:fld>
            <a:endParaRPr lang="en-GB"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en-GB"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637EEB00-640D-4E42-A486-2BF6D919329D}" type="slidenum">
              <a:rPr lang="en-GB" kern="1200" smtClean="0">
                <a:solidFill>
                  <a:prstClr val="black">
                    <a:tint val="75000"/>
                  </a:prstClr>
                </a:solidFill>
                <a:latin typeface="Calibri" panose="020F0502020204030204"/>
                <a:ea typeface="+mn-ea"/>
                <a:cs typeface="+mn-cs"/>
              </a:rPr>
              <a:pPr defTabSz="685800">
                <a:buClrTx/>
                <a:defRPr/>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95095069"/>
      </p:ext>
    </p:extLst>
  </p:cSld>
  <p:clrMapOvr>
    <a:masterClrMapping/>
  </p:clrMapOvr>
  <p:transition spd="slow">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a:buClrTx/>
              <a:defRPr/>
            </a:pPr>
            <a:fld id="{229683E3-EED4-402C-8670-F768182ED560}" type="datetimeFigureOut">
              <a:rPr lang="en-GB" kern="1200" smtClean="0">
                <a:solidFill>
                  <a:prstClr val="black">
                    <a:tint val="75000"/>
                  </a:prstClr>
                </a:solidFill>
                <a:latin typeface="Calibri" panose="020F0502020204030204"/>
                <a:ea typeface="+mn-ea"/>
                <a:cs typeface="+mn-cs"/>
              </a:rPr>
              <a:pPr defTabSz="685800">
                <a:buClrTx/>
                <a:defRPr/>
              </a:pPr>
              <a:t>12/04/2023</a:t>
            </a:fld>
            <a:endParaRPr lang="en-GB"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en-GB"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637EEB00-640D-4E42-A486-2BF6D919329D}" type="slidenum">
              <a:rPr lang="en-GB" kern="1200" smtClean="0">
                <a:solidFill>
                  <a:prstClr val="black">
                    <a:tint val="75000"/>
                  </a:prstClr>
                </a:solidFill>
                <a:latin typeface="Calibri" panose="020F0502020204030204"/>
                <a:ea typeface="+mn-ea"/>
                <a:cs typeface="+mn-cs"/>
              </a:rPr>
              <a:pPr defTabSz="685800">
                <a:buClrTx/>
                <a:defRPr/>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04029888"/>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102"/>
        <p:cNvGrpSpPr/>
        <p:nvPr/>
      </p:nvGrpSpPr>
      <p:grpSpPr>
        <a:xfrm>
          <a:off x="0" y="0"/>
          <a:ext cx="0" cy="0"/>
          <a:chOff x="0" y="0"/>
          <a:chExt cx="0" cy="0"/>
        </a:xfrm>
      </p:grpSpPr>
      <p:sp>
        <p:nvSpPr>
          <p:cNvPr id="103" name="Google Shape;103;p7"/>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05" name="Google Shape;105;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6" name="Google Shape;106;p7"/>
          <p:cNvSpPr/>
          <p:nvPr/>
        </p:nvSpPr>
        <p:spPr>
          <a:xfrm rot="9914110">
            <a:off x="7791099" y="1962312"/>
            <a:ext cx="1784134" cy="1296107"/>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7"/>
          <p:cNvGrpSpPr/>
          <p:nvPr/>
        </p:nvGrpSpPr>
        <p:grpSpPr>
          <a:xfrm>
            <a:off x="8005952" y="1311309"/>
            <a:ext cx="521153" cy="513935"/>
            <a:chOff x="588850" y="618775"/>
            <a:chExt cx="703975" cy="694225"/>
          </a:xfrm>
        </p:grpSpPr>
        <p:sp>
          <p:nvSpPr>
            <p:cNvPr id="108" name="Google Shape;108;p7"/>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7"/>
          <p:cNvGrpSpPr/>
          <p:nvPr/>
        </p:nvGrpSpPr>
        <p:grpSpPr>
          <a:xfrm>
            <a:off x="608925" y="3903275"/>
            <a:ext cx="909342" cy="768687"/>
            <a:chOff x="7239300" y="3509700"/>
            <a:chExt cx="909342" cy="768687"/>
          </a:xfrm>
        </p:grpSpPr>
        <p:grpSp>
          <p:nvGrpSpPr>
            <p:cNvPr id="111" name="Google Shape;111;p7"/>
            <p:cNvGrpSpPr/>
            <p:nvPr/>
          </p:nvGrpSpPr>
          <p:grpSpPr>
            <a:xfrm rot="-4640204">
              <a:off x="7502817" y="3633475"/>
              <a:ext cx="592156" cy="583918"/>
              <a:chOff x="588850" y="618775"/>
              <a:chExt cx="703975" cy="694225"/>
            </a:xfrm>
          </p:grpSpPr>
          <p:sp>
            <p:nvSpPr>
              <p:cNvPr id="112" name="Google Shape;112;p7"/>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7"/>
            <p:cNvGrpSpPr/>
            <p:nvPr/>
          </p:nvGrpSpPr>
          <p:grpSpPr>
            <a:xfrm>
              <a:off x="7239300" y="3509700"/>
              <a:ext cx="265250" cy="244300"/>
              <a:chOff x="1139600" y="850250"/>
              <a:chExt cx="265250" cy="244300"/>
            </a:xfrm>
          </p:grpSpPr>
          <p:sp>
            <p:nvSpPr>
              <p:cNvPr id="115" name="Google Shape;115;p7"/>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7"/>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7"/>
            <p:cNvGrpSpPr/>
            <p:nvPr/>
          </p:nvGrpSpPr>
          <p:grpSpPr>
            <a:xfrm>
              <a:off x="7329450" y="4104088"/>
              <a:ext cx="175100" cy="143475"/>
              <a:chOff x="1808250" y="1643825"/>
              <a:chExt cx="175100" cy="143475"/>
            </a:xfrm>
          </p:grpSpPr>
          <p:sp>
            <p:nvSpPr>
              <p:cNvPr id="118" name="Google Shape;118;p7"/>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0"/>
        <p:cNvGrpSpPr/>
        <p:nvPr/>
      </p:nvGrpSpPr>
      <p:grpSpPr>
        <a:xfrm>
          <a:off x="0" y="0"/>
          <a:ext cx="0" cy="0"/>
          <a:chOff x="0" y="0"/>
          <a:chExt cx="0" cy="0"/>
        </a:xfrm>
      </p:grpSpPr>
      <p:sp>
        <p:nvSpPr>
          <p:cNvPr id="121" name="Google Shape;121;p8"/>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txBox="1">
            <a:spLocks noGrp="1"/>
          </p:cNvSpPr>
          <p:nvPr>
            <p:ph type="title"/>
          </p:nvPr>
        </p:nvSpPr>
        <p:spPr>
          <a:xfrm>
            <a:off x="865625" y="1403663"/>
            <a:ext cx="3991800" cy="2355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23" name="Google Shape;123;p8"/>
          <p:cNvSpPr/>
          <p:nvPr/>
        </p:nvSpPr>
        <p:spPr>
          <a:xfrm rot="3659072" flipH="1">
            <a:off x="3692860" y="3923710"/>
            <a:ext cx="1784281" cy="1296214"/>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rot="-10381663" flipH="1">
            <a:off x="6108111" y="-114093"/>
            <a:ext cx="1784315" cy="1296239"/>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8"/>
          <p:cNvGrpSpPr/>
          <p:nvPr/>
        </p:nvGrpSpPr>
        <p:grpSpPr>
          <a:xfrm>
            <a:off x="7095700" y="3974200"/>
            <a:ext cx="868800" cy="675427"/>
            <a:chOff x="7095700" y="3974200"/>
            <a:chExt cx="868800" cy="675427"/>
          </a:xfrm>
        </p:grpSpPr>
        <p:grpSp>
          <p:nvGrpSpPr>
            <p:cNvPr id="126" name="Google Shape;126;p8"/>
            <p:cNvGrpSpPr/>
            <p:nvPr/>
          </p:nvGrpSpPr>
          <p:grpSpPr>
            <a:xfrm rot="-1985293">
              <a:off x="7161433" y="4237567"/>
              <a:ext cx="349454" cy="344614"/>
              <a:chOff x="588850" y="618775"/>
              <a:chExt cx="703975" cy="694225"/>
            </a:xfrm>
          </p:grpSpPr>
          <p:sp>
            <p:nvSpPr>
              <p:cNvPr id="127" name="Google Shape;127;p8"/>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8"/>
            <p:cNvGrpSpPr/>
            <p:nvPr/>
          </p:nvGrpSpPr>
          <p:grpSpPr>
            <a:xfrm>
              <a:off x="7771300" y="4170125"/>
              <a:ext cx="193200" cy="171550"/>
              <a:chOff x="1141700" y="1345000"/>
              <a:chExt cx="193200" cy="171550"/>
            </a:xfrm>
          </p:grpSpPr>
          <p:sp>
            <p:nvSpPr>
              <p:cNvPr id="130" name="Google Shape;130;p8"/>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8"/>
            <p:cNvGrpSpPr/>
            <p:nvPr/>
          </p:nvGrpSpPr>
          <p:grpSpPr>
            <a:xfrm>
              <a:off x="7326275" y="3974200"/>
              <a:ext cx="175100" cy="143475"/>
              <a:chOff x="1808250" y="1643825"/>
              <a:chExt cx="175100" cy="143475"/>
            </a:xfrm>
          </p:grpSpPr>
          <p:sp>
            <p:nvSpPr>
              <p:cNvPr id="133" name="Google Shape;133;p8"/>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5" name="Google Shape;135;p8"/>
          <p:cNvGrpSpPr/>
          <p:nvPr/>
        </p:nvGrpSpPr>
        <p:grpSpPr>
          <a:xfrm>
            <a:off x="693325" y="448250"/>
            <a:ext cx="1408700" cy="519925"/>
            <a:chOff x="693325" y="448250"/>
            <a:chExt cx="1408700" cy="519925"/>
          </a:xfrm>
        </p:grpSpPr>
        <p:grpSp>
          <p:nvGrpSpPr>
            <p:cNvPr id="136" name="Google Shape;136;p8"/>
            <p:cNvGrpSpPr/>
            <p:nvPr/>
          </p:nvGrpSpPr>
          <p:grpSpPr>
            <a:xfrm>
              <a:off x="1085577" y="448259"/>
              <a:ext cx="521153" cy="513935"/>
              <a:chOff x="588850" y="618775"/>
              <a:chExt cx="703975" cy="694225"/>
            </a:xfrm>
          </p:grpSpPr>
          <p:sp>
            <p:nvSpPr>
              <p:cNvPr id="137" name="Google Shape;137;p8"/>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8"/>
            <p:cNvGrpSpPr/>
            <p:nvPr/>
          </p:nvGrpSpPr>
          <p:grpSpPr>
            <a:xfrm>
              <a:off x="1908825" y="448250"/>
              <a:ext cx="193200" cy="171550"/>
              <a:chOff x="1141700" y="1345000"/>
              <a:chExt cx="193200" cy="171550"/>
            </a:xfrm>
          </p:grpSpPr>
          <p:sp>
            <p:nvSpPr>
              <p:cNvPr id="140" name="Google Shape;140;p8"/>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8"/>
            <p:cNvGrpSpPr/>
            <p:nvPr/>
          </p:nvGrpSpPr>
          <p:grpSpPr>
            <a:xfrm>
              <a:off x="693325" y="723875"/>
              <a:ext cx="265250" cy="244300"/>
              <a:chOff x="1139600" y="850250"/>
              <a:chExt cx="265250" cy="244300"/>
            </a:xfrm>
          </p:grpSpPr>
          <p:sp>
            <p:nvSpPr>
              <p:cNvPr id="143" name="Google Shape;143;p8"/>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8"/>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145;p8"/>
            <p:cNvGrpSpPr/>
            <p:nvPr/>
          </p:nvGrpSpPr>
          <p:grpSpPr>
            <a:xfrm>
              <a:off x="1606725" y="824700"/>
              <a:ext cx="175100" cy="143475"/>
              <a:chOff x="1808250" y="1643825"/>
              <a:chExt cx="175100" cy="143475"/>
            </a:xfrm>
          </p:grpSpPr>
          <p:sp>
            <p:nvSpPr>
              <p:cNvPr id="146" name="Google Shape;146;p8"/>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4"/>
        </a:solidFill>
        <a:effectLst/>
      </p:bgPr>
    </p:bg>
    <p:spTree>
      <p:nvGrpSpPr>
        <p:cNvPr id="1" name="Shape 148"/>
        <p:cNvGrpSpPr/>
        <p:nvPr/>
      </p:nvGrpSpPr>
      <p:grpSpPr>
        <a:xfrm>
          <a:off x="0" y="0"/>
          <a:ext cx="0" cy="0"/>
          <a:chOff x="0" y="0"/>
          <a:chExt cx="0" cy="0"/>
        </a:xfrm>
      </p:grpSpPr>
      <p:sp>
        <p:nvSpPr>
          <p:cNvPr id="149" name="Google Shape;149;p9"/>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51" name="Google Shape;15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52" name="Google Shape;152;p9"/>
          <p:cNvSpPr/>
          <p:nvPr/>
        </p:nvSpPr>
        <p:spPr>
          <a:xfrm rot="7879623">
            <a:off x="-173381" y="3930834"/>
            <a:ext cx="1784116" cy="1296094"/>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9"/>
          <p:cNvSpPr/>
          <p:nvPr/>
        </p:nvSpPr>
        <p:spPr>
          <a:xfrm rot="-3144547">
            <a:off x="7973624" y="965287"/>
            <a:ext cx="1784090" cy="1296075"/>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154;p9"/>
          <p:cNvGrpSpPr/>
          <p:nvPr/>
        </p:nvGrpSpPr>
        <p:grpSpPr>
          <a:xfrm>
            <a:off x="2138503" y="4289716"/>
            <a:ext cx="403659" cy="398069"/>
            <a:chOff x="588850" y="618775"/>
            <a:chExt cx="703975" cy="694225"/>
          </a:xfrm>
        </p:grpSpPr>
        <p:sp>
          <p:nvSpPr>
            <p:cNvPr id="155" name="Google Shape;155;p9"/>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9"/>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157;p9"/>
          <p:cNvGrpSpPr/>
          <p:nvPr/>
        </p:nvGrpSpPr>
        <p:grpSpPr>
          <a:xfrm>
            <a:off x="7808000" y="511175"/>
            <a:ext cx="741425" cy="590900"/>
            <a:chOff x="708975" y="834125"/>
            <a:chExt cx="741425" cy="590900"/>
          </a:xfrm>
        </p:grpSpPr>
        <p:grpSp>
          <p:nvGrpSpPr>
            <p:cNvPr id="158" name="Google Shape;158;p9"/>
            <p:cNvGrpSpPr/>
            <p:nvPr/>
          </p:nvGrpSpPr>
          <p:grpSpPr>
            <a:xfrm>
              <a:off x="985350" y="1253475"/>
              <a:ext cx="193200" cy="171550"/>
              <a:chOff x="1141700" y="1345000"/>
              <a:chExt cx="193200" cy="171550"/>
            </a:xfrm>
          </p:grpSpPr>
          <p:sp>
            <p:nvSpPr>
              <p:cNvPr id="159" name="Google Shape;159;p9"/>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9"/>
            <p:cNvGrpSpPr/>
            <p:nvPr/>
          </p:nvGrpSpPr>
          <p:grpSpPr>
            <a:xfrm>
              <a:off x="708975" y="834125"/>
              <a:ext cx="265250" cy="244300"/>
              <a:chOff x="1139600" y="850250"/>
              <a:chExt cx="265250" cy="244300"/>
            </a:xfrm>
          </p:grpSpPr>
          <p:sp>
            <p:nvSpPr>
              <p:cNvPr id="162" name="Google Shape;162;p9"/>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9"/>
            <p:cNvGrpSpPr/>
            <p:nvPr/>
          </p:nvGrpSpPr>
          <p:grpSpPr>
            <a:xfrm>
              <a:off x="1275300" y="1029325"/>
              <a:ext cx="175100" cy="143475"/>
              <a:chOff x="1808250" y="1643825"/>
              <a:chExt cx="175100" cy="143475"/>
            </a:xfrm>
          </p:grpSpPr>
          <p:sp>
            <p:nvSpPr>
              <p:cNvPr id="165" name="Google Shape;165;p9"/>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7"/>
        <p:cNvGrpSpPr/>
        <p:nvPr/>
      </p:nvGrpSpPr>
      <p:grpSpPr>
        <a:xfrm>
          <a:off x="0" y="0"/>
          <a:ext cx="0" cy="0"/>
          <a:chOff x="0" y="0"/>
          <a:chExt cx="0" cy="0"/>
        </a:xfrm>
      </p:grpSpPr>
      <p:sp>
        <p:nvSpPr>
          <p:cNvPr id="168" name="Google Shape;168;p10"/>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0"/>
          <p:cNvSpPr txBox="1">
            <a:spLocks noGrp="1"/>
          </p:cNvSpPr>
          <p:nvPr>
            <p:ph type="title"/>
          </p:nvPr>
        </p:nvSpPr>
        <p:spPr>
          <a:xfrm>
            <a:off x="713225" y="445025"/>
            <a:ext cx="7717500" cy="69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40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grpSp>
        <p:nvGrpSpPr>
          <p:cNvPr id="170" name="Google Shape;170;p10"/>
          <p:cNvGrpSpPr/>
          <p:nvPr/>
        </p:nvGrpSpPr>
        <p:grpSpPr>
          <a:xfrm>
            <a:off x="7951400" y="548200"/>
            <a:ext cx="868800" cy="675427"/>
            <a:chOff x="5976850" y="432600"/>
            <a:chExt cx="868800" cy="675427"/>
          </a:xfrm>
        </p:grpSpPr>
        <p:grpSp>
          <p:nvGrpSpPr>
            <p:cNvPr id="171" name="Google Shape;171;p10"/>
            <p:cNvGrpSpPr/>
            <p:nvPr/>
          </p:nvGrpSpPr>
          <p:grpSpPr>
            <a:xfrm rot="-1985293">
              <a:off x="6042583" y="695967"/>
              <a:ext cx="349454" cy="344614"/>
              <a:chOff x="588850" y="618775"/>
              <a:chExt cx="703975" cy="694225"/>
            </a:xfrm>
          </p:grpSpPr>
          <p:sp>
            <p:nvSpPr>
              <p:cNvPr id="172" name="Google Shape;172;p10"/>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0"/>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10"/>
            <p:cNvGrpSpPr/>
            <p:nvPr/>
          </p:nvGrpSpPr>
          <p:grpSpPr>
            <a:xfrm>
              <a:off x="6652450" y="628525"/>
              <a:ext cx="193200" cy="171550"/>
              <a:chOff x="1141700" y="1345000"/>
              <a:chExt cx="193200" cy="171550"/>
            </a:xfrm>
          </p:grpSpPr>
          <p:sp>
            <p:nvSpPr>
              <p:cNvPr id="175" name="Google Shape;175;p10"/>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0"/>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oogle Shape;177;p10"/>
            <p:cNvGrpSpPr/>
            <p:nvPr/>
          </p:nvGrpSpPr>
          <p:grpSpPr>
            <a:xfrm>
              <a:off x="6207425" y="432600"/>
              <a:ext cx="175100" cy="143475"/>
              <a:chOff x="1808250" y="1643825"/>
              <a:chExt cx="175100" cy="143475"/>
            </a:xfrm>
          </p:grpSpPr>
          <p:sp>
            <p:nvSpPr>
              <p:cNvPr id="178" name="Google Shape;178;p10"/>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0"/>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0" name="Google Shape;180;p10"/>
          <p:cNvGrpSpPr/>
          <p:nvPr/>
        </p:nvGrpSpPr>
        <p:grpSpPr>
          <a:xfrm>
            <a:off x="661425" y="3573775"/>
            <a:ext cx="1046225" cy="991818"/>
            <a:chOff x="275800" y="1175400"/>
            <a:chExt cx="1046225" cy="991818"/>
          </a:xfrm>
        </p:grpSpPr>
        <p:grpSp>
          <p:nvGrpSpPr>
            <p:cNvPr id="181" name="Google Shape;181;p10"/>
            <p:cNvGrpSpPr/>
            <p:nvPr/>
          </p:nvGrpSpPr>
          <p:grpSpPr>
            <a:xfrm>
              <a:off x="452652" y="1653284"/>
              <a:ext cx="521153" cy="513935"/>
              <a:chOff x="588850" y="618775"/>
              <a:chExt cx="703975" cy="694225"/>
            </a:xfrm>
          </p:grpSpPr>
          <p:sp>
            <p:nvSpPr>
              <p:cNvPr id="182" name="Google Shape;182;p10"/>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0"/>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0"/>
            <p:cNvGrpSpPr/>
            <p:nvPr/>
          </p:nvGrpSpPr>
          <p:grpSpPr>
            <a:xfrm>
              <a:off x="856975" y="1399550"/>
              <a:ext cx="193200" cy="171550"/>
              <a:chOff x="1141700" y="1345000"/>
              <a:chExt cx="193200" cy="171550"/>
            </a:xfrm>
          </p:grpSpPr>
          <p:sp>
            <p:nvSpPr>
              <p:cNvPr id="185" name="Google Shape;185;p10"/>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0"/>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187;p10"/>
            <p:cNvGrpSpPr/>
            <p:nvPr/>
          </p:nvGrpSpPr>
          <p:grpSpPr>
            <a:xfrm>
              <a:off x="275800" y="1208800"/>
              <a:ext cx="265250" cy="244300"/>
              <a:chOff x="834800" y="1078850"/>
              <a:chExt cx="265250" cy="244300"/>
            </a:xfrm>
          </p:grpSpPr>
          <p:sp>
            <p:nvSpPr>
              <p:cNvPr id="188" name="Google Shape;188;p10"/>
              <p:cNvSpPr/>
              <p:nvPr/>
            </p:nvSpPr>
            <p:spPr>
              <a:xfrm>
                <a:off x="857325" y="11079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0"/>
              <p:cNvSpPr/>
              <p:nvPr/>
            </p:nvSpPr>
            <p:spPr>
              <a:xfrm>
                <a:off x="834800" y="10788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10"/>
            <p:cNvGrpSpPr/>
            <p:nvPr/>
          </p:nvGrpSpPr>
          <p:grpSpPr>
            <a:xfrm>
              <a:off x="1146925" y="1175400"/>
              <a:ext cx="175100" cy="143475"/>
              <a:chOff x="1808250" y="1643825"/>
              <a:chExt cx="175100" cy="143475"/>
            </a:xfrm>
          </p:grpSpPr>
          <p:sp>
            <p:nvSpPr>
              <p:cNvPr id="191" name="Google Shape;191;p10"/>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0"/>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3" name="Google Shape;193;p10"/>
          <p:cNvSpPr/>
          <p:nvPr/>
        </p:nvSpPr>
        <p:spPr>
          <a:xfrm rot="-2700000">
            <a:off x="-273473" y="2260418"/>
            <a:ext cx="1784148" cy="1296118"/>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94"/>
        <p:cNvGrpSpPr/>
        <p:nvPr/>
      </p:nvGrpSpPr>
      <p:grpSpPr>
        <a:xfrm>
          <a:off x="0" y="0"/>
          <a:ext cx="0" cy="0"/>
          <a:chOff x="0" y="0"/>
          <a:chExt cx="0" cy="0"/>
        </a:xfrm>
      </p:grpSpPr>
      <p:sp>
        <p:nvSpPr>
          <p:cNvPr id="195" name="Google Shape;195;p11"/>
          <p:cNvSpPr/>
          <p:nvPr/>
        </p:nvSpPr>
        <p:spPr>
          <a:xfrm>
            <a:off x="131100" y="137700"/>
            <a:ext cx="8881800" cy="48681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97" name="Google Shape;19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23850" algn="ctr">
              <a:spcBef>
                <a:spcPts val="0"/>
              </a:spcBef>
              <a:spcAft>
                <a:spcPts val="0"/>
              </a:spcAft>
              <a:buSzPts val="1500"/>
              <a:buChar char="●"/>
              <a:defRPr/>
            </a:lvl1pPr>
            <a:lvl2pPr marL="914400" lvl="1" indent="-323850" algn="ctr">
              <a:spcBef>
                <a:spcPts val="0"/>
              </a:spcBef>
              <a:spcAft>
                <a:spcPts val="0"/>
              </a:spcAft>
              <a:buSzPts val="1500"/>
              <a:buChar char="○"/>
              <a:defRPr/>
            </a:lvl2pPr>
            <a:lvl3pPr marL="1371600" lvl="2" indent="-323850" algn="ctr">
              <a:spcBef>
                <a:spcPts val="0"/>
              </a:spcBef>
              <a:spcAft>
                <a:spcPts val="0"/>
              </a:spcAft>
              <a:buSzPts val="1500"/>
              <a:buChar char="■"/>
              <a:defRPr/>
            </a:lvl3pPr>
            <a:lvl4pPr marL="1828800" lvl="3" indent="-323850" algn="ctr">
              <a:spcBef>
                <a:spcPts val="0"/>
              </a:spcBef>
              <a:spcAft>
                <a:spcPts val="0"/>
              </a:spcAft>
              <a:buSzPts val="1500"/>
              <a:buChar char="●"/>
              <a:defRPr/>
            </a:lvl4pPr>
            <a:lvl5pPr marL="2286000" lvl="4" indent="-323850" algn="ctr">
              <a:spcBef>
                <a:spcPts val="0"/>
              </a:spcBef>
              <a:spcAft>
                <a:spcPts val="0"/>
              </a:spcAft>
              <a:buSzPts val="1500"/>
              <a:buChar char="○"/>
              <a:defRPr/>
            </a:lvl5pPr>
            <a:lvl6pPr marL="2743200" lvl="5" indent="-323850" algn="ctr">
              <a:spcBef>
                <a:spcPts val="0"/>
              </a:spcBef>
              <a:spcAft>
                <a:spcPts val="0"/>
              </a:spcAft>
              <a:buSzPts val="1500"/>
              <a:buChar char="■"/>
              <a:defRPr/>
            </a:lvl6pPr>
            <a:lvl7pPr marL="3200400" lvl="6" indent="-323850" algn="ctr">
              <a:spcBef>
                <a:spcPts val="0"/>
              </a:spcBef>
              <a:spcAft>
                <a:spcPts val="0"/>
              </a:spcAft>
              <a:buSzPts val="1500"/>
              <a:buChar char="●"/>
              <a:defRPr/>
            </a:lvl7pPr>
            <a:lvl8pPr marL="3657600" lvl="7" indent="-323850" algn="ctr">
              <a:spcBef>
                <a:spcPts val="0"/>
              </a:spcBef>
              <a:spcAft>
                <a:spcPts val="0"/>
              </a:spcAft>
              <a:buSzPts val="1500"/>
              <a:buChar char="○"/>
              <a:defRPr/>
            </a:lvl8pPr>
            <a:lvl9pPr marL="4114800" lvl="8" indent="-323850" algn="ctr">
              <a:spcBef>
                <a:spcPts val="0"/>
              </a:spcBef>
              <a:spcAft>
                <a:spcPts val="0"/>
              </a:spcAft>
              <a:buSzPts val="1500"/>
              <a:buChar char="■"/>
              <a:defRPr/>
            </a:lvl9pPr>
          </a:lstStyle>
          <a:p>
            <a:endParaRPr/>
          </a:p>
        </p:txBody>
      </p:sp>
      <p:sp>
        <p:nvSpPr>
          <p:cNvPr id="198" name="Google Shape;198;p11"/>
          <p:cNvSpPr/>
          <p:nvPr/>
        </p:nvSpPr>
        <p:spPr>
          <a:xfrm rot="-5855634">
            <a:off x="6685146" y="3794117"/>
            <a:ext cx="1784095" cy="1296079"/>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 name="Google Shape;199;p11"/>
          <p:cNvGrpSpPr/>
          <p:nvPr/>
        </p:nvGrpSpPr>
        <p:grpSpPr>
          <a:xfrm flipH="1">
            <a:off x="7670600" y="651875"/>
            <a:ext cx="893825" cy="991818"/>
            <a:chOff x="428200" y="1175400"/>
            <a:chExt cx="893825" cy="991818"/>
          </a:xfrm>
        </p:grpSpPr>
        <p:grpSp>
          <p:nvGrpSpPr>
            <p:cNvPr id="200" name="Google Shape;200;p11"/>
            <p:cNvGrpSpPr/>
            <p:nvPr/>
          </p:nvGrpSpPr>
          <p:grpSpPr>
            <a:xfrm>
              <a:off x="452652" y="1653284"/>
              <a:ext cx="521153" cy="513935"/>
              <a:chOff x="588850" y="618775"/>
              <a:chExt cx="703975" cy="694225"/>
            </a:xfrm>
          </p:grpSpPr>
          <p:sp>
            <p:nvSpPr>
              <p:cNvPr id="201" name="Google Shape;201;p11"/>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11"/>
            <p:cNvGrpSpPr/>
            <p:nvPr/>
          </p:nvGrpSpPr>
          <p:grpSpPr>
            <a:xfrm>
              <a:off x="856975" y="1399550"/>
              <a:ext cx="193200" cy="171550"/>
              <a:chOff x="1141700" y="1345000"/>
              <a:chExt cx="193200" cy="171550"/>
            </a:xfrm>
          </p:grpSpPr>
          <p:sp>
            <p:nvSpPr>
              <p:cNvPr id="204" name="Google Shape;204;p11"/>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 name="Google Shape;206;p11"/>
            <p:cNvGrpSpPr/>
            <p:nvPr/>
          </p:nvGrpSpPr>
          <p:grpSpPr>
            <a:xfrm>
              <a:off x="428200" y="1208800"/>
              <a:ext cx="265250" cy="244300"/>
              <a:chOff x="987200" y="1078850"/>
              <a:chExt cx="265250" cy="244300"/>
            </a:xfrm>
          </p:grpSpPr>
          <p:sp>
            <p:nvSpPr>
              <p:cNvPr id="207" name="Google Shape;207;p11"/>
              <p:cNvSpPr/>
              <p:nvPr/>
            </p:nvSpPr>
            <p:spPr>
              <a:xfrm>
                <a:off x="1009725" y="11079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1"/>
              <p:cNvSpPr/>
              <p:nvPr/>
            </p:nvSpPr>
            <p:spPr>
              <a:xfrm>
                <a:off x="987200" y="10788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11"/>
            <p:cNvGrpSpPr/>
            <p:nvPr/>
          </p:nvGrpSpPr>
          <p:grpSpPr>
            <a:xfrm>
              <a:off x="1146925" y="1175400"/>
              <a:ext cx="175100" cy="143475"/>
              <a:chOff x="1808250" y="1643825"/>
              <a:chExt cx="175100" cy="143475"/>
            </a:xfrm>
          </p:grpSpPr>
          <p:sp>
            <p:nvSpPr>
              <p:cNvPr id="210" name="Google Shape;210;p11"/>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2" name="Google Shape;212;p11"/>
          <p:cNvGrpSpPr/>
          <p:nvPr/>
        </p:nvGrpSpPr>
        <p:grpSpPr>
          <a:xfrm>
            <a:off x="467325" y="3640075"/>
            <a:ext cx="868800" cy="675427"/>
            <a:chOff x="5976850" y="432600"/>
            <a:chExt cx="868800" cy="675427"/>
          </a:xfrm>
        </p:grpSpPr>
        <p:grpSp>
          <p:nvGrpSpPr>
            <p:cNvPr id="213" name="Google Shape;213;p11"/>
            <p:cNvGrpSpPr/>
            <p:nvPr/>
          </p:nvGrpSpPr>
          <p:grpSpPr>
            <a:xfrm rot="-1985293">
              <a:off x="6042583" y="695967"/>
              <a:ext cx="349454" cy="344614"/>
              <a:chOff x="588850" y="618775"/>
              <a:chExt cx="703975" cy="694225"/>
            </a:xfrm>
          </p:grpSpPr>
          <p:sp>
            <p:nvSpPr>
              <p:cNvPr id="214" name="Google Shape;214;p11"/>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1"/>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11"/>
            <p:cNvGrpSpPr/>
            <p:nvPr/>
          </p:nvGrpSpPr>
          <p:grpSpPr>
            <a:xfrm>
              <a:off x="6652450" y="628525"/>
              <a:ext cx="193200" cy="171550"/>
              <a:chOff x="1141700" y="1345000"/>
              <a:chExt cx="193200" cy="171550"/>
            </a:xfrm>
          </p:grpSpPr>
          <p:sp>
            <p:nvSpPr>
              <p:cNvPr id="217" name="Google Shape;217;p11"/>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11"/>
            <p:cNvGrpSpPr/>
            <p:nvPr/>
          </p:nvGrpSpPr>
          <p:grpSpPr>
            <a:xfrm>
              <a:off x="6207425" y="432600"/>
              <a:ext cx="175100" cy="143475"/>
              <a:chOff x="1808250" y="1643825"/>
              <a:chExt cx="175100" cy="143475"/>
            </a:xfrm>
          </p:grpSpPr>
          <p:sp>
            <p:nvSpPr>
              <p:cNvPr id="220" name="Google Shape;220;p11"/>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22"/>
        <p:cNvGrpSpPr/>
        <p:nvPr/>
      </p:nvGrpSpPr>
      <p:grpSpPr>
        <a:xfrm>
          <a:off x="0" y="0"/>
          <a:ext cx="0" cy="0"/>
          <a:chOff x="0" y="0"/>
          <a:chExt cx="0" cy="0"/>
        </a:xfrm>
      </p:grpSpPr>
    </p:spTree>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1D31A140-ABF4-47B9-AD16-AF3979AE81D3}"/>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10350" y="445025"/>
            <a:ext cx="77232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4000"/>
              <a:buFont typeface="Lilita One"/>
              <a:buNone/>
              <a:defRPr sz="4000">
                <a:solidFill>
                  <a:schemeClr val="dk1"/>
                </a:solidFill>
                <a:latin typeface="Lilita One"/>
                <a:ea typeface="Lilita One"/>
                <a:cs typeface="Lilita One"/>
                <a:sym typeface="Lilita One"/>
              </a:defRPr>
            </a:lvl1pPr>
            <a:lvl2pPr lvl="1">
              <a:lnSpc>
                <a:spcPct val="100000"/>
              </a:lnSpc>
              <a:spcBef>
                <a:spcPts val="0"/>
              </a:spcBef>
              <a:spcAft>
                <a:spcPts val="0"/>
              </a:spcAft>
              <a:buClr>
                <a:schemeClr val="dk1"/>
              </a:buClr>
              <a:buSzPts val="4000"/>
              <a:buFont typeface="Lilita One"/>
              <a:buNone/>
              <a:defRPr sz="4000">
                <a:solidFill>
                  <a:schemeClr val="dk1"/>
                </a:solidFill>
                <a:latin typeface="Lilita One"/>
                <a:ea typeface="Lilita One"/>
                <a:cs typeface="Lilita One"/>
                <a:sym typeface="Lilita One"/>
              </a:defRPr>
            </a:lvl2pPr>
            <a:lvl3pPr lvl="2">
              <a:lnSpc>
                <a:spcPct val="100000"/>
              </a:lnSpc>
              <a:spcBef>
                <a:spcPts val="0"/>
              </a:spcBef>
              <a:spcAft>
                <a:spcPts val="0"/>
              </a:spcAft>
              <a:buClr>
                <a:schemeClr val="dk1"/>
              </a:buClr>
              <a:buSzPts val="4000"/>
              <a:buFont typeface="Lilita One"/>
              <a:buNone/>
              <a:defRPr sz="4000">
                <a:solidFill>
                  <a:schemeClr val="dk1"/>
                </a:solidFill>
                <a:latin typeface="Lilita One"/>
                <a:ea typeface="Lilita One"/>
                <a:cs typeface="Lilita One"/>
                <a:sym typeface="Lilita One"/>
              </a:defRPr>
            </a:lvl3pPr>
            <a:lvl4pPr lvl="3">
              <a:lnSpc>
                <a:spcPct val="100000"/>
              </a:lnSpc>
              <a:spcBef>
                <a:spcPts val="0"/>
              </a:spcBef>
              <a:spcAft>
                <a:spcPts val="0"/>
              </a:spcAft>
              <a:buClr>
                <a:schemeClr val="dk1"/>
              </a:buClr>
              <a:buSzPts val="4000"/>
              <a:buFont typeface="Lilita One"/>
              <a:buNone/>
              <a:defRPr sz="4000">
                <a:solidFill>
                  <a:schemeClr val="dk1"/>
                </a:solidFill>
                <a:latin typeface="Lilita One"/>
                <a:ea typeface="Lilita One"/>
                <a:cs typeface="Lilita One"/>
                <a:sym typeface="Lilita One"/>
              </a:defRPr>
            </a:lvl4pPr>
            <a:lvl5pPr lvl="4">
              <a:lnSpc>
                <a:spcPct val="100000"/>
              </a:lnSpc>
              <a:spcBef>
                <a:spcPts val="0"/>
              </a:spcBef>
              <a:spcAft>
                <a:spcPts val="0"/>
              </a:spcAft>
              <a:buClr>
                <a:schemeClr val="dk1"/>
              </a:buClr>
              <a:buSzPts val="4000"/>
              <a:buFont typeface="Lilita One"/>
              <a:buNone/>
              <a:defRPr sz="4000">
                <a:solidFill>
                  <a:schemeClr val="dk1"/>
                </a:solidFill>
                <a:latin typeface="Lilita One"/>
                <a:ea typeface="Lilita One"/>
                <a:cs typeface="Lilita One"/>
                <a:sym typeface="Lilita One"/>
              </a:defRPr>
            </a:lvl5pPr>
            <a:lvl6pPr lvl="5">
              <a:lnSpc>
                <a:spcPct val="100000"/>
              </a:lnSpc>
              <a:spcBef>
                <a:spcPts val="0"/>
              </a:spcBef>
              <a:spcAft>
                <a:spcPts val="0"/>
              </a:spcAft>
              <a:buClr>
                <a:schemeClr val="dk1"/>
              </a:buClr>
              <a:buSzPts val="4000"/>
              <a:buFont typeface="Lilita One"/>
              <a:buNone/>
              <a:defRPr sz="4000">
                <a:solidFill>
                  <a:schemeClr val="dk1"/>
                </a:solidFill>
                <a:latin typeface="Lilita One"/>
                <a:ea typeface="Lilita One"/>
                <a:cs typeface="Lilita One"/>
                <a:sym typeface="Lilita One"/>
              </a:defRPr>
            </a:lvl6pPr>
            <a:lvl7pPr lvl="6">
              <a:lnSpc>
                <a:spcPct val="100000"/>
              </a:lnSpc>
              <a:spcBef>
                <a:spcPts val="0"/>
              </a:spcBef>
              <a:spcAft>
                <a:spcPts val="0"/>
              </a:spcAft>
              <a:buClr>
                <a:schemeClr val="dk1"/>
              </a:buClr>
              <a:buSzPts val="4000"/>
              <a:buFont typeface="Lilita One"/>
              <a:buNone/>
              <a:defRPr sz="4000">
                <a:solidFill>
                  <a:schemeClr val="dk1"/>
                </a:solidFill>
                <a:latin typeface="Lilita One"/>
                <a:ea typeface="Lilita One"/>
                <a:cs typeface="Lilita One"/>
                <a:sym typeface="Lilita One"/>
              </a:defRPr>
            </a:lvl7pPr>
            <a:lvl8pPr lvl="7">
              <a:lnSpc>
                <a:spcPct val="100000"/>
              </a:lnSpc>
              <a:spcBef>
                <a:spcPts val="0"/>
              </a:spcBef>
              <a:spcAft>
                <a:spcPts val="0"/>
              </a:spcAft>
              <a:buClr>
                <a:schemeClr val="dk1"/>
              </a:buClr>
              <a:buSzPts val="4000"/>
              <a:buFont typeface="Lilita One"/>
              <a:buNone/>
              <a:defRPr sz="4000">
                <a:solidFill>
                  <a:schemeClr val="dk1"/>
                </a:solidFill>
                <a:latin typeface="Lilita One"/>
                <a:ea typeface="Lilita One"/>
                <a:cs typeface="Lilita One"/>
                <a:sym typeface="Lilita One"/>
              </a:defRPr>
            </a:lvl8pPr>
            <a:lvl9pPr lvl="8">
              <a:lnSpc>
                <a:spcPct val="100000"/>
              </a:lnSpc>
              <a:spcBef>
                <a:spcPts val="0"/>
              </a:spcBef>
              <a:spcAft>
                <a:spcPts val="0"/>
              </a:spcAft>
              <a:buClr>
                <a:schemeClr val="dk1"/>
              </a:buClr>
              <a:buSzPts val="4000"/>
              <a:buFont typeface="Lilita One"/>
              <a:buNone/>
              <a:defRPr sz="40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10350" y="1152475"/>
            <a:ext cx="7723200" cy="34164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1pPr>
            <a:lvl2pPr marL="914400" lvl="1" indent="-323850">
              <a:lnSpc>
                <a:spcPct val="100000"/>
              </a:lnSpc>
              <a:spcBef>
                <a:spcPts val="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2pPr>
            <a:lvl3pPr marL="1371600" lvl="2" indent="-323850">
              <a:lnSpc>
                <a:spcPct val="100000"/>
              </a:lnSpc>
              <a:spcBef>
                <a:spcPts val="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3pPr>
            <a:lvl4pPr marL="1828800" lvl="3" indent="-323850">
              <a:lnSpc>
                <a:spcPct val="100000"/>
              </a:lnSpc>
              <a:spcBef>
                <a:spcPts val="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4pPr>
            <a:lvl5pPr marL="2286000" lvl="4" indent="-323850">
              <a:lnSpc>
                <a:spcPct val="100000"/>
              </a:lnSpc>
              <a:spcBef>
                <a:spcPts val="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5pPr>
            <a:lvl6pPr marL="2743200" lvl="5" indent="-323850">
              <a:lnSpc>
                <a:spcPct val="100000"/>
              </a:lnSpc>
              <a:spcBef>
                <a:spcPts val="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6pPr>
            <a:lvl7pPr marL="3200400" lvl="6" indent="-323850">
              <a:lnSpc>
                <a:spcPct val="100000"/>
              </a:lnSpc>
              <a:spcBef>
                <a:spcPts val="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7pPr>
            <a:lvl8pPr marL="3657600" lvl="7" indent="-323850">
              <a:lnSpc>
                <a:spcPct val="100000"/>
              </a:lnSpc>
              <a:spcBef>
                <a:spcPts val="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8pPr>
            <a:lvl9pPr marL="4114800" lvl="8" indent="-323850">
              <a:lnSpc>
                <a:spcPct val="100000"/>
              </a:lnSpc>
              <a:spcBef>
                <a:spcPts val="0"/>
              </a:spcBef>
              <a:spcAft>
                <a:spcPts val="0"/>
              </a:spcAft>
              <a:buClr>
                <a:schemeClr val="dk1"/>
              </a:buClr>
              <a:buSzPts val="1500"/>
              <a:buFont typeface="Didact Gothic"/>
              <a:buChar char="■"/>
              <a:defRPr sz="1500">
                <a:solidFill>
                  <a:schemeClr val="dk1"/>
                </a:solidFill>
                <a:latin typeface="Didact Gothic"/>
                <a:ea typeface="Didact Gothic"/>
                <a:cs typeface="Didact Gothic"/>
                <a:sym typeface="Didact Gothic"/>
              </a:defRPr>
            </a:lvl9pPr>
          </a:lstStyle>
          <a:p>
            <a:endParaRPr/>
          </a:p>
        </p:txBody>
      </p:sp>
      <p:pic>
        <p:nvPicPr>
          <p:cNvPr id="5" name="Picture 4">
            <a:extLst>
              <a:ext uri="{FF2B5EF4-FFF2-40B4-BE49-F238E27FC236}">
                <a16:creationId xmlns:a16="http://schemas.microsoft.com/office/drawing/2014/main" id="{C3ECE92D-4AB9-439A-81F6-836FA1C59396}"/>
              </a:ext>
            </a:extLst>
          </p:cNvPr>
          <p:cNvPicPr>
            <a:picLocks noChangeAspect="1"/>
          </p:cNvPicPr>
          <p:nvPr userDrawn="1"/>
        </p:nvPicPr>
        <p:blipFill>
          <a:blip r:embed="rId25"/>
          <a:stretch>
            <a:fillRect/>
          </a:stretch>
        </p:blipFill>
        <p:spPr>
          <a:xfrm>
            <a:off x="-3117582" y="-1600200"/>
            <a:ext cx="990600" cy="990600"/>
          </a:xfrm>
          <a:prstGeom prst="ellipse">
            <a:avLst/>
          </a:prstGeom>
        </p:spPr>
      </p:pic>
      <p:pic>
        <p:nvPicPr>
          <p:cNvPr id="8" name="Picture 7">
            <a:extLst>
              <a:ext uri="{FF2B5EF4-FFF2-40B4-BE49-F238E27FC236}">
                <a16:creationId xmlns:a16="http://schemas.microsoft.com/office/drawing/2014/main" id="{6FEBFFC1-E282-43D1-88AB-4FC86AA18E00}"/>
              </a:ext>
            </a:extLst>
          </p:cNvPr>
          <p:cNvPicPr>
            <a:picLocks noChangeAspect="1"/>
          </p:cNvPicPr>
          <p:nvPr userDrawn="1"/>
        </p:nvPicPr>
        <p:blipFill>
          <a:blip r:embed="rId25"/>
          <a:stretch>
            <a:fillRect/>
          </a:stretch>
        </p:blipFill>
        <p:spPr>
          <a:xfrm>
            <a:off x="11760468" y="6502400"/>
            <a:ext cx="990600" cy="990600"/>
          </a:xfrm>
          <a:prstGeom prst="ellipse">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6" r:id="rId16"/>
    <p:sldLayoutId id="2147483670" r:id="rId17"/>
    <p:sldLayoutId id="2147483671" r:id="rId18"/>
    <p:sldLayoutId id="2147483672" r:id="rId19"/>
    <p:sldLayoutId id="2147483674" r:id="rId20"/>
    <p:sldLayoutId id="2147483676" r:id="rId21"/>
    <p:sldLayoutId id="2147483677" r:id="rId22"/>
    <p:sldLayoutId id="2147483678" r:id="rId23"/>
  </p:sldLayoutIdLst>
  <p:transition spd="slow">
    <p:random/>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2A1EE9F-EB9B-4026-8C03-329968B662C4}"/>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229683E3-EED4-402C-8670-F768182ED560}" type="datetimeFigureOut">
              <a:rPr lang="en-GB" kern="1200" smtClean="0">
                <a:solidFill>
                  <a:prstClr val="black">
                    <a:tint val="75000"/>
                  </a:prstClr>
                </a:solidFill>
                <a:latin typeface="Calibri" panose="020F0502020204030204"/>
                <a:ea typeface="+mn-ea"/>
                <a:cs typeface="+mn-cs"/>
              </a:rPr>
              <a:pPr defTabSz="685800">
                <a:buClrTx/>
                <a:defRPr/>
              </a:pPr>
              <a:t>12/04/2023</a:t>
            </a:fld>
            <a:endParaRPr lang="en-GB"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en-GB"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637EEB00-640D-4E42-A486-2BF6D919329D}" type="slidenum">
              <a:rPr lang="en-GB" kern="1200" smtClean="0">
                <a:solidFill>
                  <a:prstClr val="black">
                    <a:tint val="75000"/>
                  </a:prstClr>
                </a:solidFill>
                <a:latin typeface="Calibri" panose="020F0502020204030204"/>
                <a:ea typeface="+mn-ea"/>
                <a:cs typeface="+mn-cs"/>
              </a:rPr>
              <a:pPr defTabSz="685800">
                <a:buClrTx/>
                <a:defRPr/>
              </a:pPr>
              <a:t>‹#›</a:t>
            </a:fld>
            <a:endParaRPr lang="en-GB" kern="1200">
              <a:solidFill>
                <a:prstClr val="black">
                  <a:tint val="75000"/>
                </a:prstClr>
              </a:solidFill>
              <a:latin typeface="Calibri" panose="020F0502020204030204"/>
              <a:ea typeface="+mn-ea"/>
              <a:cs typeface="+mn-cs"/>
            </a:endParaRPr>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58247" y="1"/>
            <a:ext cx="1481456" cy="1481456"/>
          </a:xfrm>
          <a:prstGeom prst="rect">
            <a:avLst/>
          </a:prstGeom>
        </p:spPr>
      </p:pic>
    </p:spTree>
    <p:extLst>
      <p:ext uri="{BB962C8B-B14F-4D97-AF65-F5344CB8AC3E}">
        <p14:creationId xmlns:p14="http://schemas.microsoft.com/office/powerpoint/2010/main" val="53044603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ransition spd="slow">
    <p:random/>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21"/>
        <p:cNvGrpSpPr/>
        <p:nvPr/>
      </p:nvGrpSpPr>
      <p:grpSpPr>
        <a:xfrm>
          <a:off x="0" y="0"/>
          <a:ext cx="0" cy="0"/>
          <a:chOff x="0" y="0"/>
          <a:chExt cx="0" cy="0"/>
        </a:xfrm>
      </p:grpSpPr>
      <p:sp>
        <p:nvSpPr>
          <p:cNvPr id="6" name="Google Shape;622;p36">
            <a:extLst>
              <a:ext uri="{FF2B5EF4-FFF2-40B4-BE49-F238E27FC236}">
                <a16:creationId xmlns:a16="http://schemas.microsoft.com/office/drawing/2014/main" id="{2F9F8F39-6171-CBF1-0691-F6746D8F8058}"/>
              </a:ext>
            </a:extLst>
          </p:cNvPr>
          <p:cNvSpPr/>
          <p:nvPr/>
        </p:nvSpPr>
        <p:spPr>
          <a:xfrm>
            <a:off x="973123" y="572423"/>
            <a:ext cx="6358855" cy="3998653"/>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8D936825-656A-74D9-6733-68551BD22667}"/>
              </a:ext>
            </a:extLst>
          </p:cNvPr>
          <p:cNvSpPr txBox="1"/>
          <p:nvPr/>
        </p:nvSpPr>
        <p:spPr>
          <a:xfrm>
            <a:off x="2467323" y="1654956"/>
            <a:ext cx="3900881" cy="2123658"/>
          </a:xfrm>
          <a:prstGeom prst="rect">
            <a:avLst/>
          </a:prstGeom>
          <a:noFill/>
        </p:spPr>
        <p:txBody>
          <a:bodyPr wrap="square" rtlCol="0">
            <a:spAutoFit/>
          </a:bodyPr>
          <a:lstStyle/>
          <a:p>
            <a:pPr algn="ctr"/>
            <a:r>
              <a:rPr lang="en-US" sz="6600" dirty="0">
                <a:ln w="19050">
                  <a:noFill/>
                </a:ln>
                <a:solidFill>
                  <a:schemeClr val="bg1"/>
                </a:solidFill>
                <a:latin typeface="SVN-Gretoon" panose="02040603050506020204" pitchFamily="18" charset="0"/>
              </a:rPr>
              <a:t>CHÍNH TẢ</a:t>
            </a:r>
          </a:p>
        </p:txBody>
      </p:sp>
      <p:grpSp>
        <p:nvGrpSpPr>
          <p:cNvPr id="625" name="Google Shape;625;p36"/>
          <p:cNvGrpSpPr/>
          <p:nvPr/>
        </p:nvGrpSpPr>
        <p:grpSpPr>
          <a:xfrm>
            <a:off x="-604548" y="2307950"/>
            <a:ext cx="3196750" cy="4013497"/>
            <a:chOff x="-94075" y="1159825"/>
            <a:chExt cx="2691773" cy="3379502"/>
          </a:xfrm>
        </p:grpSpPr>
        <p:sp>
          <p:nvSpPr>
            <p:cNvPr id="626" name="Google Shape;626;p36"/>
            <p:cNvSpPr/>
            <p:nvPr/>
          </p:nvSpPr>
          <p:spPr>
            <a:xfrm>
              <a:off x="998412" y="1943413"/>
              <a:ext cx="1215385" cy="1182041"/>
            </a:xfrm>
            <a:custGeom>
              <a:avLst/>
              <a:gdLst/>
              <a:ahLst/>
              <a:cxnLst/>
              <a:rect l="l" t="t" r="r" b="b"/>
              <a:pathLst>
                <a:path w="16840" h="16378" extrusionOk="0">
                  <a:moveTo>
                    <a:pt x="7143" y="7201"/>
                  </a:moveTo>
                  <a:lnTo>
                    <a:pt x="7143" y="7201"/>
                  </a:lnTo>
                  <a:cubicBezTo>
                    <a:pt x="7052" y="7323"/>
                    <a:pt x="6991" y="7445"/>
                    <a:pt x="6900" y="7566"/>
                  </a:cubicBezTo>
                  <a:lnTo>
                    <a:pt x="6809" y="7688"/>
                  </a:lnTo>
                  <a:cubicBezTo>
                    <a:pt x="6839" y="7597"/>
                    <a:pt x="6900" y="7505"/>
                    <a:pt x="6961" y="7384"/>
                  </a:cubicBezTo>
                  <a:cubicBezTo>
                    <a:pt x="7022" y="7323"/>
                    <a:pt x="7083" y="7262"/>
                    <a:pt x="7143" y="7201"/>
                  </a:cubicBezTo>
                  <a:close/>
                  <a:moveTo>
                    <a:pt x="15501" y="1"/>
                  </a:moveTo>
                  <a:cubicBezTo>
                    <a:pt x="15427" y="1"/>
                    <a:pt x="15347" y="19"/>
                    <a:pt x="15259" y="58"/>
                  </a:cubicBezTo>
                  <a:cubicBezTo>
                    <a:pt x="14955" y="271"/>
                    <a:pt x="14894" y="758"/>
                    <a:pt x="14773" y="1061"/>
                  </a:cubicBezTo>
                  <a:cubicBezTo>
                    <a:pt x="14742" y="1122"/>
                    <a:pt x="14742" y="1153"/>
                    <a:pt x="14742" y="1153"/>
                  </a:cubicBezTo>
                  <a:cubicBezTo>
                    <a:pt x="14408" y="1730"/>
                    <a:pt x="14378" y="1821"/>
                    <a:pt x="13982" y="2217"/>
                  </a:cubicBezTo>
                  <a:cubicBezTo>
                    <a:pt x="13709" y="2460"/>
                    <a:pt x="13375" y="2703"/>
                    <a:pt x="12888" y="3037"/>
                  </a:cubicBezTo>
                  <a:cubicBezTo>
                    <a:pt x="12523" y="3250"/>
                    <a:pt x="12159" y="3432"/>
                    <a:pt x="11794" y="3615"/>
                  </a:cubicBezTo>
                  <a:cubicBezTo>
                    <a:pt x="11277" y="3797"/>
                    <a:pt x="11247" y="3888"/>
                    <a:pt x="10669" y="4010"/>
                  </a:cubicBezTo>
                  <a:cubicBezTo>
                    <a:pt x="10365" y="4040"/>
                    <a:pt x="10031" y="4071"/>
                    <a:pt x="9727" y="4071"/>
                  </a:cubicBezTo>
                  <a:cubicBezTo>
                    <a:pt x="9180" y="4010"/>
                    <a:pt x="9028" y="4010"/>
                    <a:pt x="8177" y="3797"/>
                  </a:cubicBezTo>
                  <a:cubicBezTo>
                    <a:pt x="7751" y="3676"/>
                    <a:pt x="7295" y="3524"/>
                    <a:pt x="6931" y="3402"/>
                  </a:cubicBezTo>
                  <a:cubicBezTo>
                    <a:pt x="6839" y="3280"/>
                    <a:pt x="6748" y="3189"/>
                    <a:pt x="6627" y="3128"/>
                  </a:cubicBezTo>
                  <a:cubicBezTo>
                    <a:pt x="6257" y="2876"/>
                    <a:pt x="5803" y="2745"/>
                    <a:pt x="5353" y="2745"/>
                  </a:cubicBezTo>
                  <a:cubicBezTo>
                    <a:pt x="4990" y="2745"/>
                    <a:pt x="4629" y="2830"/>
                    <a:pt x="4317" y="3007"/>
                  </a:cubicBezTo>
                  <a:cubicBezTo>
                    <a:pt x="4073" y="3128"/>
                    <a:pt x="3891" y="3280"/>
                    <a:pt x="3709" y="3493"/>
                  </a:cubicBezTo>
                  <a:cubicBezTo>
                    <a:pt x="3678" y="3524"/>
                    <a:pt x="3678" y="3524"/>
                    <a:pt x="3648" y="3554"/>
                  </a:cubicBezTo>
                  <a:cubicBezTo>
                    <a:pt x="3526" y="3736"/>
                    <a:pt x="3405" y="3919"/>
                    <a:pt x="3314" y="4101"/>
                  </a:cubicBezTo>
                  <a:cubicBezTo>
                    <a:pt x="3070" y="4709"/>
                    <a:pt x="2797" y="5347"/>
                    <a:pt x="2888" y="5986"/>
                  </a:cubicBezTo>
                  <a:cubicBezTo>
                    <a:pt x="2918" y="6138"/>
                    <a:pt x="2949" y="6259"/>
                    <a:pt x="3010" y="6411"/>
                  </a:cubicBezTo>
                  <a:cubicBezTo>
                    <a:pt x="2918" y="6533"/>
                    <a:pt x="2827" y="6685"/>
                    <a:pt x="2736" y="6806"/>
                  </a:cubicBezTo>
                  <a:cubicBezTo>
                    <a:pt x="2493" y="7232"/>
                    <a:pt x="2219" y="7597"/>
                    <a:pt x="2007" y="8022"/>
                  </a:cubicBezTo>
                  <a:cubicBezTo>
                    <a:pt x="1399" y="9177"/>
                    <a:pt x="1125" y="9846"/>
                    <a:pt x="578" y="11001"/>
                  </a:cubicBezTo>
                  <a:cubicBezTo>
                    <a:pt x="426" y="11518"/>
                    <a:pt x="0" y="12034"/>
                    <a:pt x="0" y="12825"/>
                  </a:cubicBezTo>
                  <a:cubicBezTo>
                    <a:pt x="0" y="13098"/>
                    <a:pt x="213" y="13281"/>
                    <a:pt x="456" y="13402"/>
                  </a:cubicBezTo>
                  <a:cubicBezTo>
                    <a:pt x="700" y="13584"/>
                    <a:pt x="943" y="13736"/>
                    <a:pt x="1186" y="13888"/>
                  </a:cubicBezTo>
                  <a:cubicBezTo>
                    <a:pt x="1794" y="14284"/>
                    <a:pt x="2918" y="14739"/>
                    <a:pt x="3253" y="14861"/>
                  </a:cubicBezTo>
                  <a:cubicBezTo>
                    <a:pt x="4256" y="15287"/>
                    <a:pt x="5259" y="15621"/>
                    <a:pt x="6323" y="15834"/>
                  </a:cubicBezTo>
                  <a:cubicBezTo>
                    <a:pt x="7143" y="16016"/>
                    <a:pt x="7994" y="16168"/>
                    <a:pt x="8815" y="16259"/>
                  </a:cubicBezTo>
                  <a:cubicBezTo>
                    <a:pt x="8876" y="16259"/>
                    <a:pt x="9302" y="16320"/>
                    <a:pt x="9423" y="16350"/>
                  </a:cubicBezTo>
                  <a:cubicBezTo>
                    <a:pt x="9555" y="16371"/>
                    <a:pt x="9687" y="16377"/>
                    <a:pt x="9819" y="16377"/>
                  </a:cubicBezTo>
                  <a:cubicBezTo>
                    <a:pt x="10085" y="16377"/>
                    <a:pt x="10355" y="16350"/>
                    <a:pt x="10639" y="16350"/>
                  </a:cubicBezTo>
                  <a:cubicBezTo>
                    <a:pt x="10745" y="16345"/>
                    <a:pt x="10853" y="16344"/>
                    <a:pt x="10962" y="16344"/>
                  </a:cubicBezTo>
                  <a:cubicBezTo>
                    <a:pt x="11129" y="16344"/>
                    <a:pt x="11298" y="16347"/>
                    <a:pt x="11468" y="16347"/>
                  </a:cubicBezTo>
                  <a:cubicBezTo>
                    <a:pt x="11825" y="16347"/>
                    <a:pt x="12184" y="16331"/>
                    <a:pt x="12523" y="16229"/>
                  </a:cubicBezTo>
                  <a:cubicBezTo>
                    <a:pt x="12645" y="16198"/>
                    <a:pt x="12797" y="16168"/>
                    <a:pt x="12919" y="16107"/>
                  </a:cubicBezTo>
                  <a:cubicBezTo>
                    <a:pt x="13101" y="16016"/>
                    <a:pt x="13162" y="15773"/>
                    <a:pt x="13101" y="15560"/>
                  </a:cubicBezTo>
                  <a:cubicBezTo>
                    <a:pt x="12949" y="15104"/>
                    <a:pt x="12979" y="14588"/>
                    <a:pt x="12949" y="13858"/>
                  </a:cubicBezTo>
                  <a:cubicBezTo>
                    <a:pt x="12919" y="12946"/>
                    <a:pt x="12827" y="12065"/>
                    <a:pt x="12858" y="11153"/>
                  </a:cubicBezTo>
                  <a:cubicBezTo>
                    <a:pt x="12919" y="9876"/>
                    <a:pt x="13131" y="8600"/>
                    <a:pt x="13101" y="7293"/>
                  </a:cubicBezTo>
                  <a:cubicBezTo>
                    <a:pt x="13101" y="6897"/>
                    <a:pt x="13101" y="6472"/>
                    <a:pt x="13101" y="6046"/>
                  </a:cubicBezTo>
                  <a:cubicBezTo>
                    <a:pt x="13435" y="5834"/>
                    <a:pt x="13770" y="5590"/>
                    <a:pt x="14104" y="5347"/>
                  </a:cubicBezTo>
                  <a:cubicBezTo>
                    <a:pt x="14499" y="5074"/>
                    <a:pt x="15320" y="4435"/>
                    <a:pt x="15897" y="3858"/>
                  </a:cubicBezTo>
                  <a:cubicBezTo>
                    <a:pt x="16080" y="3645"/>
                    <a:pt x="16323" y="3463"/>
                    <a:pt x="16475" y="3220"/>
                  </a:cubicBezTo>
                  <a:cubicBezTo>
                    <a:pt x="16596" y="3037"/>
                    <a:pt x="16688" y="2824"/>
                    <a:pt x="16718" y="2612"/>
                  </a:cubicBezTo>
                  <a:cubicBezTo>
                    <a:pt x="16840" y="2217"/>
                    <a:pt x="16657" y="1852"/>
                    <a:pt x="16445" y="1517"/>
                  </a:cubicBezTo>
                  <a:cubicBezTo>
                    <a:pt x="16414" y="1457"/>
                    <a:pt x="16353" y="1305"/>
                    <a:pt x="16323" y="1213"/>
                  </a:cubicBezTo>
                  <a:cubicBezTo>
                    <a:pt x="16191" y="791"/>
                    <a:pt x="15990" y="1"/>
                    <a:pt x="15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6"/>
            <p:cNvSpPr/>
            <p:nvPr/>
          </p:nvSpPr>
          <p:spPr>
            <a:xfrm>
              <a:off x="1224820" y="1503660"/>
              <a:ext cx="899053" cy="820818"/>
            </a:xfrm>
            <a:custGeom>
              <a:avLst/>
              <a:gdLst/>
              <a:ahLst/>
              <a:cxnLst/>
              <a:rect l="l" t="t" r="r" b="b"/>
              <a:pathLst>
                <a:path w="12457" h="11373" extrusionOk="0">
                  <a:moveTo>
                    <a:pt x="7573" y="0"/>
                  </a:moveTo>
                  <a:cubicBezTo>
                    <a:pt x="6448" y="0"/>
                    <a:pt x="5313" y="239"/>
                    <a:pt x="4402" y="923"/>
                  </a:cubicBezTo>
                  <a:cubicBezTo>
                    <a:pt x="4098" y="1167"/>
                    <a:pt x="3794" y="1410"/>
                    <a:pt x="3550" y="1683"/>
                  </a:cubicBezTo>
                  <a:cubicBezTo>
                    <a:pt x="3490" y="1653"/>
                    <a:pt x="3429" y="1622"/>
                    <a:pt x="3307" y="1622"/>
                  </a:cubicBezTo>
                  <a:cubicBezTo>
                    <a:pt x="3034" y="1653"/>
                    <a:pt x="3003" y="1957"/>
                    <a:pt x="2943" y="2170"/>
                  </a:cubicBezTo>
                  <a:cubicBezTo>
                    <a:pt x="2951" y="2161"/>
                    <a:pt x="2957" y="2153"/>
                    <a:pt x="2961" y="2145"/>
                  </a:cubicBezTo>
                  <a:lnTo>
                    <a:pt x="2961" y="2145"/>
                  </a:lnTo>
                  <a:cubicBezTo>
                    <a:pt x="2908" y="2319"/>
                    <a:pt x="2876" y="2516"/>
                    <a:pt x="2791" y="2686"/>
                  </a:cubicBezTo>
                  <a:cubicBezTo>
                    <a:pt x="2760" y="2778"/>
                    <a:pt x="2730" y="2869"/>
                    <a:pt x="2699" y="2960"/>
                  </a:cubicBezTo>
                  <a:cubicBezTo>
                    <a:pt x="2639" y="3112"/>
                    <a:pt x="2547" y="3264"/>
                    <a:pt x="2487" y="3416"/>
                  </a:cubicBezTo>
                  <a:cubicBezTo>
                    <a:pt x="2274" y="3902"/>
                    <a:pt x="2091" y="4388"/>
                    <a:pt x="1970" y="4905"/>
                  </a:cubicBezTo>
                  <a:cubicBezTo>
                    <a:pt x="1940" y="4966"/>
                    <a:pt x="1909" y="5057"/>
                    <a:pt x="1879" y="5118"/>
                  </a:cubicBezTo>
                  <a:cubicBezTo>
                    <a:pt x="1757" y="5027"/>
                    <a:pt x="1636" y="4936"/>
                    <a:pt x="1453" y="4875"/>
                  </a:cubicBezTo>
                  <a:cubicBezTo>
                    <a:pt x="1380" y="4858"/>
                    <a:pt x="1306" y="4850"/>
                    <a:pt x="1232" y="4850"/>
                  </a:cubicBezTo>
                  <a:cubicBezTo>
                    <a:pt x="622" y="4850"/>
                    <a:pt x="1" y="5380"/>
                    <a:pt x="55" y="6030"/>
                  </a:cubicBezTo>
                  <a:cubicBezTo>
                    <a:pt x="55" y="6060"/>
                    <a:pt x="55" y="6091"/>
                    <a:pt x="55" y="6151"/>
                  </a:cubicBezTo>
                  <a:cubicBezTo>
                    <a:pt x="55" y="6334"/>
                    <a:pt x="85" y="6516"/>
                    <a:pt x="146" y="6668"/>
                  </a:cubicBezTo>
                  <a:cubicBezTo>
                    <a:pt x="146" y="6820"/>
                    <a:pt x="177" y="6972"/>
                    <a:pt x="268" y="7124"/>
                  </a:cubicBezTo>
                  <a:cubicBezTo>
                    <a:pt x="429" y="7366"/>
                    <a:pt x="676" y="7471"/>
                    <a:pt x="935" y="7471"/>
                  </a:cubicBezTo>
                  <a:cubicBezTo>
                    <a:pt x="1165" y="7471"/>
                    <a:pt x="1405" y="7388"/>
                    <a:pt x="1605" y="7246"/>
                  </a:cubicBezTo>
                  <a:cubicBezTo>
                    <a:pt x="1636" y="7306"/>
                    <a:pt x="1666" y="7367"/>
                    <a:pt x="1727" y="7428"/>
                  </a:cubicBezTo>
                  <a:cubicBezTo>
                    <a:pt x="2000" y="7793"/>
                    <a:pt x="2335" y="8066"/>
                    <a:pt x="2669" y="8370"/>
                  </a:cubicBezTo>
                  <a:cubicBezTo>
                    <a:pt x="3125" y="8765"/>
                    <a:pt x="3581" y="9161"/>
                    <a:pt x="4128" y="9404"/>
                  </a:cubicBezTo>
                  <a:cubicBezTo>
                    <a:pt x="4250" y="9465"/>
                    <a:pt x="4371" y="9495"/>
                    <a:pt x="4493" y="9556"/>
                  </a:cubicBezTo>
                  <a:cubicBezTo>
                    <a:pt x="4402" y="9647"/>
                    <a:pt x="4371" y="9769"/>
                    <a:pt x="4402" y="9920"/>
                  </a:cubicBezTo>
                  <a:cubicBezTo>
                    <a:pt x="4614" y="10407"/>
                    <a:pt x="4706" y="11015"/>
                    <a:pt x="5222" y="11258"/>
                  </a:cubicBezTo>
                  <a:cubicBezTo>
                    <a:pt x="5399" y="11335"/>
                    <a:pt x="5596" y="11372"/>
                    <a:pt x="5796" y="11372"/>
                  </a:cubicBezTo>
                  <a:cubicBezTo>
                    <a:pt x="6148" y="11372"/>
                    <a:pt x="6512" y="11258"/>
                    <a:pt x="6803" y="11045"/>
                  </a:cubicBezTo>
                  <a:cubicBezTo>
                    <a:pt x="7198" y="10893"/>
                    <a:pt x="7593" y="10589"/>
                    <a:pt x="7745" y="10224"/>
                  </a:cubicBezTo>
                  <a:cubicBezTo>
                    <a:pt x="7867" y="10164"/>
                    <a:pt x="7958" y="10072"/>
                    <a:pt x="8019" y="9951"/>
                  </a:cubicBezTo>
                  <a:cubicBezTo>
                    <a:pt x="8079" y="9951"/>
                    <a:pt x="8140" y="9920"/>
                    <a:pt x="8201" y="9920"/>
                  </a:cubicBezTo>
                  <a:cubicBezTo>
                    <a:pt x="8566" y="9860"/>
                    <a:pt x="8931" y="9769"/>
                    <a:pt x="9295" y="9617"/>
                  </a:cubicBezTo>
                  <a:cubicBezTo>
                    <a:pt x="9508" y="9525"/>
                    <a:pt x="9721" y="9434"/>
                    <a:pt x="9873" y="9252"/>
                  </a:cubicBezTo>
                  <a:cubicBezTo>
                    <a:pt x="9934" y="9221"/>
                    <a:pt x="10025" y="9191"/>
                    <a:pt x="10086" y="9161"/>
                  </a:cubicBezTo>
                  <a:cubicBezTo>
                    <a:pt x="10633" y="8826"/>
                    <a:pt x="11089" y="8401"/>
                    <a:pt x="11453" y="7884"/>
                  </a:cubicBezTo>
                  <a:cubicBezTo>
                    <a:pt x="11757" y="7428"/>
                    <a:pt x="11727" y="7398"/>
                    <a:pt x="11909" y="7003"/>
                  </a:cubicBezTo>
                  <a:cubicBezTo>
                    <a:pt x="12092" y="6547"/>
                    <a:pt x="12244" y="6091"/>
                    <a:pt x="12274" y="5604"/>
                  </a:cubicBezTo>
                  <a:cubicBezTo>
                    <a:pt x="12396" y="4936"/>
                    <a:pt x="12456" y="4480"/>
                    <a:pt x="12426" y="3416"/>
                  </a:cubicBezTo>
                  <a:cubicBezTo>
                    <a:pt x="12426" y="2899"/>
                    <a:pt x="12426" y="2382"/>
                    <a:pt x="12274" y="1896"/>
                  </a:cubicBezTo>
                  <a:cubicBezTo>
                    <a:pt x="12213" y="1622"/>
                    <a:pt x="12122" y="1349"/>
                    <a:pt x="11909" y="1167"/>
                  </a:cubicBezTo>
                  <a:cubicBezTo>
                    <a:pt x="11575" y="863"/>
                    <a:pt x="11119" y="680"/>
                    <a:pt x="10693" y="528"/>
                  </a:cubicBezTo>
                  <a:cubicBezTo>
                    <a:pt x="10207" y="346"/>
                    <a:pt x="9721" y="224"/>
                    <a:pt x="9204" y="133"/>
                  </a:cubicBezTo>
                  <a:cubicBezTo>
                    <a:pt x="9143" y="133"/>
                    <a:pt x="9082" y="103"/>
                    <a:pt x="9022" y="103"/>
                  </a:cubicBezTo>
                  <a:cubicBezTo>
                    <a:pt x="8931" y="103"/>
                    <a:pt x="8809" y="72"/>
                    <a:pt x="8687" y="72"/>
                  </a:cubicBezTo>
                  <a:cubicBezTo>
                    <a:pt x="8323" y="27"/>
                    <a:pt x="7948" y="0"/>
                    <a:pt x="7573" y="0"/>
                  </a:cubicBezTo>
                  <a:close/>
                </a:path>
              </a:pathLst>
            </a:custGeom>
            <a:solidFill>
              <a:srgbClr val="D4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6"/>
            <p:cNvSpPr/>
            <p:nvPr/>
          </p:nvSpPr>
          <p:spPr>
            <a:xfrm>
              <a:off x="1674098" y="1989820"/>
              <a:ext cx="149253" cy="83648"/>
            </a:xfrm>
            <a:custGeom>
              <a:avLst/>
              <a:gdLst/>
              <a:ahLst/>
              <a:cxnLst/>
              <a:rect l="l" t="t" r="r" b="b"/>
              <a:pathLst>
                <a:path w="2068" h="1159" extrusionOk="0">
                  <a:moveTo>
                    <a:pt x="1524" y="1"/>
                  </a:moveTo>
                  <a:cubicBezTo>
                    <a:pt x="1368" y="1"/>
                    <a:pt x="1201" y="39"/>
                    <a:pt x="1064" y="54"/>
                  </a:cubicBezTo>
                  <a:cubicBezTo>
                    <a:pt x="760" y="145"/>
                    <a:pt x="426" y="175"/>
                    <a:pt x="183" y="388"/>
                  </a:cubicBezTo>
                  <a:cubicBezTo>
                    <a:pt x="31" y="540"/>
                    <a:pt x="0" y="844"/>
                    <a:pt x="152" y="996"/>
                  </a:cubicBezTo>
                  <a:cubicBezTo>
                    <a:pt x="270" y="1114"/>
                    <a:pt x="461" y="1159"/>
                    <a:pt x="640" y="1159"/>
                  </a:cubicBezTo>
                  <a:cubicBezTo>
                    <a:pt x="692" y="1159"/>
                    <a:pt x="743" y="1155"/>
                    <a:pt x="791" y="1148"/>
                  </a:cubicBezTo>
                  <a:cubicBezTo>
                    <a:pt x="912" y="1148"/>
                    <a:pt x="1247" y="1057"/>
                    <a:pt x="1581" y="996"/>
                  </a:cubicBezTo>
                  <a:cubicBezTo>
                    <a:pt x="1702" y="996"/>
                    <a:pt x="1824" y="966"/>
                    <a:pt x="1915" y="874"/>
                  </a:cubicBezTo>
                  <a:cubicBezTo>
                    <a:pt x="2067" y="722"/>
                    <a:pt x="2067" y="510"/>
                    <a:pt x="1946" y="327"/>
                  </a:cubicBezTo>
                  <a:cubicBezTo>
                    <a:pt x="1946" y="297"/>
                    <a:pt x="1946" y="236"/>
                    <a:pt x="1915" y="175"/>
                  </a:cubicBezTo>
                  <a:cubicBezTo>
                    <a:pt x="1824" y="39"/>
                    <a:pt x="1680" y="1"/>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6"/>
            <p:cNvSpPr/>
            <p:nvPr/>
          </p:nvSpPr>
          <p:spPr>
            <a:xfrm>
              <a:off x="1393272" y="1914038"/>
              <a:ext cx="195299" cy="173864"/>
            </a:xfrm>
            <a:custGeom>
              <a:avLst/>
              <a:gdLst/>
              <a:ahLst/>
              <a:cxnLst/>
              <a:rect l="l" t="t" r="r" b="b"/>
              <a:pathLst>
                <a:path w="2706" h="2409" extrusionOk="0">
                  <a:moveTo>
                    <a:pt x="1380" y="0"/>
                  </a:moveTo>
                  <a:cubicBezTo>
                    <a:pt x="978" y="0"/>
                    <a:pt x="611" y="230"/>
                    <a:pt x="365" y="557"/>
                  </a:cubicBezTo>
                  <a:cubicBezTo>
                    <a:pt x="1" y="982"/>
                    <a:pt x="61" y="1590"/>
                    <a:pt x="426" y="1985"/>
                  </a:cubicBezTo>
                  <a:cubicBezTo>
                    <a:pt x="674" y="2255"/>
                    <a:pt x="987" y="2408"/>
                    <a:pt x="1306" y="2408"/>
                  </a:cubicBezTo>
                  <a:cubicBezTo>
                    <a:pt x="1419" y="2408"/>
                    <a:pt x="1531" y="2389"/>
                    <a:pt x="1642" y="2350"/>
                  </a:cubicBezTo>
                  <a:lnTo>
                    <a:pt x="1672" y="2350"/>
                  </a:lnTo>
                  <a:cubicBezTo>
                    <a:pt x="2098" y="2228"/>
                    <a:pt x="2493" y="1894"/>
                    <a:pt x="2615" y="1438"/>
                  </a:cubicBezTo>
                  <a:cubicBezTo>
                    <a:pt x="2706" y="1073"/>
                    <a:pt x="2645" y="709"/>
                    <a:pt x="2372" y="435"/>
                  </a:cubicBezTo>
                  <a:cubicBezTo>
                    <a:pt x="2159" y="222"/>
                    <a:pt x="1824" y="40"/>
                    <a:pt x="1520" y="10"/>
                  </a:cubicBezTo>
                  <a:cubicBezTo>
                    <a:pt x="1473" y="3"/>
                    <a:pt x="1427" y="0"/>
                    <a:pt x="1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6"/>
            <p:cNvSpPr/>
            <p:nvPr/>
          </p:nvSpPr>
          <p:spPr>
            <a:xfrm>
              <a:off x="1843633" y="1940887"/>
              <a:ext cx="207352" cy="151562"/>
            </a:xfrm>
            <a:custGeom>
              <a:avLst/>
              <a:gdLst/>
              <a:ahLst/>
              <a:cxnLst/>
              <a:rect l="l" t="t" r="r" b="b"/>
              <a:pathLst>
                <a:path w="2873" h="2100" extrusionOk="0">
                  <a:moveTo>
                    <a:pt x="1508" y="1"/>
                  </a:moveTo>
                  <a:cubicBezTo>
                    <a:pt x="1489" y="1"/>
                    <a:pt x="1470" y="1"/>
                    <a:pt x="1451" y="2"/>
                  </a:cubicBezTo>
                  <a:cubicBezTo>
                    <a:pt x="1439" y="2"/>
                    <a:pt x="1428" y="2"/>
                    <a:pt x="1416" y="2"/>
                  </a:cubicBezTo>
                  <a:cubicBezTo>
                    <a:pt x="496" y="2"/>
                    <a:pt x="0" y="1196"/>
                    <a:pt x="691" y="1856"/>
                  </a:cubicBezTo>
                  <a:cubicBezTo>
                    <a:pt x="869" y="2009"/>
                    <a:pt x="1090" y="2077"/>
                    <a:pt x="1318" y="2077"/>
                  </a:cubicBezTo>
                  <a:cubicBezTo>
                    <a:pt x="1362" y="2077"/>
                    <a:pt x="1406" y="2074"/>
                    <a:pt x="1451" y="2069"/>
                  </a:cubicBezTo>
                  <a:cubicBezTo>
                    <a:pt x="1481" y="2100"/>
                    <a:pt x="1512" y="2100"/>
                    <a:pt x="1542" y="2100"/>
                  </a:cubicBezTo>
                  <a:cubicBezTo>
                    <a:pt x="2028" y="2008"/>
                    <a:pt x="2515" y="1674"/>
                    <a:pt x="2636" y="1188"/>
                  </a:cubicBezTo>
                  <a:cubicBezTo>
                    <a:pt x="2872" y="480"/>
                    <a:pt x="2135" y="1"/>
                    <a:pt x="15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6"/>
            <p:cNvSpPr/>
            <p:nvPr/>
          </p:nvSpPr>
          <p:spPr>
            <a:xfrm>
              <a:off x="1513946" y="1769475"/>
              <a:ext cx="81266" cy="55356"/>
            </a:xfrm>
            <a:custGeom>
              <a:avLst/>
              <a:gdLst/>
              <a:ahLst/>
              <a:cxnLst/>
              <a:rect l="l" t="t" r="r" b="b"/>
              <a:pathLst>
                <a:path w="1126" h="767" extrusionOk="0">
                  <a:moveTo>
                    <a:pt x="978" y="0"/>
                  </a:moveTo>
                  <a:cubicBezTo>
                    <a:pt x="967" y="0"/>
                    <a:pt x="955" y="2"/>
                    <a:pt x="943" y="6"/>
                  </a:cubicBezTo>
                  <a:cubicBezTo>
                    <a:pt x="912" y="37"/>
                    <a:pt x="882" y="37"/>
                    <a:pt x="851" y="37"/>
                  </a:cubicBezTo>
                  <a:cubicBezTo>
                    <a:pt x="608" y="37"/>
                    <a:pt x="213" y="219"/>
                    <a:pt x="122" y="371"/>
                  </a:cubicBezTo>
                  <a:cubicBezTo>
                    <a:pt x="0" y="554"/>
                    <a:pt x="152" y="766"/>
                    <a:pt x="335" y="766"/>
                  </a:cubicBezTo>
                  <a:cubicBezTo>
                    <a:pt x="548" y="766"/>
                    <a:pt x="700" y="645"/>
                    <a:pt x="882" y="554"/>
                  </a:cubicBezTo>
                  <a:cubicBezTo>
                    <a:pt x="943" y="523"/>
                    <a:pt x="1003" y="493"/>
                    <a:pt x="1064" y="432"/>
                  </a:cubicBezTo>
                  <a:cubicBezTo>
                    <a:pt x="1064" y="402"/>
                    <a:pt x="1095" y="371"/>
                    <a:pt x="1125" y="341"/>
                  </a:cubicBezTo>
                  <a:cubicBezTo>
                    <a:pt x="1125" y="280"/>
                    <a:pt x="1125" y="219"/>
                    <a:pt x="1095" y="158"/>
                  </a:cubicBezTo>
                  <a:cubicBezTo>
                    <a:pt x="1095" y="79"/>
                    <a:pt x="1049" y="0"/>
                    <a:pt x="978" y="0"/>
                  </a:cubicBezTo>
                  <a:close/>
                </a:path>
              </a:pathLst>
            </a:custGeom>
            <a:solidFill>
              <a:srgbClr val="7A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6"/>
            <p:cNvSpPr/>
            <p:nvPr/>
          </p:nvSpPr>
          <p:spPr>
            <a:xfrm>
              <a:off x="1885277" y="1741399"/>
              <a:ext cx="91587" cy="70801"/>
            </a:xfrm>
            <a:custGeom>
              <a:avLst/>
              <a:gdLst/>
              <a:ahLst/>
              <a:cxnLst/>
              <a:rect l="l" t="t" r="r" b="b"/>
              <a:pathLst>
                <a:path w="1269" h="981" extrusionOk="0">
                  <a:moveTo>
                    <a:pt x="479" y="0"/>
                  </a:moveTo>
                  <a:cubicBezTo>
                    <a:pt x="418" y="0"/>
                    <a:pt x="357" y="31"/>
                    <a:pt x="296" y="61"/>
                  </a:cubicBezTo>
                  <a:cubicBezTo>
                    <a:pt x="285" y="59"/>
                    <a:pt x="275" y="59"/>
                    <a:pt x="264" y="59"/>
                  </a:cubicBezTo>
                  <a:cubicBezTo>
                    <a:pt x="75" y="59"/>
                    <a:pt x="0" y="314"/>
                    <a:pt x="144" y="487"/>
                  </a:cubicBezTo>
                  <a:cubicBezTo>
                    <a:pt x="235" y="639"/>
                    <a:pt x="448" y="730"/>
                    <a:pt x="631" y="851"/>
                  </a:cubicBezTo>
                  <a:cubicBezTo>
                    <a:pt x="781" y="926"/>
                    <a:pt x="807" y="981"/>
                    <a:pt x="897" y="981"/>
                  </a:cubicBezTo>
                  <a:cubicBezTo>
                    <a:pt x="916" y="981"/>
                    <a:pt x="938" y="978"/>
                    <a:pt x="965" y="973"/>
                  </a:cubicBezTo>
                  <a:cubicBezTo>
                    <a:pt x="1056" y="943"/>
                    <a:pt x="1087" y="882"/>
                    <a:pt x="1117" y="821"/>
                  </a:cubicBezTo>
                  <a:cubicBezTo>
                    <a:pt x="1269" y="699"/>
                    <a:pt x="1147" y="426"/>
                    <a:pt x="1026" y="304"/>
                  </a:cubicBezTo>
                  <a:cubicBezTo>
                    <a:pt x="935" y="213"/>
                    <a:pt x="813" y="122"/>
                    <a:pt x="722" y="91"/>
                  </a:cubicBezTo>
                  <a:cubicBezTo>
                    <a:pt x="661" y="31"/>
                    <a:pt x="570" y="0"/>
                    <a:pt x="479" y="0"/>
                  </a:cubicBezTo>
                  <a:close/>
                </a:path>
              </a:pathLst>
            </a:custGeom>
            <a:solidFill>
              <a:srgbClr val="7A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6"/>
            <p:cNvSpPr/>
            <p:nvPr/>
          </p:nvSpPr>
          <p:spPr>
            <a:xfrm>
              <a:off x="1237522" y="1163362"/>
              <a:ext cx="1057471" cy="713858"/>
            </a:xfrm>
            <a:custGeom>
              <a:avLst/>
              <a:gdLst/>
              <a:ahLst/>
              <a:cxnLst/>
              <a:rect l="l" t="t" r="r" b="b"/>
              <a:pathLst>
                <a:path w="14652" h="9891" extrusionOk="0">
                  <a:moveTo>
                    <a:pt x="4539" y="0"/>
                  </a:moveTo>
                  <a:cubicBezTo>
                    <a:pt x="4328" y="0"/>
                    <a:pt x="4116" y="60"/>
                    <a:pt x="3922" y="198"/>
                  </a:cubicBezTo>
                  <a:cubicBezTo>
                    <a:pt x="3435" y="471"/>
                    <a:pt x="2919" y="897"/>
                    <a:pt x="2736" y="1444"/>
                  </a:cubicBezTo>
                  <a:cubicBezTo>
                    <a:pt x="2675" y="1535"/>
                    <a:pt x="2645" y="1626"/>
                    <a:pt x="2615" y="1717"/>
                  </a:cubicBezTo>
                  <a:cubicBezTo>
                    <a:pt x="2523" y="1930"/>
                    <a:pt x="2493" y="2173"/>
                    <a:pt x="2493" y="2416"/>
                  </a:cubicBezTo>
                  <a:cubicBezTo>
                    <a:pt x="2422" y="2405"/>
                    <a:pt x="2352" y="2399"/>
                    <a:pt x="2283" y="2399"/>
                  </a:cubicBezTo>
                  <a:cubicBezTo>
                    <a:pt x="1822" y="2399"/>
                    <a:pt x="1416" y="2654"/>
                    <a:pt x="1125" y="3024"/>
                  </a:cubicBezTo>
                  <a:cubicBezTo>
                    <a:pt x="1095" y="3055"/>
                    <a:pt x="1064" y="3055"/>
                    <a:pt x="1034" y="3085"/>
                  </a:cubicBezTo>
                  <a:cubicBezTo>
                    <a:pt x="639" y="3480"/>
                    <a:pt x="365" y="4027"/>
                    <a:pt x="487" y="4605"/>
                  </a:cubicBezTo>
                  <a:cubicBezTo>
                    <a:pt x="487" y="4696"/>
                    <a:pt x="487" y="4757"/>
                    <a:pt x="517" y="4848"/>
                  </a:cubicBezTo>
                  <a:cubicBezTo>
                    <a:pt x="548" y="5000"/>
                    <a:pt x="608" y="5182"/>
                    <a:pt x="730" y="5304"/>
                  </a:cubicBezTo>
                  <a:cubicBezTo>
                    <a:pt x="791" y="5395"/>
                    <a:pt x="882" y="5456"/>
                    <a:pt x="1004" y="5486"/>
                  </a:cubicBezTo>
                  <a:cubicBezTo>
                    <a:pt x="1064" y="5638"/>
                    <a:pt x="1156" y="5790"/>
                    <a:pt x="1247" y="5912"/>
                  </a:cubicBezTo>
                  <a:cubicBezTo>
                    <a:pt x="1216" y="5912"/>
                    <a:pt x="1156" y="5942"/>
                    <a:pt x="1064" y="5942"/>
                  </a:cubicBezTo>
                  <a:cubicBezTo>
                    <a:pt x="517" y="6216"/>
                    <a:pt x="1" y="6854"/>
                    <a:pt x="31" y="7493"/>
                  </a:cubicBezTo>
                  <a:cubicBezTo>
                    <a:pt x="92" y="7948"/>
                    <a:pt x="335" y="8587"/>
                    <a:pt x="882" y="8587"/>
                  </a:cubicBezTo>
                  <a:cubicBezTo>
                    <a:pt x="912" y="8648"/>
                    <a:pt x="912" y="8708"/>
                    <a:pt x="912" y="8769"/>
                  </a:cubicBezTo>
                  <a:lnTo>
                    <a:pt x="943" y="8769"/>
                  </a:lnTo>
                  <a:cubicBezTo>
                    <a:pt x="852" y="9012"/>
                    <a:pt x="882" y="9225"/>
                    <a:pt x="1004" y="9407"/>
                  </a:cubicBezTo>
                  <a:cubicBezTo>
                    <a:pt x="852" y="9529"/>
                    <a:pt x="912" y="9803"/>
                    <a:pt x="1125" y="9803"/>
                  </a:cubicBezTo>
                  <a:cubicBezTo>
                    <a:pt x="1135" y="9813"/>
                    <a:pt x="1145" y="9816"/>
                    <a:pt x="1156" y="9816"/>
                  </a:cubicBezTo>
                  <a:cubicBezTo>
                    <a:pt x="1176" y="9816"/>
                    <a:pt x="1196" y="9803"/>
                    <a:pt x="1216" y="9803"/>
                  </a:cubicBezTo>
                  <a:cubicBezTo>
                    <a:pt x="1247" y="9833"/>
                    <a:pt x="1277" y="9833"/>
                    <a:pt x="1308" y="9833"/>
                  </a:cubicBezTo>
                  <a:cubicBezTo>
                    <a:pt x="1520" y="9863"/>
                    <a:pt x="1429" y="9863"/>
                    <a:pt x="1520" y="9863"/>
                  </a:cubicBezTo>
                  <a:cubicBezTo>
                    <a:pt x="1564" y="9882"/>
                    <a:pt x="1607" y="9890"/>
                    <a:pt x="1648" y="9890"/>
                  </a:cubicBezTo>
                  <a:cubicBezTo>
                    <a:pt x="1809" y="9890"/>
                    <a:pt x="1940" y="9759"/>
                    <a:pt x="1915" y="9590"/>
                  </a:cubicBezTo>
                  <a:cubicBezTo>
                    <a:pt x="2007" y="9468"/>
                    <a:pt x="2067" y="9347"/>
                    <a:pt x="2159" y="9225"/>
                  </a:cubicBezTo>
                  <a:cubicBezTo>
                    <a:pt x="2250" y="9043"/>
                    <a:pt x="2311" y="8860"/>
                    <a:pt x="2402" y="8678"/>
                  </a:cubicBezTo>
                  <a:cubicBezTo>
                    <a:pt x="2584" y="8344"/>
                    <a:pt x="2736" y="7979"/>
                    <a:pt x="2827" y="7614"/>
                  </a:cubicBezTo>
                  <a:cubicBezTo>
                    <a:pt x="2827" y="7584"/>
                    <a:pt x="2827" y="7584"/>
                    <a:pt x="2827" y="7553"/>
                  </a:cubicBezTo>
                  <a:cubicBezTo>
                    <a:pt x="2858" y="7462"/>
                    <a:pt x="2888" y="7371"/>
                    <a:pt x="2919" y="7280"/>
                  </a:cubicBezTo>
                  <a:cubicBezTo>
                    <a:pt x="2949" y="7128"/>
                    <a:pt x="3010" y="6976"/>
                    <a:pt x="3040" y="6824"/>
                  </a:cubicBezTo>
                  <a:cubicBezTo>
                    <a:pt x="3101" y="6854"/>
                    <a:pt x="3162" y="6885"/>
                    <a:pt x="3223" y="6915"/>
                  </a:cubicBezTo>
                  <a:cubicBezTo>
                    <a:pt x="3379" y="6984"/>
                    <a:pt x="3548" y="7017"/>
                    <a:pt x="3717" y="7017"/>
                  </a:cubicBezTo>
                  <a:cubicBezTo>
                    <a:pt x="4142" y="7017"/>
                    <a:pt x="4573" y="6815"/>
                    <a:pt x="4833" y="6489"/>
                  </a:cubicBezTo>
                  <a:cubicBezTo>
                    <a:pt x="4955" y="6581"/>
                    <a:pt x="5107" y="6641"/>
                    <a:pt x="5259" y="6672"/>
                  </a:cubicBezTo>
                  <a:cubicBezTo>
                    <a:pt x="5415" y="6709"/>
                    <a:pt x="5580" y="6729"/>
                    <a:pt x="5744" y="6729"/>
                  </a:cubicBezTo>
                  <a:cubicBezTo>
                    <a:pt x="6122" y="6729"/>
                    <a:pt x="6494" y="6622"/>
                    <a:pt x="6748" y="6368"/>
                  </a:cubicBezTo>
                  <a:cubicBezTo>
                    <a:pt x="6840" y="6277"/>
                    <a:pt x="6931" y="6186"/>
                    <a:pt x="6961" y="6064"/>
                  </a:cubicBezTo>
                  <a:cubicBezTo>
                    <a:pt x="7133" y="6145"/>
                    <a:pt x="7323" y="6182"/>
                    <a:pt x="7514" y="6182"/>
                  </a:cubicBezTo>
                  <a:cubicBezTo>
                    <a:pt x="7897" y="6182"/>
                    <a:pt x="8288" y="6034"/>
                    <a:pt x="8572" y="5790"/>
                  </a:cubicBezTo>
                  <a:cubicBezTo>
                    <a:pt x="8724" y="5638"/>
                    <a:pt x="8815" y="5426"/>
                    <a:pt x="8906" y="5243"/>
                  </a:cubicBezTo>
                  <a:cubicBezTo>
                    <a:pt x="8998" y="5395"/>
                    <a:pt x="9089" y="5578"/>
                    <a:pt x="9241" y="5730"/>
                  </a:cubicBezTo>
                  <a:cubicBezTo>
                    <a:pt x="9429" y="5990"/>
                    <a:pt x="9686" y="6099"/>
                    <a:pt x="9953" y="6099"/>
                  </a:cubicBezTo>
                  <a:cubicBezTo>
                    <a:pt x="10246" y="6099"/>
                    <a:pt x="10552" y="5967"/>
                    <a:pt x="10791" y="5760"/>
                  </a:cubicBezTo>
                  <a:cubicBezTo>
                    <a:pt x="10973" y="6064"/>
                    <a:pt x="11338" y="6246"/>
                    <a:pt x="11703" y="6277"/>
                  </a:cubicBezTo>
                  <a:lnTo>
                    <a:pt x="11855" y="6277"/>
                  </a:lnTo>
                  <a:cubicBezTo>
                    <a:pt x="12037" y="6277"/>
                    <a:pt x="12250" y="6277"/>
                    <a:pt x="12432" y="6216"/>
                  </a:cubicBezTo>
                  <a:cubicBezTo>
                    <a:pt x="12949" y="6064"/>
                    <a:pt x="13466" y="5760"/>
                    <a:pt x="13648" y="5243"/>
                  </a:cubicBezTo>
                  <a:cubicBezTo>
                    <a:pt x="13709" y="5122"/>
                    <a:pt x="13739" y="4939"/>
                    <a:pt x="13739" y="4787"/>
                  </a:cubicBezTo>
                  <a:cubicBezTo>
                    <a:pt x="14013" y="4696"/>
                    <a:pt x="14256" y="4544"/>
                    <a:pt x="14408" y="4301"/>
                  </a:cubicBezTo>
                  <a:cubicBezTo>
                    <a:pt x="14651" y="3845"/>
                    <a:pt x="14530" y="3207"/>
                    <a:pt x="13983" y="3024"/>
                  </a:cubicBezTo>
                  <a:cubicBezTo>
                    <a:pt x="13861" y="2994"/>
                    <a:pt x="13739" y="2964"/>
                    <a:pt x="13648" y="2964"/>
                  </a:cubicBezTo>
                  <a:cubicBezTo>
                    <a:pt x="13587" y="2629"/>
                    <a:pt x="13435" y="2295"/>
                    <a:pt x="13192" y="2082"/>
                  </a:cubicBezTo>
                  <a:cubicBezTo>
                    <a:pt x="12854" y="1829"/>
                    <a:pt x="12412" y="1653"/>
                    <a:pt x="11961" y="1653"/>
                  </a:cubicBezTo>
                  <a:cubicBezTo>
                    <a:pt x="11926" y="1653"/>
                    <a:pt x="11890" y="1654"/>
                    <a:pt x="11855" y="1657"/>
                  </a:cubicBezTo>
                  <a:cubicBezTo>
                    <a:pt x="11794" y="1505"/>
                    <a:pt x="11703" y="1383"/>
                    <a:pt x="11551" y="1261"/>
                  </a:cubicBezTo>
                  <a:cubicBezTo>
                    <a:pt x="11217" y="988"/>
                    <a:pt x="10761" y="897"/>
                    <a:pt x="10305" y="866"/>
                  </a:cubicBezTo>
                  <a:cubicBezTo>
                    <a:pt x="9818" y="866"/>
                    <a:pt x="9332" y="957"/>
                    <a:pt x="8906" y="1201"/>
                  </a:cubicBezTo>
                  <a:cubicBezTo>
                    <a:pt x="8876" y="1231"/>
                    <a:pt x="8815" y="1261"/>
                    <a:pt x="8755" y="1292"/>
                  </a:cubicBezTo>
                  <a:cubicBezTo>
                    <a:pt x="8755" y="1261"/>
                    <a:pt x="8755" y="1231"/>
                    <a:pt x="8755" y="1201"/>
                  </a:cubicBezTo>
                  <a:cubicBezTo>
                    <a:pt x="8694" y="957"/>
                    <a:pt x="8542" y="684"/>
                    <a:pt x="8299" y="532"/>
                  </a:cubicBezTo>
                  <a:cubicBezTo>
                    <a:pt x="8086" y="410"/>
                    <a:pt x="7843" y="350"/>
                    <a:pt x="7599" y="319"/>
                  </a:cubicBezTo>
                  <a:cubicBezTo>
                    <a:pt x="7235" y="319"/>
                    <a:pt x="6900" y="441"/>
                    <a:pt x="6566" y="562"/>
                  </a:cubicBezTo>
                  <a:cubicBezTo>
                    <a:pt x="6599" y="548"/>
                    <a:pt x="6611" y="542"/>
                    <a:pt x="6609" y="542"/>
                  </a:cubicBezTo>
                  <a:cubicBezTo>
                    <a:pt x="6596" y="542"/>
                    <a:pt x="6126" y="728"/>
                    <a:pt x="6049" y="806"/>
                  </a:cubicBezTo>
                  <a:cubicBezTo>
                    <a:pt x="6019" y="836"/>
                    <a:pt x="5958" y="866"/>
                    <a:pt x="5928" y="897"/>
                  </a:cubicBezTo>
                  <a:cubicBezTo>
                    <a:pt x="5837" y="714"/>
                    <a:pt x="5685" y="532"/>
                    <a:pt x="5502" y="410"/>
                  </a:cubicBezTo>
                  <a:cubicBezTo>
                    <a:pt x="5237" y="164"/>
                    <a:pt x="4889" y="0"/>
                    <a:pt x="4539" y="0"/>
                  </a:cubicBezTo>
                  <a:close/>
                </a:path>
              </a:pathLst>
            </a:custGeom>
            <a:solidFill>
              <a:srgbClr val="7A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6"/>
            <p:cNvSpPr/>
            <p:nvPr/>
          </p:nvSpPr>
          <p:spPr>
            <a:xfrm>
              <a:off x="96751" y="2929014"/>
              <a:ext cx="2132409" cy="1462504"/>
            </a:xfrm>
            <a:custGeom>
              <a:avLst/>
              <a:gdLst/>
              <a:ahLst/>
              <a:cxnLst/>
              <a:rect l="l" t="t" r="r" b="b"/>
              <a:pathLst>
                <a:path w="29546" h="20264" extrusionOk="0">
                  <a:moveTo>
                    <a:pt x="18208" y="3515"/>
                  </a:moveTo>
                  <a:cubicBezTo>
                    <a:pt x="18603" y="3546"/>
                    <a:pt x="18998" y="3576"/>
                    <a:pt x="19363" y="3637"/>
                  </a:cubicBezTo>
                  <a:lnTo>
                    <a:pt x="19332" y="3637"/>
                  </a:lnTo>
                  <a:cubicBezTo>
                    <a:pt x="19180" y="3637"/>
                    <a:pt x="19029" y="3606"/>
                    <a:pt x="18877" y="3606"/>
                  </a:cubicBezTo>
                  <a:cubicBezTo>
                    <a:pt x="18633" y="3576"/>
                    <a:pt x="18421" y="3546"/>
                    <a:pt x="18208" y="3515"/>
                  </a:cubicBezTo>
                  <a:close/>
                  <a:moveTo>
                    <a:pt x="13259" y="1"/>
                  </a:moveTo>
                  <a:cubicBezTo>
                    <a:pt x="13117" y="1"/>
                    <a:pt x="12984" y="83"/>
                    <a:pt x="12889" y="202"/>
                  </a:cubicBezTo>
                  <a:cubicBezTo>
                    <a:pt x="11855" y="810"/>
                    <a:pt x="10518" y="2087"/>
                    <a:pt x="9879" y="2573"/>
                  </a:cubicBezTo>
                  <a:cubicBezTo>
                    <a:pt x="7843" y="4032"/>
                    <a:pt x="4925" y="6342"/>
                    <a:pt x="3466" y="7527"/>
                  </a:cubicBezTo>
                  <a:cubicBezTo>
                    <a:pt x="2797" y="8044"/>
                    <a:pt x="2189" y="8622"/>
                    <a:pt x="1551" y="9108"/>
                  </a:cubicBezTo>
                  <a:cubicBezTo>
                    <a:pt x="1587" y="9078"/>
                    <a:pt x="1600" y="9066"/>
                    <a:pt x="1598" y="9066"/>
                  </a:cubicBezTo>
                  <a:cubicBezTo>
                    <a:pt x="1590" y="9066"/>
                    <a:pt x="1320" y="9272"/>
                    <a:pt x="1247" y="9321"/>
                  </a:cubicBezTo>
                  <a:cubicBezTo>
                    <a:pt x="1004" y="9533"/>
                    <a:pt x="669" y="9716"/>
                    <a:pt x="305" y="10141"/>
                  </a:cubicBezTo>
                  <a:cubicBezTo>
                    <a:pt x="1" y="10567"/>
                    <a:pt x="214" y="11114"/>
                    <a:pt x="518" y="11509"/>
                  </a:cubicBezTo>
                  <a:cubicBezTo>
                    <a:pt x="669" y="11783"/>
                    <a:pt x="913" y="12056"/>
                    <a:pt x="1247" y="12056"/>
                  </a:cubicBezTo>
                  <a:cubicBezTo>
                    <a:pt x="1733" y="12056"/>
                    <a:pt x="2159" y="11813"/>
                    <a:pt x="2554" y="11570"/>
                  </a:cubicBezTo>
                  <a:cubicBezTo>
                    <a:pt x="2797" y="11509"/>
                    <a:pt x="2949" y="11357"/>
                    <a:pt x="3162" y="11296"/>
                  </a:cubicBezTo>
                  <a:cubicBezTo>
                    <a:pt x="3405" y="11205"/>
                    <a:pt x="3648" y="11084"/>
                    <a:pt x="3861" y="10962"/>
                  </a:cubicBezTo>
                  <a:cubicBezTo>
                    <a:pt x="4591" y="10628"/>
                    <a:pt x="5229" y="10324"/>
                    <a:pt x="5837" y="10081"/>
                  </a:cubicBezTo>
                  <a:cubicBezTo>
                    <a:pt x="7995" y="9169"/>
                    <a:pt x="10427" y="8074"/>
                    <a:pt x="12889" y="6889"/>
                  </a:cubicBezTo>
                  <a:cubicBezTo>
                    <a:pt x="14317" y="6220"/>
                    <a:pt x="16019" y="5369"/>
                    <a:pt x="17357" y="4913"/>
                  </a:cubicBezTo>
                  <a:cubicBezTo>
                    <a:pt x="17691" y="4761"/>
                    <a:pt x="18025" y="4670"/>
                    <a:pt x="18360" y="4609"/>
                  </a:cubicBezTo>
                  <a:cubicBezTo>
                    <a:pt x="18421" y="4609"/>
                    <a:pt x="18481" y="4609"/>
                    <a:pt x="18542" y="4579"/>
                  </a:cubicBezTo>
                  <a:cubicBezTo>
                    <a:pt x="18580" y="4587"/>
                    <a:pt x="18618" y="4590"/>
                    <a:pt x="18656" y="4590"/>
                  </a:cubicBezTo>
                  <a:cubicBezTo>
                    <a:pt x="18768" y="4590"/>
                    <a:pt x="18877" y="4556"/>
                    <a:pt x="18968" y="4488"/>
                  </a:cubicBezTo>
                  <a:lnTo>
                    <a:pt x="19120" y="4488"/>
                  </a:lnTo>
                  <a:cubicBezTo>
                    <a:pt x="19059" y="4640"/>
                    <a:pt x="19029" y="4792"/>
                    <a:pt x="19120" y="4944"/>
                  </a:cubicBezTo>
                  <a:cubicBezTo>
                    <a:pt x="19849" y="6342"/>
                    <a:pt x="20639" y="7679"/>
                    <a:pt x="21460" y="9017"/>
                  </a:cubicBezTo>
                  <a:cubicBezTo>
                    <a:pt x="21825" y="9837"/>
                    <a:pt x="22220" y="10628"/>
                    <a:pt x="22615" y="11448"/>
                  </a:cubicBezTo>
                  <a:cubicBezTo>
                    <a:pt x="22615" y="11479"/>
                    <a:pt x="22646" y="11509"/>
                    <a:pt x="22676" y="11540"/>
                  </a:cubicBezTo>
                  <a:cubicBezTo>
                    <a:pt x="22676" y="11570"/>
                    <a:pt x="22676" y="11600"/>
                    <a:pt x="22706" y="11631"/>
                  </a:cubicBezTo>
                  <a:cubicBezTo>
                    <a:pt x="23193" y="12664"/>
                    <a:pt x="23649" y="13728"/>
                    <a:pt x="24257" y="14701"/>
                  </a:cubicBezTo>
                  <a:cubicBezTo>
                    <a:pt x="24287" y="14762"/>
                    <a:pt x="24317" y="14792"/>
                    <a:pt x="24317" y="14853"/>
                  </a:cubicBezTo>
                  <a:cubicBezTo>
                    <a:pt x="24439" y="15035"/>
                    <a:pt x="24561" y="15248"/>
                    <a:pt x="24712" y="15430"/>
                  </a:cubicBezTo>
                  <a:cubicBezTo>
                    <a:pt x="24804" y="15613"/>
                    <a:pt x="24864" y="15765"/>
                    <a:pt x="25016" y="15886"/>
                  </a:cubicBezTo>
                  <a:cubicBezTo>
                    <a:pt x="25016" y="15947"/>
                    <a:pt x="25047" y="16008"/>
                    <a:pt x="25077" y="16069"/>
                  </a:cubicBezTo>
                  <a:cubicBezTo>
                    <a:pt x="25199" y="16403"/>
                    <a:pt x="25290" y="16768"/>
                    <a:pt x="25381" y="17102"/>
                  </a:cubicBezTo>
                  <a:cubicBezTo>
                    <a:pt x="25564" y="17528"/>
                    <a:pt x="25959" y="18257"/>
                    <a:pt x="25989" y="18348"/>
                  </a:cubicBezTo>
                  <a:cubicBezTo>
                    <a:pt x="26232" y="18865"/>
                    <a:pt x="26263" y="19230"/>
                    <a:pt x="26749" y="19807"/>
                  </a:cubicBezTo>
                  <a:cubicBezTo>
                    <a:pt x="26810" y="19868"/>
                    <a:pt x="26901" y="19959"/>
                    <a:pt x="26992" y="19990"/>
                  </a:cubicBezTo>
                  <a:cubicBezTo>
                    <a:pt x="27144" y="20172"/>
                    <a:pt x="27448" y="20263"/>
                    <a:pt x="27691" y="20263"/>
                  </a:cubicBezTo>
                  <a:cubicBezTo>
                    <a:pt x="28117" y="20263"/>
                    <a:pt x="28482" y="20081"/>
                    <a:pt x="28816" y="19898"/>
                  </a:cubicBezTo>
                  <a:cubicBezTo>
                    <a:pt x="29120" y="19746"/>
                    <a:pt x="28938" y="19838"/>
                    <a:pt x="29241" y="19716"/>
                  </a:cubicBezTo>
                  <a:cubicBezTo>
                    <a:pt x="29485" y="19564"/>
                    <a:pt x="29545" y="19260"/>
                    <a:pt x="29393" y="19078"/>
                  </a:cubicBezTo>
                  <a:cubicBezTo>
                    <a:pt x="29150" y="18683"/>
                    <a:pt x="28846" y="18014"/>
                    <a:pt x="28542" y="17254"/>
                  </a:cubicBezTo>
                  <a:cubicBezTo>
                    <a:pt x="28330" y="16494"/>
                    <a:pt x="28178" y="15734"/>
                    <a:pt x="27965" y="14974"/>
                  </a:cubicBezTo>
                  <a:cubicBezTo>
                    <a:pt x="27539" y="13363"/>
                    <a:pt x="27053" y="11722"/>
                    <a:pt x="26779" y="10081"/>
                  </a:cubicBezTo>
                  <a:cubicBezTo>
                    <a:pt x="26658" y="9199"/>
                    <a:pt x="26141" y="7406"/>
                    <a:pt x="25928" y="6160"/>
                  </a:cubicBezTo>
                  <a:cubicBezTo>
                    <a:pt x="25807" y="5612"/>
                    <a:pt x="25807" y="5491"/>
                    <a:pt x="25716" y="4822"/>
                  </a:cubicBezTo>
                  <a:cubicBezTo>
                    <a:pt x="25624" y="4245"/>
                    <a:pt x="25472" y="3728"/>
                    <a:pt x="25381" y="3150"/>
                  </a:cubicBezTo>
                  <a:cubicBezTo>
                    <a:pt x="25381" y="3090"/>
                    <a:pt x="25381" y="2998"/>
                    <a:pt x="25381" y="2968"/>
                  </a:cubicBezTo>
                  <a:cubicBezTo>
                    <a:pt x="25412" y="2877"/>
                    <a:pt x="25412" y="2755"/>
                    <a:pt x="25351" y="2694"/>
                  </a:cubicBezTo>
                  <a:cubicBezTo>
                    <a:pt x="25290" y="2542"/>
                    <a:pt x="25138" y="2421"/>
                    <a:pt x="24956" y="2421"/>
                  </a:cubicBezTo>
                  <a:cubicBezTo>
                    <a:pt x="24864" y="2421"/>
                    <a:pt x="24773" y="2451"/>
                    <a:pt x="24682" y="2512"/>
                  </a:cubicBezTo>
                  <a:cubicBezTo>
                    <a:pt x="24652" y="2482"/>
                    <a:pt x="24621" y="2482"/>
                    <a:pt x="24561" y="2451"/>
                  </a:cubicBezTo>
                  <a:lnTo>
                    <a:pt x="24409" y="2451"/>
                  </a:lnTo>
                  <a:cubicBezTo>
                    <a:pt x="24429" y="2451"/>
                    <a:pt x="24422" y="2438"/>
                    <a:pt x="24334" y="2438"/>
                  </a:cubicBezTo>
                  <a:cubicBezTo>
                    <a:pt x="24290" y="2438"/>
                    <a:pt x="24226" y="2441"/>
                    <a:pt x="24135" y="2451"/>
                  </a:cubicBezTo>
                  <a:cubicBezTo>
                    <a:pt x="23770" y="2451"/>
                    <a:pt x="23405" y="2451"/>
                    <a:pt x="23041" y="2421"/>
                  </a:cubicBezTo>
                  <a:cubicBezTo>
                    <a:pt x="20275" y="2208"/>
                    <a:pt x="18299" y="2147"/>
                    <a:pt x="15503" y="1144"/>
                  </a:cubicBezTo>
                  <a:cubicBezTo>
                    <a:pt x="15290" y="1083"/>
                    <a:pt x="15107" y="1023"/>
                    <a:pt x="14955" y="962"/>
                  </a:cubicBezTo>
                  <a:cubicBezTo>
                    <a:pt x="14955" y="962"/>
                    <a:pt x="14955" y="962"/>
                    <a:pt x="14925" y="932"/>
                  </a:cubicBezTo>
                  <a:cubicBezTo>
                    <a:pt x="14500" y="719"/>
                    <a:pt x="14074" y="445"/>
                    <a:pt x="13648" y="172"/>
                  </a:cubicBezTo>
                  <a:cubicBezTo>
                    <a:pt x="13648" y="141"/>
                    <a:pt x="13588" y="141"/>
                    <a:pt x="13557" y="111"/>
                  </a:cubicBezTo>
                  <a:lnTo>
                    <a:pt x="13496" y="50"/>
                  </a:lnTo>
                  <a:cubicBezTo>
                    <a:pt x="13496" y="80"/>
                    <a:pt x="13496" y="80"/>
                    <a:pt x="13496" y="80"/>
                  </a:cubicBezTo>
                  <a:cubicBezTo>
                    <a:pt x="13466" y="50"/>
                    <a:pt x="13436" y="50"/>
                    <a:pt x="13375" y="20"/>
                  </a:cubicBezTo>
                  <a:cubicBezTo>
                    <a:pt x="13336" y="7"/>
                    <a:pt x="13297" y="1"/>
                    <a:pt x="13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6"/>
            <p:cNvSpPr/>
            <p:nvPr/>
          </p:nvSpPr>
          <p:spPr>
            <a:xfrm>
              <a:off x="1608276" y="1919090"/>
              <a:ext cx="267688" cy="163399"/>
            </a:xfrm>
            <a:custGeom>
              <a:avLst/>
              <a:gdLst/>
              <a:ahLst/>
              <a:cxnLst/>
              <a:rect l="l" t="t" r="r" b="b"/>
              <a:pathLst>
                <a:path w="3709" h="2264" extrusionOk="0">
                  <a:moveTo>
                    <a:pt x="2146" y="1161"/>
                  </a:moveTo>
                  <a:cubicBezTo>
                    <a:pt x="2249" y="1161"/>
                    <a:pt x="2343" y="1178"/>
                    <a:pt x="2432" y="1216"/>
                  </a:cubicBezTo>
                  <a:cubicBezTo>
                    <a:pt x="2554" y="1277"/>
                    <a:pt x="2645" y="1338"/>
                    <a:pt x="2766" y="1429"/>
                  </a:cubicBezTo>
                  <a:cubicBezTo>
                    <a:pt x="2827" y="1490"/>
                    <a:pt x="2888" y="1520"/>
                    <a:pt x="2918" y="1581"/>
                  </a:cubicBezTo>
                  <a:cubicBezTo>
                    <a:pt x="2918" y="1611"/>
                    <a:pt x="2888" y="1672"/>
                    <a:pt x="2888" y="1702"/>
                  </a:cubicBezTo>
                  <a:cubicBezTo>
                    <a:pt x="2645" y="1915"/>
                    <a:pt x="2371" y="2037"/>
                    <a:pt x="2067" y="2067"/>
                  </a:cubicBezTo>
                  <a:cubicBezTo>
                    <a:pt x="1961" y="2086"/>
                    <a:pt x="1846" y="2097"/>
                    <a:pt x="1729" y="2097"/>
                  </a:cubicBezTo>
                  <a:cubicBezTo>
                    <a:pt x="1476" y="2097"/>
                    <a:pt x="1211" y="2049"/>
                    <a:pt x="1003" y="1946"/>
                  </a:cubicBezTo>
                  <a:cubicBezTo>
                    <a:pt x="943" y="1915"/>
                    <a:pt x="912" y="1915"/>
                    <a:pt x="852" y="1885"/>
                  </a:cubicBezTo>
                  <a:cubicBezTo>
                    <a:pt x="1003" y="1581"/>
                    <a:pt x="1368" y="1338"/>
                    <a:pt x="1672" y="1247"/>
                  </a:cubicBezTo>
                  <a:cubicBezTo>
                    <a:pt x="1849" y="1194"/>
                    <a:pt x="2005" y="1161"/>
                    <a:pt x="2146" y="1161"/>
                  </a:cubicBezTo>
                  <a:close/>
                  <a:moveTo>
                    <a:pt x="2098" y="0"/>
                  </a:moveTo>
                  <a:cubicBezTo>
                    <a:pt x="1733" y="0"/>
                    <a:pt x="1490" y="31"/>
                    <a:pt x="1155" y="122"/>
                  </a:cubicBezTo>
                  <a:lnTo>
                    <a:pt x="1125" y="122"/>
                  </a:lnTo>
                  <a:cubicBezTo>
                    <a:pt x="882" y="152"/>
                    <a:pt x="608" y="183"/>
                    <a:pt x="396" y="274"/>
                  </a:cubicBezTo>
                  <a:cubicBezTo>
                    <a:pt x="183" y="335"/>
                    <a:pt x="31" y="456"/>
                    <a:pt x="0" y="669"/>
                  </a:cubicBezTo>
                  <a:cubicBezTo>
                    <a:pt x="0" y="851"/>
                    <a:pt x="61" y="1034"/>
                    <a:pt x="122" y="1216"/>
                  </a:cubicBezTo>
                  <a:cubicBezTo>
                    <a:pt x="152" y="1307"/>
                    <a:pt x="183" y="1429"/>
                    <a:pt x="274" y="1550"/>
                  </a:cubicBezTo>
                  <a:cubicBezTo>
                    <a:pt x="426" y="1702"/>
                    <a:pt x="578" y="1854"/>
                    <a:pt x="730" y="1976"/>
                  </a:cubicBezTo>
                  <a:cubicBezTo>
                    <a:pt x="943" y="2128"/>
                    <a:pt x="1155" y="2189"/>
                    <a:pt x="1399" y="2250"/>
                  </a:cubicBezTo>
                  <a:cubicBezTo>
                    <a:pt x="1459" y="2260"/>
                    <a:pt x="1537" y="2263"/>
                    <a:pt x="1617" y="2263"/>
                  </a:cubicBezTo>
                  <a:cubicBezTo>
                    <a:pt x="1777" y="2263"/>
                    <a:pt x="1946" y="2250"/>
                    <a:pt x="2007" y="2250"/>
                  </a:cubicBezTo>
                  <a:cubicBezTo>
                    <a:pt x="2219" y="2219"/>
                    <a:pt x="2432" y="2189"/>
                    <a:pt x="2614" y="2098"/>
                  </a:cubicBezTo>
                  <a:cubicBezTo>
                    <a:pt x="2979" y="1915"/>
                    <a:pt x="3192" y="1611"/>
                    <a:pt x="3405" y="1307"/>
                  </a:cubicBezTo>
                  <a:cubicBezTo>
                    <a:pt x="3405" y="1277"/>
                    <a:pt x="3435" y="1277"/>
                    <a:pt x="3435" y="1247"/>
                  </a:cubicBezTo>
                  <a:cubicBezTo>
                    <a:pt x="3526" y="1125"/>
                    <a:pt x="3618" y="973"/>
                    <a:pt x="3648" y="821"/>
                  </a:cubicBezTo>
                  <a:cubicBezTo>
                    <a:pt x="3648" y="791"/>
                    <a:pt x="3648" y="760"/>
                    <a:pt x="3648" y="730"/>
                  </a:cubicBezTo>
                  <a:cubicBezTo>
                    <a:pt x="3678" y="730"/>
                    <a:pt x="3678" y="699"/>
                    <a:pt x="3678" y="699"/>
                  </a:cubicBezTo>
                  <a:cubicBezTo>
                    <a:pt x="3709" y="608"/>
                    <a:pt x="3709" y="517"/>
                    <a:pt x="3678" y="395"/>
                  </a:cubicBezTo>
                  <a:cubicBezTo>
                    <a:pt x="3648" y="304"/>
                    <a:pt x="3587" y="274"/>
                    <a:pt x="3526" y="243"/>
                  </a:cubicBezTo>
                  <a:cubicBezTo>
                    <a:pt x="3496" y="213"/>
                    <a:pt x="3496" y="213"/>
                    <a:pt x="3496" y="213"/>
                  </a:cubicBezTo>
                  <a:cubicBezTo>
                    <a:pt x="3466" y="183"/>
                    <a:pt x="3435" y="183"/>
                    <a:pt x="3435" y="183"/>
                  </a:cubicBezTo>
                  <a:cubicBezTo>
                    <a:pt x="3283" y="122"/>
                    <a:pt x="3131" y="91"/>
                    <a:pt x="2979" y="61"/>
                  </a:cubicBezTo>
                  <a:cubicBezTo>
                    <a:pt x="2736" y="0"/>
                    <a:pt x="2402" y="0"/>
                    <a:pt x="209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6"/>
            <p:cNvSpPr/>
            <p:nvPr/>
          </p:nvSpPr>
          <p:spPr>
            <a:xfrm>
              <a:off x="1549022" y="1883942"/>
              <a:ext cx="54923" cy="59326"/>
            </a:xfrm>
            <a:custGeom>
              <a:avLst/>
              <a:gdLst/>
              <a:ahLst/>
              <a:cxnLst/>
              <a:rect l="l" t="t" r="r" b="b"/>
              <a:pathLst>
                <a:path w="761" h="822" extrusionOk="0">
                  <a:moveTo>
                    <a:pt x="396" y="1"/>
                  </a:moveTo>
                  <a:cubicBezTo>
                    <a:pt x="183" y="1"/>
                    <a:pt x="1" y="183"/>
                    <a:pt x="1" y="396"/>
                  </a:cubicBezTo>
                  <a:cubicBezTo>
                    <a:pt x="1" y="639"/>
                    <a:pt x="183" y="822"/>
                    <a:pt x="396" y="822"/>
                  </a:cubicBezTo>
                  <a:cubicBezTo>
                    <a:pt x="609" y="822"/>
                    <a:pt x="761" y="639"/>
                    <a:pt x="761" y="396"/>
                  </a:cubicBezTo>
                  <a:cubicBezTo>
                    <a:pt x="761" y="183"/>
                    <a:pt x="609"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6"/>
            <p:cNvSpPr/>
            <p:nvPr/>
          </p:nvSpPr>
          <p:spPr>
            <a:xfrm>
              <a:off x="1884700" y="1864239"/>
              <a:ext cx="54923" cy="59326"/>
            </a:xfrm>
            <a:custGeom>
              <a:avLst/>
              <a:gdLst/>
              <a:ahLst/>
              <a:cxnLst/>
              <a:rect l="l" t="t" r="r" b="b"/>
              <a:pathLst>
                <a:path w="761" h="822" extrusionOk="0">
                  <a:moveTo>
                    <a:pt x="395" y="0"/>
                  </a:moveTo>
                  <a:cubicBezTo>
                    <a:pt x="183" y="0"/>
                    <a:pt x="0" y="183"/>
                    <a:pt x="0" y="396"/>
                  </a:cubicBezTo>
                  <a:cubicBezTo>
                    <a:pt x="0" y="639"/>
                    <a:pt x="183" y="821"/>
                    <a:pt x="395" y="821"/>
                  </a:cubicBezTo>
                  <a:cubicBezTo>
                    <a:pt x="608" y="821"/>
                    <a:pt x="760" y="639"/>
                    <a:pt x="760" y="396"/>
                  </a:cubicBezTo>
                  <a:cubicBezTo>
                    <a:pt x="760" y="183"/>
                    <a:pt x="608" y="0"/>
                    <a:pt x="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6"/>
            <p:cNvSpPr/>
            <p:nvPr/>
          </p:nvSpPr>
          <p:spPr>
            <a:xfrm>
              <a:off x="1502976" y="1764423"/>
              <a:ext cx="116342" cy="57449"/>
            </a:xfrm>
            <a:custGeom>
              <a:avLst/>
              <a:gdLst/>
              <a:ahLst/>
              <a:cxnLst/>
              <a:rect l="l" t="t" r="r" b="b"/>
              <a:pathLst>
                <a:path w="1612" h="796" extrusionOk="0">
                  <a:moveTo>
                    <a:pt x="1125" y="168"/>
                  </a:moveTo>
                  <a:cubicBezTo>
                    <a:pt x="1216" y="168"/>
                    <a:pt x="1368" y="228"/>
                    <a:pt x="1307" y="259"/>
                  </a:cubicBezTo>
                  <a:cubicBezTo>
                    <a:pt x="1064" y="441"/>
                    <a:pt x="730" y="624"/>
                    <a:pt x="426" y="654"/>
                  </a:cubicBezTo>
                  <a:cubicBezTo>
                    <a:pt x="410" y="655"/>
                    <a:pt x="396" y="656"/>
                    <a:pt x="383" y="656"/>
                  </a:cubicBezTo>
                  <a:cubicBezTo>
                    <a:pt x="147" y="656"/>
                    <a:pt x="379" y="404"/>
                    <a:pt x="639" y="289"/>
                  </a:cubicBezTo>
                  <a:cubicBezTo>
                    <a:pt x="669" y="259"/>
                    <a:pt x="730" y="228"/>
                    <a:pt x="760" y="228"/>
                  </a:cubicBezTo>
                  <a:cubicBezTo>
                    <a:pt x="852" y="198"/>
                    <a:pt x="912" y="198"/>
                    <a:pt x="1003" y="168"/>
                  </a:cubicBezTo>
                  <a:cubicBezTo>
                    <a:pt x="1024" y="168"/>
                    <a:pt x="1058" y="181"/>
                    <a:pt x="1087" y="181"/>
                  </a:cubicBezTo>
                  <a:cubicBezTo>
                    <a:pt x="1101" y="181"/>
                    <a:pt x="1115" y="178"/>
                    <a:pt x="1125" y="168"/>
                  </a:cubicBezTo>
                  <a:close/>
                  <a:moveTo>
                    <a:pt x="1015" y="0"/>
                  </a:moveTo>
                  <a:cubicBezTo>
                    <a:pt x="943" y="0"/>
                    <a:pt x="867" y="16"/>
                    <a:pt x="791" y="46"/>
                  </a:cubicBezTo>
                  <a:cubicBezTo>
                    <a:pt x="760" y="46"/>
                    <a:pt x="669" y="76"/>
                    <a:pt x="639" y="137"/>
                  </a:cubicBezTo>
                  <a:cubicBezTo>
                    <a:pt x="304" y="259"/>
                    <a:pt x="0" y="532"/>
                    <a:pt x="244" y="745"/>
                  </a:cubicBezTo>
                  <a:cubicBezTo>
                    <a:pt x="279" y="781"/>
                    <a:pt x="336" y="795"/>
                    <a:pt x="395" y="795"/>
                  </a:cubicBezTo>
                  <a:cubicBezTo>
                    <a:pt x="436" y="795"/>
                    <a:pt x="479" y="788"/>
                    <a:pt x="517" y="775"/>
                  </a:cubicBezTo>
                  <a:cubicBezTo>
                    <a:pt x="760" y="745"/>
                    <a:pt x="912" y="654"/>
                    <a:pt x="1155" y="532"/>
                  </a:cubicBezTo>
                  <a:cubicBezTo>
                    <a:pt x="1429" y="411"/>
                    <a:pt x="1611" y="228"/>
                    <a:pt x="1216" y="46"/>
                  </a:cubicBezTo>
                  <a:cubicBezTo>
                    <a:pt x="1155" y="16"/>
                    <a:pt x="1087" y="0"/>
                    <a:pt x="101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6"/>
            <p:cNvSpPr/>
            <p:nvPr/>
          </p:nvSpPr>
          <p:spPr>
            <a:xfrm>
              <a:off x="1878132" y="1743204"/>
              <a:ext cx="109414" cy="70296"/>
            </a:xfrm>
            <a:custGeom>
              <a:avLst/>
              <a:gdLst/>
              <a:ahLst/>
              <a:cxnLst/>
              <a:rect l="l" t="t" r="r" b="b"/>
              <a:pathLst>
                <a:path w="1516" h="974" extrusionOk="0">
                  <a:moveTo>
                    <a:pt x="427" y="130"/>
                  </a:moveTo>
                  <a:cubicBezTo>
                    <a:pt x="518" y="130"/>
                    <a:pt x="618" y="144"/>
                    <a:pt x="699" y="158"/>
                  </a:cubicBezTo>
                  <a:cubicBezTo>
                    <a:pt x="790" y="188"/>
                    <a:pt x="912" y="249"/>
                    <a:pt x="1003" y="310"/>
                  </a:cubicBezTo>
                  <a:lnTo>
                    <a:pt x="1034" y="310"/>
                  </a:lnTo>
                  <a:cubicBezTo>
                    <a:pt x="1003" y="370"/>
                    <a:pt x="1034" y="431"/>
                    <a:pt x="1094" y="431"/>
                  </a:cubicBezTo>
                  <a:cubicBezTo>
                    <a:pt x="1186" y="553"/>
                    <a:pt x="1246" y="644"/>
                    <a:pt x="1277" y="735"/>
                  </a:cubicBezTo>
                  <a:cubicBezTo>
                    <a:pt x="1246" y="766"/>
                    <a:pt x="1246" y="766"/>
                    <a:pt x="1216" y="796"/>
                  </a:cubicBezTo>
                  <a:cubicBezTo>
                    <a:pt x="1246" y="796"/>
                    <a:pt x="1216" y="796"/>
                    <a:pt x="1186" y="826"/>
                  </a:cubicBezTo>
                  <a:lnTo>
                    <a:pt x="1155" y="826"/>
                  </a:lnTo>
                  <a:cubicBezTo>
                    <a:pt x="1003" y="826"/>
                    <a:pt x="912" y="766"/>
                    <a:pt x="760" y="674"/>
                  </a:cubicBezTo>
                  <a:cubicBezTo>
                    <a:pt x="638" y="583"/>
                    <a:pt x="365" y="431"/>
                    <a:pt x="304" y="401"/>
                  </a:cubicBezTo>
                  <a:cubicBezTo>
                    <a:pt x="213" y="310"/>
                    <a:pt x="182" y="249"/>
                    <a:pt x="182" y="218"/>
                  </a:cubicBezTo>
                  <a:cubicBezTo>
                    <a:pt x="216" y="151"/>
                    <a:pt x="315" y="130"/>
                    <a:pt x="427" y="130"/>
                  </a:cubicBezTo>
                  <a:close/>
                  <a:moveTo>
                    <a:pt x="448" y="0"/>
                  </a:moveTo>
                  <a:cubicBezTo>
                    <a:pt x="410" y="0"/>
                    <a:pt x="372" y="2"/>
                    <a:pt x="334" y="6"/>
                  </a:cubicBezTo>
                  <a:cubicBezTo>
                    <a:pt x="182" y="6"/>
                    <a:pt x="0" y="127"/>
                    <a:pt x="30" y="279"/>
                  </a:cubicBezTo>
                  <a:cubicBezTo>
                    <a:pt x="91" y="462"/>
                    <a:pt x="243" y="553"/>
                    <a:pt x="395" y="614"/>
                  </a:cubicBezTo>
                  <a:cubicBezTo>
                    <a:pt x="578" y="735"/>
                    <a:pt x="760" y="857"/>
                    <a:pt x="973" y="948"/>
                  </a:cubicBezTo>
                  <a:cubicBezTo>
                    <a:pt x="1030" y="965"/>
                    <a:pt x="1082" y="974"/>
                    <a:pt x="1130" y="974"/>
                  </a:cubicBezTo>
                  <a:cubicBezTo>
                    <a:pt x="1412" y="974"/>
                    <a:pt x="1515" y="691"/>
                    <a:pt x="1307" y="431"/>
                  </a:cubicBezTo>
                  <a:cubicBezTo>
                    <a:pt x="1246" y="370"/>
                    <a:pt x="1216" y="340"/>
                    <a:pt x="1186" y="310"/>
                  </a:cubicBezTo>
                  <a:cubicBezTo>
                    <a:pt x="999" y="96"/>
                    <a:pt x="719" y="0"/>
                    <a:pt x="44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6"/>
            <p:cNvSpPr/>
            <p:nvPr/>
          </p:nvSpPr>
          <p:spPr>
            <a:xfrm>
              <a:off x="1235357" y="1596186"/>
              <a:ext cx="120095" cy="249284"/>
            </a:xfrm>
            <a:custGeom>
              <a:avLst/>
              <a:gdLst/>
              <a:ahLst/>
              <a:cxnLst/>
              <a:rect l="l" t="t" r="r" b="b"/>
              <a:pathLst>
                <a:path w="1664" h="3454" extrusionOk="0">
                  <a:moveTo>
                    <a:pt x="1546" y="0"/>
                  </a:moveTo>
                  <a:cubicBezTo>
                    <a:pt x="1537" y="0"/>
                    <a:pt x="1528" y="2"/>
                    <a:pt x="1520" y="6"/>
                  </a:cubicBezTo>
                  <a:cubicBezTo>
                    <a:pt x="942" y="67"/>
                    <a:pt x="456" y="492"/>
                    <a:pt x="243" y="1040"/>
                  </a:cubicBezTo>
                  <a:cubicBezTo>
                    <a:pt x="0" y="1556"/>
                    <a:pt x="61" y="2043"/>
                    <a:pt x="547" y="2407"/>
                  </a:cubicBezTo>
                  <a:cubicBezTo>
                    <a:pt x="638" y="2468"/>
                    <a:pt x="790" y="2559"/>
                    <a:pt x="851" y="2590"/>
                  </a:cubicBezTo>
                  <a:cubicBezTo>
                    <a:pt x="821" y="2651"/>
                    <a:pt x="760" y="2803"/>
                    <a:pt x="760" y="2955"/>
                  </a:cubicBezTo>
                  <a:cubicBezTo>
                    <a:pt x="790" y="3137"/>
                    <a:pt x="851" y="3289"/>
                    <a:pt x="973" y="3410"/>
                  </a:cubicBezTo>
                  <a:cubicBezTo>
                    <a:pt x="994" y="3432"/>
                    <a:pt x="1001" y="3453"/>
                    <a:pt x="1035" y="3453"/>
                  </a:cubicBezTo>
                  <a:cubicBezTo>
                    <a:pt x="1049" y="3453"/>
                    <a:pt x="1068" y="3450"/>
                    <a:pt x="1094" y="3441"/>
                  </a:cubicBezTo>
                  <a:cubicBezTo>
                    <a:pt x="1277" y="3350"/>
                    <a:pt x="1094" y="3228"/>
                    <a:pt x="1064" y="3167"/>
                  </a:cubicBezTo>
                  <a:cubicBezTo>
                    <a:pt x="1064" y="3167"/>
                    <a:pt x="1064" y="3137"/>
                    <a:pt x="1064" y="3137"/>
                  </a:cubicBezTo>
                  <a:cubicBezTo>
                    <a:pt x="1064" y="3137"/>
                    <a:pt x="1064" y="3137"/>
                    <a:pt x="1064" y="3106"/>
                  </a:cubicBezTo>
                  <a:cubicBezTo>
                    <a:pt x="1034" y="3106"/>
                    <a:pt x="1003" y="2955"/>
                    <a:pt x="1003" y="2955"/>
                  </a:cubicBezTo>
                  <a:cubicBezTo>
                    <a:pt x="1003" y="2924"/>
                    <a:pt x="1003" y="2894"/>
                    <a:pt x="1003" y="2863"/>
                  </a:cubicBezTo>
                  <a:cubicBezTo>
                    <a:pt x="1034" y="2681"/>
                    <a:pt x="1064" y="2711"/>
                    <a:pt x="1064" y="2529"/>
                  </a:cubicBezTo>
                  <a:cubicBezTo>
                    <a:pt x="1064" y="2468"/>
                    <a:pt x="973" y="2438"/>
                    <a:pt x="882" y="2407"/>
                  </a:cubicBezTo>
                  <a:cubicBezTo>
                    <a:pt x="699" y="2286"/>
                    <a:pt x="608" y="2195"/>
                    <a:pt x="456" y="2012"/>
                  </a:cubicBezTo>
                  <a:cubicBezTo>
                    <a:pt x="152" y="1617"/>
                    <a:pt x="426" y="827"/>
                    <a:pt x="973" y="401"/>
                  </a:cubicBezTo>
                  <a:cubicBezTo>
                    <a:pt x="1064" y="340"/>
                    <a:pt x="1155" y="280"/>
                    <a:pt x="1246" y="249"/>
                  </a:cubicBezTo>
                  <a:cubicBezTo>
                    <a:pt x="1338" y="189"/>
                    <a:pt x="1520" y="219"/>
                    <a:pt x="1611" y="128"/>
                  </a:cubicBezTo>
                  <a:cubicBezTo>
                    <a:pt x="1664" y="75"/>
                    <a:pt x="1603" y="0"/>
                    <a:pt x="154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6"/>
            <p:cNvSpPr/>
            <p:nvPr/>
          </p:nvSpPr>
          <p:spPr>
            <a:xfrm>
              <a:off x="1261628" y="1159825"/>
              <a:ext cx="1035531" cy="706857"/>
            </a:xfrm>
            <a:custGeom>
              <a:avLst/>
              <a:gdLst/>
              <a:ahLst/>
              <a:cxnLst/>
              <a:rect l="l" t="t" r="r" b="b"/>
              <a:pathLst>
                <a:path w="14348" h="9794" extrusionOk="0">
                  <a:moveTo>
                    <a:pt x="5411" y="1158"/>
                  </a:moveTo>
                  <a:lnTo>
                    <a:pt x="5411" y="1158"/>
                  </a:lnTo>
                  <a:cubicBezTo>
                    <a:pt x="5563" y="1493"/>
                    <a:pt x="5563" y="1858"/>
                    <a:pt x="5381" y="2192"/>
                  </a:cubicBezTo>
                  <a:cubicBezTo>
                    <a:pt x="5257" y="2371"/>
                    <a:pt x="5164" y="2469"/>
                    <a:pt x="5103" y="2469"/>
                  </a:cubicBezTo>
                  <a:cubicBezTo>
                    <a:pt x="5028" y="2469"/>
                    <a:pt x="5000" y="2326"/>
                    <a:pt x="5016" y="2010"/>
                  </a:cubicBezTo>
                  <a:cubicBezTo>
                    <a:pt x="5016" y="1675"/>
                    <a:pt x="5168" y="1371"/>
                    <a:pt x="5411" y="1158"/>
                  </a:cubicBezTo>
                  <a:close/>
                  <a:moveTo>
                    <a:pt x="11399" y="1888"/>
                  </a:moveTo>
                  <a:lnTo>
                    <a:pt x="11399" y="1888"/>
                  </a:lnTo>
                  <a:cubicBezTo>
                    <a:pt x="11460" y="2131"/>
                    <a:pt x="11399" y="2374"/>
                    <a:pt x="11156" y="2648"/>
                  </a:cubicBezTo>
                  <a:cubicBezTo>
                    <a:pt x="10970" y="2849"/>
                    <a:pt x="10698" y="2956"/>
                    <a:pt x="10491" y="2956"/>
                  </a:cubicBezTo>
                  <a:cubicBezTo>
                    <a:pt x="10292" y="2956"/>
                    <a:pt x="10154" y="2857"/>
                    <a:pt x="10214" y="2648"/>
                  </a:cubicBezTo>
                  <a:cubicBezTo>
                    <a:pt x="10366" y="2222"/>
                    <a:pt x="10883" y="1949"/>
                    <a:pt x="11399" y="1888"/>
                  </a:cubicBezTo>
                  <a:close/>
                  <a:moveTo>
                    <a:pt x="12742" y="2960"/>
                  </a:moveTo>
                  <a:cubicBezTo>
                    <a:pt x="12831" y="2960"/>
                    <a:pt x="12922" y="2967"/>
                    <a:pt x="13010" y="2982"/>
                  </a:cubicBezTo>
                  <a:cubicBezTo>
                    <a:pt x="13041" y="3195"/>
                    <a:pt x="13010" y="3377"/>
                    <a:pt x="12919" y="3590"/>
                  </a:cubicBezTo>
                  <a:cubicBezTo>
                    <a:pt x="12720" y="3875"/>
                    <a:pt x="12361" y="4079"/>
                    <a:pt x="11992" y="4079"/>
                  </a:cubicBezTo>
                  <a:cubicBezTo>
                    <a:pt x="11966" y="4079"/>
                    <a:pt x="11941" y="4078"/>
                    <a:pt x="11916" y="4076"/>
                  </a:cubicBezTo>
                  <a:cubicBezTo>
                    <a:pt x="11369" y="4046"/>
                    <a:pt x="11703" y="3377"/>
                    <a:pt x="12007" y="3195"/>
                  </a:cubicBezTo>
                  <a:cubicBezTo>
                    <a:pt x="12191" y="3034"/>
                    <a:pt x="12463" y="2960"/>
                    <a:pt x="12742" y="2960"/>
                  </a:cubicBezTo>
                  <a:close/>
                  <a:moveTo>
                    <a:pt x="6368" y="4315"/>
                  </a:moveTo>
                  <a:cubicBezTo>
                    <a:pt x="6509" y="4315"/>
                    <a:pt x="6663" y="4446"/>
                    <a:pt x="6718" y="4776"/>
                  </a:cubicBezTo>
                  <a:cubicBezTo>
                    <a:pt x="6749" y="5049"/>
                    <a:pt x="6658" y="5383"/>
                    <a:pt x="6506" y="5718"/>
                  </a:cubicBezTo>
                  <a:cubicBezTo>
                    <a:pt x="6384" y="5627"/>
                    <a:pt x="6262" y="5535"/>
                    <a:pt x="6171" y="5383"/>
                  </a:cubicBezTo>
                  <a:cubicBezTo>
                    <a:pt x="6080" y="5201"/>
                    <a:pt x="6019" y="4988"/>
                    <a:pt x="6080" y="4745"/>
                  </a:cubicBezTo>
                  <a:cubicBezTo>
                    <a:pt x="6141" y="4502"/>
                    <a:pt x="6232" y="4320"/>
                    <a:pt x="6323" y="4320"/>
                  </a:cubicBezTo>
                  <a:cubicBezTo>
                    <a:pt x="6338" y="4317"/>
                    <a:pt x="6353" y="4315"/>
                    <a:pt x="6368" y="4315"/>
                  </a:cubicBezTo>
                  <a:close/>
                  <a:moveTo>
                    <a:pt x="4391" y="4683"/>
                  </a:moveTo>
                  <a:cubicBezTo>
                    <a:pt x="4397" y="4683"/>
                    <a:pt x="4403" y="4684"/>
                    <a:pt x="4408" y="4684"/>
                  </a:cubicBezTo>
                  <a:cubicBezTo>
                    <a:pt x="4712" y="4715"/>
                    <a:pt x="4651" y="5383"/>
                    <a:pt x="4469" y="5961"/>
                  </a:cubicBezTo>
                  <a:cubicBezTo>
                    <a:pt x="4439" y="6052"/>
                    <a:pt x="4378" y="6143"/>
                    <a:pt x="4347" y="6235"/>
                  </a:cubicBezTo>
                  <a:cubicBezTo>
                    <a:pt x="4135" y="6052"/>
                    <a:pt x="4013" y="5779"/>
                    <a:pt x="4013" y="5475"/>
                  </a:cubicBezTo>
                  <a:cubicBezTo>
                    <a:pt x="4013" y="5208"/>
                    <a:pt x="4186" y="4683"/>
                    <a:pt x="4391" y="4683"/>
                  </a:cubicBezTo>
                  <a:close/>
                  <a:moveTo>
                    <a:pt x="4008" y="1"/>
                  </a:moveTo>
                  <a:cubicBezTo>
                    <a:pt x="3904" y="1"/>
                    <a:pt x="3802" y="11"/>
                    <a:pt x="3709" y="34"/>
                  </a:cubicBezTo>
                  <a:cubicBezTo>
                    <a:pt x="3192" y="186"/>
                    <a:pt x="2797" y="520"/>
                    <a:pt x="2463" y="915"/>
                  </a:cubicBezTo>
                  <a:cubicBezTo>
                    <a:pt x="2068" y="1310"/>
                    <a:pt x="1885" y="1888"/>
                    <a:pt x="1946" y="2435"/>
                  </a:cubicBezTo>
                  <a:lnTo>
                    <a:pt x="1764" y="2435"/>
                  </a:lnTo>
                  <a:cubicBezTo>
                    <a:pt x="943" y="2435"/>
                    <a:pt x="396" y="3165"/>
                    <a:pt x="153" y="3864"/>
                  </a:cubicBezTo>
                  <a:cubicBezTo>
                    <a:pt x="1" y="4350"/>
                    <a:pt x="62" y="4867"/>
                    <a:pt x="335" y="5292"/>
                  </a:cubicBezTo>
                  <a:cubicBezTo>
                    <a:pt x="518" y="5566"/>
                    <a:pt x="761" y="5839"/>
                    <a:pt x="1034" y="5961"/>
                  </a:cubicBezTo>
                  <a:cubicBezTo>
                    <a:pt x="1044" y="5964"/>
                    <a:pt x="1054" y="5966"/>
                    <a:pt x="1062" y="5966"/>
                  </a:cubicBezTo>
                  <a:cubicBezTo>
                    <a:pt x="1131" y="5966"/>
                    <a:pt x="1149" y="5866"/>
                    <a:pt x="1095" y="5839"/>
                  </a:cubicBezTo>
                  <a:cubicBezTo>
                    <a:pt x="457" y="5444"/>
                    <a:pt x="122" y="4684"/>
                    <a:pt x="305" y="4046"/>
                  </a:cubicBezTo>
                  <a:cubicBezTo>
                    <a:pt x="514" y="3289"/>
                    <a:pt x="1082" y="2689"/>
                    <a:pt x="1758" y="2689"/>
                  </a:cubicBezTo>
                  <a:cubicBezTo>
                    <a:pt x="1869" y="2689"/>
                    <a:pt x="1983" y="2705"/>
                    <a:pt x="2098" y="2739"/>
                  </a:cubicBezTo>
                  <a:cubicBezTo>
                    <a:pt x="2120" y="2744"/>
                    <a:pt x="2140" y="2747"/>
                    <a:pt x="2160" y="2747"/>
                  </a:cubicBezTo>
                  <a:cubicBezTo>
                    <a:pt x="2249" y="2747"/>
                    <a:pt x="2311" y="2692"/>
                    <a:pt x="2311" y="2617"/>
                  </a:cubicBezTo>
                  <a:cubicBezTo>
                    <a:pt x="2281" y="2465"/>
                    <a:pt x="2220" y="2496"/>
                    <a:pt x="2220" y="2405"/>
                  </a:cubicBezTo>
                  <a:cubicBezTo>
                    <a:pt x="2189" y="2253"/>
                    <a:pt x="2250" y="1675"/>
                    <a:pt x="2341" y="1554"/>
                  </a:cubicBezTo>
                  <a:cubicBezTo>
                    <a:pt x="2585" y="1067"/>
                    <a:pt x="2980" y="672"/>
                    <a:pt x="3436" y="399"/>
                  </a:cubicBezTo>
                  <a:cubicBezTo>
                    <a:pt x="3650" y="286"/>
                    <a:pt x="3857" y="231"/>
                    <a:pt x="4055" y="231"/>
                  </a:cubicBezTo>
                  <a:cubicBezTo>
                    <a:pt x="4389" y="231"/>
                    <a:pt x="4699" y="386"/>
                    <a:pt x="4986" y="672"/>
                  </a:cubicBezTo>
                  <a:cubicBezTo>
                    <a:pt x="5107" y="763"/>
                    <a:pt x="5199" y="855"/>
                    <a:pt x="5259" y="946"/>
                  </a:cubicBezTo>
                  <a:cubicBezTo>
                    <a:pt x="4955" y="1250"/>
                    <a:pt x="4743" y="1645"/>
                    <a:pt x="4743" y="2070"/>
                  </a:cubicBezTo>
                  <a:cubicBezTo>
                    <a:pt x="4743" y="2283"/>
                    <a:pt x="4743" y="2526"/>
                    <a:pt x="4925" y="2648"/>
                  </a:cubicBezTo>
                  <a:cubicBezTo>
                    <a:pt x="4990" y="2687"/>
                    <a:pt x="5053" y="2703"/>
                    <a:pt x="5114" y="2703"/>
                  </a:cubicBezTo>
                  <a:cubicBezTo>
                    <a:pt x="5339" y="2703"/>
                    <a:pt x="5528" y="2474"/>
                    <a:pt x="5624" y="2283"/>
                  </a:cubicBezTo>
                  <a:cubicBezTo>
                    <a:pt x="5837" y="1858"/>
                    <a:pt x="5837" y="1371"/>
                    <a:pt x="5624" y="976"/>
                  </a:cubicBezTo>
                  <a:cubicBezTo>
                    <a:pt x="6043" y="668"/>
                    <a:pt x="6606" y="495"/>
                    <a:pt x="7104" y="495"/>
                  </a:cubicBezTo>
                  <a:cubicBezTo>
                    <a:pt x="7835" y="495"/>
                    <a:pt x="8425" y="868"/>
                    <a:pt x="8208" y="1736"/>
                  </a:cubicBezTo>
                  <a:cubicBezTo>
                    <a:pt x="8208" y="1766"/>
                    <a:pt x="8208" y="1797"/>
                    <a:pt x="8208" y="1797"/>
                  </a:cubicBezTo>
                  <a:cubicBezTo>
                    <a:pt x="8177" y="1858"/>
                    <a:pt x="8147" y="1918"/>
                    <a:pt x="8147" y="1979"/>
                  </a:cubicBezTo>
                  <a:cubicBezTo>
                    <a:pt x="8167" y="2039"/>
                    <a:pt x="8238" y="2085"/>
                    <a:pt x="8302" y="2085"/>
                  </a:cubicBezTo>
                  <a:cubicBezTo>
                    <a:pt x="8337" y="2085"/>
                    <a:pt x="8369" y="2072"/>
                    <a:pt x="8390" y="2040"/>
                  </a:cubicBezTo>
                  <a:cubicBezTo>
                    <a:pt x="8421" y="2010"/>
                    <a:pt x="8451" y="1979"/>
                    <a:pt x="8451" y="1949"/>
                  </a:cubicBezTo>
                  <a:cubicBezTo>
                    <a:pt x="8512" y="1888"/>
                    <a:pt x="8512" y="1888"/>
                    <a:pt x="8572" y="1797"/>
                  </a:cubicBezTo>
                  <a:cubicBezTo>
                    <a:pt x="8986" y="1328"/>
                    <a:pt x="9375" y="1059"/>
                    <a:pt x="9967" y="1059"/>
                  </a:cubicBezTo>
                  <a:cubicBezTo>
                    <a:pt x="10027" y="1059"/>
                    <a:pt x="10089" y="1062"/>
                    <a:pt x="10153" y="1067"/>
                  </a:cubicBezTo>
                  <a:cubicBezTo>
                    <a:pt x="10670" y="1098"/>
                    <a:pt x="11156" y="1341"/>
                    <a:pt x="11339" y="1706"/>
                  </a:cubicBezTo>
                  <a:cubicBezTo>
                    <a:pt x="11065" y="1736"/>
                    <a:pt x="10761" y="1827"/>
                    <a:pt x="10548" y="1979"/>
                  </a:cubicBezTo>
                  <a:cubicBezTo>
                    <a:pt x="10275" y="2162"/>
                    <a:pt x="10001" y="2405"/>
                    <a:pt x="10001" y="2739"/>
                  </a:cubicBezTo>
                  <a:cubicBezTo>
                    <a:pt x="9977" y="3052"/>
                    <a:pt x="10258" y="3193"/>
                    <a:pt x="10527" y="3193"/>
                  </a:cubicBezTo>
                  <a:cubicBezTo>
                    <a:pt x="10598" y="3193"/>
                    <a:pt x="10667" y="3184"/>
                    <a:pt x="10731" y="3165"/>
                  </a:cubicBezTo>
                  <a:cubicBezTo>
                    <a:pt x="11278" y="2982"/>
                    <a:pt x="11734" y="2435"/>
                    <a:pt x="11673" y="1888"/>
                  </a:cubicBezTo>
                  <a:cubicBezTo>
                    <a:pt x="11977" y="1888"/>
                    <a:pt x="12281" y="1979"/>
                    <a:pt x="12494" y="2162"/>
                  </a:cubicBezTo>
                  <a:cubicBezTo>
                    <a:pt x="12706" y="2344"/>
                    <a:pt x="12858" y="2557"/>
                    <a:pt x="12949" y="2800"/>
                  </a:cubicBezTo>
                  <a:cubicBezTo>
                    <a:pt x="12868" y="2785"/>
                    <a:pt x="12787" y="2777"/>
                    <a:pt x="12707" y="2777"/>
                  </a:cubicBezTo>
                  <a:cubicBezTo>
                    <a:pt x="12455" y="2777"/>
                    <a:pt x="12207" y="2851"/>
                    <a:pt x="11977" y="3013"/>
                  </a:cubicBezTo>
                  <a:cubicBezTo>
                    <a:pt x="11642" y="3225"/>
                    <a:pt x="11247" y="3772"/>
                    <a:pt x="11612" y="4137"/>
                  </a:cubicBezTo>
                  <a:cubicBezTo>
                    <a:pt x="11713" y="4218"/>
                    <a:pt x="11842" y="4232"/>
                    <a:pt x="11970" y="4232"/>
                  </a:cubicBezTo>
                  <a:cubicBezTo>
                    <a:pt x="12034" y="4232"/>
                    <a:pt x="12098" y="4228"/>
                    <a:pt x="12159" y="4228"/>
                  </a:cubicBezTo>
                  <a:cubicBezTo>
                    <a:pt x="12494" y="4198"/>
                    <a:pt x="12798" y="4016"/>
                    <a:pt x="13010" y="3742"/>
                  </a:cubicBezTo>
                  <a:cubicBezTo>
                    <a:pt x="13162" y="3560"/>
                    <a:pt x="13223" y="3286"/>
                    <a:pt x="13193" y="3043"/>
                  </a:cubicBezTo>
                  <a:lnTo>
                    <a:pt x="13193" y="3043"/>
                  </a:lnTo>
                  <a:cubicBezTo>
                    <a:pt x="13709" y="3225"/>
                    <a:pt x="14044" y="3620"/>
                    <a:pt x="13801" y="4198"/>
                  </a:cubicBezTo>
                  <a:cubicBezTo>
                    <a:pt x="13770" y="4380"/>
                    <a:pt x="13557" y="4593"/>
                    <a:pt x="13466" y="4624"/>
                  </a:cubicBezTo>
                  <a:cubicBezTo>
                    <a:pt x="13436" y="4624"/>
                    <a:pt x="13436" y="4624"/>
                    <a:pt x="13405" y="4654"/>
                  </a:cubicBezTo>
                  <a:cubicBezTo>
                    <a:pt x="13405" y="4624"/>
                    <a:pt x="13375" y="4593"/>
                    <a:pt x="13375" y="4593"/>
                  </a:cubicBezTo>
                  <a:cubicBezTo>
                    <a:pt x="13343" y="4561"/>
                    <a:pt x="13308" y="4548"/>
                    <a:pt x="13274" y="4548"/>
                  </a:cubicBezTo>
                  <a:cubicBezTo>
                    <a:pt x="13210" y="4548"/>
                    <a:pt x="13152" y="4595"/>
                    <a:pt x="13132" y="4654"/>
                  </a:cubicBezTo>
                  <a:cubicBezTo>
                    <a:pt x="13132" y="4776"/>
                    <a:pt x="13162" y="4745"/>
                    <a:pt x="13162" y="4806"/>
                  </a:cubicBezTo>
                  <a:cubicBezTo>
                    <a:pt x="13253" y="5201"/>
                    <a:pt x="12646" y="5931"/>
                    <a:pt x="12068" y="6113"/>
                  </a:cubicBezTo>
                  <a:cubicBezTo>
                    <a:pt x="11985" y="6141"/>
                    <a:pt x="11901" y="6154"/>
                    <a:pt x="11820" y="6154"/>
                  </a:cubicBezTo>
                  <a:cubicBezTo>
                    <a:pt x="11363" y="6154"/>
                    <a:pt x="10951" y="5751"/>
                    <a:pt x="10822" y="5262"/>
                  </a:cubicBezTo>
                  <a:cubicBezTo>
                    <a:pt x="10822" y="5194"/>
                    <a:pt x="10747" y="5127"/>
                    <a:pt x="10675" y="5127"/>
                  </a:cubicBezTo>
                  <a:cubicBezTo>
                    <a:pt x="10617" y="5127"/>
                    <a:pt x="10562" y="5170"/>
                    <a:pt x="10548" y="5292"/>
                  </a:cubicBezTo>
                  <a:cubicBezTo>
                    <a:pt x="10408" y="5734"/>
                    <a:pt x="10095" y="5977"/>
                    <a:pt x="9723" y="5977"/>
                  </a:cubicBezTo>
                  <a:cubicBezTo>
                    <a:pt x="9532" y="5977"/>
                    <a:pt x="9326" y="5913"/>
                    <a:pt x="9120" y="5779"/>
                  </a:cubicBezTo>
                  <a:cubicBezTo>
                    <a:pt x="8907" y="5627"/>
                    <a:pt x="8664" y="5383"/>
                    <a:pt x="8572" y="5171"/>
                  </a:cubicBezTo>
                  <a:cubicBezTo>
                    <a:pt x="8542" y="5110"/>
                    <a:pt x="8633" y="4867"/>
                    <a:pt x="8421" y="4867"/>
                  </a:cubicBezTo>
                  <a:cubicBezTo>
                    <a:pt x="8360" y="4867"/>
                    <a:pt x="8299" y="4928"/>
                    <a:pt x="8299" y="4958"/>
                  </a:cubicBezTo>
                  <a:cubicBezTo>
                    <a:pt x="8269" y="5110"/>
                    <a:pt x="8269" y="5079"/>
                    <a:pt x="8238" y="5171"/>
                  </a:cubicBezTo>
                  <a:cubicBezTo>
                    <a:pt x="8177" y="5383"/>
                    <a:pt x="7965" y="5687"/>
                    <a:pt x="7752" y="5809"/>
                  </a:cubicBezTo>
                  <a:cubicBezTo>
                    <a:pt x="7558" y="5922"/>
                    <a:pt x="7373" y="5992"/>
                    <a:pt x="7183" y="5992"/>
                  </a:cubicBezTo>
                  <a:cubicBezTo>
                    <a:pt x="7015" y="5992"/>
                    <a:pt x="6843" y="5937"/>
                    <a:pt x="6658" y="5809"/>
                  </a:cubicBezTo>
                  <a:cubicBezTo>
                    <a:pt x="6870" y="5444"/>
                    <a:pt x="6992" y="4988"/>
                    <a:pt x="6901" y="4563"/>
                  </a:cubicBezTo>
                  <a:cubicBezTo>
                    <a:pt x="6840" y="4380"/>
                    <a:pt x="6749" y="4168"/>
                    <a:pt x="6566" y="4107"/>
                  </a:cubicBezTo>
                  <a:cubicBezTo>
                    <a:pt x="6493" y="4074"/>
                    <a:pt x="6427" y="4060"/>
                    <a:pt x="6367" y="4060"/>
                  </a:cubicBezTo>
                  <a:cubicBezTo>
                    <a:pt x="5974" y="4060"/>
                    <a:pt x="5841" y="4676"/>
                    <a:pt x="5867" y="5019"/>
                  </a:cubicBezTo>
                  <a:cubicBezTo>
                    <a:pt x="5898" y="5353"/>
                    <a:pt x="6019" y="5566"/>
                    <a:pt x="6354" y="5809"/>
                  </a:cubicBezTo>
                  <a:cubicBezTo>
                    <a:pt x="6354" y="5839"/>
                    <a:pt x="6384" y="5839"/>
                    <a:pt x="6414" y="5870"/>
                  </a:cubicBezTo>
                  <a:cubicBezTo>
                    <a:pt x="6354" y="5931"/>
                    <a:pt x="6323" y="6022"/>
                    <a:pt x="6262" y="6083"/>
                  </a:cubicBezTo>
                  <a:cubicBezTo>
                    <a:pt x="6080" y="6356"/>
                    <a:pt x="5624" y="6569"/>
                    <a:pt x="5290" y="6569"/>
                  </a:cubicBezTo>
                  <a:cubicBezTo>
                    <a:pt x="4986" y="6569"/>
                    <a:pt x="4743" y="6508"/>
                    <a:pt x="4530" y="6356"/>
                  </a:cubicBezTo>
                  <a:cubicBezTo>
                    <a:pt x="4530" y="6326"/>
                    <a:pt x="4560" y="6295"/>
                    <a:pt x="4560" y="6265"/>
                  </a:cubicBezTo>
                  <a:cubicBezTo>
                    <a:pt x="4828" y="5760"/>
                    <a:pt x="5124" y="4470"/>
                    <a:pt x="4370" y="4470"/>
                  </a:cubicBezTo>
                  <a:cubicBezTo>
                    <a:pt x="4353" y="4470"/>
                    <a:pt x="4335" y="4470"/>
                    <a:pt x="4317" y="4472"/>
                  </a:cubicBezTo>
                  <a:cubicBezTo>
                    <a:pt x="4044" y="4563"/>
                    <a:pt x="3952" y="4867"/>
                    <a:pt x="3892" y="5110"/>
                  </a:cubicBezTo>
                  <a:cubicBezTo>
                    <a:pt x="3740" y="5566"/>
                    <a:pt x="3922" y="6052"/>
                    <a:pt x="4256" y="6356"/>
                  </a:cubicBezTo>
                  <a:cubicBezTo>
                    <a:pt x="4044" y="6630"/>
                    <a:pt x="3740" y="6873"/>
                    <a:pt x="3405" y="6934"/>
                  </a:cubicBezTo>
                  <a:lnTo>
                    <a:pt x="3375" y="6934"/>
                  </a:lnTo>
                  <a:cubicBezTo>
                    <a:pt x="3314" y="6934"/>
                    <a:pt x="3314" y="6934"/>
                    <a:pt x="3192" y="6903"/>
                  </a:cubicBezTo>
                  <a:cubicBezTo>
                    <a:pt x="3071" y="6812"/>
                    <a:pt x="3040" y="6782"/>
                    <a:pt x="2949" y="6690"/>
                  </a:cubicBezTo>
                  <a:cubicBezTo>
                    <a:pt x="2889" y="6630"/>
                    <a:pt x="2828" y="6569"/>
                    <a:pt x="2828" y="6508"/>
                  </a:cubicBezTo>
                  <a:cubicBezTo>
                    <a:pt x="2797" y="6417"/>
                    <a:pt x="2797" y="6356"/>
                    <a:pt x="2737" y="6295"/>
                  </a:cubicBezTo>
                  <a:cubicBezTo>
                    <a:pt x="2722" y="6281"/>
                    <a:pt x="2705" y="6275"/>
                    <a:pt x="2687" y="6275"/>
                  </a:cubicBezTo>
                  <a:cubicBezTo>
                    <a:pt x="2627" y="6275"/>
                    <a:pt x="2561" y="6340"/>
                    <a:pt x="2585" y="6386"/>
                  </a:cubicBezTo>
                  <a:cubicBezTo>
                    <a:pt x="2645" y="6569"/>
                    <a:pt x="2554" y="6812"/>
                    <a:pt x="2493" y="7116"/>
                  </a:cubicBezTo>
                  <a:cubicBezTo>
                    <a:pt x="2341" y="7785"/>
                    <a:pt x="2098" y="8423"/>
                    <a:pt x="1825" y="9001"/>
                  </a:cubicBezTo>
                  <a:cubicBezTo>
                    <a:pt x="1703" y="9244"/>
                    <a:pt x="1521" y="9487"/>
                    <a:pt x="1399" y="9730"/>
                  </a:cubicBezTo>
                  <a:cubicBezTo>
                    <a:pt x="1399" y="9768"/>
                    <a:pt x="1434" y="9794"/>
                    <a:pt x="1468" y="9794"/>
                  </a:cubicBezTo>
                  <a:cubicBezTo>
                    <a:pt x="1489" y="9794"/>
                    <a:pt x="1509" y="9784"/>
                    <a:pt x="1521" y="9760"/>
                  </a:cubicBezTo>
                  <a:cubicBezTo>
                    <a:pt x="1855" y="9274"/>
                    <a:pt x="2159" y="8757"/>
                    <a:pt x="2341" y="8180"/>
                  </a:cubicBezTo>
                  <a:cubicBezTo>
                    <a:pt x="2524" y="7724"/>
                    <a:pt x="2676" y="7238"/>
                    <a:pt x="2737" y="6751"/>
                  </a:cubicBezTo>
                  <a:cubicBezTo>
                    <a:pt x="2858" y="6903"/>
                    <a:pt x="3040" y="7025"/>
                    <a:pt x="3223" y="7086"/>
                  </a:cubicBezTo>
                  <a:cubicBezTo>
                    <a:pt x="3278" y="7113"/>
                    <a:pt x="3334" y="7124"/>
                    <a:pt x="3388" y="7124"/>
                  </a:cubicBezTo>
                  <a:cubicBezTo>
                    <a:pt x="3513" y="7124"/>
                    <a:pt x="3634" y="7067"/>
                    <a:pt x="3740" y="7025"/>
                  </a:cubicBezTo>
                  <a:cubicBezTo>
                    <a:pt x="4013" y="6903"/>
                    <a:pt x="4256" y="6721"/>
                    <a:pt x="4408" y="6508"/>
                  </a:cubicBezTo>
                  <a:cubicBezTo>
                    <a:pt x="4439" y="6508"/>
                    <a:pt x="4439" y="6538"/>
                    <a:pt x="4469" y="6538"/>
                  </a:cubicBezTo>
                  <a:cubicBezTo>
                    <a:pt x="4706" y="6674"/>
                    <a:pt x="4976" y="6742"/>
                    <a:pt x="5245" y="6742"/>
                  </a:cubicBezTo>
                  <a:cubicBezTo>
                    <a:pt x="5702" y="6742"/>
                    <a:pt x="6158" y="6545"/>
                    <a:pt x="6445" y="6143"/>
                  </a:cubicBezTo>
                  <a:cubicBezTo>
                    <a:pt x="6475" y="6083"/>
                    <a:pt x="6506" y="6022"/>
                    <a:pt x="6536" y="5991"/>
                  </a:cubicBezTo>
                  <a:cubicBezTo>
                    <a:pt x="6753" y="6118"/>
                    <a:pt x="6980" y="6191"/>
                    <a:pt x="7206" y="6191"/>
                  </a:cubicBezTo>
                  <a:cubicBezTo>
                    <a:pt x="7360" y="6191"/>
                    <a:pt x="7513" y="6157"/>
                    <a:pt x="7661" y="6083"/>
                  </a:cubicBezTo>
                  <a:cubicBezTo>
                    <a:pt x="7965" y="5961"/>
                    <a:pt x="8238" y="5657"/>
                    <a:pt x="8390" y="5383"/>
                  </a:cubicBezTo>
                  <a:cubicBezTo>
                    <a:pt x="8481" y="5505"/>
                    <a:pt x="8572" y="5627"/>
                    <a:pt x="8664" y="5748"/>
                  </a:cubicBezTo>
                  <a:cubicBezTo>
                    <a:pt x="9006" y="6076"/>
                    <a:pt x="9374" y="6237"/>
                    <a:pt x="9713" y="6237"/>
                  </a:cubicBezTo>
                  <a:cubicBezTo>
                    <a:pt x="10098" y="6237"/>
                    <a:pt x="10444" y="6030"/>
                    <a:pt x="10670" y="5627"/>
                  </a:cubicBezTo>
                  <a:cubicBezTo>
                    <a:pt x="10883" y="6083"/>
                    <a:pt x="11308" y="6417"/>
                    <a:pt x="11794" y="6417"/>
                  </a:cubicBezTo>
                  <a:cubicBezTo>
                    <a:pt x="12159" y="6417"/>
                    <a:pt x="12494" y="6235"/>
                    <a:pt x="12767" y="5991"/>
                  </a:cubicBezTo>
                  <a:cubicBezTo>
                    <a:pt x="13010" y="5809"/>
                    <a:pt x="13253" y="5596"/>
                    <a:pt x="13375" y="5292"/>
                  </a:cubicBezTo>
                  <a:cubicBezTo>
                    <a:pt x="13436" y="5171"/>
                    <a:pt x="13466" y="4988"/>
                    <a:pt x="13466" y="4836"/>
                  </a:cubicBezTo>
                  <a:cubicBezTo>
                    <a:pt x="13649" y="4776"/>
                    <a:pt x="13801" y="4624"/>
                    <a:pt x="13892" y="4472"/>
                  </a:cubicBezTo>
                  <a:cubicBezTo>
                    <a:pt x="14348" y="3712"/>
                    <a:pt x="13861" y="3043"/>
                    <a:pt x="13162" y="2861"/>
                  </a:cubicBezTo>
                  <a:lnTo>
                    <a:pt x="13162" y="2830"/>
                  </a:lnTo>
                  <a:cubicBezTo>
                    <a:pt x="13010" y="2070"/>
                    <a:pt x="12311" y="1706"/>
                    <a:pt x="11612" y="1675"/>
                  </a:cubicBezTo>
                  <a:cubicBezTo>
                    <a:pt x="11551" y="1584"/>
                    <a:pt x="11490" y="1462"/>
                    <a:pt x="11369" y="1371"/>
                  </a:cubicBezTo>
                  <a:cubicBezTo>
                    <a:pt x="10980" y="982"/>
                    <a:pt x="10435" y="827"/>
                    <a:pt x="9906" y="827"/>
                  </a:cubicBezTo>
                  <a:cubicBezTo>
                    <a:pt x="9774" y="827"/>
                    <a:pt x="9642" y="836"/>
                    <a:pt x="9515" y="855"/>
                  </a:cubicBezTo>
                  <a:cubicBezTo>
                    <a:pt x="9120" y="946"/>
                    <a:pt x="8785" y="1158"/>
                    <a:pt x="8512" y="1432"/>
                  </a:cubicBezTo>
                  <a:cubicBezTo>
                    <a:pt x="8530" y="600"/>
                    <a:pt x="7838" y="274"/>
                    <a:pt x="7083" y="274"/>
                  </a:cubicBezTo>
                  <a:cubicBezTo>
                    <a:pt x="6568" y="274"/>
                    <a:pt x="6024" y="426"/>
                    <a:pt x="5655" y="672"/>
                  </a:cubicBezTo>
                  <a:cubicBezTo>
                    <a:pt x="5594" y="703"/>
                    <a:pt x="5533" y="733"/>
                    <a:pt x="5472" y="794"/>
                  </a:cubicBezTo>
                  <a:cubicBezTo>
                    <a:pt x="5472" y="763"/>
                    <a:pt x="5442" y="763"/>
                    <a:pt x="5442" y="733"/>
                  </a:cubicBezTo>
                  <a:cubicBezTo>
                    <a:pt x="5168" y="459"/>
                    <a:pt x="4864" y="216"/>
                    <a:pt x="4499" y="64"/>
                  </a:cubicBezTo>
                  <a:cubicBezTo>
                    <a:pt x="4349" y="27"/>
                    <a:pt x="4176" y="1"/>
                    <a:pt x="400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6"/>
            <p:cNvSpPr/>
            <p:nvPr/>
          </p:nvSpPr>
          <p:spPr>
            <a:xfrm>
              <a:off x="1207642" y="1626138"/>
              <a:ext cx="995187" cy="880144"/>
            </a:xfrm>
            <a:custGeom>
              <a:avLst/>
              <a:gdLst/>
              <a:ahLst/>
              <a:cxnLst/>
              <a:rect l="l" t="t" r="r" b="b"/>
              <a:pathLst>
                <a:path w="13789" h="12195" extrusionOk="0">
                  <a:moveTo>
                    <a:pt x="12564" y="1"/>
                  </a:moveTo>
                  <a:cubicBezTo>
                    <a:pt x="12454" y="1"/>
                    <a:pt x="12341" y="105"/>
                    <a:pt x="12390" y="229"/>
                  </a:cubicBezTo>
                  <a:cubicBezTo>
                    <a:pt x="12390" y="351"/>
                    <a:pt x="12421" y="625"/>
                    <a:pt x="12451" y="685"/>
                  </a:cubicBezTo>
                  <a:cubicBezTo>
                    <a:pt x="12512" y="1081"/>
                    <a:pt x="12542" y="1445"/>
                    <a:pt x="12573" y="2023"/>
                  </a:cubicBezTo>
                  <a:cubicBezTo>
                    <a:pt x="12603" y="3451"/>
                    <a:pt x="12330" y="4789"/>
                    <a:pt x="11661" y="6005"/>
                  </a:cubicBezTo>
                  <a:cubicBezTo>
                    <a:pt x="10962" y="7281"/>
                    <a:pt x="9594" y="7980"/>
                    <a:pt x="8074" y="8223"/>
                  </a:cubicBezTo>
                  <a:cubicBezTo>
                    <a:pt x="7734" y="8288"/>
                    <a:pt x="7387" y="8321"/>
                    <a:pt x="7040" y="8321"/>
                  </a:cubicBezTo>
                  <a:cubicBezTo>
                    <a:pt x="6085" y="8321"/>
                    <a:pt x="5130" y="8076"/>
                    <a:pt x="4305" y="7585"/>
                  </a:cubicBezTo>
                  <a:cubicBezTo>
                    <a:pt x="3971" y="7433"/>
                    <a:pt x="3576" y="7190"/>
                    <a:pt x="3333" y="7038"/>
                  </a:cubicBezTo>
                  <a:cubicBezTo>
                    <a:pt x="3029" y="6765"/>
                    <a:pt x="2664" y="6339"/>
                    <a:pt x="2451" y="6096"/>
                  </a:cubicBezTo>
                  <a:cubicBezTo>
                    <a:pt x="2299" y="5913"/>
                    <a:pt x="2208" y="5670"/>
                    <a:pt x="2117" y="5488"/>
                  </a:cubicBezTo>
                  <a:cubicBezTo>
                    <a:pt x="2117" y="5407"/>
                    <a:pt x="2063" y="5366"/>
                    <a:pt x="2000" y="5366"/>
                  </a:cubicBezTo>
                  <a:cubicBezTo>
                    <a:pt x="1968" y="5366"/>
                    <a:pt x="1934" y="5376"/>
                    <a:pt x="1904" y="5397"/>
                  </a:cubicBezTo>
                  <a:cubicBezTo>
                    <a:pt x="1782" y="5457"/>
                    <a:pt x="1782" y="5457"/>
                    <a:pt x="1661" y="5518"/>
                  </a:cubicBezTo>
                  <a:cubicBezTo>
                    <a:pt x="1573" y="5531"/>
                    <a:pt x="1469" y="5538"/>
                    <a:pt x="1362" y="5538"/>
                  </a:cubicBezTo>
                  <a:cubicBezTo>
                    <a:pt x="1212" y="5538"/>
                    <a:pt x="1056" y="5523"/>
                    <a:pt x="931" y="5488"/>
                  </a:cubicBezTo>
                  <a:cubicBezTo>
                    <a:pt x="840" y="5488"/>
                    <a:pt x="658" y="5366"/>
                    <a:pt x="567" y="5306"/>
                  </a:cubicBezTo>
                  <a:cubicBezTo>
                    <a:pt x="475" y="5184"/>
                    <a:pt x="384" y="4880"/>
                    <a:pt x="354" y="4698"/>
                  </a:cubicBezTo>
                  <a:cubicBezTo>
                    <a:pt x="354" y="4546"/>
                    <a:pt x="445" y="4120"/>
                    <a:pt x="536" y="3938"/>
                  </a:cubicBezTo>
                  <a:cubicBezTo>
                    <a:pt x="627" y="3786"/>
                    <a:pt x="749" y="3725"/>
                    <a:pt x="931" y="3603"/>
                  </a:cubicBezTo>
                  <a:cubicBezTo>
                    <a:pt x="1205" y="3451"/>
                    <a:pt x="1326" y="3421"/>
                    <a:pt x="1661" y="3421"/>
                  </a:cubicBezTo>
                  <a:cubicBezTo>
                    <a:pt x="1752" y="3421"/>
                    <a:pt x="1874" y="3451"/>
                    <a:pt x="1934" y="3482"/>
                  </a:cubicBezTo>
                  <a:cubicBezTo>
                    <a:pt x="2026" y="3543"/>
                    <a:pt x="2147" y="3725"/>
                    <a:pt x="2238" y="3755"/>
                  </a:cubicBezTo>
                  <a:cubicBezTo>
                    <a:pt x="2299" y="3755"/>
                    <a:pt x="2329" y="3664"/>
                    <a:pt x="2299" y="3603"/>
                  </a:cubicBezTo>
                  <a:cubicBezTo>
                    <a:pt x="2208" y="3512"/>
                    <a:pt x="2086" y="3391"/>
                    <a:pt x="1965" y="3299"/>
                  </a:cubicBezTo>
                  <a:cubicBezTo>
                    <a:pt x="1843" y="3239"/>
                    <a:pt x="1691" y="3208"/>
                    <a:pt x="1509" y="3208"/>
                  </a:cubicBezTo>
                  <a:cubicBezTo>
                    <a:pt x="1174" y="3208"/>
                    <a:pt x="840" y="3360"/>
                    <a:pt x="597" y="3573"/>
                  </a:cubicBezTo>
                  <a:cubicBezTo>
                    <a:pt x="384" y="3725"/>
                    <a:pt x="263" y="3968"/>
                    <a:pt x="202" y="4242"/>
                  </a:cubicBezTo>
                  <a:cubicBezTo>
                    <a:pt x="111" y="4576"/>
                    <a:pt x="171" y="4941"/>
                    <a:pt x="354" y="5306"/>
                  </a:cubicBezTo>
                  <a:cubicBezTo>
                    <a:pt x="445" y="5457"/>
                    <a:pt x="658" y="5609"/>
                    <a:pt x="870" y="5670"/>
                  </a:cubicBezTo>
                  <a:cubicBezTo>
                    <a:pt x="1022" y="5731"/>
                    <a:pt x="1205" y="5731"/>
                    <a:pt x="1357" y="5731"/>
                  </a:cubicBezTo>
                  <a:cubicBezTo>
                    <a:pt x="1570" y="5731"/>
                    <a:pt x="1782" y="5701"/>
                    <a:pt x="1965" y="5609"/>
                  </a:cubicBezTo>
                  <a:cubicBezTo>
                    <a:pt x="2086" y="5883"/>
                    <a:pt x="2238" y="6126"/>
                    <a:pt x="2421" y="6309"/>
                  </a:cubicBezTo>
                  <a:cubicBezTo>
                    <a:pt x="2633" y="6582"/>
                    <a:pt x="2877" y="6825"/>
                    <a:pt x="3120" y="7068"/>
                  </a:cubicBezTo>
                  <a:cubicBezTo>
                    <a:pt x="2998" y="7008"/>
                    <a:pt x="2877" y="6947"/>
                    <a:pt x="2755" y="6916"/>
                  </a:cubicBezTo>
                  <a:cubicBezTo>
                    <a:pt x="2627" y="6889"/>
                    <a:pt x="2500" y="6876"/>
                    <a:pt x="2377" y="6876"/>
                  </a:cubicBezTo>
                  <a:cubicBezTo>
                    <a:pt x="1416" y="6876"/>
                    <a:pt x="613" y="7666"/>
                    <a:pt x="263" y="8527"/>
                  </a:cubicBezTo>
                  <a:cubicBezTo>
                    <a:pt x="202" y="8679"/>
                    <a:pt x="80" y="8953"/>
                    <a:pt x="19" y="9135"/>
                  </a:cubicBezTo>
                  <a:cubicBezTo>
                    <a:pt x="1" y="9173"/>
                    <a:pt x="28" y="9199"/>
                    <a:pt x="59" y="9199"/>
                  </a:cubicBezTo>
                  <a:cubicBezTo>
                    <a:pt x="79" y="9199"/>
                    <a:pt x="99" y="9189"/>
                    <a:pt x="111" y="9166"/>
                  </a:cubicBezTo>
                  <a:cubicBezTo>
                    <a:pt x="384" y="8467"/>
                    <a:pt x="749" y="7859"/>
                    <a:pt x="1387" y="7403"/>
                  </a:cubicBezTo>
                  <a:cubicBezTo>
                    <a:pt x="1707" y="7218"/>
                    <a:pt x="2036" y="7107"/>
                    <a:pt x="2359" y="7107"/>
                  </a:cubicBezTo>
                  <a:cubicBezTo>
                    <a:pt x="2619" y="7107"/>
                    <a:pt x="2875" y="7179"/>
                    <a:pt x="3120" y="7342"/>
                  </a:cubicBezTo>
                  <a:cubicBezTo>
                    <a:pt x="3272" y="7403"/>
                    <a:pt x="3393" y="7585"/>
                    <a:pt x="3545" y="7768"/>
                  </a:cubicBezTo>
                  <a:cubicBezTo>
                    <a:pt x="3849" y="8072"/>
                    <a:pt x="4062" y="8406"/>
                    <a:pt x="4275" y="8862"/>
                  </a:cubicBezTo>
                  <a:cubicBezTo>
                    <a:pt x="4336" y="9014"/>
                    <a:pt x="4457" y="9135"/>
                    <a:pt x="4548" y="9287"/>
                  </a:cubicBezTo>
                  <a:cubicBezTo>
                    <a:pt x="4731" y="9561"/>
                    <a:pt x="4822" y="9743"/>
                    <a:pt x="4913" y="9834"/>
                  </a:cubicBezTo>
                  <a:cubicBezTo>
                    <a:pt x="4913" y="9834"/>
                    <a:pt x="4913" y="9834"/>
                    <a:pt x="4944" y="9865"/>
                  </a:cubicBezTo>
                  <a:cubicBezTo>
                    <a:pt x="4396" y="10442"/>
                    <a:pt x="3758" y="11020"/>
                    <a:pt x="2998" y="11476"/>
                  </a:cubicBezTo>
                  <a:cubicBezTo>
                    <a:pt x="2568" y="11729"/>
                    <a:pt x="2369" y="11856"/>
                    <a:pt x="1998" y="11856"/>
                  </a:cubicBezTo>
                  <a:cubicBezTo>
                    <a:pt x="1924" y="11856"/>
                    <a:pt x="1843" y="11851"/>
                    <a:pt x="1752" y="11841"/>
                  </a:cubicBezTo>
                  <a:cubicBezTo>
                    <a:pt x="1539" y="11810"/>
                    <a:pt x="1539" y="11810"/>
                    <a:pt x="1478" y="11810"/>
                  </a:cubicBezTo>
                  <a:cubicBezTo>
                    <a:pt x="1448" y="11795"/>
                    <a:pt x="1418" y="11787"/>
                    <a:pt x="1391" y="11787"/>
                  </a:cubicBezTo>
                  <a:cubicBezTo>
                    <a:pt x="1364" y="11787"/>
                    <a:pt x="1342" y="11795"/>
                    <a:pt x="1326" y="11810"/>
                  </a:cubicBezTo>
                  <a:cubicBezTo>
                    <a:pt x="1174" y="11901"/>
                    <a:pt x="1205" y="12114"/>
                    <a:pt x="1387" y="12145"/>
                  </a:cubicBezTo>
                  <a:cubicBezTo>
                    <a:pt x="1565" y="12180"/>
                    <a:pt x="1743" y="12195"/>
                    <a:pt x="1927" y="12195"/>
                  </a:cubicBezTo>
                  <a:cubicBezTo>
                    <a:pt x="2058" y="12195"/>
                    <a:pt x="2191" y="12188"/>
                    <a:pt x="2329" y="12175"/>
                  </a:cubicBezTo>
                  <a:cubicBezTo>
                    <a:pt x="2573" y="12114"/>
                    <a:pt x="2785" y="11993"/>
                    <a:pt x="2998" y="11901"/>
                  </a:cubicBezTo>
                  <a:cubicBezTo>
                    <a:pt x="3545" y="11597"/>
                    <a:pt x="4062" y="11263"/>
                    <a:pt x="4518" y="10807"/>
                  </a:cubicBezTo>
                  <a:cubicBezTo>
                    <a:pt x="4731" y="10625"/>
                    <a:pt x="5004" y="10351"/>
                    <a:pt x="5095" y="10260"/>
                  </a:cubicBezTo>
                  <a:cubicBezTo>
                    <a:pt x="5217" y="10047"/>
                    <a:pt x="5339" y="10047"/>
                    <a:pt x="5308" y="9804"/>
                  </a:cubicBezTo>
                  <a:cubicBezTo>
                    <a:pt x="5278" y="9713"/>
                    <a:pt x="5217" y="9622"/>
                    <a:pt x="5156" y="9561"/>
                  </a:cubicBezTo>
                  <a:cubicBezTo>
                    <a:pt x="5004" y="9379"/>
                    <a:pt x="5065" y="9470"/>
                    <a:pt x="4944" y="9287"/>
                  </a:cubicBezTo>
                  <a:cubicBezTo>
                    <a:pt x="4731" y="8983"/>
                    <a:pt x="4640" y="8862"/>
                    <a:pt x="4488" y="8527"/>
                  </a:cubicBezTo>
                  <a:cubicBezTo>
                    <a:pt x="4305" y="8223"/>
                    <a:pt x="4153" y="8072"/>
                    <a:pt x="3971" y="7828"/>
                  </a:cubicBezTo>
                  <a:cubicBezTo>
                    <a:pt x="3849" y="7676"/>
                    <a:pt x="3697" y="7555"/>
                    <a:pt x="3576" y="7433"/>
                  </a:cubicBezTo>
                  <a:lnTo>
                    <a:pt x="3576" y="7433"/>
                  </a:lnTo>
                  <a:cubicBezTo>
                    <a:pt x="3819" y="7585"/>
                    <a:pt x="4092" y="7737"/>
                    <a:pt x="4336" y="7859"/>
                  </a:cubicBezTo>
                  <a:cubicBezTo>
                    <a:pt x="4670" y="8041"/>
                    <a:pt x="5004" y="8223"/>
                    <a:pt x="5369" y="8315"/>
                  </a:cubicBezTo>
                  <a:cubicBezTo>
                    <a:pt x="5910" y="8501"/>
                    <a:pt x="6489" y="8583"/>
                    <a:pt x="7068" y="8583"/>
                  </a:cubicBezTo>
                  <a:cubicBezTo>
                    <a:pt x="7531" y="8583"/>
                    <a:pt x="7994" y="8531"/>
                    <a:pt x="8439" y="8436"/>
                  </a:cubicBezTo>
                  <a:cubicBezTo>
                    <a:pt x="9564" y="8223"/>
                    <a:pt x="10628" y="7676"/>
                    <a:pt x="11418" y="6856"/>
                  </a:cubicBezTo>
                  <a:cubicBezTo>
                    <a:pt x="11843" y="6369"/>
                    <a:pt x="12117" y="5761"/>
                    <a:pt x="12330" y="5154"/>
                  </a:cubicBezTo>
                  <a:cubicBezTo>
                    <a:pt x="12360" y="5062"/>
                    <a:pt x="12421" y="4941"/>
                    <a:pt x="12451" y="4819"/>
                  </a:cubicBezTo>
                  <a:cubicBezTo>
                    <a:pt x="12816" y="5002"/>
                    <a:pt x="12907" y="5306"/>
                    <a:pt x="13120" y="5731"/>
                  </a:cubicBezTo>
                  <a:cubicBezTo>
                    <a:pt x="13150" y="5853"/>
                    <a:pt x="13302" y="6126"/>
                    <a:pt x="13333" y="6278"/>
                  </a:cubicBezTo>
                  <a:cubicBezTo>
                    <a:pt x="13394" y="6461"/>
                    <a:pt x="13424" y="6613"/>
                    <a:pt x="13515" y="6734"/>
                  </a:cubicBezTo>
                  <a:cubicBezTo>
                    <a:pt x="13546" y="6825"/>
                    <a:pt x="13576" y="6795"/>
                    <a:pt x="13394" y="7099"/>
                  </a:cubicBezTo>
                  <a:cubicBezTo>
                    <a:pt x="13059" y="7555"/>
                    <a:pt x="12421" y="8011"/>
                    <a:pt x="11935" y="8467"/>
                  </a:cubicBezTo>
                  <a:cubicBezTo>
                    <a:pt x="11631" y="8710"/>
                    <a:pt x="11266" y="9044"/>
                    <a:pt x="10962" y="9257"/>
                  </a:cubicBezTo>
                  <a:cubicBezTo>
                    <a:pt x="10536" y="9561"/>
                    <a:pt x="10050" y="9804"/>
                    <a:pt x="9685" y="9956"/>
                  </a:cubicBezTo>
                  <a:cubicBezTo>
                    <a:pt x="9594" y="9986"/>
                    <a:pt x="9564" y="10138"/>
                    <a:pt x="9655" y="10199"/>
                  </a:cubicBezTo>
                  <a:cubicBezTo>
                    <a:pt x="9671" y="10202"/>
                    <a:pt x="9688" y="10204"/>
                    <a:pt x="9704" y="10204"/>
                  </a:cubicBezTo>
                  <a:cubicBezTo>
                    <a:pt x="9839" y="10204"/>
                    <a:pt x="9972" y="10101"/>
                    <a:pt x="10080" y="10047"/>
                  </a:cubicBezTo>
                  <a:cubicBezTo>
                    <a:pt x="10476" y="9895"/>
                    <a:pt x="10810" y="9682"/>
                    <a:pt x="11144" y="9439"/>
                  </a:cubicBezTo>
                  <a:cubicBezTo>
                    <a:pt x="11752" y="8953"/>
                    <a:pt x="12147" y="8649"/>
                    <a:pt x="12755" y="8102"/>
                  </a:cubicBezTo>
                  <a:cubicBezTo>
                    <a:pt x="13090" y="7828"/>
                    <a:pt x="13454" y="7524"/>
                    <a:pt x="13667" y="7129"/>
                  </a:cubicBezTo>
                  <a:cubicBezTo>
                    <a:pt x="13728" y="7038"/>
                    <a:pt x="13789" y="6916"/>
                    <a:pt x="13789" y="6795"/>
                  </a:cubicBezTo>
                  <a:cubicBezTo>
                    <a:pt x="13758" y="6673"/>
                    <a:pt x="13728" y="6582"/>
                    <a:pt x="13697" y="6552"/>
                  </a:cubicBezTo>
                  <a:cubicBezTo>
                    <a:pt x="13637" y="6309"/>
                    <a:pt x="13576" y="6065"/>
                    <a:pt x="13454" y="5853"/>
                  </a:cubicBezTo>
                  <a:cubicBezTo>
                    <a:pt x="13394" y="5670"/>
                    <a:pt x="13150" y="5062"/>
                    <a:pt x="12877" y="4819"/>
                  </a:cubicBezTo>
                  <a:cubicBezTo>
                    <a:pt x="12786" y="4758"/>
                    <a:pt x="12664" y="4667"/>
                    <a:pt x="12542" y="4606"/>
                  </a:cubicBezTo>
                  <a:cubicBezTo>
                    <a:pt x="12786" y="3786"/>
                    <a:pt x="12907" y="2904"/>
                    <a:pt x="12907" y="2023"/>
                  </a:cubicBezTo>
                  <a:cubicBezTo>
                    <a:pt x="12907" y="1536"/>
                    <a:pt x="12816" y="746"/>
                    <a:pt x="12786" y="564"/>
                  </a:cubicBezTo>
                  <a:cubicBezTo>
                    <a:pt x="12755" y="442"/>
                    <a:pt x="12755" y="321"/>
                    <a:pt x="12725" y="199"/>
                  </a:cubicBezTo>
                  <a:cubicBezTo>
                    <a:pt x="12725" y="138"/>
                    <a:pt x="12694" y="47"/>
                    <a:pt x="12634" y="17"/>
                  </a:cubicBezTo>
                  <a:cubicBezTo>
                    <a:pt x="12612" y="6"/>
                    <a:pt x="12588" y="1"/>
                    <a:pt x="1256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6"/>
            <p:cNvSpPr/>
            <p:nvPr/>
          </p:nvSpPr>
          <p:spPr>
            <a:xfrm>
              <a:off x="1272598" y="1917719"/>
              <a:ext cx="79101" cy="29952"/>
            </a:xfrm>
            <a:custGeom>
              <a:avLst/>
              <a:gdLst/>
              <a:ahLst/>
              <a:cxnLst/>
              <a:rect l="l" t="t" r="r" b="b"/>
              <a:pathLst>
                <a:path w="1096" h="415" extrusionOk="0">
                  <a:moveTo>
                    <a:pt x="453" y="0"/>
                  </a:moveTo>
                  <a:cubicBezTo>
                    <a:pt x="372" y="0"/>
                    <a:pt x="292" y="15"/>
                    <a:pt x="214" y="50"/>
                  </a:cubicBezTo>
                  <a:cubicBezTo>
                    <a:pt x="153" y="80"/>
                    <a:pt x="1" y="110"/>
                    <a:pt x="31" y="232"/>
                  </a:cubicBezTo>
                  <a:cubicBezTo>
                    <a:pt x="31" y="282"/>
                    <a:pt x="92" y="331"/>
                    <a:pt x="147" y="331"/>
                  </a:cubicBezTo>
                  <a:cubicBezTo>
                    <a:pt x="160" y="331"/>
                    <a:pt x="172" y="329"/>
                    <a:pt x="183" y="323"/>
                  </a:cubicBezTo>
                  <a:cubicBezTo>
                    <a:pt x="214" y="293"/>
                    <a:pt x="214" y="293"/>
                    <a:pt x="244" y="262"/>
                  </a:cubicBezTo>
                  <a:cubicBezTo>
                    <a:pt x="335" y="232"/>
                    <a:pt x="396" y="232"/>
                    <a:pt x="426" y="232"/>
                  </a:cubicBezTo>
                  <a:lnTo>
                    <a:pt x="518" y="232"/>
                  </a:lnTo>
                  <a:cubicBezTo>
                    <a:pt x="670" y="262"/>
                    <a:pt x="730" y="293"/>
                    <a:pt x="822" y="354"/>
                  </a:cubicBezTo>
                  <a:cubicBezTo>
                    <a:pt x="882" y="384"/>
                    <a:pt x="943" y="414"/>
                    <a:pt x="1004" y="414"/>
                  </a:cubicBezTo>
                  <a:cubicBezTo>
                    <a:pt x="1095" y="384"/>
                    <a:pt x="1095" y="262"/>
                    <a:pt x="1004" y="202"/>
                  </a:cubicBezTo>
                  <a:cubicBezTo>
                    <a:pt x="852" y="93"/>
                    <a:pt x="653" y="0"/>
                    <a:pt x="45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6"/>
            <p:cNvSpPr/>
            <p:nvPr/>
          </p:nvSpPr>
          <p:spPr>
            <a:xfrm>
              <a:off x="1539062" y="2218177"/>
              <a:ext cx="233839" cy="116631"/>
            </a:xfrm>
            <a:custGeom>
              <a:avLst/>
              <a:gdLst/>
              <a:ahLst/>
              <a:cxnLst/>
              <a:rect l="l" t="t" r="r" b="b"/>
              <a:pathLst>
                <a:path w="3240" h="1616" extrusionOk="0">
                  <a:moveTo>
                    <a:pt x="122" y="1"/>
                  </a:moveTo>
                  <a:cubicBezTo>
                    <a:pt x="63" y="1"/>
                    <a:pt x="0" y="71"/>
                    <a:pt x="48" y="142"/>
                  </a:cubicBezTo>
                  <a:cubicBezTo>
                    <a:pt x="108" y="264"/>
                    <a:pt x="200" y="568"/>
                    <a:pt x="321" y="750"/>
                  </a:cubicBezTo>
                  <a:cubicBezTo>
                    <a:pt x="473" y="1024"/>
                    <a:pt x="686" y="1236"/>
                    <a:pt x="929" y="1388"/>
                  </a:cubicBezTo>
                  <a:cubicBezTo>
                    <a:pt x="1224" y="1541"/>
                    <a:pt x="1519" y="1616"/>
                    <a:pt x="1802" y="1616"/>
                  </a:cubicBezTo>
                  <a:cubicBezTo>
                    <a:pt x="2305" y="1616"/>
                    <a:pt x="2767" y="1380"/>
                    <a:pt x="3118" y="932"/>
                  </a:cubicBezTo>
                  <a:cubicBezTo>
                    <a:pt x="3178" y="811"/>
                    <a:pt x="3239" y="811"/>
                    <a:pt x="3209" y="689"/>
                  </a:cubicBezTo>
                  <a:cubicBezTo>
                    <a:pt x="3181" y="643"/>
                    <a:pt x="3150" y="625"/>
                    <a:pt x="3118" y="625"/>
                  </a:cubicBezTo>
                  <a:cubicBezTo>
                    <a:pt x="3046" y="625"/>
                    <a:pt x="2968" y="717"/>
                    <a:pt x="2905" y="780"/>
                  </a:cubicBezTo>
                  <a:cubicBezTo>
                    <a:pt x="2570" y="1115"/>
                    <a:pt x="2297" y="1327"/>
                    <a:pt x="1962" y="1327"/>
                  </a:cubicBezTo>
                  <a:cubicBezTo>
                    <a:pt x="1873" y="1340"/>
                    <a:pt x="1787" y="1347"/>
                    <a:pt x="1705" y="1347"/>
                  </a:cubicBezTo>
                  <a:cubicBezTo>
                    <a:pt x="1205" y="1347"/>
                    <a:pt x="847" y="1116"/>
                    <a:pt x="534" y="750"/>
                  </a:cubicBezTo>
                  <a:cubicBezTo>
                    <a:pt x="352" y="507"/>
                    <a:pt x="352" y="294"/>
                    <a:pt x="169" y="20"/>
                  </a:cubicBezTo>
                  <a:cubicBezTo>
                    <a:pt x="155" y="7"/>
                    <a:pt x="139" y="1"/>
                    <a:pt x="1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6"/>
            <p:cNvSpPr/>
            <p:nvPr/>
          </p:nvSpPr>
          <p:spPr>
            <a:xfrm>
              <a:off x="1924179" y="2366061"/>
              <a:ext cx="25982" cy="20353"/>
            </a:xfrm>
            <a:custGeom>
              <a:avLst/>
              <a:gdLst/>
              <a:ahLst/>
              <a:cxnLst/>
              <a:rect l="l" t="t" r="r" b="b"/>
              <a:pathLst>
                <a:path w="360" h="282" extrusionOk="0">
                  <a:moveTo>
                    <a:pt x="201" y="0"/>
                  </a:moveTo>
                  <a:cubicBezTo>
                    <a:pt x="185" y="0"/>
                    <a:pt x="168" y="3"/>
                    <a:pt x="152" y="8"/>
                  </a:cubicBezTo>
                  <a:cubicBezTo>
                    <a:pt x="122" y="38"/>
                    <a:pt x="31" y="69"/>
                    <a:pt x="0" y="130"/>
                  </a:cubicBezTo>
                  <a:cubicBezTo>
                    <a:pt x="0" y="190"/>
                    <a:pt x="61" y="282"/>
                    <a:pt x="122" y="282"/>
                  </a:cubicBezTo>
                  <a:cubicBezTo>
                    <a:pt x="152" y="251"/>
                    <a:pt x="274" y="251"/>
                    <a:pt x="335" y="160"/>
                  </a:cubicBezTo>
                  <a:cubicBezTo>
                    <a:pt x="360" y="59"/>
                    <a:pt x="281" y="0"/>
                    <a:pt x="2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6"/>
            <p:cNvSpPr/>
            <p:nvPr/>
          </p:nvSpPr>
          <p:spPr>
            <a:xfrm>
              <a:off x="2160763" y="1517589"/>
              <a:ext cx="404022" cy="527725"/>
            </a:xfrm>
            <a:custGeom>
              <a:avLst/>
              <a:gdLst/>
              <a:ahLst/>
              <a:cxnLst/>
              <a:rect l="l" t="t" r="r" b="b"/>
              <a:pathLst>
                <a:path w="5598" h="7312" extrusionOk="0">
                  <a:moveTo>
                    <a:pt x="5294" y="1"/>
                  </a:moveTo>
                  <a:cubicBezTo>
                    <a:pt x="5172" y="1"/>
                    <a:pt x="5081" y="122"/>
                    <a:pt x="5112" y="244"/>
                  </a:cubicBezTo>
                  <a:cubicBezTo>
                    <a:pt x="5142" y="335"/>
                    <a:pt x="5172" y="426"/>
                    <a:pt x="5203" y="518"/>
                  </a:cubicBezTo>
                  <a:cubicBezTo>
                    <a:pt x="5264" y="670"/>
                    <a:pt x="5233" y="730"/>
                    <a:pt x="5233" y="974"/>
                  </a:cubicBezTo>
                  <a:cubicBezTo>
                    <a:pt x="5233" y="2949"/>
                    <a:pt x="3501" y="4712"/>
                    <a:pt x="2042" y="5928"/>
                  </a:cubicBezTo>
                  <a:cubicBezTo>
                    <a:pt x="1464" y="6354"/>
                    <a:pt x="826" y="6688"/>
                    <a:pt x="188" y="7022"/>
                  </a:cubicBezTo>
                  <a:cubicBezTo>
                    <a:pt x="0" y="7049"/>
                    <a:pt x="72" y="7312"/>
                    <a:pt x="216" y="7312"/>
                  </a:cubicBezTo>
                  <a:cubicBezTo>
                    <a:pt x="236" y="7312"/>
                    <a:pt x="257" y="7307"/>
                    <a:pt x="279" y="7296"/>
                  </a:cubicBezTo>
                  <a:cubicBezTo>
                    <a:pt x="917" y="6961"/>
                    <a:pt x="1555" y="6627"/>
                    <a:pt x="2163" y="6202"/>
                  </a:cubicBezTo>
                  <a:cubicBezTo>
                    <a:pt x="2862" y="5654"/>
                    <a:pt x="3501" y="5016"/>
                    <a:pt x="4078" y="4317"/>
                  </a:cubicBezTo>
                  <a:cubicBezTo>
                    <a:pt x="4504" y="3770"/>
                    <a:pt x="4929" y="3192"/>
                    <a:pt x="5203" y="2524"/>
                  </a:cubicBezTo>
                  <a:cubicBezTo>
                    <a:pt x="5476" y="1916"/>
                    <a:pt x="5537" y="1278"/>
                    <a:pt x="5598" y="730"/>
                  </a:cubicBezTo>
                  <a:cubicBezTo>
                    <a:pt x="5598" y="548"/>
                    <a:pt x="5507" y="214"/>
                    <a:pt x="5476" y="214"/>
                  </a:cubicBezTo>
                  <a:cubicBezTo>
                    <a:pt x="5416" y="92"/>
                    <a:pt x="5476" y="62"/>
                    <a:pt x="529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6"/>
            <p:cNvSpPr/>
            <p:nvPr/>
          </p:nvSpPr>
          <p:spPr>
            <a:xfrm>
              <a:off x="1928221" y="2409076"/>
              <a:ext cx="23528" cy="15517"/>
            </a:xfrm>
            <a:custGeom>
              <a:avLst/>
              <a:gdLst/>
              <a:ahLst/>
              <a:cxnLst/>
              <a:rect l="l" t="t" r="r" b="b"/>
              <a:pathLst>
                <a:path w="326" h="215" extrusionOk="0">
                  <a:moveTo>
                    <a:pt x="217" y="0"/>
                  </a:moveTo>
                  <a:cubicBezTo>
                    <a:pt x="198" y="0"/>
                    <a:pt x="178" y="6"/>
                    <a:pt x="157" y="20"/>
                  </a:cubicBezTo>
                  <a:cubicBezTo>
                    <a:pt x="0" y="72"/>
                    <a:pt x="68" y="215"/>
                    <a:pt x="149" y="215"/>
                  </a:cubicBezTo>
                  <a:cubicBezTo>
                    <a:pt x="162" y="215"/>
                    <a:pt x="175" y="211"/>
                    <a:pt x="188" y="202"/>
                  </a:cubicBezTo>
                  <a:lnTo>
                    <a:pt x="157" y="202"/>
                  </a:lnTo>
                  <a:cubicBezTo>
                    <a:pt x="218" y="202"/>
                    <a:pt x="248" y="172"/>
                    <a:pt x="279" y="141"/>
                  </a:cubicBezTo>
                  <a:cubicBezTo>
                    <a:pt x="326" y="71"/>
                    <a:pt x="282" y="0"/>
                    <a:pt x="21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6"/>
            <p:cNvSpPr/>
            <p:nvPr/>
          </p:nvSpPr>
          <p:spPr>
            <a:xfrm>
              <a:off x="1908806" y="2437946"/>
              <a:ext cx="41788" cy="673442"/>
            </a:xfrm>
            <a:custGeom>
              <a:avLst/>
              <a:gdLst/>
              <a:ahLst/>
              <a:cxnLst/>
              <a:rect l="l" t="t" r="r" b="b"/>
              <a:pathLst>
                <a:path w="579" h="9331" extrusionOk="0">
                  <a:moveTo>
                    <a:pt x="105" y="0"/>
                  </a:moveTo>
                  <a:cubicBezTo>
                    <a:pt x="52" y="0"/>
                    <a:pt x="1" y="47"/>
                    <a:pt x="1" y="106"/>
                  </a:cubicBezTo>
                  <a:cubicBezTo>
                    <a:pt x="1" y="957"/>
                    <a:pt x="61" y="1808"/>
                    <a:pt x="61" y="2690"/>
                  </a:cubicBezTo>
                  <a:cubicBezTo>
                    <a:pt x="92" y="3359"/>
                    <a:pt x="31" y="4058"/>
                    <a:pt x="61" y="4757"/>
                  </a:cubicBezTo>
                  <a:cubicBezTo>
                    <a:pt x="92" y="5334"/>
                    <a:pt x="183" y="5912"/>
                    <a:pt x="213" y="6489"/>
                  </a:cubicBezTo>
                  <a:cubicBezTo>
                    <a:pt x="213" y="7401"/>
                    <a:pt x="244" y="8313"/>
                    <a:pt x="335" y="9225"/>
                  </a:cubicBezTo>
                  <a:cubicBezTo>
                    <a:pt x="335" y="9284"/>
                    <a:pt x="399" y="9331"/>
                    <a:pt x="461" y="9331"/>
                  </a:cubicBezTo>
                  <a:cubicBezTo>
                    <a:pt x="494" y="9331"/>
                    <a:pt x="527" y="9317"/>
                    <a:pt x="548" y="9286"/>
                  </a:cubicBezTo>
                  <a:cubicBezTo>
                    <a:pt x="578" y="9225"/>
                    <a:pt x="548" y="9134"/>
                    <a:pt x="548" y="9073"/>
                  </a:cubicBezTo>
                  <a:cubicBezTo>
                    <a:pt x="426" y="8131"/>
                    <a:pt x="426" y="7188"/>
                    <a:pt x="365" y="6216"/>
                  </a:cubicBezTo>
                  <a:cubicBezTo>
                    <a:pt x="335" y="5699"/>
                    <a:pt x="244" y="5213"/>
                    <a:pt x="213" y="4635"/>
                  </a:cubicBezTo>
                  <a:cubicBezTo>
                    <a:pt x="183" y="3997"/>
                    <a:pt x="244" y="3389"/>
                    <a:pt x="213" y="2751"/>
                  </a:cubicBezTo>
                  <a:cubicBezTo>
                    <a:pt x="183" y="2021"/>
                    <a:pt x="274" y="1322"/>
                    <a:pt x="213" y="593"/>
                  </a:cubicBezTo>
                  <a:cubicBezTo>
                    <a:pt x="213" y="410"/>
                    <a:pt x="274" y="167"/>
                    <a:pt x="183" y="45"/>
                  </a:cubicBezTo>
                  <a:cubicBezTo>
                    <a:pt x="162" y="14"/>
                    <a:pt x="133" y="0"/>
                    <a:pt x="10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6"/>
            <p:cNvSpPr/>
            <p:nvPr/>
          </p:nvSpPr>
          <p:spPr>
            <a:xfrm>
              <a:off x="1204611" y="2309549"/>
              <a:ext cx="73616" cy="152934"/>
            </a:xfrm>
            <a:custGeom>
              <a:avLst/>
              <a:gdLst/>
              <a:ahLst/>
              <a:cxnLst/>
              <a:rect l="l" t="t" r="r" b="b"/>
              <a:pathLst>
                <a:path w="1020" h="2119" extrusionOk="0">
                  <a:moveTo>
                    <a:pt x="122" y="1"/>
                  </a:moveTo>
                  <a:cubicBezTo>
                    <a:pt x="77" y="1"/>
                    <a:pt x="31" y="31"/>
                    <a:pt x="31" y="92"/>
                  </a:cubicBezTo>
                  <a:cubicBezTo>
                    <a:pt x="1" y="396"/>
                    <a:pt x="1" y="730"/>
                    <a:pt x="92" y="1034"/>
                  </a:cubicBezTo>
                  <a:cubicBezTo>
                    <a:pt x="244" y="1460"/>
                    <a:pt x="517" y="1824"/>
                    <a:pt x="882" y="2098"/>
                  </a:cubicBezTo>
                  <a:cubicBezTo>
                    <a:pt x="896" y="2112"/>
                    <a:pt x="912" y="2118"/>
                    <a:pt x="927" y="2118"/>
                  </a:cubicBezTo>
                  <a:cubicBezTo>
                    <a:pt x="977" y="2118"/>
                    <a:pt x="1020" y="2053"/>
                    <a:pt x="973" y="2007"/>
                  </a:cubicBezTo>
                  <a:cubicBezTo>
                    <a:pt x="973" y="1946"/>
                    <a:pt x="912" y="1916"/>
                    <a:pt x="882" y="1885"/>
                  </a:cubicBezTo>
                  <a:cubicBezTo>
                    <a:pt x="548" y="1612"/>
                    <a:pt x="335" y="1308"/>
                    <a:pt x="213" y="913"/>
                  </a:cubicBezTo>
                  <a:cubicBezTo>
                    <a:pt x="183" y="700"/>
                    <a:pt x="183" y="365"/>
                    <a:pt x="213" y="92"/>
                  </a:cubicBezTo>
                  <a:cubicBezTo>
                    <a:pt x="213" y="31"/>
                    <a:pt x="168" y="1"/>
                    <a:pt x="1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6"/>
            <p:cNvSpPr/>
            <p:nvPr/>
          </p:nvSpPr>
          <p:spPr>
            <a:xfrm>
              <a:off x="989607" y="2449421"/>
              <a:ext cx="862245" cy="655254"/>
            </a:xfrm>
            <a:custGeom>
              <a:avLst/>
              <a:gdLst/>
              <a:ahLst/>
              <a:cxnLst/>
              <a:rect l="l" t="t" r="r" b="b"/>
              <a:pathLst>
                <a:path w="11947" h="9079" extrusionOk="0">
                  <a:moveTo>
                    <a:pt x="3060" y="1"/>
                  </a:moveTo>
                  <a:cubicBezTo>
                    <a:pt x="3038" y="1"/>
                    <a:pt x="3019" y="12"/>
                    <a:pt x="3010" y="38"/>
                  </a:cubicBezTo>
                  <a:cubicBezTo>
                    <a:pt x="2554" y="1041"/>
                    <a:pt x="1946" y="2045"/>
                    <a:pt x="1490" y="2926"/>
                  </a:cubicBezTo>
                  <a:cubicBezTo>
                    <a:pt x="1156" y="3534"/>
                    <a:pt x="791" y="4081"/>
                    <a:pt x="518" y="4689"/>
                  </a:cubicBezTo>
                  <a:cubicBezTo>
                    <a:pt x="396" y="4932"/>
                    <a:pt x="214" y="5297"/>
                    <a:pt x="214" y="5388"/>
                  </a:cubicBezTo>
                  <a:lnTo>
                    <a:pt x="183" y="5388"/>
                  </a:lnTo>
                  <a:cubicBezTo>
                    <a:pt x="183" y="5418"/>
                    <a:pt x="183" y="5418"/>
                    <a:pt x="183" y="5418"/>
                  </a:cubicBezTo>
                  <a:cubicBezTo>
                    <a:pt x="92" y="5540"/>
                    <a:pt x="1" y="5722"/>
                    <a:pt x="153" y="5814"/>
                  </a:cubicBezTo>
                  <a:cubicBezTo>
                    <a:pt x="882" y="6634"/>
                    <a:pt x="1825" y="7181"/>
                    <a:pt x="2858" y="7637"/>
                  </a:cubicBezTo>
                  <a:cubicBezTo>
                    <a:pt x="3831" y="8093"/>
                    <a:pt x="4803" y="8458"/>
                    <a:pt x="5837" y="8671"/>
                  </a:cubicBezTo>
                  <a:cubicBezTo>
                    <a:pt x="7265" y="8975"/>
                    <a:pt x="8603" y="9036"/>
                    <a:pt x="10092" y="9066"/>
                  </a:cubicBezTo>
                  <a:cubicBezTo>
                    <a:pt x="10235" y="9075"/>
                    <a:pt x="10374" y="9078"/>
                    <a:pt x="10513" y="9078"/>
                  </a:cubicBezTo>
                  <a:cubicBezTo>
                    <a:pt x="10848" y="9078"/>
                    <a:pt x="11177" y="9057"/>
                    <a:pt x="11521" y="9036"/>
                  </a:cubicBezTo>
                  <a:cubicBezTo>
                    <a:pt x="11551" y="9046"/>
                    <a:pt x="11595" y="9049"/>
                    <a:pt x="11641" y="9049"/>
                  </a:cubicBezTo>
                  <a:cubicBezTo>
                    <a:pt x="11734" y="9049"/>
                    <a:pt x="11835" y="9036"/>
                    <a:pt x="11855" y="9036"/>
                  </a:cubicBezTo>
                  <a:cubicBezTo>
                    <a:pt x="11886" y="9036"/>
                    <a:pt x="11946" y="8975"/>
                    <a:pt x="11916" y="8914"/>
                  </a:cubicBezTo>
                  <a:cubicBezTo>
                    <a:pt x="11901" y="8868"/>
                    <a:pt x="11848" y="8861"/>
                    <a:pt x="11783" y="8861"/>
                  </a:cubicBezTo>
                  <a:cubicBezTo>
                    <a:pt x="11751" y="8861"/>
                    <a:pt x="11716" y="8863"/>
                    <a:pt x="11681" y="8863"/>
                  </a:cubicBezTo>
                  <a:cubicBezTo>
                    <a:pt x="11646" y="8863"/>
                    <a:pt x="11612" y="8861"/>
                    <a:pt x="11582" y="8853"/>
                  </a:cubicBezTo>
                  <a:cubicBezTo>
                    <a:pt x="11217" y="8853"/>
                    <a:pt x="10852" y="8884"/>
                    <a:pt x="10518" y="8884"/>
                  </a:cubicBezTo>
                  <a:cubicBezTo>
                    <a:pt x="8633" y="8823"/>
                    <a:pt x="7053" y="8792"/>
                    <a:pt x="5259" y="8276"/>
                  </a:cubicBezTo>
                  <a:cubicBezTo>
                    <a:pt x="4317" y="8063"/>
                    <a:pt x="3557" y="7668"/>
                    <a:pt x="2676" y="7273"/>
                  </a:cubicBezTo>
                  <a:cubicBezTo>
                    <a:pt x="1977" y="6969"/>
                    <a:pt x="1308" y="6573"/>
                    <a:pt x="822" y="6148"/>
                  </a:cubicBezTo>
                  <a:cubicBezTo>
                    <a:pt x="670" y="5996"/>
                    <a:pt x="518" y="5814"/>
                    <a:pt x="366" y="5631"/>
                  </a:cubicBezTo>
                  <a:cubicBezTo>
                    <a:pt x="366" y="5601"/>
                    <a:pt x="366" y="5601"/>
                    <a:pt x="366" y="5601"/>
                  </a:cubicBezTo>
                  <a:lnTo>
                    <a:pt x="396" y="5601"/>
                  </a:lnTo>
                  <a:cubicBezTo>
                    <a:pt x="396" y="5601"/>
                    <a:pt x="396" y="5570"/>
                    <a:pt x="396" y="5570"/>
                  </a:cubicBezTo>
                  <a:cubicBezTo>
                    <a:pt x="852" y="4598"/>
                    <a:pt x="1673" y="3048"/>
                    <a:pt x="2311" y="1771"/>
                  </a:cubicBezTo>
                  <a:cubicBezTo>
                    <a:pt x="2615" y="1224"/>
                    <a:pt x="2888" y="677"/>
                    <a:pt x="3132" y="130"/>
                  </a:cubicBezTo>
                  <a:cubicBezTo>
                    <a:pt x="3175" y="65"/>
                    <a:pt x="3111" y="1"/>
                    <a:pt x="306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6"/>
            <p:cNvSpPr/>
            <p:nvPr/>
          </p:nvSpPr>
          <p:spPr>
            <a:xfrm>
              <a:off x="1015950" y="2853593"/>
              <a:ext cx="72" cy="2310"/>
            </a:xfrm>
            <a:custGeom>
              <a:avLst/>
              <a:gdLst/>
              <a:ahLst/>
              <a:cxnLst/>
              <a:rect l="l" t="t" r="r" b="b"/>
              <a:pathLst>
                <a:path w="1" h="32" extrusionOk="0">
                  <a:moveTo>
                    <a:pt x="1" y="31"/>
                  </a:moveTo>
                  <a:cubicBezTo>
                    <a:pt x="1" y="31"/>
                    <a:pt x="1" y="31"/>
                    <a:pt x="1" y="1"/>
                  </a:cubicBezTo>
                  <a:cubicBezTo>
                    <a:pt x="1" y="1"/>
                    <a:pt x="1" y="31"/>
                    <a:pt x="1" y="31"/>
                  </a:cubicBezTo>
                  <a:cubicBezTo>
                    <a:pt x="1" y="31"/>
                    <a:pt x="1" y="31"/>
                    <a:pt x="1" y="3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6"/>
            <p:cNvSpPr/>
            <p:nvPr/>
          </p:nvSpPr>
          <p:spPr>
            <a:xfrm>
              <a:off x="1867956" y="3090322"/>
              <a:ext cx="29952" cy="11259"/>
            </a:xfrm>
            <a:custGeom>
              <a:avLst/>
              <a:gdLst/>
              <a:ahLst/>
              <a:cxnLst/>
              <a:rect l="l" t="t" r="r" b="b"/>
              <a:pathLst>
                <a:path w="415" h="156" extrusionOk="0">
                  <a:moveTo>
                    <a:pt x="145" y="0"/>
                  </a:moveTo>
                  <a:cubicBezTo>
                    <a:pt x="42" y="0"/>
                    <a:pt x="1" y="156"/>
                    <a:pt x="141" y="156"/>
                  </a:cubicBezTo>
                  <a:cubicBezTo>
                    <a:pt x="171" y="140"/>
                    <a:pt x="202" y="140"/>
                    <a:pt x="236" y="140"/>
                  </a:cubicBezTo>
                  <a:cubicBezTo>
                    <a:pt x="270" y="140"/>
                    <a:pt x="308" y="140"/>
                    <a:pt x="354" y="125"/>
                  </a:cubicBezTo>
                  <a:cubicBezTo>
                    <a:pt x="415" y="4"/>
                    <a:pt x="263" y="4"/>
                    <a:pt x="171" y="4"/>
                  </a:cubicBezTo>
                  <a:cubicBezTo>
                    <a:pt x="162" y="1"/>
                    <a:pt x="153" y="0"/>
                    <a:pt x="14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6"/>
            <p:cNvSpPr/>
            <p:nvPr/>
          </p:nvSpPr>
          <p:spPr>
            <a:xfrm>
              <a:off x="-94075" y="2943954"/>
              <a:ext cx="2356143" cy="1595373"/>
            </a:xfrm>
            <a:custGeom>
              <a:avLst/>
              <a:gdLst/>
              <a:ahLst/>
              <a:cxnLst/>
              <a:rect l="l" t="t" r="r" b="b"/>
              <a:pathLst>
                <a:path w="32646" h="22105" extrusionOk="0">
                  <a:moveTo>
                    <a:pt x="3010" y="10056"/>
                  </a:moveTo>
                  <a:cubicBezTo>
                    <a:pt x="3040" y="10086"/>
                    <a:pt x="3040" y="10086"/>
                    <a:pt x="3040" y="10086"/>
                  </a:cubicBezTo>
                  <a:cubicBezTo>
                    <a:pt x="3496" y="10421"/>
                    <a:pt x="4043" y="10937"/>
                    <a:pt x="4347" y="11393"/>
                  </a:cubicBezTo>
                  <a:cubicBezTo>
                    <a:pt x="4438" y="11515"/>
                    <a:pt x="4469" y="11545"/>
                    <a:pt x="4529" y="11606"/>
                  </a:cubicBezTo>
                  <a:lnTo>
                    <a:pt x="4560" y="11606"/>
                  </a:lnTo>
                  <a:cubicBezTo>
                    <a:pt x="4286" y="11743"/>
                    <a:pt x="4030" y="11863"/>
                    <a:pt x="3893" y="11863"/>
                  </a:cubicBezTo>
                  <a:cubicBezTo>
                    <a:pt x="3847" y="11863"/>
                    <a:pt x="3815" y="11849"/>
                    <a:pt x="3800" y="11819"/>
                  </a:cubicBezTo>
                  <a:cubicBezTo>
                    <a:pt x="3435" y="11302"/>
                    <a:pt x="3010" y="10725"/>
                    <a:pt x="2736" y="10390"/>
                  </a:cubicBezTo>
                  <a:cubicBezTo>
                    <a:pt x="2827" y="10299"/>
                    <a:pt x="2918" y="10178"/>
                    <a:pt x="3010" y="10056"/>
                  </a:cubicBezTo>
                  <a:close/>
                  <a:moveTo>
                    <a:pt x="31490" y="21789"/>
                  </a:moveTo>
                  <a:cubicBezTo>
                    <a:pt x="31508" y="21801"/>
                    <a:pt x="31515" y="21805"/>
                    <a:pt x="31516" y="21805"/>
                  </a:cubicBezTo>
                  <a:cubicBezTo>
                    <a:pt x="31516" y="21805"/>
                    <a:pt x="31506" y="21799"/>
                    <a:pt x="31491" y="21789"/>
                  </a:cubicBezTo>
                  <a:lnTo>
                    <a:pt x="31491" y="21789"/>
                  </a:lnTo>
                  <a:cubicBezTo>
                    <a:pt x="31491" y="21789"/>
                    <a:pt x="31491" y="21789"/>
                    <a:pt x="31490" y="21789"/>
                  </a:cubicBezTo>
                  <a:close/>
                  <a:moveTo>
                    <a:pt x="15430" y="1"/>
                  </a:moveTo>
                  <a:cubicBezTo>
                    <a:pt x="15403" y="1"/>
                    <a:pt x="15376" y="8"/>
                    <a:pt x="15350" y="25"/>
                  </a:cubicBezTo>
                  <a:cubicBezTo>
                    <a:pt x="13526" y="1515"/>
                    <a:pt x="11794" y="2883"/>
                    <a:pt x="10031" y="4281"/>
                  </a:cubicBezTo>
                  <a:cubicBezTo>
                    <a:pt x="8997" y="5071"/>
                    <a:pt x="7751" y="5922"/>
                    <a:pt x="6657" y="6743"/>
                  </a:cubicBezTo>
                  <a:cubicBezTo>
                    <a:pt x="5198" y="7746"/>
                    <a:pt x="3952" y="8688"/>
                    <a:pt x="2675" y="9934"/>
                  </a:cubicBezTo>
                  <a:cubicBezTo>
                    <a:pt x="2402" y="10269"/>
                    <a:pt x="2280" y="10421"/>
                    <a:pt x="2614" y="10755"/>
                  </a:cubicBezTo>
                  <a:cubicBezTo>
                    <a:pt x="2736" y="10968"/>
                    <a:pt x="2858" y="11089"/>
                    <a:pt x="2979" y="11241"/>
                  </a:cubicBezTo>
                  <a:cubicBezTo>
                    <a:pt x="2645" y="11424"/>
                    <a:pt x="2219" y="11697"/>
                    <a:pt x="2006" y="11880"/>
                  </a:cubicBezTo>
                  <a:lnTo>
                    <a:pt x="1946" y="11880"/>
                  </a:lnTo>
                  <a:cubicBezTo>
                    <a:pt x="1703" y="11789"/>
                    <a:pt x="1368" y="11758"/>
                    <a:pt x="1216" y="11728"/>
                  </a:cubicBezTo>
                  <a:cubicBezTo>
                    <a:pt x="1066" y="11700"/>
                    <a:pt x="946" y="11685"/>
                    <a:pt x="833" y="11685"/>
                  </a:cubicBezTo>
                  <a:cubicBezTo>
                    <a:pt x="693" y="11685"/>
                    <a:pt x="563" y="11708"/>
                    <a:pt x="396" y="11758"/>
                  </a:cubicBezTo>
                  <a:cubicBezTo>
                    <a:pt x="0" y="11910"/>
                    <a:pt x="92" y="12062"/>
                    <a:pt x="274" y="12184"/>
                  </a:cubicBezTo>
                  <a:lnTo>
                    <a:pt x="304" y="12214"/>
                  </a:lnTo>
                  <a:lnTo>
                    <a:pt x="335" y="12214"/>
                  </a:lnTo>
                  <a:cubicBezTo>
                    <a:pt x="426" y="12275"/>
                    <a:pt x="547" y="12305"/>
                    <a:pt x="639" y="12336"/>
                  </a:cubicBezTo>
                  <a:cubicBezTo>
                    <a:pt x="821" y="12396"/>
                    <a:pt x="1003" y="12427"/>
                    <a:pt x="1186" y="12427"/>
                  </a:cubicBezTo>
                  <a:cubicBezTo>
                    <a:pt x="1307" y="12457"/>
                    <a:pt x="1429" y="12518"/>
                    <a:pt x="1581" y="12518"/>
                  </a:cubicBezTo>
                  <a:cubicBezTo>
                    <a:pt x="1733" y="12488"/>
                    <a:pt x="1915" y="12457"/>
                    <a:pt x="2037" y="12305"/>
                  </a:cubicBezTo>
                  <a:cubicBezTo>
                    <a:pt x="2067" y="12305"/>
                    <a:pt x="2067" y="12275"/>
                    <a:pt x="2098" y="12275"/>
                  </a:cubicBezTo>
                  <a:cubicBezTo>
                    <a:pt x="2493" y="12001"/>
                    <a:pt x="2979" y="11697"/>
                    <a:pt x="3131" y="11485"/>
                  </a:cubicBezTo>
                  <a:cubicBezTo>
                    <a:pt x="3131" y="11454"/>
                    <a:pt x="3131" y="11454"/>
                    <a:pt x="3131" y="11424"/>
                  </a:cubicBezTo>
                  <a:cubicBezTo>
                    <a:pt x="3162" y="11485"/>
                    <a:pt x="3222" y="11545"/>
                    <a:pt x="3283" y="11637"/>
                  </a:cubicBezTo>
                  <a:cubicBezTo>
                    <a:pt x="3435" y="11819"/>
                    <a:pt x="3557" y="12062"/>
                    <a:pt x="3800" y="12153"/>
                  </a:cubicBezTo>
                  <a:cubicBezTo>
                    <a:pt x="3833" y="12159"/>
                    <a:pt x="3867" y="12161"/>
                    <a:pt x="3900" y="12161"/>
                  </a:cubicBezTo>
                  <a:cubicBezTo>
                    <a:pt x="4049" y="12161"/>
                    <a:pt x="4198" y="12112"/>
                    <a:pt x="4347" y="12062"/>
                  </a:cubicBezTo>
                  <a:cubicBezTo>
                    <a:pt x="4651" y="11910"/>
                    <a:pt x="4803" y="11849"/>
                    <a:pt x="5168" y="11728"/>
                  </a:cubicBezTo>
                  <a:cubicBezTo>
                    <a:pt x="5958" y="11393"/>
                    <a:pt x="6779" y="11150"/>
                    <a:pt x="7569" y="10816"/>
                  </a:cubicBezTo>
                  <a:cubicBezTo>
                    <a:pt x="8329" y="10512"/>
                    <a:pt x="9028" y="10117"/>
                    <a:pt x="9757" y="9782"/>
                  </a:cubicBezTo>
                  <a:cubicBezTo>
                    <a:pt x="11672" y="8901"/>
                    <a:pt x="13374" y="8111"/>
                    <a:pt x="15229" y="7260"/>
                  </a:cubicBezTo>
                  <a:cubicBezTo>
                    <a:pt x="16323" y="6773"/>
                    <a:pt x="17417" y="6317"/>
                    <a:pt x="18481" y="5709"/>
                  </a:cubicBezTo>
                  <a:cubicBezTo>
                    <a:pt x="18937" y="5497"/>
                    <a:pt x="19393" y="5223"/>
                    <a:pt x="19849" y="4950"/>
                  </a:cubicBezTo>
                  <a:cubicBezTo>
                    <a:pt x="20062" y="4798"/>
                    <a:pt x="20335" y="4676"/>
                    <a:pt x="20548" y="4494"/>
                  </a:cubicBezTo>
                  <a:cubicBezTo>
                    <a:pt x="20578" y="4463"/>
                    <a:pt x="20578" y="4402"/>
                    <a:pt x="20578" y="4372"/>
                  </a:cubicBezTo>
                  <a:cubicBezTo>
                    <a:pt x="20984" y="4430"/>
                    <a:pt x="21363" y="4460"/>
                    <a:pt x="21766" y="4489"/>
                  </a:cubicBezTo>
                  <a:lnTo>
                    <a:pt x="21766" y="4489"/>
                  </a:lnTo>
                  <a:cubicBezTo>
                    <a:pt x="21691" y="4502"/>
                    <a:pt x="21624" y="4579"/>
                    <a:pt x="21673" y="4676"/>
                  </a:cubicBezTo>
                  <a:cubicBezTo>
                    <a:pt x="22068" y="5284"/>
                    <a:pt x="22372" y="5953"/>
                    <a:pt x="22645" y="6621"/>
                  </a:cubicBezTo>
                  <a:cubicBezTo>
                    <a:pt x="23010" y="7351"/>
                    <a:pt x="23375" y="8080"/>
                    <a:pt x="23770" y="8810"/>
                  </a:cubicBezTo>
                  <a:cubicBezTo>
                    <a:pt x="24013" y="9387"/>
                    <a:pt x="24347" y="9904"/>
                    <a:pt x="24651" y="10451"/>
                  </a:cubicBezTo>
                  <a:cubicBezTo>
                    <a:pt x="25077" y="11241"/>
                    <a:pt x="25502" y="12062"/>
                    <a:pt x="25867" y="12883"/>
                  </a:cubicBezTo>
                  <a:cubicBezTo>
                    <a:pt x="26414" y="14099"/>
                    <a:pt x="26961" y="15162"/>
                    <a:pt x="27508" y="16317"/>
                  </a:cubicBezTo>
                  <a:cubicBezTo>
                    <a:pt x="27934" y="17260"/>
                    <a:pt x="28451" y="18141"/>
                    <a:pt x="28876" y="19083"/>
                  </a:cubicBezTo>
                  <a:cubicBezTo>
                    <a:pt x="28967" y="19205"/>
                    <a:pt x="29028" y="19387"/>
                    <a:pt x="29119" y="19539"/>
                  </a:cubicBezTo>
                  <a:cubicBezTo>
                    <a:pt x="29059" y="19600"/>
                    <a:pt x="29119" y="19722"/>
                    <a:pt x="29211" y="19722"/>
                  </a:cubicBezTo>
                  <a:cubicBezTo>
                    <a:pt x="29393" y="19965"/>
                    <a:pt x="29606" y="20178"/>
                    <a:pt x="29879" y="20238"/>
                  </a:cubicBezTo>
                  <a:cubicBezTo>
                    <a:pt x="29961" y="20247"/>
                    <a:pt x="30042" y="20250"/>
                    <a:pt x="30124" y="20250"/>
                  </a:cubicBezTo>
                  <a:cubicBezTo>
                    <a:pt x="30346" y="20250"/>
                    <a:pt x="30569" y="20222"/>
                    <a:pt x="30791" y="20178"/>
                  </a:cubicBezTo>
                  <a:cubicBezTo>
                    <a:pt x="30791" y="20269"/>
                    <a:pt x="30822" y="20330"/>
                    <a:pt x="30852" y="20390"/>
                  </a:cubicBezTo>
                  <a:cubicBezTo>
                    <a:pt x="30852" y="20421"/>
                    <a:pt x="30882" y="20451"/>
                    <a:pt x="30882" y="20482"/>
                  </a:cubicBezTo>
                  <a:cubicBezTo>
                    <a:pt x="30882" y="20512"/>
                    <a:pt x="30913" y="20512"/>
                    <a:pt x="30913" y="20542"/>
                  </a:cubicBezTo>
                  <a:cubicBezTo>
                    <a:pt x="30974" y="20694"/>
                    <a:pt x="31004" y="20846"/>
                    <a:pt x="31065" y="21029"/>
                  </a:cubicBezTo>
                  <a:cubicBezTo>
                    <a:pt x="31156" y="21272"/>
                    <a:pt x="31186" y="21454"/>
                    <a:pt x="31369" y="21697"/>
                  </a:cubicBezTo>
                  <a:cubicBezTo>
                    <a:pt x="31386" y="21715"/>
                    <a:pt x="31455" y="21763"/>
                    <a:pt x="31491" y="21789"/>
                  </a:cubicBezTo>
                  <a:lnTo>
                    <a:pt x="31491" y="21789"/>
                  </a:lnTo>
                  <a:cubicBezTo>
                    <a:pt x="31521" y="21789"/>
                    <a:pt x="31521" y="21819"/>
                    <a:pt x="31551" y="21819"/>
                  </a:cubicBezTo>
                  <a:cubicBezTo>
                    <a:pt x="31642" y="21880"/>
                    <a:pt x="31977" y="21971"/>
                    <a:pt x="32068" y="22032"/>
                  </a:cubicBezTo>
                  <a:cubicBezTo>
                    <a:pt x="32157" y="22076"/>
                    <a:pt x="32278" y="22105"/>
                    <a:pt x="32397" y="22105"/>
                  </a:cubicBezTo>
                  <a:cubicBezTo>
                    <a:pt x="32440" y="22105"/>
                    <a:pt x="32483" y="22101"/>
                    <a:pt x="32524" y="22093"/>
                  </a:cubicBezTo>
                  <a:cubicBezTo>
                    <a:pt x="32554" y="22093"/>
                    <a:pt x="32585" y="22062"/>
                    <a:pt x="32615" y="22032"/>
                  </a:cubicBezTo>
                  <a:cubicBezTo>
                    <a:pt x="32645" y="22001"/>
                    <a:pt x="32645" y="21971"/>
                    <a:pt x="32645" y="21941"/>
                  </a:cubicBezTo>
                  <a:cubicBezTo>
                    <a:pt x="32645" y="21789"/>
                    <a:pt x="32463" y="21697"/>
                    <a:pt x="32341" y="21606"/>
                  </a:cubicBezTo>
                  <a:cubicBezTo>
                    <a:pt x="32129" y="21515"/>
                    <a:pt x="31946" y="21424"/>
                    <a:pt x="31733" y="21394"/>
                  </a:cubicBezTo>
                  <a:cubicBezTo>
                    <a:pt x="31612" y="20938"/>
                    <a:pt x="31460" y="20512"/>
                    <a:pt x="31369" y="20087"/>
                  </a:cubicBezTo>
                  <a:cubicBezTo>
                    <a:pt x="31642" y="20026"/>
                    <a:pt x="31916" y="19965"/>
                    <a:pt x="32189" y="19874"/>
                  </a:cubicBezTo>
                  <a:cubicBezTo>
                    <a:pt x="32372" y="19783"/>
                    <a:pt x="32493" y="19783"/>
                    <a:pt x="32554" y="19631"/>
                  </a:cubicBezTo>
                  <a:cubicBezTo>
                    <a:pt x="32598" y="19522"/>
                    <a:pt x="32501" y="19429"/>
                    <a:pt x="32399" y="19429"/>
                  </a:cubicBezTo>
                  <a:cubicBezTo>
                    <a:pt x="32358" y="19429"/>
                    <a:pt x="32315" y="19444"/>
                    <a:pt x="32281" y="19479"/>
                  </a:cubicBezTo>
                  <a:cubicBezTo>
                    <a:pt x="32250" y="19479"/>
                    <a:pt x="32250" y="19479"/>
                    <a:pt x="32220" y="19509"/>
                  </a:cubicBezTo>
                  <a:cubicBezTo>
                    <a:pt x="32240" y="19499"/>
                    <a:pt x="32250" y="19495"/>
                    <a:pt x="32254" y="19495"/>
                  </a:cubicBezTo>
                  <a:cubicBezTo>
                    <a:pt x="32260" y="19495"/>
                    <a:pt x="32240" y="19509"/>
                    <a:pt x="32220" y="19509"/>
                  </a:cubicBezTo>
                  <a:cubicBezTo>
                    <a:pt x="31642" y="19691"/>
                    <a:pt x="31004" y="19874"/>
                    <a:pt x="30487" y="19935"/>
                  </a:cubicBezTo>
                  <a:cubicBezTo>
                    <a:pt x="30329" y="19952"/>
                    <a:pt x="30171" y="19970"/>
                    <a:pt x="30043" y="19970"/>
                  </a:cubicBezTo>
                  <a:cubicBezTo>
                    <a:pt x="29948" y="19970"/>
                    <a:pt x="29870" y="19960"/>
                    <a:pt x="29819" y="19935"/>
                  </a:cubicBezTo>
                  <a:cubicBezTo>
                    <a:pt x="29727" y="19874"/>
                    <a:pt x="29606" y="19752"/>
                    <a:pt x="29515" y="19600"/>
                  </a:cubicBezTo>
                  <a:cubicBezTo>
                    <a:pt x="29849" y="19479"/>
                    <a:pt x="30153" y="19357"/>
                    <a:pt x="30487" y="19296"/>
                  </a:cubicBezTo>
                  <a:cubicBezTo>
                    <a:pt x="30913" y="19205"/>
                    <a:pt x="31369" y="19114"/>
                    <a:pt x="31612" y="18992"/>
                  </a:cubicBezTo>
                  <a:cubicBezTo>
                    <a:pt x="31612" y="18962"/>
                    <a:pt x="31673" y="18962"/>
                    <a:pt x="31673" y="18931"/>
                  </a:cubicBezTo>
                  <a:cubicBezTo>
                    <a:pt x="31699" y="18853"/>
                    <a:pt x="31634" y="18774"/>
                    <a:pt x="31557" y="18774"/>
                  </a:cubicBezTo>
                  <a:cubicBezTo>
                    <a:pt x="31545" y="18774"/>
                    <a:pt x="31533" y="18775"/>
                    <a:pt x="31521" y="18779"/>
                  </a:cubicBezTo>
                  <a:cubicBezTo>
                    <a:pt x="31186" y="18931"/>
                    <a:pt x="30822" y="18992"/>
                    <a:pt x="30335" y="19083"/>
                  </a:cubicBezTo>
                  <a:cubicBezTo>
                    <a:pt x="30001" y="19175"/>
                    <a:pt x="29697" y="19296"/>
                    <a:pt x="29393" y="19418"/>
                  </a:cubicBezTo>
                  <a:cubicBezTo>
                    <a:pt x="29271" y="19175"/>
                    <a:pt x="29150" y="18931"/>
                    <a:pt x="29028" y="18688"/>
                  </a:cubicBezTo>
                  <a:cubicBezTo>
                    <a:pt x="28785" y="18172"/>
                    <a:pt x="28512" y="17685"/>
                    <a:pt x="28268" y="17169"/>
                  </a:cubicBezTo>
                  <a:cubicBezTo>
                    <a:pt x="27387" y="15345"/>
                    <a:pt x="26505" y="13521"/>
                    <a:pt x="25624" y="11728"/>
                  </a:cubicBezTo>
                  <a:cubicBezTo>
                    <a:pt x="25198" y="10907"/>
                    <a:pt x="24742" y="10117"/>
                    <a:pt x="24287" y="9326"/>
                  </a:cubicBezTo>
                  <a:cubicBezTo>
                    <a:pt x="23861" y="8445"/>
                    <a:pt x="23375" y="7624"/>
                    <a:pt x="22980" y="6773"/>
                  </a:cubicBezTo>
                  <a:cubicBezTo>
                    <a:pt x="22584" y="6013"/>
                    <a:pt x="22372" y="5314"/>
                    <a:pt x="21885" y="4524"/>
                  </a:cubicBezTo>
                  <a:cubicBezTo>
                    <a:pt x="21855" y="4494"/>
                    <a:pt x="21824" y="4494"/>
                    <a:pt x="21794" y="4494"/>
                  </a:cubicBezTo>
                  <a:lnTo>
                    <a:pt x="22159" y="4494"/>
                  </a:lnTo>
                  <a:cubicBezTo>
                    <a:pt x="22341" y="4524"/>
                    <a:pt x="22524" y="4524"/>
                    <a:pt x="22706" y="4554"/>
                  </a:cubicBezTo>
                  <a:cubicBezTo>
                    <a:pt x="22736" y="4554"/>
                    <a:pt x="22767" y="4524"/>
                    <a:pt x="22797" y="4494"/>
                  </a:cubicBezTo>
                  <a:cubicBezTo>
                    <a:pt x="22906" y="4357"/>
                    <a:pt x="22795" y="4246"/>
                    <a:pt x="22662" y="4246"/>
                  </a:cubicBezTo>
                  <a:cubicBezTo>
                    <a:pt x="22646" y="4246"/>
                    <a:pt x="22631" y="4247"/>
                    <a:pt x="22615" y="4250"/>
                  </a:cubicBezTo>
                  <a:cubicBezTo>
                    <a:pt x="21733" y="4190"/>
                    <a:pt x="20882" y="4220"/>
                    <a:pt x="20092" y="4038"/>
                  </a:cubicBezTo>
                  <a:cubicBezTo>
                    <a:pt x="19666" y="3977"/>
                    <a:pt x="19271" y="3794"/>
                    <a:pt x="18876" y="3703"/>
                  </a:cubicBezTo>
                  <a:cubicBezTo>
                    <a:pt x="18755" y="3703"/>
                    <a:pt x="18724" y="3916"/>
                    <a:pt x="18846" y="3946"/>
                  </a:cubicBezTo>
                  <a:cubicBezTo>
                    <a:pt x="19241" y="4098"/>
                    <a:pt x="19666" y="4220"/>
                    <a:pt x="20092" y="4281"/>
                  </a:cubicBezTo>
                  <a:cubicBezTo>
                    <a:pt x="19697" y="4524"/>
                    <a:pt x="19302" y="4767"/>
                    <a:pt x="18937" y="4980"/>
                  </a:cubicBezTo>
                  <a:cubicBezTo>
                    <a:pt x="16110" y="6500"/>
                    <a:pt x="13374" y="7624"/>
                    <a:pt x="10548" y="8962"/>
                  </a:cubicBezTo>
                  <a:cubicBezTo>
                    <a:pt x="9514" y="9418"/>
                    <a:pt x="8542" y="9965"/>
                    <a:pt x="7538" y="10451"/>
                  </a:cubicBezTo>
                  <a:cubicBezTo>
                    <a:pt x="6809" y="10785"/>
                    <a:pt x="5958" y="11029"/>
                    <a:pt x="5137" y="11363"/>
                  </a:cubicBezTo>
                  <a:cubicBezTo>
                    <a:pt x="5016" y="11424"/>
                    <a:pt x="4894" y="11485"/>
                    <a:pt x="4772" y="11515"/>
                  </a:cubicBezTo>
                  <a:cubicBezTo>
                    <a:pt x="4772" y="11515"/>
                    <a:pt x="4772" y="11485"/>
                    <a:pt x="4772" y="11485"/>
                  </a:cubicBezTo>
                  <a:cubicBezTo>
                    <a:pt x="4712" y="11272"/>
                    <a:pt x="4499" y="11029"/>
                    <a:pt x="4377" y="10846"/>
                  </a:cubicBezTo>
                  <a:cubicBezTo>
                    <a:pt x="4134" y="10542"/>
                    <a:pt x="3830" y="10269"/>
                    <a:pt x="3526" y="9995"/>
                  </a:cubicBezTo>
                  <a:cubicBezTo>
                    <a:pt x="3465" y="9965"/>
                    <a:pt x="3374" y="9874"/>
                    <a:pt x="3283" y="9813"/>
                  </a:cubicBezTo>
                  <a:cubicBezTo>
                    <a:pt x="3374" y="9752"/>
                    <a:pt x="3465" y="9661"/>
                    <a:pt x="3557" y="9570"/>
                  </a:cubicBezTo>
                  <a:cubicBezTo>
                    <a:pt x="4529" y="8688"/>
                    <a:pt x="5259" y="8111"/>
                    <a:pt x="6323" y="7381"/>
                  </a:cubicBezTo>
                  <a:cubicBezTo>
                    <a:pt x="7387" y="6591"/>
                    <a:pt x="8511" y="5770"/>
                    <a:pt x="9757" y="4858"/>
                  </a:cubicBezTo>
                  <a:cubicBezTo>
                    <a:pt x="10821" y="4038"/>
                    <a:pt x="11946" y="3095"/>
                    <a:pt x="12949" y="2275"/>
                  </a:cubicBezTo>
                  <a:cubicBezTo>
                    <a:pt x="13587" y="1788"/>
                    <a:pt x="14226" y="1241"/>
                    <a:pt x="14864" y="725"/>
                  </a:cubicBezTo>
                  <a:cubicBezTo>
                    <a:pt x="15077" y="542"/>
                    <a:pt x="15289" y="360"/>
                    <a:pt x="15502" y="177"/>
                  </a:cubicBezTo>
                  <a:cubicBezTo>
                    <a:pt x="15533" y="177"/>
                    <a:pt x="15563" y="147"/>
                    <a:pt x="15563" y="117"/>
                  </a:cubicBezTo>
                  <a:cubicBezTo>
                    <a:pt x="15563" y="51"/>
                    <a:pt x="15500" y="1"/>
                    <a:pt x="1543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6"/>
            <p:cNvSpPr/>
            <p:nvPr/>
          </p:nvSpPr>
          <p:spPr>
            <a:xfrm>
              <a:off x="1900073" y="3138245"/>
              <a:ext cx="340871" cy="1197486"/>
            </a:xfrm>
            <a:custGeom>
              <a:avLst/>
              <a:gdLst/>
              <a:ahLst/>
              <a:cxnLst/>
              <a:rect l="l" t="t" r="r" b="b"/>
              <a:pathLst>
                <a:path w="4723" h="16592" extrusionOk="0">
                  <a:moveTo>
                    <a:pt x="155" y="0"/>
                  </a:moveTo>
                  <a:cubicBezTo>
                    <a:pt x="144" y="0"/>
                    <a:pt x="133" y="3"/>
                    <a:pt x="122" y="8"/>
                  </a:cubicBezTo>
                  <a:cubicBezTo>
                    <a:pt x="30" y="8"/>
                    <a:pt x="0" y="99"/>
                    <a:pt x="30" y="160"/>
                  </a:cubicBezTo>
                  <a:cubicBezTo>
                    <a:pt x="426" y="1346"/>
                    <a:pt x="638" y="2926"/>
                    <a:pt x="1064" y="4203"/>
                  </a:cubicBezTo>
                  <a:cubicBezTo>
                    <a:pt x="1337" y="5145"/>
                    <a:pt x="1337" y="5935"/>
                    <a:pt x="1611" y="6847"/>
                  </a:cubicBezTo>
                  <a:cubicBezTo>
                    <a:pt x="1854" y="7577"/>
                    <a:pt x="2097" y="8337"/>
                    <a:pt x="2310" y="9066"/>
                  </a:cubicBezTo>
                  <a:cubicBezTo>
                    <a:pt x="2523" y="9796"/>
                    <a:pt x="2675" y="10525"/>
                    <a:pt x="2827" y="11255"/>
                  </a:cubicBezTo>
                  <a:cubicBezTo>
                    <a:pt x="2979" y="11893"/>
                    <a:pt x="3222" y="12501"/>
                    <a:pt x="3404" y="13139"/>
                  </a:cubicBezTo>
                  <a:cubicBezTo>
                    <a:pt x="3587" y="13899"/>
                    <a:pt x="3769" y="14629"/>
                    <a:pt x="3982" y="15358"/>
                  </a:cubicBezTo>
                  <a:cubicBezTo>
                    <a:pt x="4103" y="15784"/>
                    <a:pt x="4286" y="16209"/>
                    <a:pt x="4407" y="16483"/>
                  </a:cubicBezTo>
                  <a:cubicBezTo>
                    <a:pt x="4438" y="16513"/>
                    <a:pt x="4438" y="16513"/>
                    <a:pt x="4438" y="16543"/>
                  </a:cubicBezTo>
                  <a:lnTo>
                    <a:pt x="4438" y="16513"/>
                  </a:lnTo>
                  <a:cubicBezTo>
                    <a:pt x="4476" y="16570"/>
                    <a:pt x="4519" y="16591"/>
                    <a:pt x="4559" y="16591"/>
                  </a:cubicBezTo>
                  <a:cubicBezTo>
                    <a:pt x="4649" y="16591"/>
                    <a:pt x="4723" y="16485"/>
                    <a:pt x="4681" y="16422"/>
                  </a:cubicBezTo>
                  <a:cubicBezTo>
                    <a:pt x="4620" y="16179"/>
                    <a:pt x="4438" y="15753"/>
                    <a:pt x="4347" y="15388"/>
                  </a:cubicBezTo>
                  <a:cubicBezTo>
                    <a:pt x="4073" y="14568"/>
                    <a:pt x="3860" y="13717"/>
                    <a:pt x="3587" y="12866"/>
                  </a:cubicBezTo>
                  <a:cubicBezTo>
                    <a:pt x="3435" y="12288"/>
                    <a:pt x="3252" y="11741"/>
                    <a:pt x="3100" y="11163"/>
                  </a:cubicBezTo>
                  <a:cubicBezTo>
                    <a:pt x="2857" y="10160"/>
                    <a:pt x="2644" y="9127"/>
                    <a:pt x="2341" y="8124"/>
                  </a:cubicBezTo>
                  <a:cubicBezTo>
                    <a:pt x="2158" y="7455"/>
                    <a:pt x="1915" y="6817"/>
                    <a:pt x="1763" y="6148"/>
                  </a:cubicBezTo>
                  <a:cubicBezTo>
                    <a:pt x="1581" y="5236"/>
                    <a:pt x="1368" y="4324"/>
                    <a:pt x="1064" y="3443"/>
                  </a:cubicBezTo>
                  <a:cubicBezTo>
                    <a:pt x="699" y="2349"/>
                    <a:pt x="578" y="1194"/>
                    <a:pt x="243" y="99"/>
                  </a:cubicBezTo>
                  <a:cubicBezTo>
                    <a:pt x="243" y="50"/>
                    <a:pt x="203" y="0"/>
                    <a:pt x="15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6"/>
            <p:cNvSpPr/>
            <p:nvPr/>
          </p:nvSpPr>
          <p:spPr>
            <a:xfrm>
              <a:off x="1456929" y="2287681"/>
              <a:ext cx="924818" cy="285226"/>
            </a:xfrm>
            <a:custGeom>
              <a:avLst/>
              <a:gdLst/>
              <a:ahLst/>
              <a:cxnLst/>
              <a:rect l="l" t="t" r="r" b="b"/>
              <a:pathLst>
                <a:path w="12814" h="3952" extrusionOk="0">
                  <a:moveTo>
                    <a:pt x="10912" y="425"/>
                  </a:moveTo>
                  <a:cubicBezTo>
                    <a:pt x="10943" y="456"/>
                    <a:pt x="10943" y="456"/>
                    <a:pt x="10943" y="486"/>
                  </a:cubicBezTo>
                  <a:cubicBezTo>
                    <a:pt x="10973" y="486"/>
                    <a:pt x="10973" y="516"/>
                    <a:pt x="10973" y="516"/>
                  </a:cubicBezTo>
                  <a:cubicBezTo>
                    <a:pt x="11034" y="608"/>
                    <a:pt x="11064" y="790"/>
                    <a:pt x="11064" y="972"/>
                  </a:cubicBezTo>
                  <a:cubicBezTo>
                    <a:pt x="11034" y="1033"/>
                    <a:pt x="11003" y="1124"/>
                    <a:pt x="11003" y="1216"/>
                  </a:cubicBezTo>
                  <a:cubicBezTo>
                    <a:pt x="10943" y="1094"/>
                    <a:pt x="10912" y="943"/>
                    <a:pt x="10852" y="761"/>
                  </a:cubicBezTo>
                  <a:lnTo>
                    <a:pt x="10852" y="761"/>
                  </a:lnTo>
                  <a:cubicBezTo>
                    <a:pt x="10853" y="706"/>
                    <a:pt x="10859" y="509"/>
                    <a:pt x="10882" y="486"/>
                  </a:cubicBezTo>
                  <a:cubicBezTo>
                    <a:pt x="10882" y="486"/>
                    <a:pt x="10882" y="456"/>
                    <a:pt x="10912" y="425"/>
                  </a:cubicBezTo>
                  <a:close/>
                  <a:moveTo>
                    <a:pt x="11885" y="334"/>
                  </a:moveTo>
                  <a:cubicBezTo>
                    <a:pt x="11915" y="486"/>
                    <a:pt x="11885" y="456"/>
                    <a:pt x="11854" y="577"/>
                  </a:cubicBezTo>
                  <a:cubicBezTo>
                    <a:pt x="11824" y="729"/>
                    <a:pt x="11733" y="851"/>
                    <a:pt x="11611" y="1003"/>
                  </a:cubicBezTo>
                  <a:cubicBezTo>
                    <a:pt x="11520" y="1094"/>
                    <a:pt x="11459" y="1155"/>
                    <a:pt x="11368" y="1216"/>
                  </a:cubicBezTo>
                  <a:cubicBezTo>
                    <a:pt x="11429" y="972"/>
                    <a:pt x="11520" y="851"/>
                    <a:pt x="11702" y="547"/>
                  </a:cubicBezTo>
                  <a:cubicBezTo>
                    <a:pt x="11733" y="501"/>
                    <a:pt x="11733" y="501"/>
                    <a:pt x="11737" y="501"/>
                  </a:cubicBezTo>
                  <a:cubicBezTo>
                    <a:pt x="11740" y="501"/>
                    <a:pt x="11748" y="501"/>
                    <a:pt x="11794" y="456"/>
                  </a:cubicBezTo>
                  <a:cubicBezTo>
                    <a:pt x="11824" y="395"/>
                    <a:pt x="11794" y="425"/>
                    <a:pt x="11854" y="364"/>
                  </a:cubicBezTo>
                  <a:cubicBezTo>
                    <a:pt x="11854" y="364"/>
                    <a:pt x="11854" y="334"/>
                    <a:pt x="11854" y="334"/>
                  </a:cubicBezTo>
                  <a:close/>
                  <a:moveTo>
                    <a:pt x="12158" y="1064"/>
                  </a:moveTo>
                  <a:cubicBezTo>
                    <a:pt x="12098" y="1155"/>
                    <a:pt x="11824" y="1398"/>
                    <a:pt x="11733" y="1459"/>
                  </a:cubicBezTo>
                  <a:cubicBezTo>
                    <a:pt x="11763" y="1428"/>
                    <a:pt x="11794" y="1398"/>
                    <a:pt x="11824" y="1368"/>
                  </a:cubicBezTo>
                  <a:cubicBezTo>
                    <a:pt x="11946" y="1246"/>
                    <a:pt x="12037" y="1155"/>
                    <a:pt x="12098" y="1094"/>
                  </a:cubicBezTo>
                  <a:cubicBezTo>
                    <a:pt x="12128" y="1094"/>
                    <a:pt x="12158" y="1064"/>
                    <a:pt x="12158" y="1064"/>
                  </a:cubicBezTo>
                  <a:close/>
                  <a:moveTo>
                    <a:pt x="11932" y="1"/>
                  </a:moveTo>
                  <a:cubicBezTo>
                    <a:pt x="11868" y="1"/>
                    <a:pt x="11791" y="19"/>
                    <a:pt x="11702" y="61"/>
                  </a:cubicBezTo>
                  <a:cubicBezTo>
                    <a:pt x="11550" y="152"/>
                    <a:pt x="11429" y="304"/>
                    <a:pt x="11307" y="486"/>
                  </a:cubicBezTo>
                  <a:cubicBezTo>
                    <a:pt x="11247" y="304"/>
                    <a:pt x="11125" y="152"/>
                    <a:pt x="10973" y="121"/>
                  </a:cubicBezTo>
                  <a:cubicBezTo>
                    <a:pt x="10928" y="105"/>
                    <a:pt x="10886" y="97"/>
                    <a:pt x="10848" y="97"/>
                  </a:cubicBezTo>
                  <a:cubicBezTo>
                    <a:pt x="10608" y="97"/>
                    <a:pt x="10517" y="402"/>
                    <a:pt x="10517" y="638"/>
                  </a:cubicBezTo>
                  <a:cubicBezTo>
                    <a:pt x="10487" y="820"/>
                    <a:pt x="10669" y="1337"/>
                    <a:pt x="10699" y="1337"/>
                  </a:cubicBezTo>
                  <a:cubicBezTo>
                    <a:pt x="10760" y="1459"/>
                    <a:pt x="10791" y="1580"/>
                    <a:pt x="10821" y="1702"/>
                  </a:cubicBezTo>
                  <a:cubicBezTo>
                    <a:pt x="10608" y="1915"/>
                    <a:pt x="10426" y="2036"/>
                    <a:pt x="10122" y="2249"/>
                  </a:cubicBezTo>
                  <a:cubicBezTo>
                    <a:pt x="9484" y="2705"/>
                    <a:pt x="8936" y="2887"/>
                    <a:pt x="8237" y="3130"/>
                  </a:cubicBezTo>
                  <a:cubicBezTo>
                    <a:pt x="7414" y="3460"/>
                    <a:pt x="6739" y="3591"/>
                    <a:pt x="5900" y="3591"/>
                  </a:cubicBezTo>
                  <a:cubicBezTo>
                    <a:pt x="5810" y="3591"/>
                    <a:pt x="5718" y="3589"/>
                    <a:pt x="5623" y="3586"/>
                  </a:cubicBezTo>
                  <a:cubicBezTo>
                    <a:pt x="5334" y="3601"/>
                    <a:pt x="5054" y="3611"/>
                    <a:pt x="4780" y="3611"/>
                  </a:cubicBezTo>
                  <a:cubicBezTo>
                    <a:pt x="3930" y="3611"/>
                    <a:pt x="3137" y="3520"/>
                    <a:pt x="2310" y="3222"/>
                  </a:cubicBezTo>
                  <a:cubicBezTo>
                    <a:pt x="1824" y="3070"/>
                    <a:pt x="1186" y="2675"/>
                    <a:pt x="638" y="2340"/>
                  </a:cubicBezTo>
                  <a:cubicBezTo>
                    <a:pt x="486" y="2249"/>
                    <a:pt x="304" y="2036"/>
                    <a:pt x="122" y="2036"/>
                  </a:cubicBezTo>
                  <a:cubicBezTo>
                    <a:pt x="0" y="2067"/>
                    <a:pt x="0" y="2219"/>
                    <a:pt x="91" y="2279"/>
                  </a:cubicBezTo>
                  <a:cubicBezTo>
                    <a:pt x="730" y="2705"/>
                    <a:pt x="1368" y="3161"/>
                    <a:pt x="2097" y="3465"/>
                  </a:cubicBezTo>
                  <a:cubicBezTo>
                    <a:pt x="2905" y="3771"/>
                    <a:pt x="3790" y="3925"/>
                    <a:pt x="4681" y="3925"/>
                  </a:cubicBezTo>
                  <a:cubicBezTo>
                    <a:pt x="4762" y="3925"/>
                    <a:pt x="4843" y="3923"/>
                    <a:pt x="4924" y="3921"/>
                  </a:cubicBezTo>
                  <a:cubicBezTo>
                    <a:pt x="5654" y="3890"/>
                    <a:pt x="6383" y="3951"/>
                    <a:pt x="7113" y="3799"/>
                  </a:cubicBezTo>
                  <a:cubicBezTo>
                    <a:pt x="8237" y="3526"/>
                    <a:pt x="9362" y="3161"/>
                    <a:pt x="10304" y="2523"/>
                  </a:cubicBezTo>
                  <a:cubicBezTo>
                    <a:pt x="10608" y="2310"/>
                    <a:pt x="10851" y="2127"/>
                    <a:pt x="11125" y="1854"/>
                  </a:cubicBezTo>
                  <a:cubicBezTo>
                    <a:pt x="11155" y="1884"/>
                    <a:pt x="11155" y="1884"/>
                    <a:pt x="11186" y="1884"/>
                  </a:cubicBezTo>
                  <a:cubicBezTo>
                    <a:pt x="11095" y="1915"/>
                    <a:pt x="11003" y="2036"/>
                    <a:pt x="11064" y="2127"/>
                  </a:cubicBezTo>
                  <a:cubicBezTo>
                    <a:pt x="11133" y="2333"/>
                    <a:pt x="11338" y="2384"/>
                    <a:pt x="11526" y="2384"/>
                  </a:cubicBezTo>
                  <a:cubicBezTo>
                    <a:pt x="11588" y="2384"/>
                    <a:pt x="11649" y="2378"/>
                    <a:pt x="11702" y="2371"/>
                  </a:cubicBezTo>
                  <a:cubicBezTo>
                    <a:pt x="11885" y="2340"/>
                    <a:pt x="12037" y="2279"/>
                    <a:pt x="12189" y="2219"/>
                  </a:cubicBezTo>
                  <a:cubicBezTo>
                    <a:pt x="12310" y="2127"/>
                    <a:pt x="12462" y="2036"/>
                    <a:pt x="12554" y="1915"/>
                  </a:cubicBezTo>
                  <a:cubicBezTo>
                    <a:pt x="12813" y="1626"/>
                    <a:pt x="12690" y="1365"/>
                    <a:pt x="12469" y="1365"/>
                  </a:cubicBezTo>
                  <a:cubicBezTo>
                    <a:pt x="12457" y="1365"/>
                    <a:pt x="12444" y="1366"/>
                    <a:pt x="12432" y="1368"/>
                  </a:cubicBezTo>
                  <a:cubicBezTo>
                    <a:pt x="12493" y="1276"/>
                    <a:pt x="12584" y="1155"/>
                    <a:pt x="12614" y="1064"/>
                  </a:cubicBezTo>
                  <a:cubicBezTo>
                    <a:pt x="12761" y="820"/>
                    <a:pt x="12672" y="517"/>
                    <a:pt x="12443" y="517"/>
                  </a:cubicBezTo>
                  <a:cubicBezTo>
                    <a:pt x="12386" y="517"/>
                    <a:pt x="12322" y="535"/>
                    <a:pt x="12250" y="577"/>
                  </a:cubicBezTo>
                  <a:cubicBezTo>
                    <a:pt x="12250" y="577"/>
                    <a:pt x="12219" y="608"/>
                    <a:pt x="12219" y="608"/>
                  </a:cubicBezTo>
                  <a:cubicBezTo>
                    <a:pt x="12268" y="314"/>
                    <a:pt x="12199" y="1"/>
                    <a:pt x="1193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6"/>
            <p:cNvSpPr/>
            <p:nvPr/>
          </p:nvSpPr>
          <p:spPr>
            <a:xfrm>
              <a:off x="2459416" y="1383130"/>
              <a:ext cx="138283" cy="194144"/>
            </a:xfrm>
            <a:custGeom>
              <a:avLst/>
              <a:gdLst/>
              <a:ahLst/>
              <a:cxnLst/>
              <a:rect l="l" t="t" r="r" b="b"/>
              <a:pathLst>
                <a:path w="1916" h="2690" extrusionOk="0">
                  <a:moveTo>
                    <a:pt x="486" y="761"/>
                  </a:moveTo>
                  <a:cubicBezTo>
                    <a:pt x="567" y="827"/>
                    <a:pt x="646" y="938"/>
                    <a:pt x="700" y="1074"/>
                  </a:cubicBezTo>
                  <a:cubicBezTo>
                    <a:pt x="700" y="1104"/>
                    <a:pt x="700" y="1134"/>
                    <a:pt x="730" y="1165"/>
                  </a:cubicBezTo>
                  <a:cubicBezTo>
                    <a:pt x="700" y="1134"/>
                    <a:pt x="700" y="1104"/>
                    <a:pt x="670" y="1074"/>
                  </a:cubicBezTo>
                  <a:cubicBezTo>
                    <a:pt x="609" y="1013"/>
                    <a:pt x="548" y="861"/>
                    <a:pt x="487" y="770"/>
                  </a:cubicBezTo>
                  <a:cubicBezTo>
                    <a:pt x="487" y="766"/>
                    <a:pt x="487" y="764"/>
                    <a:pt x="486" y="761"/>
                  </a:cubicBezTo>
                  <a:close/>
                  <a:moveTo>
                    <a:pt x="305" y="1742"/>
                  </a:moveTo>
                  <a:cubicBezTo>
                    <a:pt x="335" y="1742"/>
                    <a:pt x="396" y="1773"/>
                    <a:pt x="427" y="1803"/>
                  </a:cubicBezTo>
                  <a:cubicBezTo>
                    <a:pt x="427" y="1803"/>
                    <a:pt x="427" y="1834"/>
                    <a:pt x="427" y="1834"/>
                  </a:cubicBezTo>
                  <a:cubicBezTo>
                    <a:pt x="457" y="1894"/>
                    <a:pt x="487" y="1985"/>
                    <a:pt x="518" y="2046"/>
                  </a:cubicBezTo>
                  <a:lnTo>
                    <a:pt x="487" y="2046"/>
                  </a:lnTo>
                  <a:cubicBezTo>
                    <a:pt x="427" y="1925"/>
                    <a:pt x="335" y="1834"/>
                    <a:pt x="305" y="1742"/>
                  </a:cubicBezTo>
                  <a:close/>
                  <a:moveTo>
                    <a:pt x="813" y="0"/>
                  </a:moveTo>
                  <a:cubicBezTo>
                    <a:pt x="737" y="0"/>
                    <a:pt x="662" y="30"/>
                    <a:pt x="609" y="101"/>
                  </a:cubicBezTo>
                  <a:cubicBezTo>
                    <a:pt x="578" y="223"/>
                    <a:pt x="578" y="314"/>
                    <a:pt x="578" y="435"/>
                  </a:cubicBezTo>
                  <a:cubicBezTo>
                    <a:pt x="509" y="380"/>
                    <a:pt x="433" y="343"/>
                    <a:pt x="362" y="343"/>
                  </a:cubicBezTo>
                  <a:cubicBezTo>
                    <a:pt x="279" y="343"/>
                    <a:pt x="202" y="395"/>
                    <a:pt x="153" y="526"/>
                  </a:cubicBezTo>
                  <a:cubicBezTo>
                    <a:pt x="153" y="587"/>
                    <a:pt x="153" y="678"/>
                    <a:pt x="153" y="770"/>
                  </a:cubicBezTo>
                  <a:cubicBezTo>
                    <a:pt x="129" y="841"/>
                    <a:pt x="143" y="950"/>
                    <a:pt x="150" y="950"/>
                  </a:cubicBezTo>
                  <a:cubicBezTo>
                    <a:pt x="152" y="950"/>
                    <a:pt x="153" y="941"/>
                    <a:pt x="153" y="922"/>
                  </a:cubicBezTo>
                  <a:cubicBezTo>
                    <a:pt x="153" y="952"/>
                    <a:pt x="153" y="982"/>
                    <a:pt x="153" y="982"/>
                  </a:cubicBezTo>
                  <a:cubicBezTo>
                    <a:pt x="183" y="1074"/>
                    <a:pt x="214" y="1134"/>
                    <a:pt x="244" y="1226"/>
                  </a:cubicBezTo>
                  <a:cubicBezTo>
                    <a:pt x="275" y="1286"/>
                    <a:pt x="275" y="1378"/>
                    <a:pt x="305" y="1438"/>
                  </a:cubicBezTo>
                  <a:cubicBezTo>
                    <a:pt x="305" y="1469"/>
                    <a:pt x="305" y="1469"/>
                    <a:pt x="305" y="1469"/>
                  </a:cubicBezTo>
                  <a:cubicBezTo>
                    <a:pt x="289" y="1465"/>
                    <a:pt x="272" y="1463"/>
                    <a:pt x="255" y="1463"/>
                  </a:cubicBezTo>
                  <a:cubicBezTo>
                    <a:pt x="139" y="1463"/>
                    <a:pt x="1" y="1549"/>
                    <a:pt x="1" y="1682"/>
                  </a:cubicBezTo>
                  <a:cubicBezTo>
                    <a:pt x="1" y="1773"/>
                    <a:pt x="62" y="1864"/>
                    <a:pt x="92" y="1925"/>
                  </a:cubicBezTo>
                  <a:cubicBezTo>
                    <a:pt x="62" y="1985"/>
                    <a:pt x="31" y="2016"/>
                    <a:pt x="31" y="2077"/>
                  </a:cubicBezTo>
                  <a:cubicBezTo>
                    <a:pt x="31" y="2229"/>
                    <a:pt x="214" y="2350"/>
                    <a:pt x="396" y="2411"/>
                  </a:cubicBezTo>
                  <a:cubicBezTo>
                    <a:pt x="457" y="2533"/>
                    <a:pt x="548" y="2624"/>
                    <a:pt x="639" y="2685"/>
                  </a:cubicBezTo>
                  <a:cubicBezTo>
                    <a:pt x="652" y="2688"/>
                    <a:pt x="665" y="2689"/>
                    <a:pt x="677" y="2689"/>
                  </a:cubicBezTo>
                  <a:cubicBezTo>
                    <a:pt x="779" y="2689"/>
                    <a:pt x="846" y="2584"/>
                    <a:pt x="791" y="2502"/>
                  </a:cubicBezTo>
                  <a:cubicBezTo>
                    <a:pt x="791" y="2472"/>
                    <a:pt x="761" y="2472"/>
                    <a:pt x="761" y="2441"/>
                  </a:cubicBezTo>
                  <a:cubicBezTo>
                    <a:pt x="791" y="2441"/>
                    <a:pt x="852" y="2411"/>
                    <a:pt x="882" y="2381"/>
                  </a:cubicBezTo>
                  <a:cubicBezTo>
                    <a:pt x="943" y="2350"/>
                    <a:pt x="1004" y="2350"/>
                    <a:pt x="1065" y="2320"/>
                  </a:cubicBezTo>
                  <a:cubicBezTo>
                    <a:pt x="1217" y="2259"/>
                    <a:pt x="1430" y="2046"/>
                    <a:pt x="1612" y="1834"/>
                  </a:cubicBezTo>
                  <a:cubicBezTo>
                    <a:pt x="1794" y="1621"/>
                    <a:pt x="1916" y="1195"/>
                    <a:pt x="1855" y="770"/>
                  </a:cubicBezTo>
                  <a:cubicBezTo>
                    <a:pt x="1794" y="496"/>
                    <a:pt x="1794" y="344"/>
                    <a:pt x="1521" y="131"/>
                  </a:cubicBezTo>
                  <a:cubicBezTo>
                    <a:pt x="1480" y="91"/>
                    <a:pt x="1436" y="74"/>
                    <a:pt x="1394" y="74"/>
                  </a:cubicBezTo>
                  <a:cubicBezTo>
                    <a:pt x="1308" y="74"/>
                    <a:pt x="1227" y="141"/>
                    <a:pt x="1186" y="223"/>
                  </a:cubicBezTo>
                  <a:cubicBezTo>
                    <a:pt x="1126" y="162"/>
                    <a:pt x="1065" y="101"/>
                    <a:pt x="974" y="40"/>
                  </a:cubicBezTo>
                  <a:cubicBezTo>
                    <a:pt x="923" y="15"/>
                    <a:pt x="868" y="0"/>
                    <a:pt x="81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7" name="Google Shape;657;p36"/>
          <p:cNvSpPr/>
          <p:nvPr/>
        </p:nvSpPr>
        <p:spPr>
          <a:xfrm>
            <a:off x="2077575" y="-387087"/>
            <a:ext cx="1784135" cy="1296108"/>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8" name="Google Shape;658;p36"/>
          <p:cNvGrpSpPr/>
          <p:nvPr/>
        </p:nvGrpSpPr>
        <p:grpSpPr>
          <a:xfrm rot="-716261">
            <a:off x="6473350" y="2342683"/>
            <a:ext cx="2158535" cy="4418383"/>
            <a:chOff x="6377275" y="1999068"/>
            <a:chExt cx="2241406" cy="4588015"/>
          </a:xfrm>
        </p:grpSpPr>
        <p:sp>
          <p:nvSpPr>
            <p:cNvPr id="659" name="Google Shape;659;p36"/>
            <p:cNvSpPr/>
            <p:nvPr/>
          </p:nvSpPr>
          <p:spPr>
            <a:xfrm>
              <a:off x="6940969" y="2016153"/>
              <a:ext cx="1646921" cy="2277050"/>
            </a:xfrm>
            <a:custGeom>
              <a:avLst/>
              <a:gdLst/>
              <a:ahLst/>
              <a:cxnLst/>
              <a:rect l="l" t="t" r="r" b="b"/>
              <a:pathLst>
                <a:path w="14652" h="20258" extrusionOk="0">
                  <a:moveTo>
                    <a:pt x="11156" y="9120"/>
                  </a:moveTo>
                  <a:cubicBezTo>
                    <a:pt x="11187" y="9180"/>
                    <a:pt x="11247" y="9211"/>
                    <a:pt x="11308" y="9272"/>
                  </a:cubicBezTo>
                  <a:cubicBezTo>
                    <a:pt x="11035" y="9545"/>
                    <a:pt x="10791" y="10032"/>
                    <a:pt x="10579" y="10457"/>
                  </a:cubicBezTo>
                  <a:cubicBezTo>
                    <a:pt x="10639" y="10305"/>
                    <a:pt x="10670" y="10153"/>
                    <a:pt x="10700" y="10001"/>
                  </a:cubicBezTo>
                  <a:cubicBezTo>
                    <a:pt x="10731" y="9880"/>
                    <a:pt x="10791" y="9758"/>
                    <a:pt x="10761" y="9636"/>
                  </a:cubicBezTo>
                  <a:cubicBezTo>
                    <a:pt x="10913" y="9484"/>
                    <a:pt x="11035" y="9302"/>
                    <a:pt x="11156" y="9120"/>
                  </a:cubicBezTo>
                  <a:close/>
                  <a:moveTo>
                    <a:pt x="10487" y="3770"/>
                  </a:moveTo>
                  <a:cubicBezTo>
                    <a:pt x="10518" y="3800"/>
                    <a:pt x="10518" y="3800"/>
                    <a:pt x="10548" y="3800"/>
                  </a:cubicBezTo>
                  <a:cubicBezTo>
                    <a:pt x="10609" y="3831"/>
                    <a:pt x="10700" y="3831"/>
                    <a:pt x="10761" y="3861"/>
                  </a:cubicBezTo>
                  <a:cubicBezTo>
                    <a:pt x="10791" y="3922"/>
                    <a:pt x="10822" y="3952"/>
                    <a:pt x="10852" y="3983"/>
                  </a:cubicBezTo>
                  <a:cubicBezTo>
                    <a:pt x="10670" y="4408"/>
                    <a:pt x="10548" y="4864"/>
                    <a:pt x="10518" y="5320"/>
                  </a:cubicBezTo>
                  <a:cubicBezTo>
                    <a:pt x="10518" y="5503"/>
                    <a:pt x="10487" y="5685"/>
                    <a:pt x="10579" y="5837"/>
                  </a:cubicBezTo>
                  <a:cubicBezTo>
                    <a:pt x="10579" y="5867"/>
                    <a:pt x="10579" y="5898"/>
                    <a:pt x="10609" y="5898"/>
                  </a:cubicBezTo>
                  <a:cubicBezTo>
                    <a:pt x="10609" y="5898"/>
                    <a:pt x="10609" y="5898"/>
                    <a:pt x="10609" y="5928"/>
                  </a:cubicBezTo>
                  <a:cubicBezTo>
                    <a:pt x="10396" y="6536"/>
                    <a:pt x="9971" y="7752"/>
                    <a:pt x="10092" y="8056"/>
                  </a:cubicBezTo>
                  <a:cubicBezTo>
                    <a:pt x="10092" y="8086"/>
                    <a:pt x="10092" y="8086"/>
                    <a:pt x="10092" y="8117"/>
                  </a:cubicBezTo>
                  <a:lnTo>
                    <a:pt x="10092" y="8177"/>
                  </a:lnTo>
                  <a:cubicBezTo>
                    <a:pt x="10092" y="8269"/>
                    <a:pt x="10153" y="8329"/>
                    <a:pt x="10183" y="8360"/>
                  </a:cubicBezTo>
                  <a:lnTo>
                    <a:pt x="10214" y="8360"/>
                  </a:lnTo>
                  <a:cubicBezTo>
                    <a:pt x="10214" y="8390"/>
                    <a:pt x="10214" y="8390"/>
                    <a:pt x="10244" y="8390"/>
                  </a:cubicBezTo>
                  <a:cubicBezTo>
                    <a:pt x="10319" y="8465"/>
                    <a:pt x="10418" y="8517"/>
                    <a:pt x="10518" y="8517"/>
                  </a:cubicBezTo>
                  <a:cubicBezTo>
                    <a:pt x="10580" y="8517"/>
                    <a:pt x="10642" y="8497"/>
                    <a:pt x="10700" y="8451"/>
                  </a:cubicBezTo>
                  <a:lnTo>
                    <a:pt x="10700" y="8451"/>
                  </a:lnTo>
                  <a:cubicBezTo>
                    <a:pt x="10579" y="8694"/>
                    <a:pt x="10427" y="8907"/>
                    <a:pt x="10214" y="9150"/>
                  </a:cubicBezTo>
                  <a:cubicBezTo>
                    <a:pt x="10139" y="9075"/>
                    <a:pt x="10040" y="9023"/>
                    <a:pt x="9933" y="9023"/>
                  </a:cubicBezTo>
                  <a:cubicBezTo>
                    <a:pt x="9867" y="9023"/>
                    <a:pt x="9797" y="9043"/>
                    <a:pt x="9728" y="9089"/>
                  </a:cubicBezTo>
                  <a:cubicBezTo>
                    <a:pt x="9545" y="9302"/>
                    <a:pt x="9393" y="9545"/>
                    <a:pt x="9272" y="9788"/>
                  </a:cubicBezTo>
                  <a:cubicBezTo>
                    <a:pt x="8876" y="9940"/>
                    <a:pt x="8542" y="10092"/>
                    <a:pt x="8177" y="10275"/>
                  </a:cubicBezTo>
                  <a:cubicBezTo>
                    <a:pt x="7995" y="10366"/>
                    <a:pt x="7813" y="10487"/>
                    <a:pt x="7661" y="10579"/>
                  </a:cubicBezTo>
                  <a:cubicBezTo>
                    <a:pt x="7562" y="10536"/>
                    <a:pt x="7457" y="10514"/>
                    <a:pt x="7354" y="10514"/>
                  </a:cubicBezTo>
                  <a:cubicBezTo>
                    <a:pt x="7235" y="10514"/>
                    <a:pt x="7120" y="10544"/>
                    <a:pt x="7022" y="10609"/>
                  </a:cubicBezTo>
                  <a:cubicBezTo>
                    <a:pt x="6779" y="10731"/>
                    <a:pt x="6688" y="11004"/>
                    <a:pt x="6779" y="11247"/>
                  </a:cubicBezTo>
                  <a:cubicBezTo>
                    <a:pt x="6749" y="11247"/>
                    <a:pt x="6718" y="11278"/>
                    <a:pt x="6718" y="11308"/>
                  </a:cubicBezTo>
                  <a:lnTo>
                    <a:pt x="6688" y="11308"/>
                  </a:lnTo>
                  <a:cubicBezTo>
                    <a:pt x="6627" y="11278"/>
                    <a:pt x="6566" y="11217"/>
                    <a:pt x="6506" y="11187"/>
                  </a:cubicBezTo>
                  <a:cubicBezTo>
                    <a:pt x="6445" y="11156"/>
                    <a:pt x="6384" y="11126"/>
                    <a:pt x="6323" y="11095"/>
                  </a:cubicBezTo>
                  <a:cubicBezTo>
                    <a:pt x="5746" y="10791"/>
                    <a:pt x="5229" y="10518"/>
                    <a:pt x="4773" y="10214"/>
                  </a:cubicBezTo>
                  <a:cubicBezTo>
                    <a:pt x="4834" y="10123"/>
                    <a:pt x="4834" y="10001"/>
                    <a:pt x="4773" y="9880"/>
                  </a:cubicBezTo>
                  <a:cubicBezTo>
                    <a:pt x="4591" y="9667"/>
                    <a:pt x="4317" y="9515"/>
                    <a:pt x="4104" y="9363"/>
                  </a:cubicBezTo>
                  <a:cubicBezTo>
                    <a:pt x="4074" y="9332"/>
                    <a:pt x="4074" y="9302"/>
                    <a:pt x="4044" y="9272"/>
                  </a:cubicBezTo>
                  <a:cubicBezTo>
                    <a:pt x="3831" y="8755"/>
                    <a:pt x="3527" y="8269"/>
                    <a:pt x="3314" y="7752"/>
                  </a:cubicBezTo>
                  <a:cubicBezTo>
                    <a:pt x="3071" y="6870"/>
                    <a:pt x="3040" y="6171"/>
                    <a:pt x="3192" y="5381"/>
                  </a:cubicBezTo>
                  <a:cubicBezTo>
                    <a:pt x="3253" y="5320"/>
                    <a:pt x="3284" y="5229"/>
                    <a:pt x="3314" y="5168"/>
                  </a:cubicBezTo>
                  <a:cubicBezTo>
                    <a:pt x="3496" y="4712"/>
                    <a:pt x="3557" y="4621"/>
                    <a:pt x="3679" y="4378"/>
                  </a:cubicBezTo>
                  <a:cubicBezTo>
                    <a:pt x="3829" y="4399"/>
                    <a:pt x="3965" y="4421"/>
                    <a:pt x="4106" y="4421"/>
                  </a:cubicBezTo>
                  <a:cubicBezTo>
                    <a:pt x="4165" y="4421"/>
                    <a:pt x="4224" y="4417"/>
                    <a:pt x="4287" y="4408"/>
                  </a:cubicBezTo>
                  <a:cubicBezTo>
                    <a:pt x="4585" y="4539"/>
                    <a:pt x="5009" y="4555"/>
                    <a:pt x="5390" y="4555"/>
                  </a:cubicBezTo>
                  <a:cubicBezTo>
                    <a:pt x="5516" y="4555"/>
                    <a:pt x="5637" y="4553"/>
                    <a:pt x="5748" y="4553"/>
                  </a:cubicBezTo>
                  <a:cubicBezTo>
                    <a:pt x="5849" y="4553"/>
                    <a:pt x="5941" y="4555"/>
                    <a:pt x="6019" y="4560"/>
                  </a:cubicBezTo>
                  <a:cubicBezTo>
                    <a:pt x="6414" y="4530"/>
                    <a:pt x="6810" y="4500"/>
                    <a:pt x="7174" y="4469"/>
                  </a:cubicBezTo>
                  <a:cubicBezTo>
                    <a:pt x="7321" y="4574"/>
                    <a:pt x="7512" y="4607"/>
                    <a:pt x="7706" y="4607"/>
                  </a:cubicBezTo>
                  <a:cubicBezTo>
                    <a:pt x="7793" y="4607"/>
                    <a:pt x="7880" y="4600"/>
                    <a:pt x="7965" y="4591"/>
                  </a:cubicBezTo>
                  <a:cubicBezTo>
                    <a:pt x="8846" y="4469"/>
                    <a:pt x="9697" y="4196"/>
                    <a:pt x="10487" y="3770"/>
                  </a:cubicBezTo>
                  <a:close/>
                  <a:moveTo>
                    <a:pt x="8025" y="1"/>
                  </a:moveTo>
                  <a:cubicBezTo>
                    <a:pt x="7478" y="1"/>
                    <a:pt x="6931" y="31"/>
                    <a:pt x="6414" y="153"/>
                  </a:cubicBezTo>
                  <a:cubicBezTo>
                    <a:pt x="5685" y="335"/>
                    <a:pt x="4986" y="609"/>
                    <a:pt x="4348" y="1004"/>
                  </a:cubicBezTo>
                  <a:cubicBezTo>
                    <a:pt x="3800" y="1369"/>
                    <a:pt x="3496" y="1764"/>
                    <a:pt x="3192" y="2129"/>
                  </a:cubicBezTo>
                  <a:cubicBezTo>
                    <a:pt x="3132" y="2189"/>
                    <a:pt x="3071" y="2220"/>
                    <a:pt x="3010" y="2250"/>
                  </a:cubicBezTo>
                  <a:cubicBezTo>
                    <a:pt x="2767" y="2463"/>
                    <a:pt x="2676" y="2676"/>
                    <a:pt x="2706" y="2858"/>
                  </a:cubicBezTo>
                  <a:cubicBezTo>
                    <a:pt x="2037" y="3952"/>
                    <a:pt x="1612" y="5229"/>
                    <a:pt x="1065" y="6384"/>
                  </a:cubicBezTo>
                  <a:cubicBezTo>
                    <a:pt x="1065" y="6414"/>
                    <a:pt x="1065" y="6414"/>
                    <a:pt x="1065" y="6414"/>
                  </a:cubicBezTo>
                  <a:cubicBezTo>
                    <a:pt x="1065" y="6414"/>
                    <a:pt x="1034" y="6445"/>
                    <a:pt x="1034" y="6445"/>
                  </a:cubicBezTo>
                  <a:cubicBezTo>
                    <a:pt x="1004" y="6506"/>
                    <a:pt x="974" y="6536"/>
                    <a:pt x="882" y="6779"/>
                  </a:cubicBezTo>
                  <a:cubicBezTo>
                    <a:pt x="670" y="7296"/>
                    <a:pt x="457" y="7813"/>
                    <a:pt x="274" y="8329"/>
                  </a:cubicBezTo>
                  <a:cubicBezTo>
                    <a:pt x="214" y="8573"/>
                    <a:pt x="123" y="8785"/>
                    <a:pt x="62" y="8998"/>
                  </a:cubicBezTo>
                  <a:cubicBezTo>
                    <a:pt x="1" y="9150"/>
                    <a:pt x="1" y="9332"/>
                    <a:pt x="123" y="9454"/>
                  </a:cubicBezTo>
                  <a:cubicBezTo>
                    <a:pt x="196" y="9528"/>
                    <a:pt x="281" y="9568"/>
                    <a:pt x="363" y="9568"/>
                  </a:cubicBezTo>
                  <a:cubicBezTo>
                    <a:pt x="417" y="9568"/>
                    <a:pt x="470" y="9551"/>
                    <a:pt x="518" y="9515"/>
                  </a:cubicBezTo>
                  <a:cubicBezTo>
                    <a:pt x="568" y="9527"/>
                    <a:pt x="613" y="9535"/>
                    <a:pt x="655" y="9535"/>
                  </a:cubicBezTo>
                  <a:cubicBezTo>
                    <a:pt x="715" y="9535"/>
                    <a:pt x="768" y="9520"/>
                    <a:pt x="822" y="9484"/>
                  </a:cubicBezTo>
                  <a:cubicBezTo>
                    <a:pt x="882" y="9454"/>
                    <a:pt x="1004" y="9424"/>
                    <a:pt x="1186" y="9363"/>
                  </a:cubicBezTo>
                  <a:lnTo>
                    <a:pt x="1612" y="9363"/>
                  </a:lnTo>
                  <a:cubicBezTo>
                    <a:pt x="1673" y="9363"/>
                    <a:pt x="1794" y="9393"/>
                    <a:pt x="1885" y="9424"/>
                  </a:cubicBezTo>
                  <a:cubicBezTo>
                    <a:pt x="2250" y="9515"/>
                    <a:pt x="2220" y="9545"/>
                    <a:pt x="2463" y="9667"/>
                  </a:cubicBezTo>
                  <a:cubicBezTo>
                    <a:pt x="2645" y="9788"/>
                    <a:pt x="2554" y="9667"/>
                    <a:pt x="2737" y="9880"/>
                  </a:cubicBezTo>
                  <a:cubicBezTo>
                    <a:pt x="2980" y="10244"/>
                    <a:pt x="3284" y="10579"/>
                    <a:pt x="3557" y="10913"/>
                  </a:cubicBezTo>
                  <a:cubicBezTo>
                    <a:pt x="3704" y="11157"/>
                    <a:pt x="3949" y="11343"/>
                    <a:pt x="4166" y="11343"/>
                  </a:cubicBezTo>
                  <a:cubicBezTo>
                    <a:pt x="4218" y="11343"/>
                    <a:pt x="4270" y="11332"/>
                    <a:pt x="4317" y="11308"/>
                  </a:cubicBezTo>
                  <a:cubicBezTo>
                    <a:pt x="4651" y="11521"/>
                    <a:pt x="5047" y="11612"/>
                    <a:pt x="5411" y="11764"/>
                  </a:cubicBezTo>
                  <a:cubicBezTo>
                    <a:pt x="5837" y="11916"/>
                    <a:pt x="6262" y="12129"/>
                    <a:pt x="6688" y="12281"/>
                  </a:cubicBezTo>
                  <a:cubicBezTo>
                    <a:pt x="6810" y="12342"/>
                    <a:pt x="6962" y="12372"/>
                    <a:pt x="7114" y="12433"/>
                  </a:cubicBezTo>
                  <a:cubicBezTo>
                    <a:pt x="7144" y="12524"/>
                    <a:pt x="7205" y="12615"/>
                    <a:pt x="7235" y="12737"/>
                  </a:cubicBezTo>
                  <a:cubicBezTo>
                    <a:pt x="7448" y="13649"/>
                    <a:pt x="7448" y="14074"/>
                    <a:pt x="7478" y="14956"/>
                  </a:cubicBezTo>
                  <a:cubicBezTo>
                    <a:pt x="7569" y="16141"/>
                    <a:pt x="7630" y="17266"/>
                    <a:pt x="7965" y="18603"/>
                  </a:cubicBezTo>
                  <a:cubicBezTo>
                    <a:pt x="8025" y="18816"/>
                    <a:pt x="8086" y="19029"/>
                    <a:pt x="8147" y="19181"/>
                  </a:cubicBezTo>
                  <a:cubicBezTo>
                    <a:pt x="8056" y="19272"/>
                    <a:pt x="7995" y="19363"/>
                    <a:pt x="7995" y="19515"/>
                  </a:cubicBezTo>
                  <a:cubicBezTo>
                    <a:pt x="7995" y="19859"/>
                    <a:pt x="8242" y="20000"/>
                    <a:pt x="8522" y="20000"/>
                  </a:cubicBezTo>
                  <a:cubicBezTo>
                    <a:pt x="8762" y="20000"/>
                    <a:pt x="9026" y="19896"/>
                    <a:pt x="9180" y="19728"/>
                  </a:cubicBezTo>
                  <a:cubicBezTo>
                    <a:pt x="9241" y="19667"/>
                    <a:pt x="9332" y="19576"/>
                    <a:pt x="9454" y="19454"/>
                  </a:cubicBezTo>
                  <a:cubicBezTo>
                    <a:pt x="9484" y="19545"/>
                    <a:pt x="9545" y="19606"/>
                    <a:pt x="9606" y="19697"/>
                  </a:cubicBezTo>
                  <a:cubicBezTo>
                    <a:pt x="9728" y="19849"/>
                    <a:pt x="9849" y="20032"/>
                    <a:pt x="10001" y="20153"/>
                  </a:cubicBezTo>
                  <a:cubicBezTo>
                    <a:pt x="10133" y="20224"/>
                    <a:pt x="10271" y="20258"/>
                    <a:pt x="10405" y="20258"/>
                  </a:cubicBezTo>
                  <a:cubicBezTo>
                    <a:pt x="10673" y="20258"/>
                    <a:pt x="10923" y="20123"/>
                    <a:pt x="11065" y="19880"/>
                  </a:cubicBezTo>
                  <a:cubicBezTo>
                    <a:pt x="11247" y="19880"/>
                    <a:pt x="11430" y="19728"/>
                    <a:pt x="11430" y="19485"/>
                  </a:cubicBezTo>
                  <a:cubicBezTo>
                    <a:pt x="11430" y="18998"/>
                    <a:pt x="11308" y="18299"/>
                    <a:pt x="11247" y="17509"/>
                  </a:cubicBezTo>
                  <a:cubicBezTo>
                    <a:pt x="11247" y="17205"/>
                    <a:pt x="11217" y="16931"/>
                    <a:pt x="11187" y="16627"/>
                  </a:cubicBezTo>
                  <a:cubicBezTo>
                    <a:pt x="11278" y="16080"/>
                    <a:pt x="11460" y="15016"/>
                    <a:pt x="11490" y="14956"/>
                  </a:cubicBezTo>
                  <a:cubicBezTo>
                    <a:pt x="11612" y="14348"/>
                    <a:pt x="11673" y="14074"/>
                    <a:pt x="11825" y="13497"/>
                  </a:cubicBezTo>
                  <a:cubicBezTo>
                    <a:pt x="11855" y="13405"/>
                    <a:pt x="11886" y="13345"/>
                    <a:pt x="11886" y="13284"/>
                  </a:cubicBezTo>
                  <a:cubicBezTo>
                    <a:pt x="11977" y="13010"/>
                    <a:pt x="12098" y="12767"/>
                    <a:pt x="12220" y="12494"/>
                  </a:cubicBezTo>
                  <a:cubicBezTo>
                    <a:pt x="12342" y="12190"/>
                    <a:pt x="12706" y="11521"/>
                    <a:pt x="13010" y="10943"/>
                  </a:cubicBezTo>
                  <a:cubicBezTo>
                    <a:pt x="13193" y="10548"/>
                    <a:pt x="13345" y="10153"/>
                    <a:pt x="13466" y="9758"/>
                  </a:cubicBezTo>
                  <a:cubicBezTo>
                    <a:pt x="13557" y="9606"/>
                    <a:pt x="13649" y="9424"/>
                    <a:pt x="13709" y="9272"/>
                  </a:cubicBezTo>
                  <a:cubicBezTo>
                    <a:pt x="13892" y="8785"/>
                    <a:pt x="14469" y="7965"/>
                    <a:pt x="14500" y="6962"/>
                  </a:cubicBezTo>
                  <a:cubicBezTo>
                    <a:pt x="14500" y="6779"/>
                    <a:pt x="14500" y="6627"/>
                    <a:pt x="14500" y="6445"/>
                  </a:cubicBezTo>
                  <a:cubicBezTo>
                    <a:pt x="14560" y="6354"/>
                    <a:pt x="14560" y="6262"/>
                    <a:pt x="14591" y="6202"/>
                  </a:cubicBezTo>
                  <a:cubicBezTo>
                    <a:pt x="14652" y="5959"/>
                    <a:pt x="14652" y="5746"/>
                    <a:pt x="14652" y="5503"/>
                  </a:cubicBezTo>
                  <a:cubicBezTo>
                    <a:pt x="14652" y="5199"/>
                    <a:pt x="14652" y="4925"/>
                    <a:pt x="14591" y="4652"/>
                  </a:cubicBezTo>
                  <a:cubicBezTo>
                    <a:pt x="14469" y="4196"/>
                    <a:pt x="14196" y="3770"/>
                    <a:pt x="13892" y="3405"/>
                  </a:cubicBezTo>
                  <a:cubicBezTo>
                    <a:pt x="13497" y="3041"/>
                    <a:pt x="12949" y="2949"/>
                    <a:pt x="12463" y="2828"/>
                  </a:cubicBezTo>
                  <a:cubicBezTo>
                    <a:pt x="12311" y="2767"/>
                    <a:pt x="12129" y="2737"/>
                    <a:pt x="11977" y="2676"/>
                  </a:cubicBezTo>
                  <a:cubicBezTo>
                    <a:pt x="11946" y="2250"/>
                    <a:pt x="11825" y="1825"/>
                    <a:pt x="11430" y="1582"/>
                  </a:cubicBezTo>
                  <a:cubicBezTo>
                    <a:pt x="11399" y="1551"/>
                    <a:pt x="11369" y="1521"/>
                    <a:pt x="11308" y="1521"/>
                  </a:cubicBezTo>
                  <a:cubicBezTo>
                    <a:pt x="11217" y="1430"/>
                    <a:pt x="11095" y="1308"/>
                    <a:pt x="11035" y="1278"/>
                  </a:cubicBezTo>
                  <a:cubicBezTo>
                    <a:pt x="10518" y="852"/>
                    <a:pt x="9940" y="396"/>
                    <a:pt x="9272" y="305"/>
                  </a:cubicBezTo>
                  <a:cubicBezTo>
                    <a:pt x="8876" y="123"/>
                    <a:pt x="8451" y="1"/>
                    <a:pt x="8025" y="1"/>
                  </a:cubicBezTo>
                  <a:close/>
                </a:path>
              </a:pathLst>
            </a:custGeom>
            <a:solidFill>
              <a:srgbClr val="D4A7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6"/>
            <p:cNvSpPr/>
            <p:nvPr/>
          </p:nvSpPr>
          <p:spPr>
            <a:xfrm>
              <a:off x="7241643" y="2384380"/>
              <a:ext cx="1113909" cy="937100"/>
            </a:xfrm>
            <a:custGeom>
              <a:avLst/>
              <a:gdLst/>
              <a:ahLst/>
              <a:cxnLst/>
              <a:rect l="l" t="t" r="r" b="b"/>
              <a:pathLst>
                <a:path w="9910" h="8337" extrusionOk="0">
                  <a:moveTo>
                    <a:pt x="8194" y="0"/>
                  </a:moveTo>
                  <a:cubicBezTo>
                    <a:pt x="8084" y="0"/>
                    <a:pt x="7911" y="93"/>
                    <a:pt x="7782" y="129"/>
                  </a:cubicBezTo>
                  <a:cubicBezTo>
                    <a:pt x="7691" y="129"/>
                    <a:pt x="7630" y="433"/>
                    <a:pt x="6597" y="859"/>
                  </a:cubicBezTo>
                  <a:cubicBezTo>
                    <a:pt x="5957" y="1196"/>
                    <a:pt x="5508" y="1298"/>
                    <a:pt x="5188" y="1298"/>
                  </a:cubicBezTo>
                  <a:cubicBezTo>
                    <a:pt x="4707" y="1298"/>
                    <a:pt x="4516" y="1068"/>
                    <a:pt x="4401" y="1068"/>
                  </a:cubicBezTo>
                  <a:cubicBezTo>
                    <a:pt x="4393" y="1068"/>
                    <a:pt x="4385" y="1069"/>
                    <a:pt x="4378" y="1072"/>
                  </a:cubicBezTo>
                  <a:cubicBezTo>
                    <a:pt x="4378" y="1091"/>
                    <a:pt x="3892" y="1192"/>
                    <a:pt x="3025" y="1192"/>
                  </a:cubicBezTo>
                  <a:cubicBezTo>
                    <a:pt x="2503" y="1192"/>
                    <a:pt x="1842" y="1155"/>
                    <a:pt x="1065" y="1041"/>
                  </a:cubicBezTo>
                  <a:cubicBezTo>
                    <a:pt x="882" y="1254"/>
                    <a:pt x="609" y="1831"/>
                    <a:pt x="487" y="2075"/>
                  </a:cubicBezTo>
                  <a:cubicBezTo>
                    <a:pt x="426" y="2196"/>
                    <a:pt x="274" y="2500"/>
                    <a:pt x="274" y="2531"/>
                  </a:cubicBezTo>
                  <a:cubicBezTo>
                    <a:pt x="244" y="2591"/>
                    <a:pt x="244" y="2652"/>
                    <a:pt x="214" y="2743"/>
                  </a:cubicBezTo>
                  <a:cubicBezTo>
                    <a:pt x="92" y="3260"/>
                    <a:pt x="1" y="3807"/>
                    <a:pt x="31" y="4385"/>
                  </a:cubicBezTo>
                  <a:cubicBezTo>
                    <a:pt x="31" y="4354"/>
                    <a:pt x="31" y="4324"/>
                    <a:pt x="31" y="4293"/>
                  </a:cubicBezTo>
                  <a:cubicBezTo>
                    <a:pt x="62" y="4658"/>
                    <a:pt x="153" y="5053"/>
                    <a:pt x="305" y="5388"/>
                  </a:cubicBezTo>
                  <a:cubicBezTo>
                    <a:pt x="548" y="6026"/>
                    <a:pt x="791" y="6421"/>
                    <a:pt x="1308" y="7029"/>
                  </a:cubicBezTo>
                  <a:cubicBezTo>
                    <a:pt x="1429" y="7151"/>
                    <a:pt x="1521" y="7211"/>
                    <a:pt x="1581" y="7272"/>
                  </a:cubicBezTo>
                  <a:cubicBezTo>
                    <a:pt x="1581" y="7333"/>
                    <a:pt x="1581" y="7394"/>
                    <a:pt x="1581" y="7455"/>
                  </a:cubicBezTo>
                  <a:cubicBezTo>
                    <a:pt x="1642" y="7971"/>
                    <a:pt x="2098" y="8306"/>
                    <a:pt x="2584" y="8336"/>
                  </a:cubicBezTo>
                  <a:cubicBezTo>
                    <a:pt x="2858" y="8336"/>
                    <a:pt x="3132" y="8245"/>
                    <a:pt x="3283" y="8032"/>
                  </a:cubicBezTo>
                  <a:cubicBezTo>
                    <a:pt x="3709" y="8123"/>
                    <a:pt x="4165" y="8215"/>
                    <a:pt x="4621" y="8215"/>
                  </a:cubicBezTo>
                  <a:cubicBezTo>
                    <a:pt x="5198" y="8154"/>
                    <a:pt x="5350" y="8154"/>
                    <a:pt x="5898" y="8032"/>
                  </a:cubicBezTo>
                  <a:cubicBezTo>
                    <a:pt x="6505" y="7880"/>
                    <a:pt x="7053" y="7607"/>
                    <a:pt x="7600" y="7333"/>
                  </a:cubicBezTo>
                  <a:cubicBezTo>
                    <a:pt x="7660" y="7272"/>
                    <a:pt x="7752" y="7242"/>
                    <a:pt x="7843" y="7181"/>
                  </a:cubicBezTo>
                  <a:cubicBezTo>
                    <a:pt x="7934" y="7242"/>
                    <a:pt x="8025" y="7303"/>
                    <a:pt x="8116" y="7333"/>
                  </a:cubicBezTo>
                  <a:cubicBezTo>
                    <a:pt x="8243" y="7384"/>
                    <a:pt x="8381" y="7408"/>
                    <a:pt x="8518" y="7408"/>
                  </a:cubicBezTo>
                  <a:cubicBezTo>
                    <a:pt x="8709" y="7408"/>
                    <a:pt x="8899" y="7361"/>
                    <a:pt x="9059" y="7272"/>
                  </a:cubicBezTo>
                  <a:cubicBezTo>
                    <a:pt x="9454" y="7120"/>
                    <a:pt x="9788" y="6756"/>
                    <a:pt x="9849" y="6330"/>
                  </a:cubicBezTo>
                  <a:cubicBezTo>
                    <a:pt x="9910" y="5935"/>
                    <a:pt x="9819" y="5479"/>
                    <a:pt x="9454" y="5266"/>
                  </a:cubicBezTo>
                  <a:cubicBezTo>
                    <a:pt x="9332" y="5175"/>
                    <a:pt x="9180" y="5145"/>
                    <a:pt x="8998" y="5114"/>
                  </a:cubicBezTo>
                  <a:cubicBezTo>
                    <a:pt x="9059" y="5023"/>
                    <a:pt x="9089" y="4901"/>
                    <a:pt x="9059" y="4780"/>
                  </a:cubicBezTo>
                  <a:cubicBezTo>
                    <a:pt x="8967" y="4597"/>
                    <a:pt x="8785" y="4415"/>
                    <a:pt x="8633" y="4263"/>
                  </a:cubicBezTo>
                  <a:cubicBezTo>
                    <a:pt x="8268" y="3777"/>
                    <a:pt x="7873" y="3199"/>
                    <a:pt x="7873" y="2804"/>
                  </a:cubicBezTo>
                  <a:cubicBezTo>
                    <a:pt x="7812" y="1102"/>
                    <a:pt x="8299" y="403"/>
                    <a:pt x="8299" y="160"/>
                  </a:cubicBezTo>
                  <a:cubicBezTo>
                    <a:pt x="8311" y="40"/>
                    <a:pt x="8266" y="0"/>
                    <a:pt x="8194" y="0"/>
                  </a:cubicBezTo>
                  <a:close/>
                </a:path>
              </a:pathLst>
            </a:custGeom>
            <a:solidFill>
              <a:srgbClr val="FFD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6"/>
            <p:cNvSpPr/>
            <p:nvPr/>
          </p:nvSpPr>
          <p:spPr>
            <a:xfrm>
              <a:off x="7514329" y="2871191"/>
              <a:ext cx="280894" cy="146798"/>
            </a:xfrm>
            <a:custGeom>
              <a:avLst/>
              <a:gdLst/>
              <a:ahLst/>
              <a:cxnLst/>
              <a:rect l="l" t="t" r="r" b="b"/>
              <a:pathLst>
                <a:path w="2499" h="1306" extrusionOk="0">
                  <a:moveTo>
                    <a:pt x="873" y="0"/>
                  </a:moveTo>
                  <a:cubicBezTo>
                    <a:pt x="736" y="0"/>
                    <a:pt x="599" y="23"/>
                    <a:pt x="462" y="54"/>
                  </a:cubicBezTo>
                  <a:cubicBezTo>
                    <a:pt x="462" y="54"/>
                    <a:pt x="432" y="84"/>
                    <a:pt x="432" y="84"/>
                  </a:cubicBezTo>
                  <a:lnTo>
                    <a:pt x="402" y="84"/>
                  </a:lnTo>
                  <a:cubicBezTo>
                    <a:pt x="374" y="75"/>
                    <a:pt x="347" y="71"/>
                    <a:pt x="322" y="71"/>
                  </a:cubicBezTo>
                  <a:cubicBezTo>
                    <a:pt x="101" y="71"/>
                    <a:pt x="1" y="400"/>
                    <a:pt x="219" y="510"/>
                  </a:cubicBezTo>
                  <a:cubicBezTo>
                    <a:pt x="250" y="540"/>
                    <a:pt x="280" y="540"/>
                    <a:pt x="310" y="570"/>
                  </a:cubicBezTo>
                  <a:cubicBezTo>
                    <a:pt x="341" y="631"/>
                    <a:pt x="371" y="692"/>
                    <a:pt x="402" y="722"/>
                  </a:cubicBezTo>
                  <a:cubicBezTo>
                    <a:pt x="554" y="905"/>
                    <a:pt x="857" y="1057"/>
                    <a:pt x="918" y="1087"/>
                  </a:cubicBezTo>
                  <a:cubicBezTo>
                    <a:pt x="1119" y="1221"/>
                    <a:pt x="1351" y="1305"/>
                    <a:pt x="1581" y="1305"/>
                  </a:cubicBezTo>
                  <a:cubicBezTo>
                    <a:pt x="1665" y="1305"/>
                    <a:pt x="1749" y="1294"/>
                    <a:pt x="1830" y="1270"/>
                  </a:cubicBezTo>
                  <a:cubicBezTo>
                    <a:pt x="2499" y="1026"/>
                    <a:pt x="2499" y="601"/>
                    <a:pt x="1921" y="236"/>
                  </a:cubicBezTo>
                  <a:cubicBezTo>
                    <a:pt x="1739" y="145"/>
                    <a:pt x="1496" y="114"/>
                    <a:pt x="1283" y="84"/>
                  </a:cubicBezTo>
                  <a:cubicBezTo>
                    <a:pt x="1146" y="23"/>
                    <a:pt x="1009" y="0"/>
                    <a:pt x="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6"/>
            <p:cNvSpPr/>
            <p:nvPr/>
          </p:nvSpPr>
          <p:spPr>
            <a:xfrm>
              <a:off x="7801965" y="2914803"/>
              <a:ext cx="331587" cy="269991"/>
            </a:xfrm>
            <a:custGeom>
              <a:avLst/>
              <a:gdLst/>
              <a:ahLst/>
              <a:cxnLst/>
              <a:rect l="l" t="t" r="r" b="b"/>
              <a:pathLst>
                <a:path w="2950" h="2402" extrusionOk="0">
                  <a:moveTo>
                    <a:pt x="1216" y="0"/>
                  </a:moveTo>
                  <a:cubicBezTo>
                    <a:pt x="1064" y="30"/>
                    <a:pt x="913" y="61"/>
                    <a:pt x="730" y="122"/>
                  </a:cubicBezTo>
                  <a:cubicBezTo>
                    <a:pt x="213" y="395"/>
                    <a:pt x="1" y="973"/>
                    <a:pt x="153" y="1429"/>
                  </a:cubicBezTo>
                  <a:cubicBezTo>
                    <a:pt x="213" y="1945"/>
                    <a:pt x="639" y="2371"/>
                    <a:pt x="1216" y="2401"/>
                  </a:cubicBezTo>
                  <a:cubicBezTo>
                    <a:pt x="1612" y="2371"/>
                    <a:pt x="2037" y="2189"/>
                    <a:pt x="2311" y="1885"/>
                  </a:cubicBezTo>
                  <a:cubicBezTo>
                    <a:pt x="2949" y="1003"/>
                    <a:pt x="2311" y="91"/>
                    <a:pt x="1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6"/>
            <p:cNvSpPr/>
            <p:nvPr/>
          </p:nvSpPr>
          <p:spPr>
            <a:xfrm>
              <a:off x="7239395" y="2658528"/>
              <a:ext cx="272239" cy="232224"/>
            </a:xfrm>
            <a:custGeom>
              <a:avLst/>
              <a:gdLst/>
              <a:ahLst/>
              <a:cxnLst/>
              <a:rect l="l" t="t" r="r" b="b"/>
              <a:pathLst>
                <a:path w="2422" h="2066" extrusionOk="0">
                  <a:moveTo>
                    <a:pt x="1328" y="0"/>
                  </a:moveTo>
                  <a:cubicBezTo>
                    <a:pt x="902" y="0"/>
                    <a:pt x="507" y="274"/>
                    <a:pt x="355" y="669"/>
                  </a:cubicBezTo>
                  <a:cubicBezTo>
                    <a:pt x="1" y="1378"/>
                    <a:pt x="595" y="2065"/>
                    <a:pt x="1259" y="2065"/>
                  </a:cubicBezTo>
                  <a:cubicBezTo>
                    <a:pt x="1393" y="2065"/>
                    <a:pt x="1530" y="2037"/>
                    <a:pt x="1662" y="1976"/>
                  </a:cubicBezTo>
                  <a:cubicBezTo>
                    <a:pt x="2088" y="1854"/>
                    <a:pt x="2422" y="1429"/>
                    <a:pt x="2361" y="851"/>
                  </a:cubicBezTo>
                  <a:cubicBezTo>
                    <a:pt x="2300" y="335"/>
                    <a:pt x="1814" y="0"/>
                    <a:pt x="1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6"/>
            <p:cNvSpPr/>
            <p:nvPr/>
          </p:nvSpPr>
          <p:spPr>
            <a:xfrm>
              <a:off x="6377275" y="3073177"/>
              <a:ext cx="1927028" cy="2650114"/>
            </a:xfrm>
            <a:custGeom>
              <a:avLst/>
              <a:gdLst/>
              <a:ahLst/>
              <a:cxnLst/>
              <a:rect l="l" t="t" r="r" b="b"/>
              <a:pathLst>
                <a:path w="17144" h="23577" extrusionOk="0">
                  <a:moveTo>
                    <a:pt x="7812" y="810"/>
                  </a:moveTo>
                  <a:cubicBezTo>
                    <a:pt x="7873" y="840"/>
                    <a:pt x="7934" y="871"/>
                    <a:pt x="7964" y="931"/>
                  </a:cubicBezTo>
                  <a:cubicBezTo>
                    <a:pt x="8055" y="1023"/>
                    <a:pt x="8025" y="962"/>
                    <a:pt x="8116" y="1144"/>
                  </a:cubicBezTo>
                  <a:cubicBezTo>
                    <a:pt x="8147" y="1144"/>
                    <a:pt x="8147" y="1175"/>
                    <a:pt x="8177" y="1235"/>
                  </a:cubicBezTo>
                  <a:lnTo>
                    <a:pt x="8147" y="1235"/>
                  </a:lnTo>
                  <a:cubicBezTo>
                    <a:pt x="8086" y="1114"/>
                    <a:pt x="7995" y="962"/>
                    <a:pt x="7812" y="810"/>
                  </a:cubicBezTo>
                  <a:close/>
                  <a:moveTo>
                    <a:pt x="6533" y="0"/>
                  </a:moveTo>
                  <a:cubicBezTo>
                    <a:pt x="6321" y="0"/>
                    <a:pt x="6109" y="24"/>
                    <a:pt x="5897" y="80"/>
                  </a:cubicBezTo>
                  <a:lnTo>
                    <a:pt x="5502" y="80"/>
                  </a:lnTo>
                  <a:cubicBezTo>
                    <a:pt x="5259" y="80"/>
                    <a:pt x="4925" y="111"/>
                    <a:pt x="4834" y="415"/>
                  </a:cubicBezTo>
                  <a:cubicBezTo>
                    <a:pt x="4682" y="810"/>
                    <a:pt x="4986" y="1144"/>
                    <a:pt x="5229" y="1418"/>
                  </a:cubicBezTo>
                  <a:cubicBezTo>
                    <a:pt x="5107" y="1570"/>
                    <a:pt x="5016" y="1722"/>
                    <a:pt x="5016" y="1874"/>
                  </a:cubicBezTo>
                  <a:cubicBezTo>
                    <a:pt x="4986" y="2178"/>
                    <a:pt x="5168" y="2482"/>
                    <a:pt x="5441" y="2634"/>
                  </a:cubicBezTo>
                  <a:cubicBezTo>
                    <a:pt x="5381" y="2725"/>
                    <a:pt x="5350" y="2846"/>
                    <a:pt x="5350" y="2968"/>
                  </a:cubicBezTo>
                  <a:cubicBezTo>
                    <a:pt x="5291" y="3412"/>
                    <a:pt x="5405" y="3972"/>
                    <a:pt x="5861" y="3972"/>
                  </a:cubicBezTo>
                  <a:cubicBezTo>
                    <a:pt x="5873" y="3972"/>
                    <a:pt x="5885" y="3972"/>
                    <a:pt x="5897" y="3971"/>
                  </a:cubicBezTo>
                  <a:lnTo>
                    <a:pt x="5897" y="3971"/>
                  </a:lnTo>
                  <a:cubicBezTo>
                    <a:pt x="5837" y="4062"/>
                    <a:pt x="5776" y="4153"/>
                    <a:pt x="5745" y="4245"/>
                  </a:cubicBezTo>
                  <a:cubicBezTo>
                    <a:pt x="5593" y="4488"/>
                    <a:pt x="5472" y="4731"/>
                    <a:pt x="5320" y="5004"/>
                  </a:cubicBezTo>
                  <a:cubicBezTo>
                    <a:pt x="5289" y="5096"/>
                    <a:pt x="5229" y="5217"/>
                    <a:pt x="5229" y="5339"/>
                  </a:cubicBezTo>
                  <a:cubicBezTo>
                    <a:pt x="4165" y="6889"/>
                    <a:pt x="3314" y="8622"/>
                    <a:pt x="2675" y="10385"/>
                  </a:cubicBezTo>
                  <a:cubicBezTo>
                    <a:pt x="2584" y="10597"/>
                    <a:pt x="2523" y="10780"/>
                    <a:pt x="2463" y="10962"/>
                  </a:cubicBezTo>
                  <a:cubicBezTo>
                    <a:pt x="2159" y="11570"/>
                    <a:pt x="1824" y="12269"/>
                    <a:pt x="1551" y="12938"/>
                  </a:cubicBezTo>
                  <a:cubicBezTo>
                    <a:pt x="1277" y="13363"/>
                    <a:pt x="913" y="14427"/>
                    <a:pt x="700" y="15217"/>
                  </a:cubicBezTo>
                  <a:cubicBezTo>
                    <a:pt x="426" y="16281"/>
                    <a:pt x="92" y="17315"/>
                    <a:pt x="61" y="18409"/>
                  </a:cubicBezTo>
                  <a:cubicBezTo>
                    <a:pt x="1" y="19138"/>
                    <a:pt x="31" y="19868"/>
                    <a:pt x="274" y="20567"/>
                  </a:cubicBezTo>
                  <a:cubicBezTo>
                    <a:pt x="305" y="20658"/>
                    <a:pt x="335" y="20749"/>
                    <a:pt x="365" y="20841"/>
                  </a:cubicBezTo>
                  <a:cubicBezTo>
                    <a:pt x="396" y="21053"/>
                    <a:pt x="457" y="21266"/>
                    <a:pt x="548" y="21449"/>
                  </a:cubicBezTo>
                  <a:cubicBezTo>
                    <a:pt x="713" y="21946"/>
                    <a:pt x="1205" y="22342"/>
                    <a:pt x="1727" y="22342"/>
                  </a:cubicBezTo>
                  <a:cubicBezTo>
                    <a:pt x="1780" y="22342"/>
                    <a:pt x="1832" y="22338"/>
                    <a:pt x="1885" y="22330"/>
                  </a:cubicBezTo>
                  <a:cubicBezTo>
                    <a:pt x="2250" y="22269"/>
                    <a:pt x="2645" y="21935"/>
                    <a:pt x="2919" y="21631"/>
                  </a:cubicBezTo>
                  <a:cubicBezTo>
                    <a:pt x="3040" y="21570"/>
                    <a:pt x="3101" y="21479"/>
                    <a:pt x="3192" y="21418"/>
                  </a:cubicBezTo>
                  <a:cubicBezTo>
                    <a:pt x="3466" y="22087"/>
                    <a:pt x="3952" y="22664"/>
                    <a:pt x="4530" y="23120"/>
                  </a:cubicBezTo>
                  <a:cubicBezTo>
                    <a:pt x="4803" y="23363"/>
                    <a:pt x="5138" y="23515"/>
                    <a:pt x="5533" y="23546"/>
                  </a:cubicBezTo>
                  <a:cubicBezTo>
                    <a:pt x="5669" y="23561"/>
                    <a:pt x="5821" y="23576"/>
                    <a:pt x="5973" y="23576"/>
                  </a:cubicBezTo>
                  <a:cubicBezTo>
                    <a:pt x="6125" y="23576"/>
                    <a:pt x="6277" y="23561"/>
                    <a:pt x="6414" y="23515"/>
                  </a:cubicBezTo>
                  <a:cubicBezTo>
                    <a:pt x="6718" y="23424"/>
                    <a:pt x="6992" y="23211"/>
                    <a:pt x="7235" y="23029"/>
                  </a:cubicBezTo>
                  <a:cubicBezTo>
                    <a:pt x="7356" y="22938"/>
                    <a:pt x="7448" y="22816"/>
                    <a:pt x="7539" y="22725"/>
                  </a:cubicBezTo>
                  <a:cubicBezTo>
                    <a:pt x="7569" y="22725"/>
                    <a:pt x="7569" y="22756"/>
                    <a:pt x="7569" y="22756"/>
                  </a:cubicBezTo>
                  <a:cubicBezTo>
                    <a:pt x="7843" y="23029"/>
                    <a:pt x="8238" y="23151"/>
                    <a:pt x="8633" y="23151"/>
                  </a:cubicBezTo>
                  <a:cubicBezTo>
                    <a:pt x="8666" y="23153"/>
                    <a:pt x="8699" y="23154"/>
                    <a:pt x="8732" y="23154"/>
                  </a:cubicBezTo>
                  <a:cubicBezTo>
                    <a:pt x="9154" y="23154"/>
                    <a:pt x="9567" y="22977"/>
                    <a:pt x="9849" y="22695"/>
                  </a:cubicBezTo>
                  <a:cubicBezTo>
                    <a:pt x="10001" y="22543"/>
                    <a:pt x="10122" y="22360"/>
                    <a:pt x="10214" y="22178"/>
                  </a:cubicBezTo>
                  <a:cubicBezTo>
                    <a:pt x="10335" y="22300"/>
                    <a:pt x="10426" y="22391"/>
                    <a:pt x="10548" y="22452"/>
                  </a:cubicBezTo>
                  <a:cubicBezTo>
                    <a:pt x="10786" y="22716"/>
                    <a:pt x="11117" y="22889"/>
                    <a:pt x="11479" y="22889"/>
                  </a:cubicBezTo>
                  <a:cubicBezTo>
                    <a:pt x="11533" y="22889"/>
                    <a:pt x="11587" y="22885"/>
                    <a:pt x="11642" y="22877"/>
                  </a:cubicBezTo>
                  <a:cubicBezTo>
                    <a:pt x="12463" y="22847"/>
                    <a:pt x="13010" y="22208"/>
                    <a:pt x="13344" y="21509"/>
                  </a:cubicBezTo>
                  <a:cubicBezTo>
                    <a:pt x="13375" y="21509"/>
                    <a:pt x="13436" y="21540"/>
                    <a:pt x="13496" y="21570"/>
                  </a:cubicBezTo>
                  <a:cubicBezTo>
                    <a:pt x="13681" y="21650"/>
                    <a:pt x="13878" y="21688"/>
                    <a:pt x="14075" y="21688"/>
                  </a:cubicBezTo>
                  <a:cubicBezTo>
                    <a:pt x="14625" y="21688"/>
                    <a:pt x="15173" y="21394"/>
                    <a:pt x="15442" y="20901"/>
                  </a:cubicBezTo>
                  <a:cubicBezTo>
                    <a:pt x="15502" y="20780"/>
                    <a:pt x="15563" y="20658"/>
                    <a:pt x="15594" y="20537"/>
                  </a:cubicBezTo>
                  <a:cubicBezTo>
                    <a:pt x="16141" y="20537"/>
                    <a:pt x="16445" y="19898"/>
                    <a:pt x="16475" y="19412"/>
                  </a:cubicBezTo>
                  <a:cubicBezTo>
                    <a:pt x="16475" y="19321"/>
                    <a:pt x="16475" y="19260"/>
                    <a:pt x="16475" y="19199"/>
                  </a:cubicBezTo>
                  <a:cubicBezTo>
                    <a:pt x="16657" y="19108"/>
                    <a:pt x="16809" y="18926"/>
                    <a:pt x="16931" y="18743"/>
                  </a:cubicBezTo>
                  <a:cubicBezTo>
                    <a:pt x="17113" y="18470"/>
                    <a:pt x="17144" y="18105"/>
                    <a:pt x="17113" y="17771"/>
                  </a:cubicBezTo>
                  <a:cubicBezTo>
                    <a:pt x="17113" y="17771"/>
                    <a:pt x="17113" y="17740"/>
                    <a:pt x="17113" y="17710"/>
                  </a:cubicBezTo>
                  <a:cubicBezTo>
                    <a:pt x="17113" y="17679"/>
                    <a:pt x="17113" y="17679"/>
                    <a:pt x="17113" y="17679"/>
                  </a:cubicBezTo>
                  <a:cubicBezTo>
                    <a:pt x="17083" y="17497"/>
                    <a:pt x="17053" y="17315"/>
                    <a:pt x="16901" y="17193"/>
                  </a:cubicBezTo>
                  <a:cubicBezTo>
                    <a:pt x="16840" y="17132"/>
                    <a:pt x="16779" y="17102"/>
                    <a:pt x="16718" y="17102"/>
                  </a:cubicBezTo>
                  <a:cubicBezTo>
                    <a:pt x="16657" y="16980"/>
                    <a:pt x="16566" y="16859"/>
                    <a:pt x="16475" y="16737"/>
                  </a:cubicBezTo>
                  <a:cubicBezTo>
                    <a:pt x="16445" y="16707"/>
                    <a:pt x="16384" y="16646"/>
                    <a:pt x="16354" y="16616"/>
                  </a:cubicBezTo>
                  <a:cubicBezTo>
                    <a:pt x="16354" y="16494"/>
                    <a:pt x="16323" y="16372"/>
                    <a:pt x="16232" y="16281"/>
                  </a:cubicBezTo>
                  <a:cubicBezTo>
                    <a:pt x="16110" y="16038"/>
                    <a:pt x="15928" y="15795"/>
                    <a:pt x="15776" y="15582"/>
                  </a:cubicBezTo>
                  <a:cubicBezTo>
                    <a:pt x="15563" y="15309"/>
                    <a:pt x="14955" y="14336"/>
                    <a:pt x="14682" y="13728"/>
                  </a:cubicBezTo>
                  <a:cubicBezTo>
                    <a:pt x="14347" y="12907"/>
                    <a:pt x="14347" y="12907"/>
                    <a:pt x="14013" y="11965"/>
                  </a:cubicBezTo>
                  <a:cubicBezTo>
                    <a:pt x="13739" y="11296"/>
                    <a:pt x="13588" y="10385"/>
                    <a:pt x="13436" y="9442"/>
                  </a:cubicBezTo>
                  <a:cubicBezTo>
                    <a:pt x="13405" y="9381"/>
                    <a:pt x="13405" y="9351"/>
                    <a:pt x="13375" y="9321"/>
                  </a:cubicBezTo>
                  <a:cubicBezTo>
                    <a:pt x="13405" y="9138"/>
                    <a:pt x="13344" y="8956"/>
                    <a:pt x="13314" y="8774"/>
                  </a:cubicBezTo>
                  <a:cubicBezTo>
                    <a:pt x="13284" y="8348"/>
                    <a:pt x="13223" y="7892"/>
                    <a:pt x="13132" y="7467"/>
                  </a:cubicBezTo>
                  <a:cubicBezTo>
                    <a:pt x="13162" y="7436"/>
                    <a:pt x="13162" y="7406"/>
                    <a:pt x="13192" y="7375"/>
                  </a:cubicBezTo>
                  <a:cubicBezTo>
                    <a:pt x="13618" y="6524"/>
                    <a:pt x="13983" y="5552"/>
                    <a:pt x="13831" y="4609"/>
                  </a:cubicBezTo>
                  <a:cubicBezTo>
                    <a:pt x="13739" y="4245"/>
                    <a:pt x="13618" y="3910"/>
                    <a:pt x="13405" y="3606"/>
                  </a:cubicBezTo>
                  <a:cubicBezTo>
                    <a:pt x="13253" y="3363"/>
                    <a:pt x="13010" y="3181"/>
                    <a:pt x="12767" y="2968"/>
                  </a:cubicBezTo>
                  <a:cubicBezTo>
                    <a:pt x="12584" y="2816"/>
                    <a:pt x="12554" y="2755"/>
                    <a:pt x="12189" y="2512"/>
                  </a:cubicBezTo>
                  <a:cubicBezTo>
                    <a:pt x="12068" y="2451"/>
                    <a:pt x="11946" y="2390"/>
                    <a:pt x="11794" y="2330"/>
                  </a:cubicBezTo>
                  <a:cubicBezTo>
                    <a:pt x="11764" y="2330"/>
                    <a:pt x="11733" y="2299"/>
                    <a:pt x="11703" y="2299"/>
                  </a:cubicBezTo>
                  <a:cubicBezTo>
                    <a:pt x="11513" y="2191"/>
                    <a:pt x="11298" y="2082"/>
                    <a:pt x="11081" y="2082"/>
                  </a:cubicBezTo>
                  <a:cubicBezTo>
                    <a:pt x="11055" y="2082"/>
                    <a:pt x="11030" y="2083"/>
                    <a:pt x="11004" y="2087"/>
                  </a:cubicBezTo>
                  <a:cubicBezTo>
                    <a:pt x="10659" y="2168"/>
                    <a:pt x="10382" y="2235"/>
                    <a:pt x="10128" y="2235"/>
                  </a:cubicBezTo>
                  <a:cubicBezTo>
                    <a:pt x="10001" y="2235"/>
                    <a:pt x="9879" y="2218"/>
                    <a:pt x="9758" y="2178"/>
                  </a:cubicBezTo>
                  <a:cubicBezTo>
                    <a:pt x="9666" y="2178"/>
                    <a:pt x="9575" y="2147"/>
                    <a:pt x="9484" y="2117"/>
                  </a:cubicBezTo>
                  <a:cubicBezTo>
                    <a:pt x="9484" y="2087"/>
                    <a:pt x="9484" y="2087"/>
                    <a:pt x="9484" y="2087"/>
                  </a:cubicBezTo>
                  <a:cubicBezTo>
                    <a:pt x="9484" y="1965"/>
                    <a:pt x="9423" y="1874"/>
                    <a:pt x="9363" y="1783"/>
                  </a:cubicBezTo>
                  <a:lnTo>
                    <a:pt x="9332" y="1783"/>
                  </a:lnTo>
                  <a:cubicBezTo>
                    <a:pt x="9332" y="1752"/>
                    <a:pt x="9302" y="1752"/>
                    <a:pt x="9302" y="1722"/>
                  </a:cubicBezTo>
                  <a:cubicBezTo>
                    <a:pt x="9241" y="1631"/>
                    <a:pt x="9180" y="1570"/>
                    <a:pt x="9089" y="1509"/>
                  </a:cubicBezTo>
                  <a:cubicBezTo>
                    <a:pt x="8937" y="1387"/>
                    <a:pt x="8876" y="1296"/>
                    <a:pt x="8694" y="1235"/>
                  </a:cubicBezTo>
                  <a:lnTo>
                    <a:pt x="8663" y="1235"/>
                  </a:lnTo>
                  <a:cubicBezTo>
                    <a:pt x="8572" y="962"/>
                    <a:pt x="8420" y="719"/>
                    <a:pt x="8207" y="506"/>
                  </a:cubicBezTo>
                  <a:cubicBezTo>
                    <a:pt x="7934" y="293"/>
                    <a:pt x="7600" y="141"/>
                    <a:pt x="7265" y="80"/>
                  </a:cubicBezTo>
                  <a:cubicBezTo>
                    <a:pt x="7021" y="32"/>
                    <a:pt x="6777" y="0"/>
                    <a:pt x="65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6"/>
            <p:cNvSpPr/>
            <p:nvPr/>
          </p:nvSpPr>
          <p:spPr>
            <a:xfrm>
              <a:off x="7282670" y="5565907"/>
              <a:ext cx="112" cy="112"/>
            </a:xfrm>
            <a:custGeom>
              <a:avLst/>
              <a:gdLst/>
              <a:ahLst/>
              <a:cxnLst/>
              <a:rect l="l" t="t" r="r" b="b"/>
              <a:pathLst>
                <a:path w="1" h="1" extrusionOk="0">
                  <a:moveTo>
                    <a:pt x="0" y="1"/>
                  </a:moveTo>
                  <a:cubicBezTo>
                    <a:pt x="0" y="1"/>
                    <a:pt x="0" y="1"/>
                    <a:pt x="0" y="1"/>
                  </a:cubicBezTo>
                  <a:lnTo>
                    <a:pt x="0" y="1"/>
                  </a:lnTo>
                  <a:cubicBezTo>
                    <a:pt x="0" y="1"/>
                    <a:pt x="0" y="1"/>
                    <a:pt x="0" y="1"/>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6"/>
            <p:cNvSpPr/>
            <p:nvPr/>
          </p:nvSpPr>
          <p:spPr>
            <a:xfrm>
              <a:off x="8051384" y="5333685"/>
              <a:ext cx="112" cy="3484"/>
            </a:xfrm>
            <a:custGeom>
              <a:avLst/>
              <a:gdLst/>
              <a:ahLst/>
              <a:cxnLst/>
              <a:rect l="l" t="t" r="r" b="b"/>
              <a:pathLst>
                <a:path w="1" h="31" extrusionOk="0">
                  <a:moveTo>
                    <a:pt x="1" y="0"/>
                  </a:moveTo>
                  <a:lnTo>
                    <a:pt x="1" y="30"/>
                  </a:lnTo>
                  <a:lnTo>
                    <a:pt x="1" y="0"/>
                  </a:lnTo>
                  <a:cubicBezTo>
                    <a:pt x="1" y="0"/>
                    <a:pt x="1" y="0"/>
                    <a:pt x="1"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6"/>
            <p:cNvSpPr/>
            <p:nvPr/>
          </p:nvSpPr>
          <p:spPr>
            <a:xfrm>
              <a:off x="8263261" y="2086066"/>
              <a:ext cx="71825" cy="129712"/>
            </a:xfrm>
            <a:custGeom>
              <a:avLst/>
              <a:gdLst/>
              <a:ahLst/>
              <a:cxnLst/>
              <a:rect l="l" t="t" r="r" b="b"/>
              <a:pathLst>
                <a:path w="639" h="1154" extrusionOk="0">
                  <a:moveTo>
                    <a:pt x="520" y="1"/>
                  </a:moveTo>
                  <a:cubicBezTo>
                    <a:pt x="472" y="1"/>
                    <a:pt x="422" y="25"/>
                    <a:pt x="395" y="78"/>
                  </a:cubicBezTo>
                  <a:cubicBezTo>
                    <a:pt x="370" y="66"/>
                    <a:pt x="345" y="58"/>
                    <a:pt x="322" y="58"/>
                  </a:cubicBezTo>
                  <a:cubicBezTo>
                    <a:pt x="289" y="58"/>
                    <a:pt x="261" y="73"/>
                    <a:pt x="243" y="108"/>
                  </a:cubicBezTo>
                  <a:cubicBezTo>
                    <a:pt x="122" y="260"/>
                    <a:pt x="122" y="443"/>
                    <a:pt x="61" y="625"/>
                  </a:cubicBezTo>
                  <a:cubicBezTo>
                    <a:pt x="61" y="777"/>
                    <a:pt x="0" y="929"/>
                    <a:pt x="61" y="1081"/>
                  </a:cubicBezTo>
                  <a:cubicBezTo>
                    <a:pt x="83" y="1126"/>
                    <a:pt x="138" y="1154"/>
                    <a:pt x="190" y="1154"/>
                  </a:cubicBezTo>
                  <a:cubicBezTo>
                    <a:pt x="208" y="1154"/>
                    <a:pt x="227" y="1150"/>
                    <a:pt x="243" y="1142"/>
                  </a:cubicBezTo>
                  <a:cubicBezTo>
                    <a:pt x="426" y="1020"/>
                    <a:pt x="426" y="868"/>
                    <a:pt x="486" y="625"/>
                  </a:cubicBezTo>
                  <a:cubicBezTo>
                    <a:pt x="486" y="595"/>
                    <a:pt x="517" y="534"/>
                    <a:pt x="517" y="504"/>
                  </a:cubicBezTo>
                  <a:cubicBezTo>
                    <a:pt x="578" y="382"/>
                    <a:pt x="638" y="260"/>
                    <a:pt x="638" y="108"/>
                  </a:cubicBezTo>
                  <a:cubicBezTo>
                    <a:pt x="638" y="40"/>
                    <a:pt x="581" y="1"/>
                    <a:pt x="520" y="1"/>
                  </a:cubicBezTo>
                  <a:close/>
                </a:path>
              </a:pathLst>
            </a:custGeom>
            <a:solidFill>
              <a:srgbClr val="D4A7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6"/>
            <p:cNvSpPr/>
            <p:nvPr/>
          </p:nvSpPr>
          <p:spPr>
            <a:xfrm>
              <a:off x="8307660" y="2166546"/>
              <a:ext cx="126453" cy="90484"/>
            </a:xfrm>
            <a:custGeom>
              <a:avLst/>
              <a:gdLst/>
              <a:ahLst/>
              <a:cxnLst/>
              <a:rect l="l" t="t" r="r" b="b"/>
              <a:pathLst>
                <a:path w="1125" h="805" extrusionOk="0">
                  <a:moveTo>
                    <a:pt x="912" y="0"/>
                  </a:moveTo>
                  <a:cubicBezTo>
                    <a:pt x="669" y="61"/>
                    <a:pt x="0" y="304"/>
                    <a:pt x="31" y="639"/>
                  </a:cubicBezTo>
                  <a:cubicBezTo>
                    <a:pt x="81" y="760"/>
                    <a:pt x="159" y="804"/>
                    <a:pt x="249" y="804"/>
                  </a:cubicBezTo>
                  <a:cubicBezTo>
                    <a:pt x="429" y="804"/>
                    <a:pt x="659" y="629"/>
                    <a:pt x="821" y="548"/>
                  </a:cubicBezTo>
                  <a:cubicBezTo>
                    <a:pt x="882" y="517"/>
                    <a:pt x="942" y="487"/>
                    <a:pt x="1003" y="456"/>
                  </a:cubicBezTo>
                  <a:cubicBezTo>
                    <a:pt x="1034" y="426"/>
                    <a:pt x="1034" y="426"/>
                    <a:pt x="1034" y="426"/>
                  </a:cubicBezTo>
                  <a:cubicBezTo>
                    <a:pt x="1125" y="365"/>
                    <a:pt x="1125" y="244"/>
                    <a:pt x="1064" y="152"/>
                  </a:cubicBezTo>
                  <a:cubicBezTo>
                    <a:pt x="1064" y="92"/>
                    <a:pt x="1034" y="0"/>
                    <a:pt x="912" y="0"/>
                  </a:cubicBezTo>
                  <a:close/>
                </a:path>
              </a:pathLst>
            </a:custGeom>
            <a:solidFill>
              <a:srgbClr val="D4A7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6"/>
            <p:cNvSpPr/>
            <p:nvPr/>
          </p:nvSpPr>
          <p:spPr>
            <a:xfrm>
              <a:off x="7208934" y="2358640"/>
              <a:ext cx="948452" cy="179619"/>
            </a:xfrm>
            <a:custGeom>
              <a:avLst/>
              <a:gdLst/>
              <a:ahLst/>
              <a:cxnLst/>
              <a:rect l="l" t="t" r="r" b="b"/>
              <a:pathLst>
                <a:path w="8438" h="1598" extrusionOk="0">
                  <a:moveTo>
                    <a:pt x="6067" y="168"/>
                  </a:moveTo>
                  <a:cubicBezTo>
                    <a:pt x="6090" y="168"/>
                    <a:pt x="6113" y="176"/>
                    <a:pt x="6128" y="206"/>
                  </a:cubicBezTo>
                  <a:cubicBezTo>
                    <a:pt x="6128" y="206"/>
                    <a:pt x="6128" y="267"/>
                    <a:pt x="6128" y="298"/>
                  </a:cubicBezTo>
                  <a:cubicBezTo>
                    <a:pt x="6097" y="449"/>
                    <a:pt x="5824" y="632"/>
                    <a:pt x="5733" y="693"/>
                  </a:cubicBezTo>
                  <a:cubicBezTo>
                    <a:pt x="5459" y="875"/>
                    <a:pt x="5155" y="966"/>
                    <a:pt x="4851" y="1057"/>
                  </a:cubicBezTo>
                  <a:cubicBezTo>
                    <a:pt x="4969" y="645"/>
                    <a:pt x="5573" y="175"/>
                    <a:pt x="5970" y="175"/>
                  </a:cubicBezTo>
                  <a:cubicBezTo>
                    <a:pt x="5982" y="175"/>
                    <a:pt x="5994" y="175"/>
                    <a:pt x="6006" y="176"/>
                  </a:cubicBezTo>
                  <a:cubicBezTo>
                    <a:pt x="6021" y="176"/>
                    <a:pt x="6044" y="168"/>
                    <a:pt x="6067" y="168"/>
                  </a:cubicBezTo>
                  <a:close/>
                  <a:moveTo>
                    <a:pt x="5946" y="0"/>
                  </a:moveTo>
                  <a:cubicBezTo>
                    <a:pt x="5798" y="0"/>
                    <a:pt x="5636" y="51"/>
                    <a:pt x="5520" y="85"/>
                  </a:cubicBezTo>
                  <a:cubicBezTo>
                    <a:pt x="5185" y="237"/>
                    <a:pt x="4638" y="693"/>
                    <a:pt x="4608" y="1118"/>
                  </a:cubicBezTo>
                  <a:cubicBezTo>
                    <a:pt x="4334" y="1179"/>
                    <a:pt x="4030" y="1240"/>
                    <a:pt x="3726" y="1270"/>
                  </a:cubicBezTo>
                  <a:cubicBezTo>
                    <a:pt x="3434" y="1313"/>
                    <a:pt x="3118" y="1337"/>
                    <a:pt x="2796" y="1337"/>
                  </a:cubicBezTo>
                  <a:cubicBezTo>
                    <a:pt x="1978" y="1337"/>
                    <a:pt x="1124" y="1185"/>
                    <a:pt x="535" y="814"/>
                  </a:cubicBezTo>
                  <a:cubicBezTo>
                    <a:pt x="322" y="723"/>
                    <a:pt x="292" y="693"/>
                    <a:pt x="201" y="662"/>
                  </a:cubicBezTo>
                  <a:cubicBezTo>
                    <a:pt x="188" y="637"/>
                    <a:pt x="149" y="622"/>
                    <a:pt x="110" y="622"/>
                  </a:cubicBezTo>
                  <a:cubicBezTo>
                    <a:pt x="56" y="622"/>
                    <a:pt x="0" y="652"/>
                    <a:pt x="18" y="723"/>
                  </a:cubicBezTo>
                  <a:cubicBezTo>
                    <a:pt x="18" y="784"/>
                    <a:pt x="109" y="814"/>
                    <a:pt x="170" y="845"/>
                  </a:cubicBezTo>
                  <a:cubicBezTo>
                    <a:pt x="413" y="997"/>
                    <a:pt x="687" y="1118"/>
                    <a:pt x="960" y="1240"/>
                  </a:cubicBezTo>
                  <a:cubicBezTo>
                    <a:pt x="1566" y="1442"/>
                    <a:pt x="2203" y="1532"/>
                    <a:pt x="2840" y="1532"/>
                  </a:cubicBezTo>
                  <a:cubicBezTo>
                    <a:pt x="3450" y="1532"/>
                    <a:pt x="4059" y="1449"/>
                    <a:pt x="4638" y="1301"/>
                  </a:cubicBezTo>
                  <a:cubicBezTo>
                    <a:pt x="4638" y="1331"/>
                    <a:pt x="4669" y="1361"/>
                    <a:pt x="4699" y="1392"/>
                  </a:cubicBezTo>
                  <a:cubicBezTo>
                    <a:pt x="4790" y="1513"/>
                    <a:pt x="4912" y="1544"/>
                    <a:pt x="5064" y="1574"/>
                  </a:cubicBezTo>
                  <a:cubicBezTo>
                    <a:pt x="5170" y="1590"/>
                    <a:pt x="5278" y="1598"/>
                    <a:pt x="5387" y="1598"/>
                  </a:cubicBezTo>
                  <a:cubicBezTo>
                    <a:pt x="5685" y="1598"/>
                    <a:pt x="5990" y="1542"/>
                    <a:pt x="6280" y="1453"/>
                  </a:cubicBezTo>
                  <a:cubicBezTo>
                    <a:pt x="7009" y="1240"/>
                    <a:pt x="7678" y="936"/>
                    <a:pt x="8225" y="419"/>
                  </a:cubicBezTo>
                  <a:cubicBezTo>
                    <a:pt x="8286" y="328"/>
                    <a:pt x="8407" y="298"/>
                    <a:pt x="8438" y="206"/>
                  </a:cubicBezTo>
                  <a:cubicBezTo>
                    <a:pt x="8438" y="138"/>
                    <a:pt x="8387" y="104"/>
                    <a:pt x="8335" y="104"/>
                  </a:cubicBezTo>
                  <a:cubicBezTo>
                    <a:pt x="8318" y="104"/>
                    <a:pt x="8301" y="108"/>
                    <a:pt x="8286" y="115"/>
                  </a:cubicBezTo>
                  <a:cubicBezTo>
                    <a:pt x="7769" y="632"/>
                    <a:pt x="7161" y="966"/>
                    <a:pt x="6553" y="1149"/>
                  </a:cubicBezTo>
                  <a:cubicBezTo>
                    <a:pt x="6137" y="1259"/>
                    <a:pt x="5772" y="1396"/>
                    <a:pt x="5411" y="1396"/>
                  </a:cubicBezTo>
                  <a:cubicBezTo>
                    <a:pt x="5376" y="1396"/>
                    <a:pt x="5342" y="1394"/>
                    <a:pt x="5307" y="1392"/>
                  </a:cubicBezTo>
                  <a:cubicBezTo>
                    <a:pt x="5033" y="1361"/>
                    <a:pt x="4881" y="1331"/>
                    <a:pt x="4851" y="1240"/>
                  </a:cubicBezTo>
                  <a:cubicBezTo>
                    <a:pt x="5185" y="1149"/>
                    <a:pt x="6371" y="693"/>
                    <a:pt x="6249" y="146"/>
                  </a:cubicBezTo>
                  <a:cubicBezTo>
                    <a:pt x="6180" y="35"/>
                    <a:pt x="6068" y="0"/>
                    <a:pt x="594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6"/>
            <p:cNvSpPr/>
            <p:nvPr/>
          </p:nvSpPr>
          <p:spPr>
            <a:xfrm>
              <a:off x="8099267" y="2418550"/>
              <a:ext cx="156127" cy="490974"/>
            </a:xfrm>
            <a:custGeom>
              <a:avLst/>
              <a:gdLst/>
              <a:ahLst/>
              <a:cxnLst/>
              <a:rect l="l" t="t" r="r" b="b"/>
              <a:pathLst>
                <a:path w="1389" h="4368" extrusionOk="0">
                  <a:moveTo>
                    <a:pt x="543" y="0"/>
                  </a:moveTo>
                  <a:cubicBezTo>
                    <a:pt x="509" y="0"/>
                    <a:pt x="471" y="23"/>
                    <a:pt x="456" y="68"/>
                  </a:cubicBezTo>
                  <a:cubicBezTo>
                    <a:pt x="0" y="950"/>
                    <a:pt x="30" y="1983"/>
                    <a:pt x="243" y="2926"/>
                  </a:cubicBezTo>
                  <a:cubicBezTo>
                    <a:pt x="304" y="3199"/>
                    <a:pt x="456" y="3442"/>
                    <a:pt x="608" y="3686"/>
                  </a:cubicBezTo>
                  <a:cubicBezTo>
                    <a:pt x="760" y="3929"/>
                    <a:pt x="851" y="4141"/>
                    <a:pt x="1155" y="4324"/>
                  </a:cubicBezTo>
                  <a:cubicBezTo>
                    <a:pt x="1185" y="4354"/>
                    <a:pt x="1223" y="4368"/>
                    <a:pt x="1258" y="4368"/>
                  </a:cubicBezTo>
                  <a:cubicBezTo>
                    <a:pt x="1327" y="4368"/>
                    <a:pt x="1388" y="4314"/>
                    <a:pt x="1368" y="4233"/>
                  </a:cubicBezTo>
                  <a:cubicBezTo>
                    <a:pt x="1337" y="4141"/>
                    <a:pt x="1307" y="4141"/>
                    <a:pt x="1216" y="4050"/>
                  </a:cubicBezTo>
                  <a:cubicBezTo>
                    <a:pt x="973" y="3898"/>
                    <a:pt x="638" y="3290"/>
                    <a:pt x="517" y="3047"/>
                  </a:cubicBezTo>
                  <a:cubicBezTo>
                    <a:pt x="304" y="2318"/>
                    <a:pt x="274" y="1527"/>
                    <a:pt x="365" y="859"/>
                  </a:cubicBezTo>
                  <a:cubicBezTo>
                    <a:pt x="426" y="616"/>
                    <a:pt x="547" y="342"/>
                    <a:pt x="608" y="68"/>
                  </a:cubicBezTo>
                  <a:cubicBezTo>
                    <a:pt x="608" y="23"/>
                    <a:pt x="578" y="0"/>
                    <a:pt x="54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6"/>
            <p:cNvSpPr/>
            <p:nvPr/>
          </p:nvSpPr>
          <p:spPr>
            <a:xfrm>
              <a:off x="8099942" y="2944927"/>
              <a:ext cx="279545" cy="275386"/>
            </a:xfrm>
            <a:custGeom>
              <a:avLst/>
              <a:gdLst/>
              <a:ahLst/>
              <a:cxnLst/>
              <a:rect l="l" t="t" r="r" b="b"/>
              <a:pathLst>
                <a:path w="2487" h="2450" extrusionOk="0">
                  <a:moveTo>
                    <a:pt x="1334" y="1"/>
                  </a:moveTo>
                  <a:cubicBezTo>
                    <a:pt x="1268" y="1"/>
                    <a:pt x="1200" y="10"/>
                    <a:pt x="1149" y="36"/>
                  </a:cubicBezTo>
                  <a:cubicBezTo>
                    <a:pt x="997" y="66"/>
                    <a:pt x="845" y="97"/>
                    <a:pt x="693" y="158"/>
                  </a:cubicBezTo>
                  <a:cubicBezTo>
                    <a:pt x="693" y="158"/>
                    <a:pt x="663" y="188"/>
                    <a:pt x="632" y="218"/>
                  </a:cubicBezTo>
                  <a:cubicBezTo>
                    <a:pt x="632" y="249"/>
                    <a:pt x="663" y="310"/>
                    <a:pt x="724" y="310"/>
                  </a:cubicBezTo>
                  <a:cubicBezTo>
                    <a:pt x="876" y="249"/>
                    <a:pt x="1179" y="158"/>
                    <a:pt x="1271" y="158"/>
                  </a:cubicBezTo>
                  <a:cubicBezTo>
                    <a:pt x="1483" y="158"/>
                    <a:pt x="1635" y="188"/>
                    <a:pt x="1818" y="340"/>
                  </a:cubicBezTo>
                  <a:cubicBezTo>
                    <a:pt x="2183" y="644"/>
                    <a:pt x="2243" y="1343"/>
                    <a:pt x="1848" y="1799"/>
                  </a:cubicBezTo>
                  <a:cubicBezTo>
                    <a:pt x="1818" y="1829"/>
                    <a:pt x="1575" y="2103"/>
                    <a:pt x="1483" y="2103"/>
                  </a:cubicBezTo>
                  <a:cubicBezTo>
                    <a:pt x="1301" y="2179"/>
                    <a:pt x="1142" y="2209"/>
                    <a:pt x="978" y="2209"/>
                  </a:cubicBezTo>
                  <a:cubicBezTo>
                    <a:pt x="815" y="2209"/>
                    <a:pt x="648" y="2179"/>
                    <a:pt x="450" y="2133"/>
                  </a:cubicBezTo>
                  <a:cubicBezTo>
                    <a:pt x="359" y="2072"/>
                    <a:pt x="268" y="2012"/>
                    <a:pt x="207" y="1951"/>
                  </a:cubicBezTo>
                  <a:cubicBezTo>
                    <a:pt x="186" y="1937"/>
                    <a:pt x="164" y="1931"/>
                    <a:pt x="143" y="1931"/>
                  </a:cubicBezTo>
                  <a:cubicBezTo>
                    <a:pt x="69" y="1931"/>
                    <a:pt x="1" y="2002"/>
                    <a:pt x="24" y="2072"/>
                  </a:cubicBezTo>
                  <a:cubicBezTo>
                    <a:pt x="116" y="2255"/>
                    <a:pt x="298" y="2346"/>
                    <a:pt x="480" y="2376"/>
                  </a:cubicBezTo>
                  <a:cubicBezTo>
                    <a:pt x="648" y="2427"/>
                    <a:pt x="806" y="2449"/>
                    <a:pt x="960" y="2449"/>
                  </a:cubicBezTo>
                  <a:cubicBezTo>
                    <a:pt x="1086" y="2449"/>
                    <a:pt x="1209" y="2434"/>
                    <a:pt x="1331" y="2407"/>
                  </a:cubicBezTo>
                  <a:cubicBezTo>
                    <a:pt x="1757" y="2316"/>
                    <a:pt x="2061" y="1981"/>
                    <a:pt x="2243" y="1617"/>
                  </a:cubicBezTo>
                  <a:cubicBezTo>
                    <a:pt x="2487" y="1009"/>
                    <a:pt x="2274" y="158"/>
                    <a:pt x="1544" y="36"/>
                  </a:cubicBezTo>
                  <a:cubicBezTo>
                    <a:pt x="1509" y="18"/>
                    <a:pt x="1423" y="1"/>
                    <a:pt x="133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6"/>
            <p:cNvSpPr/>
            <p:nvPr/>
          </p:nvSpPr>
          <p:spPr>
            <a:xfrm>
              <a:off x="8134449" y="3037546"/>
              <a:ext cx="113976" cy="41814"/>
            </a:xfrm>
            <a:custGeom>
              <a:avLst/>
              <a:gdLst/>
              <a:ahLst/>
              <a:cxnLst/>
              <a:rect l="l" t="t" r="r" b="b"/>
              <a:pathLst>
                <a:path w="1014" h="372" extrusionOk="0">
                  <a:moveTo>
                    <a:pt x="787" y="0"/>
                  </a:moveTo>
                  <a:cubicBezTo>
                    <a:pt x="552" y="0"/>
                    <a:pt x="158" y="128"/>
                    <a:pt x="82" y="185"/>
                  </a:cubicBezTo>
                  <a:cubicBezTo>
                    <a:pt x="1" y="266"/>
                    <a:pt x="89" y="372"/>
                    <a:pt x="174" y="372"/>
                  </a:cubicBezTo>
                  <a:cubicBezTo>
                    <a:pt x="184" y="372"/>
                    <a:pt x="194" y="370"/>
                    <a:pt x="204" y="367"/>
                  </a:cubicBezTo>
                  <a:cubicBezTo>
                    <a:pt x="386" y="276"/>
                    <a:pt x="599" y="215"/>
                    <a:pt x="751" y="215"/>
                  </a:cubicBezTo>
                  <a:cubicBezTo>
                    <a:pt x="781" y="215"/>
                    <a:pt x="812" y="223"/>
                    <a:pt x="842" y="223"/>
                  </a:cubicBezTo>
                  <a:cubicBezTo>
                    <a:pt x="872" y="223"/>
                    <a:pt x="903" y="215"/>
                    <a:pt x="933" y="185"/>
                  </a:cubicBezTo>
                  <a:cubicBezTo>
                    <a:pt x="1014" y="47"/>
                    <a:pt x="929" y="0"/>
                    <a:pt x="78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6"/>
            <p:cNvSpPr/>
            <p:nvPr/>
          </p:nvSpPr>
          <p:spPr>
            <a:xfrm>
              <a:off x="7217702" y="2511281"/>
              <a:ext cx="847515" cy="810197"/>
            </a:xfrm>
            <a:custGeom>
              <a:avLst/>
              <a:gdLst/>
              <a:ahLst/>
              <a:cxnLst/>
              <a:rect l="l" t="t" r="r" b="b"/>
              <a:pathLst>
                <a:path w="7540" h="7208" extrusionOk="0">
                  <a:moveTo>
                    <a:pt x="1158" y="1"/>
                  </a:moveTo>
                  <a:cubicBezTo>
                    <a:pt x="1132" y="1"/>
                    <a:pt x="1107" y="11"/>
                    <a:pt x="1095" y="34"/>
                  </a:cubicBezTo>
                  <a:cubicBezTo>
                    <a:pt x="700" y="733"/>
                    <a:pt x="396" y="1310"/>
                    <a:pt x="183" y="2101"/>
                  </a:cubicBezTo>
                  <a:cubicBezTo>
                    <a:pt x="62" y="2587"/>
                    <a:pt x="1" y="2952"/>
                    <a:pt x="123" y="3438"/>
                  </a:cubicBezTo>
                  <a:cubicBezTo>
                    <a:pt x="214" y="3924"/>
                    <a:pt x="457" y="4320"/>
                    <a:pt x="730" y="4715"/>
                  </a:cubicBezTo>
                  <a:cubicBezTo>
                    <a:pt x="1156" y="5353"/>
                    <a:pt x="1582" y="5809"/>
                    <a:pt x="2189" y="6234"/>
                  </a:cubicBezTo>
                  <a:cubicBezTo>
                    <a:pt x="2737" y="6630"/>
                    <a:pt x="3375" y="6873"/>
                    <a:pt x="4044" y="7025"/>
                  </a:cubicBezTo>
                  <a:cubicBezTo>
                    <a:pt x="4469" y="7116"/>
                    <a:pt x="4773" y="7177"/>
                    <a:pt x="5290" y="7207"/>
                  </a:cubicBezTo>
                  <a:cubicBezTo>
                    <a:pt x="5928" y="7207"/>
                    <a:pt x="6718" y="6873"/>
                    <a:pt x="7174" y="6599"/>
                  </a:cubicBezTo>
                  <a:cubicBezTo>
                    <a:pt x="7296" y="6478"/>
                    <a:pt x="7357" y="6447"/>
                    <a:pt x="7478" y="6356"/>
                  </a:cubicBezTo>
                  <a:cubicBezTo>
                    <a:pt x="7509" y="6356"/>
                    <a:pt x="7539" y="6295"/>
                    <a:pt x="7509" y="6265"/>
                  </a:cubicBezTo>
                  <a:cubicBezTo>
                    <a:pt x="7478" y="6214"/>
                    <a:pt x="7448" y="6197"/>
                    <a:pt x="7420" y="6197"/>
                  </a:cubicBezTo>
                  <a:cubicBezTo>
                    <a:pt x="7363" y="6197"/>
                    <a:pt x="7316" y="6265"/>
                    <a:pt x="7296" y="6265"/>
                  </a:cubicBezTo>
                  <a:cubicBezTo>
                    <a:pt x="7174" y="6356"/>
                    <a:pt x="7053" y="6417"/>
                    <a:pt x="6931" y="6478"/>
                  </a:cubicBezTo>
                  <a:cubicBezTo>
                    <a:pt x="6384" y="6782"/>
                    <a:pt x="5807" y="6964"/>
                    <a:pt x="5229" y="6964"/>
                  </a:cubicBezTo>
                  <a:cubicBezTo>
                    <a:pt x="4196" y="6873"/>
                    <a:pt x="3162" y="6630"/>
                    <a:pt x="2250" y="5991"/>
                  </a:cubicBezTo>
                  <a:cubicBezTo>
                    <a:pt x="1399" y="5353"/>
                    <a:pt x="396" y="4137"/>
                    <a:pt x="305" y="3043"/>
                  </a:cubicBezTo>
                  <a:cubicBezTo>
                    <a:pt x="244" y="2496"/>
                    <a:pt x="548" y="1432"/>
                    <a:pt x="882" y="763"/>
                  </a:cubicBezTo>
                  <a:cubicBezTo>
                    <a:pt x="943" y="611"/>
                    <a:pt x="1186" y="307"/>
                    <a:pt x="1247" y="64"/>
                  </a:cubicBezTo>
                  <a:cubicBezTo>
                    <a:pt x="1247" y="27"/>
                    <a:pt x="1201" y="1"/>
                    <a:pt x="115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6"/>
            <p:cNvSpPr/>
            <p:nvPr/>
          </p:nvSpPr>
          <p:spPr>
            <a:xfrm>
              <a:off x="6988852" y="1999068"/>
              <a:ext cx="1239350" cy="942495"/>
            </a:xfrm>
            <a:custGeom>
              <a:avLst/>
              <a:gdLst/>
              <a:ahLst/>
              <a:cxnLst/>
              <a:rect l="l" t="t" r="r" b="b"/>
              <a:pathLst>
                <a:path w="11026" h="8385" extrusionOk="0">
                  <a:moveTo>
                    <a:pt x="7286" y="0"/>
                  </a:moveTo>
                  <a:cubicBezTo>
                    <a:pt x="6850" y="0"/>
                    <a:pt x="6412" y="55"/>
                    <a:pt x="5988" y="153"/>
                  </a:cubicBezTo>
                  <a:cubicBezTo>
                    <a:pt x="5411" y="275"/>
                    <a:pt x="4833" y="396"/>
                    <a:pt x="4317" y="670"/>
                  </a:cubicBezTo>
                  <a:cubicBezTo>
                    <a:pt x="3040" y="1460"/>
                    <a:pt x="2098" y="2919"/>
                    <a:pt x="1490" y="4104"/>
                  </a:cubicBezTo>
                  <a:cubicBezTo>
                    <a:pt x="1004" y="5077"/>
                    <a:pt x="639" y="6111"/>
                    <a:pt x="335" y="7144"/>
                  </a:cubicBezTo>
                  <a:cubicBezTo>
                    <a:pt x="244" y="7509"/>
                    <a:pt x="122" y="7873"/>
                    <a:pt x="31" y="8238"/>
                  </a:cubicBezTo>
                  <a:cubicBezTo>
                    <a:pt x="0" y="8269"/>
                    <a:pt x="31" y="8329"/>
                    <a:pt x="61" y="8360"/>
                  </a:cubicBezTo>
                  <a:cubicBezTo>
                    <a:pt x="84" y="8377"/>
                    <a:pt x="104" y="8384"/>
                    <a:pt x="121" y="8384"/>
                  </a:cubicBezTo>
                  <a:cubicBezTo>
                    <a:pt x="194" y="8384"/>
                    <a:pt x="219" y="8246"/>
                    <a:pt x="244" y="8147"/>
                  </a:cubicBezTo>
                  <a:cubicBezTo>
                    <a:pt x="335" y="7873"/>
                    <a:pt x="396" y="7600"/>
                    <a:pt x="487" y="7326"/>
                  </a:cubicBezTo>
                  <a:cubicBezTo>
                    <a:pt x="791" y="6354"/>
                    <a:pt x="1155" y="5290"/>
                    <a:pt x="1551" y="4530"/>
                  </a:cubicBezTo>
                  <a:cubicBezTo>
                    <a:pt x="2250" y="3101"/>
                    <a:pt x="3374" y="1278"/>
                    <a:pt x="4803" y="700"/>
                  </a:cubicBezTo>
                  <a:cubicBezTo>
                    <a:pt x="5645" y="412"/>
                    <a:pt x="6536" y="221"/>
                    <a:pt x="7369" y="221"/>
                  </a:cubicBezTo>
                  <a:cubicBezTo>
                    <a:pt x="7678" y="221"/>
                    <a:pt x="7980" y="247"/>
                    <a:pt x="8268" y="305"/>
                  </a:cubicBezTo>
                  <a:cubicBezTo>
                    <a:pt x="8663" y="427"/>
                    <a:pt x="9089" y="579"/>
                    <a:pt x="9393" y="761"/>
                  </a:cubicBezTo>
                  <a:cubicBezTo>
                    <a:pt x="9666" y="913"/>
                    <a:pt x="9909" y="1156"/>
                    <a:pt x="10153" y="1338"/>
                  </a:cubicBezTo>
                  <a:cubicBezTo>
                    <a:pt x="10426" y="1521"/>
                    <a:pt x="10669" y="1734"/>
                    <a:pt x="10913" y="1916"/>
                  </a:cubicBezTo>
                  <a:cubicBezTo>
                    <a:pt x="10925" y="1920"/>
                    <a:pt x="10936" y="1922"/>
                    <a:pt x="10946" y="1922"/>
                  </a:cubicBezTo>
                  <a:cubicBezTo>
                    <a:pt x="11010" y="1922"/>
                    <a:pt x="11026" y="1847"/>
                    <a:pt x="10973" y="1794"/>
                  </a:cubicBezTo>
                  <a:cubicBezTo>
                    <a:pt x="10639" y="1551"/>
                    <a:pt x="10335" y="1278"/>
                    <a:pt x="10001" y="1004"/>
                  </a:cubicBezTo>
                  <a:cubicBezTo>
                    <a:pt x="9879" y="913"/>
                    <a:pt x="9697" y="731"/>
                    <a:pt x="9514" y="609"/>
                  </a:cubicBezTo>
                  <a:cubicBezTo>
                    <a:pt x="8850" y="179"/>
                    <a:pt x="8072" y="0"/>
                    <a:pt x="728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6"/>
            <p:cNvSpPr/>
            <p:nvPr/>
          </p:nvSpPr>
          <p:spPr>
            <a:xfrm>
              <a:off x="7922797" y="2305811"/>
              <a:ext cx="695884" cy="2002563"/>
            </a:xfrm>
            <a:custGeom>
              <a:avLst/>
              <a:gdLst/>
              <a:ahLst/>
              <a:cxnLst/>
              <a:rect l="l" t="t" r="r" b="b"/>
              <a:pathLst>
                <a:path w="6191" h="17816" extrusionOk="0">
                  <a:moveTo>
                    <a:pt x="1023" y="15661"/>
                  </a:moveTo>
                  <a:lnTo>
                    <a:pt x="1023" y="15661"/>
                  </a:lnTo>
                  <a:cubicBezTo>
                    <a:pt x="1114" y="15905"/>
                    <a:pt x="1053" y="16208"/>
                    <a:pt x="962" y="16543"/>
                  </a:cubicBezTo>
                  <a:cubicBezTo>
                    <a:pt x="962" y="16573"/>
                    <a:pt x="962" y="16573"/>
                    <a:pt x="962" y="16604"/>
                  </a:cubicBezTo>
                  <a:cubicBezTo>
                    <a:pt x="932" y="16482"/>
                    <a:pt x="901" y="16391"/>
                    <a:pt x="901" y="16300"/>
                  </a:cubicBezTo>
                  <a:cubicBezTo>
                    <a:pt x="901" y="16087"/>
                    <a:pt x="962" y="15783"/>
                    <a:pt x="1023" y="15661"/>
                  </a:cubicBezTo>
                  <a:close/>
                  <a:moveTo>
                    <a:pt x="3379" y="0"/>
                  </a:moveTo>
                  <a:cubicBezTo>
                    <a:pt x="3341" y="0"/>
                    <a:pt x="3303" y="8"/>
                    <a:pt x="3272" y="38"/>
                  </a:cubicBezTo>
                  <a:cubicBezTo>
                    <a:pt x="3211" y="68"/>
                    <a:pt x="3272" y="190"/>
                    <a:pt x="3333" y="190"/>
                  </a:cubicBezTo>
                  <a:cubicBezTo>
                    <a:pt x="3759" y="220"/>
                    <a:pt x="4184" y="281"/>
                    <a:pt x="4488" y="403"/>
                  </a:cubicBezTo>
                  <a:cubicBezTo>
                    <a:pt x="5096" y="737"/>
                    <a:pt x="5400" y="1284"/>
                    <a:pt x="5704" y="1953"/>
                  </a:cubicBezTo>
                  <a:cubicBezTo>
                    <a:pt x="6038" y="2804"/>
                    <a:pt x="5795" y="4141"/>
                    <a:pt x="5643" y="4932"/>
                  </a:cubicBezTo>
                  <a:cubicBezTo>
                    <a:pt x="5491" y="5631"/>
                    <a:pt x="5157" y="6269"/>
                    <a:pt x="4883" y="6907"/>
                  </a:cubicBezTo>
                  <a:cubicBezTo>
                    <a:pt x="4427" y="8062"/>
                    <a:pt x="3819" y="9005"/>
                    <a:pt x="3303" y="10190"/>
                  </a:cubicBezTo>
                  <a:cubicBezTo>
                    <a:pt x="2999" y="10828"/>
                    <a:pt x="2816" y="11467"/>
                    <a:pt x="2664" y="12135"/>
                  </a:cubicBezTo>
                  <a:cubicBezTo>
                    <a:pt x="2421" y="13017"/>
                    <a:pt x="2269" y="13990"/>
                    <a:pt x="2360" y="14993"/>
                  </a:cubicBezTo>
                  <a:cubicBezTo>
                    <a:pt x="2391" y="15692"/>
                    <a:pt x="2573" y="16239"/>
                    <a:pt x="2482" y="16908"/>
                  </a:cubicBezTo>
                  <a:cubicBezTo>
                    <a:pt x="2452" y="17060"/>
                    <a:pt x="2360" y="17424"/>
                    <a:pt x="2300" y="17485"/>
                  </a:cubicBezTo>
                  <a:cubicBezTo>
                    <a:pt x="2188" y="17584"/>
                    <a:pt x="2066" y="17633"/>
                    <a:pt x="1942" y="17633"/>
                  </a:cubicBezTo>
                  <a:cubicBezTo>
                    <a:pt x="1763" y="17633"/>
                    <a:pt x="1580" y="17531"/>
                    <a:pt x="1418" y="17333"/>
                  </a:cubicBezTo>
                  <a:cubicBezTo>
                    <a:pt x="1297" y="17212"/>
                    <a:pt x="1175" y="17029"/>
                    <a:pt x="1084" y="16877"/>
                  </a:cubicBezTo>
                  <a:cubicBezTo>
                    <a:pt x="1205" y="16543"/>
                    <a:pt x="1266" y="16148"/>
                    <a:pt x="1266" y="15783"/>
                  </a:cubicBezTo>
                  <a:cubicBezTo>
                    <a:pt x="1266" y="15647"/>
                    <a:pt x="1149" y="15411"/>
                    <a:pt x="1013" y="15411"/>
                  </a:cubicBezTo>
                  <a:cubicBezTo>
                    <a:pt x="967" y="15411"/>
                    <a:pt x="918" y="15439"/>
                    <a:pt x="871" y="15509"/>
                  </a:cubicBezTo>
                  <a:cubicBezTo>
                    <a:pt x="689" y="15844"/>
                    <a:pt x="628" y="16239"/>
                    <a:pt x="719" y="16604"/>
                  </a:cubicBezTo>
                  <a:cubicBezTo>
                    <a:pt x="780" y="16695"/>
                    <a:pt x="810" y="16786"/>
                    <a:pt x="841" y="16877"/>
                  </a:cubicBezTo>
                  <a:cubicBezTo>
                    <a:pt x="810" y="16938"/>
                    <a:pt x="749" y="16968"/>
                    <a:pt x="689" y="16999"/>
                  </a:cubicBezTo>
                  <a:cubicBezTo>
                    <a:pt x="537" y="17090"/>
                    <a:pt x="385" y="17120"/>
                    <a:pt x="263" y="17120"/>
                  </a:cubicBezTo>
                  <a:cubicBezTo>
                    <a:pt x="202" y="17120"/>
                    <a:pt x="141" y="17120"/>
                    <a:pt x="111" y="17151"/>
                  </a:cubicBezTo>
                  <a:cubicBezTo>
                    <a:pt x="0" y="17262"/>
                    <a:pt x="92" y="17398"/>
                    <a:pt x="224" y="17398"/>
                  </a:cubicBezTo>
                  <a:cubicBezTo>
                    <a:pt x="237" y="17398"/>
                    <a:pt x="250" y="17397"/>
                    <a:pt x="263" y="17394"/>
                  </a:cubicBezTo>
                  <a:cubicBezTo>
                    <a:pt x="506" y="17363"/>
                    <a:pt x="780" y="17272"/>
                    <a:pt x="962" y="17090"/>
                  </a:cubicBezTo>
                  <a:cubicBezTo>
                    <a:pt x="1145" y="17394"/>
                    <a:pt x="1418" y="17667"/>
                    <a:pt x="1752" y="17789"/>
                  </a:cubicBezTo>
                  <a:cubicBezTo>
                    <a:pt x="1817" y="17807"/>
                    <a:pt x="1883" y="17815"/>
                    <a:pt x="1950" y="17815"/>
                  </a:cubicBezTo>
                  <a:cubicBezTo>
                    <a:pt x="2229" y="17815"/>
                    <a:pt x="2505" y="17664"/>
                    <a:pt x="2604" y="17394"/>
                  </a:cubicBezTo>
                  <a:cubicBezTo>
                    <a:pt x="2968" y="16452"/>
                    <a:pt x="2543" y="15479"/>
                    <a:pt x="2604" y="14597"/>
                  </a:cubicBezTo>
                  <a:cubicBezTo>
                    <a:pt x="2604" y="13564"/>
                    <a:pt x="2725" y="12926"/>
                    <a:pt x="2968" y="12105"/>
                  </a:cubicBezTo>
                  <a:cubicBezTo>
                    <a:pt x="3120" y="11406"/>
                    <a:pt x="3485" y="10464"/>
                    <a:pt x="3728" y="9917"/>
                  </a:cubicBezTo>
                  <a:cubicBezTo>
                    <a:pt x="4306" y="8853"/>
                    <a:pt x="4883" y="7758"/>
                    <a:pt x="5309" y="6634"/>
                  </a:cubicBezTo>
                  <a:cubicBezTo>
                    <a:pt x="5886" y="5418"/>
                    <a:pt x="6190" y="4050"/>
                    <a:pt x="6069" y="2713"/>
                  </a:cubicBezTo>
                  <a:cubicBezTo>
                    <a:pt x="6038" y="2166"/>
                    <a:pt x="5856" y="1771"/>
                    <a:pt x="5613" y="1315"/>
                  </a:cubicBezTo>
                  <a:cubicBezTo>
                    <a:pt x="5339" y="737"/>
                    <a:pt x="4822" y="190"/>
                    <a:pt x="4154" y="99"/>
                  </a:cubicBezTo>
                  <a:cubicBezTo>
                    <a:pt x="3941" y="38"/>
                    <a:pt x="3698" y="38"/>
                    <a:pt x="3485" y="8"/>
                  </a:cubicBezTo>
                  <a:cubicBezTo>
                    <a:pt x="3455" y="8"/>
                    <a:pt x="3417" y="0"/>
                    <a:pt x="337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6"/>
            <p:cNvSpPr/>
            <p:nvPr/>
          </p:nvSpPr>
          <p:spPr>
            <a:xfrm>
              <a:off x="7279298" y="3403750"/>
              <a:ext cx="627880" cy="635524"/>
            </a:xfrm>
            <a:custGeom>
              <a:avLst/>
              <a:gdLst/>
              <a:ahLst/>
              <a:cxnLst/>
              <a:rect l="l" t="t" r="r" b="b"/>
              <a:pathLst>
                <a:path w="5586" h="5654" extrusionOk="0">
                  <a:moveTo>
                    <a:pt x="3651" y="1"/>
                  </a:moveTo>
                  <a:cubicBezTo>
                    <a:pt x="3015" y="1"/>
                    <a:pt x="2555" y="321"/>
                    <a:pt x="1763" y="726"/>
                  </a:cubicBezTo>
                  <a:cubicBezTo>
                    <a:pt x="1307" y="1000"/>
                    <a:pt x="973" y="1243"/>
                    <a:pt x="608" y="1395"/>
                  </a:cubicBezTo>
                  <a:cubicBezTo>
                    <a:pt x="517" y="1425"/>
                    <a:pt x="395" y="1456"/>
                    <a:pt x="274" y="1486"/>
                  </a:cubicBezTo>
                  <a:cubicBezTo>
                    <a:pt x="0" y="1638"/>
                    <a:pt x="274" y="2033"/>
                    <a:pt x="426" y="2185"/>
                  </a:cubicBezTo>
                  <a:cubicBezTo>
                    <a:pt x="608" y="2337"/>
                    <a:pt x="821" y="2489"/>
                    <a:pt x="1064" y="2519"/>
                  </a:cubicBezTo>
                  <a:cubicBezTo>
                    <a:pt x="851" y="2732"/>
                    <a:pt x="638" y="3371"/>
                    <a:pt x="1459" y="3553"/>
                  </a:cubicBezTo>
                  <a:cubicBezTo>
                    <a:pt x="1520" y="3583"/>
                    <a:pt x="1550" y="3583"/>
                    <a:pt x="1581" y="3583"/>
                  </a:cubicBezTo>
                  <a:cubicBezTo>
                    <a:pt x="1429" y="3887"/>
                    <a:pt x="1338" y="4191"/>
                    <a:pt x="1550" y="4526"/>
                  </a:cubicBezTo>
                  <a:cubicBezTo>
                    <a:pt x="1611" y="4647"/>
                    <a:pt x="1702" y="4738"/>
                    <a:pt x="1885" y="4829"/>
                  </a:cubicBezTo>
                  <a:cubicBezTo>
                    <a:pt x="2097" y="4890"/>
                    <a:pt x="2128" y="4890"/>
                    <a:pt x="2371" y="4890"/>
                  </a:cubicBezTo>
                  <a:lnTo>
                    <a:pt x="2432" y="4890"/>
                  </a:lnTo>
                  <a:cubicBezTo>
                    <a:pt x="2493" y="4921"/>
                    <a:pt x="2645" y="5255"/>
                    <a:pt x="2827" y="5437"/>
                  </a:cubicBezTo>
                  <a:cubicBezTo>
                    <a:pt x="2979" y="5559"/>
                    <a:pt x="3131" y="5620"/>
                    <a:pt x="3313" y="5650"/>
                  </a:cubicBezTo>
                  <a:cubicBezTo>
                    <a:pt x="3344" y="5650"/>
                    <a:pt x="3394" y="5654"/>
                    <a:pt x="3456" y="5654"/>
                  </a:cubicBezTo>
                  <a:cubicBezTo>
                    <a:pt x="3580" y="5654"/>
                    <a:pt x="3749" y="5640"/>
                    <a:pt x="3891" y="5559"/>
                  </a:cubicBezTo>
                  <a:cubicBezTo>
                    <a:pt x="4316" y="5346"/>
                    <a:pt x="4711" y="4981"/>
                    <a:pt x="4955" y="4586"/>
                  </a:cubicBezTo>
                  <a:cubicBezTo>
                    <a:pt x="5289" y="4009"/>
                    <a:pt x="5441" y="3553"/>
                    <a:pt x="5563" y="3188"/>
                  </a:cubicBezTo>
                  <a:cubicBezTo>
                    <a:pt x="5585" y="3120"/>
                    <a:pt x="5523" y="3086"/>
                    <a:pt x="5464" y="3086"/>
                  </a:cubicBezTo>
                  <a:cubicBezTo>
                    <a:pt x="5445" y="3086"/>
                    <a:pt x="5426" y="3089"/>
                    <a:pt x="5411" y="3097"/>
                  </a:cubicBezTo>
                  <a:cubicBezTo>
                    <a:pt x="5380" y="3127"/>
                    <a:pt x="5380" y="3158"/>
                    <a:pt x="5380" y="3158"/>
                  </a:cubicBezTo>
                  <a:cubicBezTo>
                    <a:pt x="5319" y="3310"/>
                    <a:pt x="5289" y="3401"/>
                    <a:pt x="5198" y="3583"/>
                  </a:cubicBezTo>
                  <a:cubicBezTo>
                    <a:pt x="5137" y="3705"/>
                    <a:pt x="4985" y="4039"/>
                    <a:pt x="4803" y="4282"/>
                  </a:cubicBezTo>
                  <a:cubicBezTo>
                    <a:pt x="4590" y="4678"/>
                    <a:pt x="4134" y="5194"/>
                    <a:pt x="3617" y="5346"/>
                  </a:cubicBezTo>
                  <a:cubicBezTo>
                    <a:pt x="3599" y="5364"/>
                    <a:pt x="3563" y="5371"/>
                    <a:pt x="3518" y="5371"/>
                  </a:cubicBezTo>
                  <a:cubicBezTo>
                    <a:pt x="3409" y="5371"/>
                    <a:pt x="3247" y="5328"/>
                    <a:pt x="3161" y="5285"/>
                  </a:cubicBezTo>
                  <a:cubicBezTo>
                    <a:pt x="2948" y="5164"/>
                    <a:pt x="3040" y="5225"/>
                    <a:pt x="2857" y="4951"/>
                  </a:cubicBezTo>
                  <a:cubicBezTo>
                    <a:pt x="2766" y="4829"/>
                    <a:pt x="2675" y="4708"/>
                    <a:pt x="2553" y="4647"/>
                  </a:cubicBezTo>
                  <a:cubicBezTo>
                    <a:pt x="2249" y="4556"/>
                    <a:pt x="2158" y="4617"/>
                    <a:pt x="2067" y="4556"/>
                  </a:cubicBezTo>
                  <a:cubicBezTo>
                    <a:pt x="1854" y="4465"/>
                    <a:pt x="1733" y="4161"/>
                    <a:pt x="1763" y="4039"/>
                  </a:cubicBezTo>
                  <a:cubicBezTo>
                    <a:pt x="1824" y="3826"/>
                    <a:pt x="1824" y="3826"/>
                    <a:pt x="1915" y="3644"/>
                  </a:cubicBezTo>
                  <a:cubicBezTo>
                    <a:pt x="1915" y="3644"/>
                    <a:pt x="2006" y="3462"/>
                    <a:pt x="1885" y="3371"/>
                  </a:cubicBezTo>
                  <a:cubicBezTo>
                    <a:pt x="1733" y="3310"/>
                    <a:pt x="1641" y="3310"/>
                    <a:pt x="1520" y="3279"/>
                  </a:cubicBezTo>
                  <a:cubicBezTo>
                    <a:pt x="1338" y="3219"/>
                    <a:pt x="1155" y="3067"/>
                    <a:pt x="1216" y="2975"/>
                  </a:cubicBezTo>
                  <a:cubicBezTo>
                    <a:pt x="1246" y="2823"/>
                    <a:pt x="1277" y="2854"/>
                    <a:pt x="1368" y="2702"/>
                  </a:cubicBezTo>
                  <a:lnTo>
                    <a:pt x="1368" y="2702"/>
                  </a:lnTo>
                  <a:cubicBezTo>
                    <a:pt x="1362" y="2707"/>
                    <a:pt x="1360" y="2710"/>
                    <a:pt x="1360" y="2710"/>
                  </a:cubicBezTo>
                  <a:cubicBezTo>
                    <a:pt x="1359" y="2710"/>
                    <a:pt x="1404" y="2660"/>
                    <a:pt x="1429" y="2611"/>
                  </a:cubicBezTo>
                  <a:cubicBezTo>
                    <a:pt x="1429" y="2611"/>
                    <a:pt x="1459" y="2580"/>
                    <a:pt x="1489" y="2519"/>
                  </a:cubicBezTo>
                  <a:cubicBezTo>
                    <a:pt x="1520" y="2428"/>
                    <a:pt x="1489" y="2337"/>
                    <a:pt x="1398" y="2307"/>
                  </a:cubicBezTo>
                  <a:cubicBezTo>
                    <a:pt x="1277" y="2246"/>
                    <a:pt x="1246" y="2276"/>
                    <a:pt x="1064" y="2215"/>
                  </a:cubicBezTo>
                  <a:cubicBezTo>
                    <a:pt x="1003" y="2215"/>
                    <a:pt x="760" y="2063"/>
                    <a:pt x="669" y="1972"/>
                  </a:cubicBezTo>
                  <a:cubicBezTo>
                    <a:pt x="638" y="1942"/>
                    <a:pt x="578" y="1851"/>
                    <a:pt x="517" y="1760"/>
                  </a:cubicBezTo>
                  <a:cubicBezTo>
                    <a:pt x="973" y="1608"/>
                    <a:pt x="1368" y="1334"/>
                    <a:pt x="1793" y="1091"/>
                  </a:cubicBezTo>
                  <a:cubicBezTo>
                    <a:pt x="2432" y="726"/>
                    <a:pt x="2979" y="331"/>
                    <a:pt x="3526" y="240"/>
                  </a:cubicBezTo>
                  <a:cubicBezTo>
                    <a:pt x="3572" y="231"/>
                    <a:pt x="3622" y="228"/>
                    <a:pt x="3675" y="228"/>
                  </a:cubicBezTo>
                  <a:cubicBezTo>
                    <a:pt x="4006" y="228"/>
                    <a:pt x="4445" y="374"/>
                    <a:pt x="4681" y="453"/>
                  </a:cubicBezTo>
                  <a:cubicBezTo>
                    <a:pt x="4772" y="483"/>
                    <a:pt x="4894" y="574"/>
                    <a:pt x="4985" y="574"/>
                  </a:cubicBezTo>
                  <a:cubicBezTo>
                    <a:pt x="5076" y="544"/>
                    <a:pt x="5107" y="392"/>
                    <a:pt x="5015" y="361"/>
                  </a:cubicBezTo>
                  <a:cubicBezTo>
                    <a:pt x="4439" y="106"/>
                    <a:pt x="4016" y="1"/>
                    <a:pt x="365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6"/>
            <p:cNvSpPr/>
            <p:nvPr/>
          </p:nvSpPr>
          <p:spPr>
            <a:xfrm>
              <a:off x="7424183" y="3239419"/>
              <a:ext cx="213902" cy="115213"/>
            </a:xfrm>
            <a:custGeom>
              <a:avLst/>
              <a:gdLst/>
              <a:ahLst/>
              <a:cxnLst/>
              <a:rect l="l" t="t" r="r" b="b"/>
              <a:pathLst>
                <a:path w="1903" h="1025" extrusionOk="0">
                  <a:moveTo>
                    <a:pt x="109" y="1"/>
                  </a:moveTo>
                  <a:cubicBezTo>
                    <a:pt x="54" y="1"/>
                    <a:pt x="0" y="51"/>
                    <a:pt x="18" y="121"/>
                  </a:cubicBezTo>
                  <a:cubicBezTo>
                    <a:pt x="18" y="395"/>
                    <a:pt x="109" y="699"/>
                    <a:pt x="383" y="851"/>
                  </a:cubicBezTo>
                  <a:cubicBezTo>
                    <a:pt x="572" y="959"/>
                    <a:pt x="815" y="1025"/>
                    <a:pt x="1054" y="1025"/>
                  </a:cubicBezTo>
                  <a:cubicBezTo>
                    <a:pt x="1352" y="1025"/>
                    <a:pt x="1643" y="922"/>
                    <a:pt x="1811" y="668"/>
                  </a:cubicBezTo>
                  <a:cubicBezTo>
                    <a:pt x="1903" y="577"/>
                    <a:pt x="1842" y="425"/>
                    <a:pt x="1690" y="425"/>
                  </a:cubicBezTo>
                  <a:cubicBezTo>
                    <a:pt x="1599" y="486"/>
                    <a:pt x="1629" y="486"/>
                    <a:pt x="1568" y="577"/>
                  </a:cubicBezTo>
                  <a:cubicBezTo>
                    <a:pt x="1482" y="698"/>
                    <a:pt x="1237" y="790"/>
                    <a:pt x="975" y="790"/>
                  </a:cubicBezTo>
                  <a:cubicBezTo>
                    <a:pt x="777" y="790"/>
                    <a:pt x="570" y="738"/>
                    <a:pt x="413" y="608"/>
                  </a:cubicBezTo>
                  <a:cubicBezTo>
                    <a:pt x="322" y="516"/>
                    <a:pt x="231" y="364"/>
                    <a:pt x="200" y="91"/>
                  </a:cubicBezTo>
                  <a:cubicBezTo>
                    <a:pt x="188" y="27"/>
                    <a:pt x="148" y="1"/>
                    <a:pt x="10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6"/>
            <p:cNvSpPr/>
            <p:nvPr/>
          </p:nvSpPr>
          <p:spPr>
            <a:xfrm>
              <a:off x="7884018" y="3526155"/>
              <a:ext cx="41027" cy="145674"/>
            </a:xfrm>
            <a:custGeom>
              <a:avLst/>
              <a:gdLst/>
              <a:ahLst/>
              <a:cxnLst/>
              <a:rect l="l" t="t" r="r" b="b"/>
              <a:pathLst>
                <a:path w="365" h="1296" extrusionOk="0">
                  <a:moveTo>
                    <a:pt x="81" y="1"/>
                  </a:moveTo>
                  <a:cubicBezTo>
                    <a:pt x="38" y="1"/>
                    <a:pt x="0" y="34"/>
                    <a:pt x="0" y="93"/>
                  </a:cubicBezTo>
                  <a:cubicBezTo>
                    <a:pt x="152" y="488"/>
                    <a:pt x="274" y="853"/>
                    <a:pt x="183" y="1187"/>
                  </a:cubicBezTo>
                  <a:cubicBezTo>
                    <a:pt x="148" y="1256"/>
                    <a:pt x="191" y="1295"/>
                    <a:pt x="235" y="1295"/>
                  </a:cubicBezTo>
                  <a:cubicBezTo>
                    <a:pt x="269" y="1295"/>
                    <a:pt x="304" y="1271"/>
                    <a:pt x="304" y="1218"/>
                  </a:cubicBezTo>
                  <a:cubicBezTo>
                    <a:pt x="334" y="1126"/>
                    <a:pt x="365" y="944"/>
                    <a:pt x="334" y="792"/>
                  </a:cubicBezTo>
                  <a:cubicBezTo>
                    <a:pt x="304" y="519"/>
                    <a:pt x="243" y="275"/>
                    <a:pt x="152" y="32"/>
                  </a:cubicBezTo>
                  <a:cubicBezTo>
                    <a:pt x="131" y="11"/>
                    <a:pt x="105" y="1"/>
                    <a:pt x="8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6"/>
            <p:cNvSpPr/>
            <p:nvPr/>
          </p:nvSpPr>
          <p:spPr>
            <a:xfrm>
              <a:off x="6380759" y="3290562"/>
              <a:ext cx="1736506" cy="2412382"/>
            </a:xfrm>
            <a:custGeom>
              <a:avLst/>
              <a:gdLst/>
              <a:ahLst/>
              <a:cxnLst/>
              <a:rect l="l" t="t" r="r" b="b"/>
              <a:pathLst>
                <a:path w="15449" h="21462" extrusionOk="0">
                  <a:moveTo>
                    <a:pt x="7599" y="1"/>
                  </a:moveTo>
                  <a:cubicBezTo>
                    <a:pt x="7569" y="1"/>
                    <a:pt x="7508" y="1"/>
                    <a:pt x="7508" y="31"/>
                  </a:cubicBezTo>
                  <a:cubicBezTo>
                    <a:pt x="7021" y="791"/>
                    <a:pt x="6444" y="1490"/>
                    <a:pt x="5927" y="2219"/>
                  </a:cubicBezTo>
                  <a:cubicBezTo>
                    <a:pt x="5471" y="2827"/>
                    <a:pt x="5076" y="3496"/>
                    <a:pt x="4651" y="4134"/>
                  </a:cubicBezTo>
                  <a:cubicBezTo>
                    <a:pt x="4012" y="5137"/>
                    <a:pt x="3617" y="6110"/>
                    <a:pt x="3040" y="7144"/>
                  </a:cubicBezTo>
                  <a:cubicBezTo>
                    <a:pt x="2340" y="8390"/>
                    <a:pt x="1854" y="9788"/>
                    <a:pt x="1307" y="11156"/>
                  </a:cubicBezTo>
                  <a:cubicBezTo>
                    <a:pt x="760" y="12645"/>
                    <a:pt x="304" y="14165"/>
                    <a:pt x="182" y="15776"/>
                  </a:cubicBezTo>
                  <a:cubicBezTo>
                    <a:pt x="0" y="16931"/>
                    <a:pt x="91" y="18147"/>
                    <a:pt x="456" y="19271"/>
                  </a:cubicBezTo>
                  <a:cubicBezTo>
                    <a:pt x="608" y="19727"/>
                    <a:pt x="851" y="20214"/>
                    <a:pt x="1337" y="20396"/>
                  </a:cubicBezTo>
                  <a:cubicBezTo>
                    <a:pt x="1445" y="20430"/>
                    <a:pt x="1559" y="20445"/>
                    <a:pt x="1674" y="20445"/>
                  </a:cubicBezTo>
                  <a:cubicBezTo>
                    <a:pt x="2175" y="20445"/>
                    <a:pt x="2713" y="20162"/>
                    <a:pt x="3009" y="19940"/>
                  </a:cubicBezTo>
                  <a:cubicBezTo>
                    <a:pt x="3100" y="19879"/>
                    <a:pt x="3192" y="19788"/>
                    <a:pt x="3344" y="19727"/>
                  </a:cubicBezTo>
                  <a:lnTo>
                    <a:pt x="3374" y="19727"/>
                  </a:lnTo>
                  <a:cubicBezTo>
                    <a:pt x="3678" y="20092"/>
                    <a:pt x="3891" y="20670"/>
                    <a:pt x="4377" y="21034"/>
                  </a:cubicBezTo>
                  <a:cubicBezTo>
                    <a:pt x="4742" y="21308"/>
                    <a:pt x="5205" y="21461"/>
                    <a:pt x="5668" y="21461"/>
                  </a:cubicBezTo>
                  <a:cubicBezTo>
                    <a:pt x="5977" y="21461"/>
                    <a:pt x="6286" y="21393"/>
                    <a:pt x="6565" y="21247"/>
                  </a:cubicBezTo>
                  <a:cubicBezTo>
                    <a:pt x="6930" y="21095"/>
                    <a:pt x="7295" y="20700"/>
                    <a:pt x="7508" y="20578"/>
                  </a:cubicBezTo>
                  <a:lnTo>
                    <a:pt x="7538" y="20578"/>
                  </a:lnTo>
                  <a:cubicBezTo>
                    <a:pt x="7599" y="20609"/>
                    <a:pt x="7569" y="20639"/>
                    <a:pt x="7599" y="20639"/>
                  </a:cubicBezTo>
                  <a:cubicBezTo>
                    <a:pt x="7903" y="20913"/>
                    <a:pt x="8268" y="21247"/>
                    <a:pt x="8724" y="21277"/>
                  </a:cubicBezTo>
                  <a:cubicBezTo>
                    <a:pt x="9058" y="21217"/>
                    <a:pt x="9392" y="21095"/>
                    <a:pt x="9696" y="20973"/>
                  </a:cubicBezTo>
                  <a:cubicBezTo>
                    <a:pt x="9909" y="20852"/>
                    <a:pt x="10031" y="20670"/>
                    <a:pt x="10152" y="20518"/>
                  </a:cubicBezTo>
                  <a:cubicBezTo>
                    <a:pt x="10259" y="20411"/>
                    <a:pt x="10272" y="20366"/>
                    <a:pt x="10313" y="20366"/>
                  </a:cubicBezTo>
                  <a:cubicBezTo>
                    <a:pt x="10342" y="20366"/>
                    <a:pt x="10386" y="20389"/>
                    <a:pt x="10487" y="20426"/>
                  </a:cubicBezTo>
                  <a:cubicBezTo>
                    <a:pt x="10865" y="20604"/>
                    <a:pt x="11259" y="20717"/>
                    <a:pt x="11658" y="20717"/>
                  </a:cubicBezTo>
                  <a:cubicBezTo>
                    <a:pt x="11804" y="20717"/>
                    <a:pt x="11951" y="20702"/>
                    <a:pt x="12098" y="20670"/>
                  </a:cubicBezTo>
                  <a:cubicBezTo>
                    <a:pt x="12310" y="20639"/>
                    <a:pt x="12523" y="20609"/>
                    <a:pt x="12675" y="20518"/>
                  </a:cubicBezTo>
                  <a:cubicBezTo>
                    <a:pt x="12949" y="20366"/>
                    <a:pt x="13101" y="20122"/>
                    <a:pt x="13253" y="19879"/>
                  </a:cubicBezTo>
                  <a:cubicBezTo>
                    <a:pt x="13313" y="19788"/>
                    <a:pt x="13374" y="19666"/>
                    <a:pt x="13435" y="19575"/>
                  </a:cubicBezTo>
                  <a:cubicBezTo>
                    <a:pt x="13605" y="19661"/>
                    <a:pt x="13789" y="19699"/>
                    <a:pt x="13974" y="19699"/>
                  </a:cubicBezTo>
                  <a:cubicBezTo>
                    <a:pt x="14581" y="19699"/>
                    <a:pt x="15201" y="19283"/>
                    <a:pt x="15411" y="18724"/>
                  </a:cubicBezTo>
                  <a:cubicBezTo>
                    <a:pt x="15448" y="18612"/>
                    <a:pt x="15358" y="18534"/>
                    <a:pt x="15262" y="18534"/>
                  </a:cubicBezTo>
                  <a:cubicBezTo>
                    <a:pt x="15203" y="18534"/>
                    <a:pt x="15142" y="18563"/>
                    <a:pt x="15107" y="18633"/>
                  </a:cubicBezTo>
                  <a:cubicBezTo>
                    <a:pt x="15076" y="18755"/>
                    <a:pt x="14894" y="18998"/>
                    <a:pt x="14803" y="19119"/>
                  </a:cubicBezTo>
                  <a:cubicBezTo>
                    <a:pt x="14608" y="19286"/>
                    <a:pt x="14084" y="19427"/>
                    <a:pt x="13879" y="19427"/>
                  </a:cubicBezTo>
                  <a:cubicBezTo>
                    <a:pt x="13860" y="19427"/>
                    <a:pt x="13843" y="19426"/>
                    <a:pt x="13830" y="19423"/>
                  </a:cubicBezTo>
                  <a:cubicBezTo>
                    <a:pt x="13708" y="19393"/>
                    <a:pt x="13617" y="19363"/>
                    <a:pt x="13496" y="19332"/>
                  </a:cubicBezTo>
                  <a:cubicBezTo>
                    <a:pt x="13454" y="19311"/>
                    <a:pt x="13412" y="19276"/>
                    <a:pt x="13370" y="19276"/>
                  </a:cubicBezTo>
                  <a:cubicBezTo>
                    <a:pt x="13351" y="19276"/>
                    <a:pt x="13332" y="19283"/>
                    <a:pt x="13313" y="19302"/>
                  </a:cubicBezTo>
                  <a:cubicBezTo>
                    <a:pt x="13192" y="19393"/>
                    <a:pt x="13131" y="19545"/>
                    <a:pt x="13040" y="19666"/>
                  </a:cubicBezTo>
                  <a:cubicBezTo>
                    <a:pt x="12918" y="19910"/>
                    <a:pt x="12675" y="20183"/>
                    <a:pt x="12614" y="20214"/>
                  </a:cubicBezTo>
                  <a:cubicBezTo>
                    <a:pt x="12401" y="20366"/>
                    <a:pt x="12189" y="20366"/>
                    <a:pt x="11885" y="20426"/>
                  </a:cubicBezTo>
                  <a:cubicBezTo>
                    <a:pt x="11835" y="20431"/>
                    <a:pt x="11783" y="20434"/>
                    <a:pt x="11728" y="20434"/>
                  </a:cubicBezTo>
                  <a:cubicBezTo>
                    <a:pt x="11443" y="20434"/>
                    <a:pt x="11086" y="20366"/>
                    <a:pt x="10730" y="20214"/>
                  </a:cubicBezTo>
                  <a:cubicBezTo>
                    <a:pt x="10604" y="20160"/>
                    <a:pt x="10447" y="20095"/>
                    <a:pt x="10301" y="20095"/>
                  </a:cubicBezTo>
                  <a:cubicBezTo>
                    <a:pt x="10200" y="20095"/>
                    <a:pt x="10105" y="20126"/>
                    <a:pt x="10031" y="20214"/>
                  </a:cubicBezTo>
                  <a:cubicBezTo>
                    <a:pt x="9909" y="20366"/>
                    <a:pt x="9787" y="20578"/>
                    <a:pt x="9696" y="20639"/>
                  </a:cubicBezTo>
                  <a:cubicBezTo>
                    <a:pt x="9514" y="20791"/>
                    <a:pt x="9119" y="20882"/>
                    <a:pt x="8754" y="20973"/>
                  </a:cubicBezTo>
                  <a:cubicBezTo>
                    <a:pt x="8745" y="20975"/>
                    <a:pt x="8734" y="20976"/>
                    <a:pt x="8724" y="20976"/>
                  </a:cubicBezTo>
                  <a:cubicBezTo>
                    <a:pt x="8525" y="20976"/>
                    <a:pt x="8103" y="20718"/>
                    <a:pt x="7873" y="20487"/>
                  </a:cubicBezTo>
                  <a:cubicBezTo>
                    <a:pt x="7738" y="20353"/>
                    <a:pt x="7629" y="20301"/>
                    <a:pt x="7529" y="20301"/>
                  </a:cubicBezTo>
                  <a:cubicBezTo>
                    <a:pt x="7357" y="20301"/>
                    <a:pt x="7214" y="20455"/>
                    <a:pt x="7021" y="20609"/>
                  </a:cubicBezTo>
                  <a:cubicBezTo>
                    <a:pt x="6748" y="20882"/>
                    <a:pt x="6474" y="21034"/>
                    <a:pt x="6170" y="21125"/>
                  </a:cubicBezTo>
                  <a:cubicBezTo>
                    <a:pt x="5981" y="21192"/>
                    <a:pt x="5797" y="21223"/>
                    <a:pt x="5618" y="21223"/>
                  </a:cubicBezTo>
                  <a:cubicBezTo>
                    <a:pt x="5224" y="21223"/>
                    <a:pt x="4854" y="21072"/>
                    <a:pt x="4499" y="20822"/>
                  </a:cubicBezTo>
                  <a:cubicBezTo>
                    <a:pt x="4195" y="20578"/>
                    <a:pt x="3951" y="20153"/>
                    <a:pt x="3708" y="19758"/>
                  </a:cubicBezTo>
                  <a:cubicBezTo>
                    <a:pt x="3636" y="19637"/>
                    <a:pt x="3526" y="19478"/>
                    <a:pt x="3392" y="19478"/>
                  </a:cubicBezTo>
                  <a:cubicBezTo>
                    <a:pt x="3357" y="19478"/>
                    <a:pt x="3321" y="19489"/>
                    <a:pt x="3283" y="19515"/>
                  </a:cubicBezTo>
                  <a:cubicBezTo>
                    <a:pt x="3040" y="19636"/>
                    <a:pt x="2827" y="19849"/>
                    <a:pt x="2644" y="19970"/>
                  </a:cubicBezTo>
                  <a:cubicBezTo>
                    <a:pt x="2326" y="20147"/>
                    <a:pt x="2021" y="20246"/>
                    <a:pt x="1748" y="20246"/>
                  </a:cubicBezTo>
                  <a:cubicBezTo>
                    <a:pt x="1317" y="20246"/>
                    <a:pt x="965" y="20000"/>
                    <a:pt x="760" y="19423"/>
                  </a:cubicBezTo>
                  <a:cubicBezTo>
                    <a:pt x="334" y="18299"/>
                    <a:pt x="213" y="16961"/>
                    <a:pt x="395" y="15685"/>
                  </a:cubicBezTo>
                  <a:cubicBezTo>
                    <a:pt x="517" y="13983"/>
                    <a:pt x="1064" y="12341"/>
                    <a:pt x="1702" y="10730"/>
                  </a:cubicBezTo>
                  <a:cubicBezTo>
                    <a:pt x="2037" y="9910"/>
                    <a:pt x="2340" y="9089"/>
                    <a:pt x="2675" y="8268"/>
                  </a:cubicBezTo>
                  <a:cubicBezTo>
                    <a:pt x="3040" y="7478"/>
                    <a:pt x="3404" y="6840"/>
                    <a:pt x="3799" y="6049"/>
                  </a:cubicBezTo>
                  <a:cubicBezTo>
                    <a:pt x="4103" y="5441"/>
                    <a:pt x="4377" y="4833"/>
                    <a:pt x="4772" y="4226"/>
                  </a:cubicBezTo>
                  <a:cubicBezTo>
                    <a:pt x="5319" y="3466"/>
                    <a:pt x="5775" y="2645"/>
                    <a:pt x="6322" y="1915"/>
                  </a:cubicBezTo>
                  <a:cubicBezTo>
                    <a:pt x="6778" y="1338"/>
                    <a:pt x="7204" y="730"/>
                    <a:pt x="7629" y="92"/>
                  </a:cubicBezTo>
                  <a:cubicBezTo>
                    <a:pt x="7629" y="61"/>
                    <a:pt x="7629" y="31"/>
                    <a:pt x="759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6"/>
            <p:cNvSpPr/>
            <p:nvPr/>
          </p:nvSpPr>
          <p:spPr>
            <a:xfrm>
              <a:off x="7832763" y="3965196"/>
              <a:ext cx="471528" cy="1395927"/>
            </a:xfrm>
            <a:custGeom>
              <a:avLst/>
              <a:gdLst/>
              <a:ahLst/>
              <a:cxnLst/>
              <a:rect l="l" t="t" r="r" b="b"/>
              <a:pathLst>
                <a:path w="4195" h="12419" extrusionOk="0">
                  <a:moveTo>
                    <a:pt x="96" y="0"/>
                  </a:moveTo>
                  <a:cubicBezTo>
                    <a:pt x="48" y="0"/>
                    <a:pt x="0" y="40"/>
                    <a:pt x="0" y="108"/>
                  </a:cubicBezTo>
                  <a:cubicBezTo>
                    <a:pt x="91" y="625"/>
                    <a:pt x="122" y="1142"/>
                    <a:pt x="243" y="1628"/>
                  </a:cubicBezTo>
                  <a:cubicBezTo>
                    <a:pt x="365" y="2084"/>
                    <a:pt x="487" y="2388"/>
                    <a:pt x="608" y="2813"/>
                  </a:cubicBezTo>
                  <a:cubicBezTo>
                    <a:pt x="973" y="3968"/>
                    <a:pt x="1338" y="5032"/>
                    <a:pt x="1885" y="6157"/>
                  </a:cubicBezTo>
                  <a:cubicBezTo>
                    <a:pt x="2401" y="7403"/>
                    <a:pt x="3374" y="8467"/>
                    <a:pt x="3830" y="9531"/>
                  </a:cubicBezTo>
                  <a:cubicBezTo>
                    <a:pt x="3982" y="9926"/>
                    <a:pt x="3860" y="10503"/>
                    <a:pt x="3739" y="10686"/>
                  </a:cubicBezTo>
                  <a:cubicBezTo>
                    <a:pt x="3648" y="10807"/>
                    <a:pt x="3496" y="10868"/>
                    <a:pt x="3405" y="10959"/>
                  </a:cubicBezTo>
                  <a:cubicBezTo>
                    <a:pt x="3253" y="11111"/>
                    <a:pt x="3283" y="11567"/>
                    <a:pt x="3283" y="11598"/>
                  </a:cubicBezTo>
                  <a:cubicBezTo>
                    <a:pt x="3222" y="11871"/>
                    <a:pt x="3161" y="11902"/>
                    <a:pt x="2949" y="12084"/>
                  </a:cubicBezTo>
                  <a:cubicBezTo>
                    <a:pt x="2888" y="12175"/>
                    <a:pt x="2766" y="12175"/>
                    <a:pt x="2705" y="12266"/>
                  </a:cubicBezTo>
                  <a:cubicBezTo>
                    <a:pt x="2675" y="12327"/>
                    <a:pt x="2736" y="12418"/>
                    <a:pt x="2827" y="12418"/>
                  </a:cubicBezTo>
                  <a:cubicBezTo>
                    <a:pt x="2918" y="12418"/>
                    <a:pt x="2979" y="12327"/>
                    <a:pt x="3070" y="12297"/>
                  </a:cubicBezTo>
                  <a:cubicBezTo>
                    <a:pt x="3222" y="12205"/>
                    <a:pt x="3344" y="12084"/>
                    <a:pt x="3435" y="11962"/>
                  </a:cubicBezTo>
                  <a:cubicBezTo>
                    <a:pt x="3556" y="11750"/>
                    <a:pt x="3556" y="11537"/>
                    <a:pt x="3556" y="11294"/>
                  </a:cubicBezTo>
                  <a:cubicBezTo>
                    <a:pt x="3587" y="11142"/>
                    <a:pt x="3587" y="11172"/>
                    <a:pt x="3708" y="11050"/>
                  </a:cubicBezTo>
                  <a:cubicBezTo>
                    <a:pt x="3830" y="10990"/>
                    <a:pt x="3921" y="10959"/>
                    <a:pt x="4012" y="10777"/>
                  </a:cubicBezTo>
                  <a:cubicBezTo>
                    <a:pt x="4134" y="10503"/>
                    <a:pt x="4195" y="10169"/>
                    <a:pt x="4164" y="9865"/>
                  </a:cubicBezTo>
                  <a:cubicBezTo>
                    <a:pt x="4134" y="9531"/>
                    <a:pt x="4012" y="9227"/>
                    <a:pt x="3830" y="8953"/>
                  </a:cubicBezTo>
                  <a:cubicBezTo>
                    <a:pt x="3587" y="8497"/>
                    <a:pt x="3374" y="8224"/>
                    <a:pt x="3070" y="7768"/>
                  </a:cubicBezTo>
                  <a:cubicBezTo>
                    <a:pt x="2614" y="7069"/>
                    <a:pt x="2037" y="6066"/>
                    <a:pt x="1702" y="5184"/>
                  </a:cubicBezTo>
                  <a:cubicBezTo>
                    <a:pt x="1186" y="3847"/>
                    <a:pt x="760" y="2752"/>
                    <a:pt x="395" y="1445"/>
                  </a:cubicBezTo>
                  <a:cubicBezTo>
                    <a:pt x="304" y="990"/>
                    <a:pt x="243" y="534"/>
                    <a:pt x="183" y="78"/>
                  </a:cubicBezTo>
                  <a:cubicBezTo>
                    <a:pt x="169" y="24"/>
                    <a:pt x="133" y="0"/>
                    <a:pt x="9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6"/>
            <p:cNvSpPr/>
            <p:nvPr/>
          </p:nvSpPr>
          <p:spPr>
            <a:xfrm>
              <a:off x="6903427" y="3054294"/>
              <a:ext cx="477823" cy="441629"/>
            </a:xfrm>
            <a:custGeom>
              <a:avLst/>
              <a:gdLst/>
              <a:ahLst/>
              <a:cxnLst/>
              <a:rect l="l" t="t" r="r" b="b"/>
              <a:pathLst>
                <a:path w="4251" h="3929" extrusionOk="0">
                  <a:moveTo>
                    <a:pt x="1919" y="0"/>
                  </a:moveTo>
                  <a:cubicBezTo>
                    <a:pt x="1377" y="0"/>
                    <a:pt x="827" y="92"/>
                    <a:pt x="305" y="157"/>
                  </a:cubicBezTo>
                  <a:cubicBezTo>
                    <a:pt x="274" y="188"/>
                    <a:pt x="274" y="188"/>
                    <a:pt x="274" y="188"/>
                  </a:cubicBezTo>
                  <a:lnTo>
                    <a:pt x="183" y="188"/>
                  </a:lnTo>
                  <a:cubicBezTo>
                    <a:pt x="92" y="279"/>
                    <a:pt x="92" y="461"/>
                    <a:pt x="92" y="613"/>
                  </a:cubicBezTo>
                  <a:cubicBezTo>
                    <a:pt x="92" y="948"/>
                    <a:pt x="335" y="1251"/>
                    <a:pt x="548" y="1495"/>
                  </a:cubicBezTo>
                  <a:cubicBezTo>
                    <a:pt x="578" y="1495"/>
                    <a:pt x="578" y="1525"/>
                    <a:pt x="608" y="1555"/>
                  </a:cubicBezTo>
                  <a:cubicBezTo>
                    <a:pt x="548" y="1586"/>
                    <a:pt x="487" y="1616"/>
                    <a:pt x="426" y="1677"/>
                  </a:cubicBezTo>
                  <a:cubicBezTo>
                    <a:pt x="153" y="1829"/>
                    <a:pt x="1" y="2224"/>
                    <a:pt x="153" y="2528"/>
                  </a:cubicBezTo>
                  <a:cubicBezTo>
                    <a:pt x="244" y="2710"/>
                    <a:pt x="426" y="2771"/>
                    <a:pt x="578" y="2862"/>
                  </a:cubicBezTo>
                  <a:cubicBezTo>
                    <a:pt x="487" y="3045"/>
                    <a:pt x="426" y="3227"/>
                    <a:pt x="487" y="3440"/>
                  </a:cubicBezTo>
                  <a:cubicBezTo>
                    <a:pt x="545" y="3671"/>
                    <a:pt x="739" y="3929"/>
                    <a:pt x="914" y="3929"/>
                  </a:cubicBezTo>
                  <a:cubicBezTo>
                    <a:pt x="924" y="3929"/>
                    <a:pt x="933" y="3928"/>
                    <a:pt x="943" y="3926"/>
                  </a:cubicBezTo>
                  <a:cubicBezTo>
                    <a:pt x="1034" y="3896"/>
                    <a:pt x="1095" y="3805"/>
                    <a:pt x="1034" y="3714"/>
                  </a:cubicBezTo>
                  <a:cubicBezTo>
                    <a:pt x="1034" y="3683"/>
                    <a:pt x="1004" y="3683"/>
                    <a:pt x="1004" y="3653"/>
                  </a:cubicBezTo>
                  <a:cubicBezTo>
                    <a:pt x="973" y="3653"/>
                    <a:pt x="943" y="3592"/>
                    <a:pt x="912" y="3592"/>
                  </a:cubicBezTo>
                  <a:cubicBezTo>
                    <a:pt x="852" y="3501"/>
                    <a:pt x="791" y="3410"/>
                    <a:pt x="760" y="3318"/>
                  </a:cubicBezTo>
                  <a:cubicBezTo>
                    <a:pt x="730" y="3136"/>
                    <a:pt x="821" y="3106"/>
                    <a:pt x="852" y="2771"/>
                  </a:cubicBezTo>
                  <a:cubicBezTo>
                    <a:pt x="821" y="2680"/>
                    <a:pt x="700" y="2650"/>
                    <a:pt x="639" y="2589"/>
                  </a:cubicBezTo>
                  <a:cubicBezTo>
                    <a:pt x="548" y="2528"/>
                    <a:pt x="457" y="2467"/>
                    <a:pt x="426" y="2467"/>
                  </a:cubicBezTo>
                  <a:cubicBezTo>
                    <a:pt x="274" y="2315"/>
                    <a:pt x="426" y="1981"/>
                    <a:pt x="639" y="1829"/>
                  </a:cubicBezTo>
                  <a:cubicBezTo>
                    <a:pt x="912" y="1647"/>
                    <a:pt x="943" y="1555"/>
                    <a:pt x="730" y="1343"/>
                  </a:cubicBezTo>
                  <a:cubicBezTo>
                    <a:pt x="487" y="1069"/>
                    <a:pt x="335" y="856"/>
                    <a:pt x="305" y="583"/>
                  </a:cubicBezTo>
                  <a:cubicBezTo>
                    <a:pt x="305" y="492"/>
                    <a:pt x="305" y="492"/>
                    <a:pt x="335" y="400"/>
                  </a:cubicBezTo>
                  <a:cubicBezTo>
                    <a:pt x="791" y="340"/>
                    <a:pt x="1368" y="248"/>
                    <a:pt x="1672" y="218"/>
                  </a:cubicBezTo>
                  <a:cubicBezTo>
                    <a:pt x="1762" y="213"/>
                    <a:pt x="1851" y="211"/>
                    <a:pt x="1940" y="211"/>
                  </a:cubicBezTo>
                  <a:cubicBezTo>
                    <a:pt x="2424" y="211"/>
                    <a:pt x="2888" y="286"/>
                    <a:pt x="3223" y="492"/>
                  </a:cubicBezTo>
                  <a:cubicBezTo>
                    <a:pt x="3435" y="674"/>
                    <a:pt x="3709" y="978"/>
                    <a:pt x="3830" y="1251"/>
                  </a:cubicBezTo>
                  <a:cubicBezTo>
                    <a:pt x="3891" y="1343"/>
                    <a:pt x="3952" y="1464"/>
                    <a:pt x="3982" y="1555"/>
                  </a:cubicBezTo>
                  <a:cubicBezTo>
                    <a:pt x="4013" y="1616"/>
                    <a:pt x="4013" y="1677"/>
                    <a:pt x="4074" y="1677"/>
                  </a:cubicBezTo>
                  <a:cubicBezTo>
                    <a:pt x="4091" y="1688"/>
                    <a:pt x="4108" y="1693"/>
                    <a:pt x="4124" y="1693"/>
                  </a:cubicBezTo>
                  <a:cubicBezTo>
                    <a:pt x="4195" y="1693"/>
                    <a:pt x="4250" y="1599"/>
                    <a:pt x="4226" y="1525"/>
                  </a:cubicBezTo>
                  <a:cubicBezTo>
                    <a:pt x="4013" y="1039"/>
                    <a:pt x="3709" y="583"/>
                    <a:pt x="3283" y="279"/>
                  </a:cubicBezTo>
                  <a:cubicBezTo>
                    <a:pt x="2848" y="68"/>
                    <a:pt x="2386" y="0"/>
                    <a:pt x="19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6"/>
            <p:cNvSpPr/>
            <p:nvPr/>
          </p:nvSpPr>
          <p:spPr>
            <a:xfrm>
              <a:off x="7036735" y="5702587"/>
              <a:ext cx="304161" cy="884495"/>
            </a:xfrm>
            <a:custGeom>
              <a:avLst/>
              <a:gdLst/>
              <a:ahLst/>
              <a:cxnLst/>
              <a:rect l="l" t="t" r="r" b="b"/>
              <a:pathLst>
                <a:path w="2706" h="7869" extrusionOk="0">
                  <a:moveTo>
                    <a:pt x="274" y="214"/>
                  </a:moveTo>
                  <a:cubicBezTo>
                    <a:pt x="274" y="214"/>
                    <a:pt x="274" y="244"/>
                    <a:pt x="274" y="244"/>
                  </a:cubicBezTo>
                  <a:cubicBezTo>
                    <a:pt x="304" y="457"/>
                    <a:pt x="304" y="670"/>
                    <a:pt x="334" y="852"/>
                  </a:cubicBezTo>
                  <a:cubicBezTo>
                    <a:pt x="304" y="730"/>
                    <a:pt x="274" y="578"/>
                    <a:pt x="274" y="457"/>
                  </a:cubicBezTo>
                  <a:cubicBezTo>
                    <a:pt x="243" y="426"/>
                    <a:pt x="243" y="426"/>
                    <a:pt x="243" y="396"/>
                  </a:cubicBezTo>
                  <a:cubicBezTo>
                    <a:pt x="243" y="366"/>
                    <a:pt x="213" y="305"/>
                    <a:pt x="213" y="244"/>
                  </a:cubicBezTo>
                  <a:cubicBezTo>
                    <a:pt x="243" y="244"/>
                    <a:pt x="274" y="214"/>
                    <a:pt x="274" y="214"/>
                  </a:cubicBezTo>
                  <a:close/>
                  <a:moveTo>
                    <a:pt x="578" y="1399"/>
                  </a:moveTo>
                  <a:cubicBezTo>
                    <a:pt x="608" y="1551"/>
                    <a:pt x="638" y="1673"/>
                    <a:pt x="669" y="1825"/>
                  </a:cubicBezTo>
                  <a:cubicBezTo>
                    <a:pt x="669" y="1855"/>
                    <a:pt x="669" y="1885"/>
                    <a:pt x="699" y="1885"/>
                  </a:cubicBezTo>
                  <a:cubicBezTo>
                    <a:pt x="790" y="2311"/>
                    <a:pt x="881" y="2706"/>
                    <a:pt x="1003" y="3132"/>
                  </a:cubicBezTo>
                  <a:cubicBezTo>
                    <a:pt x="912" y="2888"/>
                    <a:pt x="851" y="2645"/>
                    <a:pt x="760" y="2402"/>
                  </a:cubicBezTo>
                  <a:cubicBezTo>
                    <a:pt x="669" y="2068"/>
                    <a:pt x="608" y="1733"/>
                    <a:pt x="578" y="1399"/>
                  </a:cubicBezTo>
                  <a:close/>
                  <a:moveTo>
                    <a:pt x="395" y="1"/>
                  </a:moveTo>
                  <a:cubicBezTo>
                    <a:pt x="304" y="1"/>
                    <a:pt x="213" y="31"/>
                    <a:pt x="152" y="92"/>
                  </a:cubicBezTo>
                  <a:lnTo>
                    <a:pt x="122" y="92"/>
                  </a:lnTo>
                  <a:cubicBezTo>
                    <a:pt x="122" y="92"/>
                    <a:pt x="61" y="122"/>
                    <a:pt x="61" y="153"/>
                  </a:cubicBezTo>
                  <a:cubicBezTo>
                    <a:pt x="0" y="578"/>
                    <a:pt x="152" y="973"/>
                    <a:pt x="213" y="1369"/>
                  </a:cubicBezTo>
                  <a:cubicBezTo>
                    <a:pt x="426" y="2129"/>
                    <a:pt x="669" y="3071"/>
                    <a:pt x="881" y="3679"/>
                  </a:cubicBezTo>
                  <a:cubicBezTo>
                    <a:pt x="1246" y="4743"/>
                    <a:pt x="1702" y="5746"/>
                    <a:pt x="2219" y="6688"/>
                  </a:cubicBezTo>
                  <a:cubicBezTo>
                    <a:pt x="2219" y="6688"/>
                    <a:pt x="2188" y="6718"/>
                    <a:pt x="2188" y="6718"/>
                  </a:cubicBezTo>
                  <a:cubicBezTo>
                    <a:pt x="1976" y="6992"/>
                    <a:pt x="1763" y="7265"/>
                    <a:pt x="1611" y="7569"/>
                  </a:cubicBezTo>
                  <a:cubicBezTo>
                    <a:pt x="1581" y="7661"/>
                    <a:pt x="1520" y="7782"/>
                    <a:pt x="1611" y="7843"/>
                  </a:cubicBezTo>
                  <a:cubicBezTo>
                    <a:pt x="1647" y="7861"/>
                    <a:pt x="1682" y="7868"/>
                    <a:pt x="1717" y="7868"/>
                  </a:cubicBezTo>
                  <a:cubicBezTo>
                    <a:pt x="1801" y="7868"/>
                    <a:pt x="1881" y="7825"/>
                    <a:pt x="1945" y="7782"/>
                  </a:cubicBezTo>
                  <a:cubicBezTo>
                    <a:pt x="2188" y="7539"/>
                    <a:pt x="2401" y="7235"/>
                    <a:pt x="2584" y="6931"/>
                  </a:cubicBezTo>
                  <a:cubicBezTo>
                    <a:pt x="2644" y="6809"/>
                    <a:pt x="2705" y="6688"/>
                    <a:pt x="2675" y="6566"/>
                  </a:cubicBezTo>
                  <a:cubicBezTo>
                    <a:pt x="2644" y="6414"/>
                    <a:pt x="2553" y="6232"/>
                    <a:pt x="2401" y="6019"/>
                  </a:cubicBezTo>
                  <a:cubicBezTo>
                    <a:pt x="2371" y="5989"/>
                    <a:pt x="2371" y="5989"/>
                    <a:pt x="2340" y="5989"/>
                  </a:cubicBezTo>
                  <a:cubicBezTo>
                    <a:pt x="2280" y="5806"/>
                    <a:pt x="2188" y="5624"/>
                    <a:pt x="2097" y="5442"/>
                  </a:cubicBezTo>
                  <a:cubicBezTo>
                    <a:pt x="1915" y="5046"/>
                    <a:pt x="1763" y="4682"/>
                    <a:pt x="1641" y="4317"/>
                  </a:cubicBezTo>
                  <a:cubicBezTo>
                    <a:pt x="1550" y="4074"/>
                    <a:pt x="1489" y="3831"/>
                    <a:pt x="1398" y="3557"/>
                  </a:cubicBezTo>
                  <a:cubicBezTo>
                    <a:pt x="1185" y="2706"/>
                    <a:pt x="881" y="1855"/>
                    <a:pt x="699" y="973"/>
                  </a:cubicBezTo>
                  <a:cubicBezTo>
                    <a:pt x="638" y="730"/>
                    <a:pt x="608" y="487"/>
                    <a:pt x="578" y="274"/>
                  </a:cubicBezTo>
                  <a:cubicBezTo>
                    <a:pt x="578" y="183"/>
                    <a:pt x="578" y="62"/>
                    <a:pt x="456" y="31"/>
                  </a:cubicBezTo>
                  <a:lnTo>
                    <a:pt x="456" y="31"/>
                  </a:lnTo>
                  <a:cubicBezTo>
                    <a:pt x="433" y="20"/>
                    <a:pt x="395" y="1"/>
                    <a:pt x="39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6"/>
            <p:cNvSpPr/>
            <p:nvPr/>
          </p:nvSpPr>
          <p:spPr>
            <a:xfrm>
              <a:off x="7491062" y="5626828"/>
              <a:ext cx="229076" cy="938336"/>
            </a:xfrm>
            <a:custGeom>
              <a:avLst/>
              <a:gdLst/>
              <a:ahLst/>
              <a:cxnLst/>
              <a:rect l="l" t="t" r="r" b="b"/>
              <a:pathLst>
                <a:path w="2038" h="8348" extrusionOk="0">
                  <a:moveTo>
                    <a:pt x="335" y="188"/>
                  </a:moveTo>
                  <a:lnTo>
                    <a:pt x="335" y="219"/>
                  </a:lnTo>
                  <a:cubicBezTo>
                    <a:pt x="335" y="888"/>
                    <a:pt x="487" y="1526"/>
                    <a:pt x="548" y="2195"/>
                  </a:cubicBezTo>
                  <a:cubicBezTo>
                    <a:pt x="639" y="2559"/>
                    <a:pt x="700" y="2924"/>
                    <a:pt x="761" y="3289"/>
                  </a:cubicBezTo>
                  <a:cubicBezTo>
                    <a:pt x="517" y="2316"/>
                    <a:pt x="274" y="1222"/>
                    <a:pt x="244" y="340"/>
                  </a:cubicBezTo>
                  <a:cubicBezTo>
                    <a:pt x="244" y="219"/>
                    <a:pt x="244" y="249"/>
                    <a:pt x="305" y="188"/>
                  </a:cubicBezTo>
                  <a:close/>
                  <a:moveTo>
                    <a:pt x="330" y="1"/>
                  </a:moveTo>
                  <a:cubicBezTo>
                    <a:pt x="239" y="1"/>
                    <a:pt x="148" y="53"/>
                    <a:pt x="92" y="128"/>
                  </a:cubicBezTo>
                  <a:cubicBezTo>
                    <a:pt x="61" y="188"/>
                    <a:pt x="61" y="219"/>
                    <a:pt x="31" y="280"/>
                  </a:cubicBezTo>
                  <a:cubicBezTo>
                    <a:pt x="31" y="310"/>
                    <a:pt x="1" y="340"/>
                    <a:pt x="1" y="371"/>
                  </a:cubicBezTo>
                  <a:cubicBezTo>
                    <a:pt x="183" y="2529"/>
                    <a:pt x="730" y="4657"/>
                    <a:pt x="1338" y="6724"/>
                  </a:cubicBezTo>
                  <a:cubicBezTo>
                    <a:pt x="1338" y="6845"/>
                    <a:pt x="1338" y="6967"/>
                    <a:pt x="1308" y="7119"/>
                  </a:cubicBezTo>
                  <a:cubicBezTo>
                    <a:pt x="1308" y="7119"/>
                    <a:pt x="1308" y="7149"/>
                    <a:pt x="1277" y="7149"/>
                  </a:cubicBezTo>
                  <a:cubicBezTo>
                    <a:pt x="1216" y="7453"/>
                    <a:pt x="1125" y="7757"/>
                    <a:pt x="1156" y="8061"/>
                  </a:cubicBezTo>
                  <a:cubicBezTo>
                    <a:pt x="1156" y="8091"/>
                    <a:pt x="1186" y="8122"/>
                    <a:pt x="1186" y="8152"/>
                  </a:cubicBezTo>
                  <a:cubicBezTo>
                    <a:pt x="1186" y="8183"/>
                    <a:pt x="1216" y="8243"/>
                    <a:pt x="1216" y="8304"/>
                  </a:cubicBezTo>
                  <a:cubicBezTo>
                    <a:pt x="1251" y="8334"/>
                    <a:pt x="1284" y="8347"/>
                    <a:pt x="1316" y="8347"/>
                  </a:cubicBezTo>
                  <a:cubicBezTo>
                    <a:pt x="1508" y="8347"/>
                    <a:pt x="1646" y="7870"/>
                    <a:pt x="1672" y="7818"/>
                  </a:cubicBezTo>
                  <a:cubicBezTo>
                    <a:pt x="1794" y="7666"/>
                    <a:pt x="1976" y="7240"/>
                    <a:pt x="1976" y="6936"/>
                  </a:cubicBezTo>
                  <a:cubicBezTo>
                    <a:pt x="2007" y="6784"/>
                    <a:pt x="2037" y="6632"/>
                    <a:pt x="1885" y="6541"/>
                  </a:cubicBezTo>
                  <a:cubicBezTo>
                    <a:pt x="1855" y="6541"/>
                    <a:pt x="1824" y="6511"/>
                    <a:pt x="1794" y="6511"/>
                  </a:cubicBezTo>
                  <a:cubicBezTo>
                    <a:pt x="1764" y="6207"/>
                    <a:pt x="1642" y="5842"/>
                    <a:pt x="1581" y="5538"/>
                  </a:cubicBezTo>
                  <a:cubicBezTo>
                    <a:pt x="1338" y="4322"/>
                    <a:pt x="1064" y="3137"/>
                    <a:pt x="821" y="1951"/>
                  </a:cubicBezTo>
                  <a:cubicBezTo>
                    <a:pt x="761" y="1587"/>
                    <a:pt x="639" y="1100"/>
                    <a:pt x="639" y="796"/>
                  </a:cubicBezTo>
                  <a:cubicBezTo>
                    <a:pt x="609" y="584"/>
                    <a:pt x="609" y="340"/>
                    <a:pt x="578" y="97"/>
                  </a:cubicBezTo>
                  <a:cubicBezTo>
                    <a:pt x="578" y="76"/>
                    <a:pt x="548" y="54"/>
                    <a:pt x="519" y="54"/>
                  </a:cubicBezTo>
                  <a:cubicBezTo>
                    <a:pt x="507" y="54"/>
                    <a:pt x="496" y="58"/>
                    <a:pt x="487" y="67"/>
                  </a:cubicBezTo>
                  <a:cubicBezTo>
                    <a:pt x="441" y="20"/>
                    <a:pt x="385" y="1"/>
                    <a:pt x="33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6"/>
            <p:cNvSpPr/>
            <p:nvPr/>
          </p:nvSpPr>
          <p:spPr>
            <a:xfrm>
              <a:off x="8256405" y="2069656"/>
              <a:ext cx="85538" cy="160174"/>
            </a:xfrm>
            <a:custGeom>
              <a:avLst/>
              <a:gdLst/>
              <a:ahLst/>
              <a:cxnLst/>
              <a:rect l="l" t="t" r="r" b="b"/>
              <a:pathLst>
                <a:path w="761" h="1425" extrusionOk="0">
                  <a:moveTo>
                    <a:pt x="547" y="194"/>
                  </a:moveTo>
                  <a:cubicBezTo>
                    <a:pt x="578" y="254"/>
                    <a:pt x="578" y="437"/>
                    <a:pt x="547" y="498"/>
                  </a:cubicBezTo>
                  <a:cubicBezTo>
                    <a:pt x="487" y="771"/>
                    <a:pt x="395" y="923"/>
                    <a:pt x="243" y="1166"/>
                  </a:cubicBezTo>
                  <a:cubicBezTo>
                    <a:pt x="243" y="1136"/>
                    <a:pt x="243" y="1106"/>
                    <a:pt x="243" y="1045"/>
                  </a:cubicBezTo>
                  <a:cubicBezTo>
                    <a:pt x="243" y="710"/>
                    <a:pt x="395" y="285"/>
                    <a:pt x="517" y="194"/>
                  </a:cubicBezTo>
                  <a:close/>
                  <a:moveTo>
                    <a:pt x="548" y="1"/>
                  </a:moveTo>
                  <a:cubicBezTo>
                    <a:pt x="529" y="1"/>
                    <a:pt x="508" y="4"/>
                    <a:pt x="487" y="11"/>
                  </a:cubicBezTo>
                  <a:cubicBezTo>
                    <a:pt x="304" y="103"/>
                    <a:pt x="183" y="376"/>
                    <a:pt x="152" y="589"/>
                  </a:cubicBezTo>
                  <a:cubicBezTo>
                    <a:pt x="122" y="741"/>
                    <a:pt x="0" y="1197"/>
                    <a:pt x="183" y="1318"/>
                  </a:cubicBezTo>
                  <a:cubicBezTo>
                    <a:pt x="183" y="1378"/>
                    <a:pt x="234" y="1424"/>
                    <a:pt x="279" y="1424"/>
                  </a:cubicBezTo>
                  <a:cubicBezTo>
                    <a:pt x="302" y="1424"/>
                    <a:pt x="324" y="1411"/>
                    <a:pt x="335" y="1379"/>
                  </a:cubicBezTo>
                  <a:cubicBezTo>
                    <a:pt x="547" y="1045"/>
                    <a:pt x="760" y="710"/>
                    <a:pt x="760" y="315"/>
                  </a:cubicBezTo>
                  <a:cubicBezTo>
                    <a:pt x="760" y="182"/>
                    <a:pt x="690" y="1"/>
                    <a:pt x="54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6"/>
            <p:cNvSpPr/>
            <p:nvPr/>
          </p:nvSpPr>
          <p:spPr>
            <a:xfrm>
              <a:off x="8300803" y="2165309"/>
              <a:ext cx="151968" cy="93631"/>
            </a:xfrm>
            <a:custGeom>
              <a:avLst/>
              <a:gdLst/>
              <a:ahLst/>
              <a:cxnLst/>
              <a:rect l="l" t="t" r="r" b="b"/>
              <a:pathLst>
                <a:path w="1352" h="833" extrusionOk="0">
                  <a:moveTo>
                    <a:pt x="1003" y="194"/>
                  </a:moveTo>
                  <a:cubicBezTo>
                    <a:pt x="1003" y="194"/>
                    <a:pt x="1034" y="194"/>
                    <a:pt x="1034" y="224"/>
                  </a:cubicBezTo>
                  <a:cubicBezTo>
                    <a:pt x="1034" y="346"/>
                    <a:pt x="639" y="559"/>
                    <a:pt x="304" y="589"/>
                  </a:cubicBezTo>
                  <a:cubicBezTo>
                    <a:pt x="487" y="437"/>
                    <a:pt x="669" y="285"/>
                    <a:pt x="791" y="224"/>
                  </a:cubicBezTo>
                  <a:cubicBezTo>
                    <a:pt x="912" y="194"/>
                    <a:pt x="912" y="194"/>
                    <a:pt x="1003" y="194"/>
                  </a:cubicBezTo>
                  <a:close/>
                  <a:moveTo>
                    <a:pt x="970" y="0"/>
                  </a:moveTo>
                  <a:cubicBezTo>
                    <a:pt x="934" y="0"/>
                    <a:pt x="895" y="4"/>
                    <a:pt x="851" y="11"/>
                  </a:cubicBezTo>
                  <a:cubicBezTo>
                    <a:pt x="517" y="103"/>
                    <a:pt x="244" y="376"/>
                    <a:pt x="31" y="619"/>
                  </a:cubicBezTo>
                  <a:cubicBezTo>
                    <a:pt x="0" y="650"/>
                    <a:pt x="0" y="680"/>
                    <a:pt x="31" y="710"/>
                  </a:cubicBezTo>
                  <a:cubicBezTo>
                    <a:pt x="31" y="771"/>
                    <a:pt x="61" y="832"/>
                    <a:pt x="152" y="832"/>
                  </a:cubicBezTo>
                  <a:cubicBezTo>
                    <a:pt x="426" y="832"/>
                    <a:pt x="700" y="710"/>
                    <a:pt x="943" y="589"/>
                  </a:cubicBezTo>
                  <a:cubicBezTo>
                    <a:pt x="1249" y="422"/>
                    <a:pt x="1351" y="0"/>
                    <a:pt x="97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6"/>
            <p:cNvSpPr/>
            <p:nvPr/>
          </p:nvSpPr>
          <p:spPr>
            <a:xfrm>
              <a:off x="7494547" y="2726868"/>
              <a:ext cx="382731" cy="297979"/>
            </a:xfrm>
            <a:custGeom>
              <a:avLst/>
              <a:gdLst/>
              <a:ahLst/>
              <a:cxnLst/>
              <a:rect l="l" t="t" r="r" b="b"/>
              <a:pathLst>
                <a:path w="3405" h="2651" extrusionOk="0">
                  <a:moveTo>
                    <a:pt x="1050" y="1340"/>
                  </a:moveTo>
                  <a:cubicBezTo>
                    <a:pt x="1148" y="1340"/>
                    <a:pt x="1253" y="1350"/>
                    <a:pt x="1368" y="1368"/>
                  </a:cubicBezTo>
                  <a:cubicBezTo>
                    <a:pt x="1672" y="1398"/>
                    <a:pt x="2037" y="1550"/>
                    <a:pt x="2280" y="1854"/>
                  </a:cubicBezTo>
                  <a:cubicBezTo>
                    <a:pt x="2401" y="2037"/>
                    <a:pt x="2401" y="2037"/>
                    <a:pt x="2492" y="2219"/>
                  </a:cubicBezTo>
                  <a:cubicBezTo>
                    <a:pt x="2492" y="2250"/>
                    <a:pt x="2523" y="2250"/>
                    <a:pt x="2523" y="2280"/>
                  </a:cubicBezTo>
                  <a:cubicBezTo>
                    <a:pt x="2303" y="2399"/>
                    <a:pt x="2063" y="2460"/>
                    <a:pt x="1816" y="2460"/>
                  </a:cubicBezTo>
                  <a:cubicBezTo>
                    <a:pt x="1619" y="2460"/>
                    <a:pt x="1418" y="2421"/>
                    <a:pt x="1216" y="2341"/>
                  </a:cubicBezTo>
                  <a:cubicBezTo>
                    <a:pt x="882" y="2250"/>
                    <a:pt x="638" y="1946"/>
                    <a:pt x="456" y="1672"/>
                  </a:cubicBezTo>
                  <a:cubicBezTo>
                    <a:pt x="426" y="1611"/>
                    <a:pt x="395" y="1581"/>
                    <a:pt x="395" y="1550"/>
                  </a:cubicBezTo>
                  <a:cubicBezTo>
                    <a:pt x="611" y="1400"/>
                    <a:pt x="811" y="1340"/>
                    <a:pt x="1050" y="1340"/>
                  </a:cubicBezTo>
                  <a:close/>
                  <a:moveTo>
                    <a:pt x="486" y="0"/>
                  </a:moveTo>
                  <a:cubicBezTo>
                    <a:pt x="456" y="0"/>
                    <a:pt x="456" y="0"/>
                    <a:pt x="426" y="31"/>
                  </a:cubicBezTo>
                  <a:lnTo>
                    <a:pt x="395" y="31"/>
                  </a:lnTo>
                  <a:cubicBezTo>
                    <a:pt x="334" y="61"/>
                    <a:pt x="304" y="91"/>
                    <a:pt x="243" y="122"/>
                  </a:cubicBezTo>
                  <a:cubicBezTo>
                    <a:pt x="243" y="152"/>
                    <a:pt x="213" y="183"/>
                    <a:pt x="213" y="183"/>
                  </a:cubicBezTo>
                  <a:cubicBezTo>
                    <a:pt x="152" y="274"/>
                    <a:pt x="122" y="335"/>
                    <a:pt x="91" y="395"/>
                  </a:cubicBezTo>
                  <a:cubicBezTo>
                    <a:pt x="91" y="456"/>
                    <a:pt x="61" y="517"/>
                    <a:pt x="30" y="608"/>
                  </a:cubicBezTo>
                  <a:cubicBezTo>
                    <a:pt x="0" y="760"/>
                    <a:pt x="30" y="943"/>
                    <a:pt x="61" y="1095"/>
                  </a:cubicBezTo>
                  <a:cubicBezTo>
                    <a:pt x="122" y="1429"/>
                    <a:pt x="304" y="1733"/>
                    <a:pt x="517" y="2006"/>
                  </a:cubicBezTo>
                  <a:cubicBezTo>
                    <a:pt x="699" y="2250"/>
                    <a:pt x="942" y="2402"/>
                    <a:pt x="1216" y="2523"/>
                  </a:cubicBezTo>
                  <a:cubicBezTo>
                    <a:pt x="1422" y="2598"/>
                    <a:pt x="1629" y="2650"/>
                    <a:pt x="1850" y="2650"/>
                  </a:cubicBezTo>
                  <a:cubicBezTo>
                    <a:pt x="1987" y="2650"/>
                    <a:pt x="2129" y="2630"/>
                    <a:pt x="2280" y="2584"/>
                  </a:cubicBezTo>
                  <a:cubicBezTo>
                    <a:pt x="2553" y="2493"/>
                    <a:pt x="2796" y="2371"/>
                    <a:pt x="3009" y="2189"/>
                  </a:cubicBezTo>
                  <a:cubicBezTo>
                    <a:pt x="3222" y="2006"/>
                    <a:pt x="3404" y="1794"/>
                    <a:pt x="3404" y="1581"/>
                  </a:cubicBezTo>
                  <a:cubicBezTo>
                    <a:pt x="3404" y="1338"/>
                    <a:pt x="3222" y="1125"/>
                    <a:pt x="2948" y="973"/>
                  </a:cubicBezTo>
                  <a:cubicBezTo>
                    <a:pt x="2948" y="943"/>
                    <a:pt x="2918" y="943"/>
                    <a:pt x="2918" y="912"/>
                  </a:cubicBezTo>
                  <a:cubicBezTo>
                    <a:pt x="2675" y="730"/>
                    <a:pt x="2432" y="608"/>
                    <a:pt x="2189" y="517"/>
                  </a:cubicBezTo>
                  <a:cubicBezTo>
                    <a:pt x="2158" y="487"/>
                    <a:pt x="2128" y="487"/>
                    <a:pt x="2097" y="487"/>
                  </a:cubicBezTo>
                  <a:cubicBezTo>
                    <a:pt x="1945" y="426"/>
                    <a:pt x="1793" y="365"/>
                    <a:pt x="1672" y="335"/>
                  </a:cubicBezTo>
                  <a:cubicBezTo>
                    <a:pt x="1611" y="304"/>
                    <a:pt x="1581" y="304"/>
                    <a:pt x="1550" y="274"/>
                  </a:cubicBezTo>
                  <a:cubicBezTo>
                    <a:pt x="1368" y="213"/>
                    <a:pt x="1185" y="152"/>
                    <a:pt x="1003" y="91"/>
                  </a:cubicBezTo>
                  <a:cubicBezTo>
                    <a:pt x="851" y="61"/>
                    <a:pt x="669" y="0"/>
                    <a:pt x="48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6"/>
            <p:cNvSpPr/>
            <p:nvPr/>
          </p:nvSpPr>
          <p:spPr>
            <a:xfrm>
              <a:off x="7897619" y="2795208"/>
              <a:ext cx="68453" cy="68903"/>
            </a:xfrm>
            <a:custGeom>
              <a:avLst/>
              <a:gdLst/>
              <a:ahLst/>
              <a:cxnLst/>
              <a:rect l="l" t="t" r="r" b="b"/>
              <a:pathLst>
                <a:path w="609" h="613" extrusionOk="0">
                  <a:moveTo>
                    <a:pt x="335" y="0"/>
                  </a:moveTo>
                  <a:cubicBezTo>
                    <a:pt x="153" y="0"/>
                    <a:pt x="1" y="122"/>
                    <a:pt x="1" y="304"/>
                  </a:cubicBezTo>
                  <a:cubicBezTo>
                    <a:pt x="1" y="456"/>
                    <a:pt x="122" y="608"/>
                    <a:pt x="274" y="608"/>
                  </a:cubicBezTo>
                  <a:cubicBezTo>
                    <a:pt x="290" y="611"/>
                    <a:pt x="306" y="612"/>
                    <a:pt x="321" y="612"/>
                  </a:cubicBezTo>
                  <a:cubicBezTo>
                    <a:pt x="482" y="612"/>
                    <a:pt x="609" y="473"/>
                    <a:pt x="609" y="335"/>
                  </a:cubicBezTo>
                  <a:cubicBezTo>
                    <a:pt x="609" y="152"/>
                    <a:pt x="487" y="0"/>
                    <a:pt x="33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6"/>
            <p:cNvSpPr/>
            <p:nvPr/>
          </p:nvSpPr>
          <p:spPr>
            <a:xfrm>
              <a:off x="7515004" y="2627730"/>
              <a:ext cx="71825" cy="68453"/>
            </a:xfrm>
            <a:custGeom>
              <a:avLst/>
              <a:gdLst/>
              <a:ahLst/>
              <a:cxnLst/>
              <a:rect l="l" t="t" r="r" b="b"/>
              <a:pathLst>
                <a:path w="639" h="609" extrusionOk="0">
                  <a:moveTo>
                    <a:pt x="335" y="1"/>
                  </a:moveTo>
                  <a:cubicBezTo>
                    <a:pt x="152" y="1"/>
                    <a:pt x="31" y="122"/>
                    <a:pt x="0" y="274"/>
                  </a:cubicBezTo>
                  <a:cubicBezTo>
                    <a:pt x="0" y="457"/>
                    <a:pt x="122" y="609"/>
                    <a:pt x="304" y="609"/>
                  </a:cubicBezTo>
                  <a:cubicBezTo>
                    <a:pt x="456" y="609"/>
                    <a:pt x="608" y="487"/>
                    <a:pt x="639" y="335"/>
                  </a:cubicBezTo>
                  <a:cubicBezTo>
                    <a:pt x="639" y="153"/>
                    <a:pt x="517" y="1"/>
                    <a:pt x="33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6"/>
            <p:cNvSpPr/>
            <p:nvPr/>
          </p:nvSpPr>
          <p:spPr>
            <a:xfrm>
              <a:off x="6879485" y="3099816"/>
              <a:ext cx="640582" cy="888092"/>
            </a:xfrm>
            <a:custGeom>
              <a:avLst/>
              <a:gdLst/>
              <a:ahLst/>
              <a:cxnLst/>
              <a:rect l="l" t="t" r="r" b="b"/>
              <a:pathLst>
                <a:path w="5699" h="7901" extrusionOk="0">
                  <a:moveTo>
                    <a:pt x="1885" y="299"/>
                  </a:moveTo>
                  <a:cubicBezTo>
                    <a:pt x="1885" y="360"/>
                    <a:pt x="1885" y="603"/>
                    <a:pt x="1855" y="634"/>
                  </a:cubicBezTo>
                  <a:cubicBezTo>
                    <a:pt x="1855" y="694"/>
                    <a:pt x="1825" y="755"/>
                    <a:pt x="1794" y="846"/>
                  </a:cubicBezTo>
                  <a:lnTo>
                    <a:pt x="1794" y="816"/>
                  </a:lnTo>
                  <a:cubicBezTo>
                    <a:pt x="1794" y="543"/>
                    <a:pt x="1794" y="421"/>
                    <a:pt x="1885" y="299"/>
                  </a:cubicBezTo>
                  <a:close/>
                  <a:moveTo>
                    <a:pt x="1905" y="1"/>
                  </a:moveTo>
                  <a:cubicBezTo>
                    <a:pt x="1752" y="1"/>
                    <a:pt x="1577" y="159"/>
                    <a:pt x="1521" y="330"/>
                  </a:cubicBezTo>
                  <a:cubicBezTo>
                    <a:pt x="1429" y="573"/>
                    <a:pt x="1429" y="877"/>
                    <a:pt x="1399" y="1181"/>
                  </a:cubicBezTo>
                  <a:cubicBezTo>
                    <a:pt x="913" y="1819"/>
                    <a:pt x="153" y="2822"/>
                    <a:pt x="92" y="3886"/>
                  </a:cubicBezTo>
                  <a:cubicBezTo>
                    <a:pt x="1" y="4950"/>
                    <a:pt x="214" y="6135"/>
                    <a:pt x="943" y="6926"/>
                  </a:cubicBezTo>
                  <a:cubicBezTo>
                    <a:pt x="1338" y="7260"/>
                    <a:pt x="1764" y="7594"/>
                    <a:pt x="2280" y="7777"/>
                  </a:cubicBezTo>
                  <a:cubicBezTo>
                    <a:pt x="2541" y="7885"/>
                    <a:pt x="2879" y="7901"/>
                    <a:pt x="3173" y="7901"/>
                  </a:cubicBezTo>
                  <a:cubicBezTo>
                    <a:pt x="3290" y="7901"/>
                    <a:pt x="3401" y="7898"/>
                    <a:pt x="3496" y="7898"/>
                  </a:cubicBezTo>
                  <a:cubicBezTo>
                    <a:pt x="4074" y="7898"/>
                    <a:pt x="4864" y="7716"/>
                    <a:pt x="5533" y="7503"/>
                  </a:cubicBezTo>
                  <a:cubicBezTo>
                    <a:pt x="5699" y="7475"/>
                    <a:pt x="5663" y="7222"/>
                    <a:pt x="5518" y="7222"/>
                  </a:cubicBezTo>
                  <a:cubicBezTo>
                    <a:pt x="5504" y="7222"/>
                    <a:pt x="5489" y="7224"/>
                    <a:pt x="5472" y="7230"/>
                  </a:cubicBezTo>
                  <a:cubicBezTo>
                    <a:pt x="4651" y="7442"/>
                    <a:pt x="4104" y="7564"/>
                    <a:pt x="3375" y="7564"/>
                  </a:cubicBezTo>
                  <a:cubicBezTo>
                    <a:pt x="2919" y="7533"/>
                    <a:pt x="2645" y="7564"/>
                    <a:pt x="2250" y="7382"/>
                  </a:cubicBezTo>
                  <a:cubicBezTo>
                    <a:pt x="1733" y="7108"/>
                    <a:pt x="1095" y="6682"/>
                    <a:pt x="791" y="6075"/>
                  </a:cubicBezTo>
                  <a:cubicBezTo>
                    <a:pt x="426" y="5254"/>
                    <a:pt x="305" y="4190"/>
                    <a:pt x="518" y="3369"/>
                  </a:cubicBezTo>
                  <a:cubicBezTo>
                    <a:pt x="670" y="2701"/>
                    <a:pt x="1217" y="2001"/>
                    <a:pt x="1551" y="1515"/>
                  </a:cubicBezTo>
                  <a:cubicBezTo>
                    <a:pt x="1551" y="1515"/>
                    <a:pt x="1551" y="1485"/>
                    <a:pt x="1551" y="1485"/>
                  </a:cubicBezTo>
                  <a:cubicBezTo>
                    <a:pt x="1581" y="1515"/>
                    <a:pt x="1581" y="1546"/>
                    <a:pt x="1612" y="1546"/>
                  </a:cubicBezTo>
                  <a:cubicBezTo>
                    <a:pt x="1581" y="1606"/>
                    <a:pt x="1581" y="1667"/>
                    <a:pt x="1612" y="1728"/>
                  </a:cubicBezTo>
                  <a:cubicBezTo>
                    <a:pt x="1703" y="1850"/>
                    <a:pt x="1885" y="1941"/>
                    <a:pt x="2037" y="1941"/>
                  </a:cubicBezTo>
                  <a:cubicBezTo>
                    <a:pt x="2070" y="1949"/>
                    <a:pt x="2105" y="1953"/>
                    <a:pt x="2140" y="1953"/>
                  </a:cubicBezTo>
                  <a:cubicBezTo>
                    <a:pt x="2238" y="1953"/>
                    <a:pt x="2343" y="1924"/>
                    <a:pt x="2432" y="1880"/>
                  </a:cubicBezTo>
                  <a:cubicBezTo>
                    <a:pt x="2554" y="1850"/>
                    <a:pt x="2706" y="1758"/>
                    <a:pt x="2676" y="1637"/>
                  </a:cubicBezTo>
                  <a:cubicBezTo>
                    <a:pt x="2676" y="1546"/>
                    <a:pt x="2584" y="1485"/>
                    <a:pt x="2524" y="1454"/>
                  </a:cubicBezTo>
                  <a:cubicBezTo>
                    <a:pt x="2493" y="1454"/>
                    <a:pt x="2463" y="1424"/>
                    <a:pt x="2432" y="1424"/>
                  </a:cubicBezTo>
                  <a:cubicBezTo>
                    <a:pt x="2554" y="1363"/>
                    <a:pt x="2676" y="1272"/>
                    <a:pt x="2767" y="1181"/>
                  </a:cubicBezTo>
                  <a:cubicBezTo>
                    <a:pt x="2858" y="1120"/>
                    <a:pt x="2949" y="998"/>
                    <a:pt x="2949" y="877"/>
                  </a:cubicBezTo>
                  <a:cubicBezTo>
                    <a:pt x="2949" y="755"/>
                    <a:pt x="2797" y="664"/>
                    <a:pt x="2676" y="664"/>
                  </a:cubicBezTo>
                  <a:cubicBezTo>
                    <a:pt x="2645" y="664"/>
                    <a:pt x="2615" y="664"/>
                    <a:pt x="2554" y="694"/>
                  </a:cubicBezTo>
                  <a:cubicBezTo>
                    <a:pt x="2584" y="634"/>
                    <a:pt x="2615" y="573"/>
                    <a:pt x="2615" y="512"/>
                  </a:cubicBezTo>
                  <a:cubicBezTo>
                    <a:pt x="2615" y="388"/>
                    <a:pt x="2532" y="326"/>
                    <a:pt x="2433" y="326"/>
                  </a:cubicBezTo>
                  <a:cubicBezTo>
                    <a:pt x="2362" y="326"/>
                    <a:pt x="2283" y="358"/>
                    <a:pt x="2220" y="421"/>
                  </a:cubicBezTo>
                  <a:cubicBezTo>
                    <a:pt x="2189" y="421"/>
                    <a:pt x="2189" y="451"/>
                    <a:pt x="2159" y="451"/>
                  </a:cubicBezTo>
                  <a:cubicBezTo>
                    <a:pt x="2159" y="360"/>
                    <a:pt x="2159" y="269"/>
                    <a:pt x="2128" y="208"/>
                  </a:cubicBezTo>
                  <a:cubicBezTo>
                    <a:pt x="2083" y="59"/>
                    <a:pt x="1998" y="1"/>
                    <a:pt x="190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6"/>
            <p:cNvSpPr/>
            <p:nvPr/>
          </p:nvSpPr>
          <p:spPr>
            <a:xfrm>
              <a:off x="7053708" y="3266620"/>
              <a:ext cx="112" cy="112"/>
            </a:xfrm>
            <a:custGeom>
              <a:avLst/>
              <a:gdLst/>
              <a:ahLst/>
              <a:cxnLst/>
              <a:rect l="l" t="t" r="r" b="b"/>
              <a:pathLst>
                <a:path w="1" h="1" extrusionOk="0">
                  <a:moveTo>
                    <a:pt x="1" y="1"/>
                  </a:moveTo>
                  <a:lnTo>
                    <a:pt x="1" y="1"/>
                  </a:lnTo>
                  <a:lnTo>
                    <a:pt x="1" y="1"/>
                  </a:ln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6"/>
            <p:cNvSpPr/>
            <p:nvPr/>
          </p:nvSpPr>
          <p:spPr>
            <a:xfrm>
              <a:off x="6490014" y="2707647"/>
              <a:ext cx="590450" cy="728930"/>
            </a:xfrm>
            <a:custGeom>
              <a:avLst/>
              <a:gdLst/>
              <a:ahLst/>
              <a:cxnLst/>
              <a:rect l="l" t="t" r="r" b="b"/>
              <a:pathLst>
                <a:path w="5253" h="6485" extrusionOk="0">
                  <a:moveTo>
                    <a:pt x="2311" y="5308"/>
                  </a:moveTo>
                  <a:cubicBezTo>
                    <a:pt x="2220" y="5399"/>
                    <a:pt x="2128" y="5490"/>
                    <a:pt x="2007" y="5612"/>
                  </a:cubicBezTo>
                  <a:cubicBezTo>
                    <a:pt x="1794" y="5794"/>
                    <a:pt x="1733" y="5886"/>
                    <a:pt x="1520" y="5977"/>
                  </a:cubicBezTo>
                  <a:cubicBezTo>
                    <a:pt x="1244" y="6107"/>
                    <a:pt x="949" y="6168"/>
                    <a:pt x="740" y="6168"/>
                  </a:cubicBezTo>
                  <a:cubicBezTo>
                    <a:pt x="559" y="6168"/>
                    <a:pt x="443" y="6122"/>
                    <a:pt x="457" y="6038"/>
                  </a:cubicBezTo>
                  <a:cubicBezTo>
                    <a:pt x="457" y="5886"/>
                    <a:pt x="1277" y="5521"/>
                    <a:pt x="1855" y="5399"/>
                  </a:cubicBezTo>
                  <a:cubicBezTo>
                    <a:pt x="2007" y="5369"/>
                    <a:pt x="2159" y="5339"/>
                    <a:pt x="2311" y="5308"/>
                  </a:cubicBezTo>
                  <a:close/>
                  <a:moveTo>
                    <a:pt x="4476" y="0"/>
                  </a:moveTo>
                  <a:cubicBezTo>
                    <a:pt x="4375" y="0"/>
                    <a:pt x="4269" y="93"/>
                    <a:pt x="4226" y="202"/>
                  </a:cubicBezTo>
                  <a:cubicBezTo>
                    <a:pt x="4165" y="323"/>
                    <a:pt x="4165" y="445"/>
                    <a:pt x="4165" y="536"/>
                  </a:cubicBezTo>
                  <a:cubicBezTo>
                    <a:pt x="4089" y="521"/>
                    <a:pt x="4013" y="513"/>
                    <a:pt x="3941" y="513"/>
                  </a:cubicBezTo>
                  <a:cubicBezTo>
                    <a:pt x="3869" y="513"/>
                    <a:pt x="3800" y="521"/>
                    <a:pt x="3739" y="536"/>
                  </a:cubicBezTo>
                  <a:cubicBezTo>
                    <a:pt x="3557" y="627"/>
                    <a:pt x="3557" y="779"/>
                    <a:pt x="3618" y="931"/>
                  </a:cubicBezTo>
                  <a:cubicBezTo>
                    <a:pt x="3587" y="1083"/>
                    <a:pt x="3618" y="1266"/>
                    <a:pt x="3679" y="1357"/>
                  </a:cubicBezTo>
                  <a:cubicBezTo>
                    <a:pt x="3800" y="1539"/>
                    <a:pt x="3983" y="1691"/>
                    <a:pt x="4165" y="1782"/>
                  </a:cubicBezTo>
                  <a:cubicBezTo>
                    <a:pt x="4226" y="1782"/>
                    <a:pt x="4256" y="1782"/>
                    <a:pt x="4286" y="1752"/>
                  </a:cubicBezTo>
                  <a:lnTo>
                    <a:pt x="4286" y="1752"/>
                  </a:lnTo>
                  <a:cubicBezTo>
                    <a:pt x="4165" y="2208"/>
                    <a:pt x="3861" y="2755"/>
                    <a:pt x="3739" y="3028"/>
                  </a:cubicBezTo>
                  <a:cubicBezTo>
                    <a:pt x="3496" y="3515"/>
                    <a:pt x="3010" y="4305"/>
                    <a:pt x="2615" y="4913"/>
                  </a:cubicBezTo>
                  <a:cubicBezTo>
                    <a:pt x="2280" y="4974"/>
                    <a:pt x="1916" y="5065"/>
                    <a:pt x="1551" y="5126"/>
                  </a:cubicBezTo>
                  <a:cubicBezTo>
                    <a:pt x="1095" y="5278"/>
                    <a:pt x="609" y="5399"/>
                    <a:pt x="244" y="5703"/>
                  </a:cubicBezTo>
                  <a:cubicBezTo>
                    <a:pt x="1" y="5916"/>
                    <a:pt x="122" y="6281"/>
                    <a:pt x="396" y="6402"/>
                  </a:cubicBezTo>
                  <a:cubicBezTo>
                    <a:pt x="522" y="6461"/>
                    <a:pt x="657" y="6485"/>
                    <a:pt x="797" y="6485"/>
                  </a:cubicBezTo>
                  <a:cubicBezTo>
                    <a:pt x="1095" y="6485"/>
                    <a:pt x="1413" y="6375"/>
                    <a:pt x="1703" y="6250"/>
                  </a:cubicBezTo>
                  <a:cubicBezTo>
                    <a:pt x="2128" y="6007"/>
                    <a:pt x="2524" y="5612"/>
                    <a:pt x="2858" y="5187"/>
                  </a:cubicBezTo>
                  <a:cubicBezTo>
                    <a:pt x="3162" y="5126"/>
                    <a:pt x="3466" y="5065"/>
                    <a:pt x="3770" y="5004"/>
                  </a:cubicBezTo>
                  <a:cubicBezTo>
                    <a:pt x="3963" y="4949"/>
                    <a:pt x="3930" y="4692"/>
                    <a:pt x="3763" y="4692"/>
                  </a:cubicBezTo>
                  <a:cubicBezTo>
                    <a:pt x="3746" y="4692"/>
                    <a:pt x="3728" y="4695"/>
                    <a:pt x="3709" y="4700"/>
                  </a:cubicBezTo>
                  <a:cubicBezTo>
                    <a:pt x="3496" y="4731"/>
                    <a:pt x="3314" y="4761"/>
                    <a:pt x="3101" y="4822"/>
                  </a:cubicBezTo>
                  <a:cubicBezTo>
                    <a:pt x="3344" y="4457"/>
                    <a:pt x="3587" y="4092"/>
                    <a:pt x="3770" y="3728"/>
                  </a:cubicBezTo>
                  <a:cubicBezTo>
                    <a:pt x="4013" y="3332"/>
                    <a:pt x="4195" y="2937"/>
                    <a:pt x="4378" y="2512"/>
                  </a:cubicBezTo>
                  <a:cubicBezTo>
                    <a:pt x="4469" y="2269"/>
                    <a:pt x="4590" y="2025"/>
                    <a:pt x="4682" y="1691"/>
                  </a:cubicBezTo>
                  <a:cubicBezTo>
                    <a:pt x="4742" y="1661"/>
                    <a:pt x="4773" y="1600"/>
                    <a:pt x="4803" y="1509"/>
                  </a:cubicBezTo>
                  <a:cubicBezTo>
                    <a:pt x="4894" y="1387"/>
                    <a:pt x="4986" y="1266"/>
                    <a:pt x="5046" y="1114"/>
                  </a:cubicBezTo>
                  <a:cubicBezTo>
                    <a:pt x="5190" y="912"/>
                    <a:pt x="5253" y="410"/>
                    <a:pt x="4922" y="410"/>
                  </a:cubicBezTo>
                  <a:cubicBezTo>
                    <a:pt x="4904" y="410"/>
                    <a:pt x="4885" y="411"/>
                    <a:pt x="4864" y="414"/>
                  </a:cubicBezTo>
                  <a:cubicBezTo>
                    <a:pt x="4834" y="414"/>
                    <a:pt x="4773" y="445"/>
                    <a:pt x="4742" y="445"/>
                  </a:cubicBezTo>
                  <a:cubicBezTo>
                    <a:pt x="4742" y="391"/>
                    <a:pt x="4742" y="337"/>
                    <a:pt x="4742" y="262"/>
                  </a:cubicBezTo>
                  <a:lnTo>
                    <a:pt x="4742" y="262"/>
                  </a:lnTo>
                  <a:cubicBezTo>
                    <a:pt x="4744" y="263"/>
                    <a:pt x="4745" y="263"/>
                    <a:pt x="4745" y="263"/>
                  </a:cubicBezTo>
                  <a:cubicBezTo>
                    <a:pt x="4748" y="263"/>
                    <a:pt x="4748" y="254"/>
                    <a:pt x="4742" y="232"/>
                  </a:cubicBezTo>
                  <a:cubicBezTo>
                    <a:pt x="4742" y="242"/>
                    <a:pt x="4742" y="252"/>
                    <a:pt x="4742" y="262"/>
                  </a:cubicBezTo>
                  <a:lnTo>
                    <a:pt x="4742" y="262"/>
                  </a:lnTo>
                  <a:cubicBezTo>
                    <a:pt x="4722" y="244"/>
                    <a:pt x="4638" y="73"/>
                    <a:pt x="4590" y="50"/>
                  </a:cubicBezTo>
                  <a:cubicBezTo>
                    <a:pt x="4556" y="15"/>
                    <a:pt x="4516" y="0"/>
                    <a:pt x="447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36"/>
          <p:cNvGrpSpPr/>
          <p:nvPr/>
        </p:nvGrpSpPr>
        <p:grpSpPr>
          <a:xfrm rot="1166325">
            <a:off x="2794914" y="2830840"/>
            <a:ext cx="349450" cy="344610"/>
            <a:chOff x="588850" y="618775"/>
            <a:chExt cx="703975" cy="694225"/>
          </a:xfrm>
        </p:grpSpPr>
        <p:sp>
          <p:nvSpPr>
            <p:cNvPr id="693" name="Google Shape;693;p36"/>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6"/>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 name="Google Shape;695;p36"/>
          <p:cNvGrpSpPr/>
          <p:nvPr/>
        </p:nvGrpSpPr>
        <p:grpSpPr>
          <a:xfrm>
            <a:off x="2456625" y="3279125"/>
            <a:ext cx="175100" cy="143475"/>
            <a:chOff x="1808250" y="1643825"/>
            <a:chExt cx="175100" cy="143475"/>
          </a:xfrm>
        </p:grpSpPr>
        <p:sp>
          <p:nvSpPr>
            <p:cNvPr id="696" name="Google Shape;696;p36"/>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6"/>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36"/>
          <p:cNvGrpSpPr/>
          <p:nvPr/>
        </p:nvGrpSpPr>
        <p:grpSpPr>
          <a:xfrm>
            <a:off x="6007025" y="2947850"/>
            <a:ext cx="420575" cy="596000"/>
            <a:chOff x="6007025" y="2947850"/>
            <a:chExt cx="420575" cy="596000"/>
          </a:xfrm>
        </p:grpSpPr>
        <p:grpSp>
          <p:nvGrpSpPr>
            <p:cNvPr id="699" name="Google Shape;699;p36"/>
            <p:cNvGrpSpPr/>
            <p:nvPr/>
          </p:nvGrpSpPr>
          <p:grpSpPr>
            <a:xfrm>
              <a:off x="6007025" y="3372300"/>
              <a:ext cx="193200" cy="171550"/>
              <a:chOff x="1141700" y="1345000"/>
              <a:chExt cx="193200" cy="171550"/>
            </a:xfrm>
          </p:grpSpPr>
          <p:sp>
            <p:nvSpPr>
              <p:cNvPr id="700" name="Google Shape;700;p36"/>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6"/>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 name="Google Shape;702;p36"/>
            <p:cNvGrpSpPr/>
            <p:nvPr/>
          </p:nvGrpSpPr>
          <p:grpSpPr>
            <a:xfrm>
              <a:off x="6162350" y="2947850"/>
              <a:ext cx="265250" cy="244300"/>
              <a:chOff x="1139600" y="850250"/>
              <a:chExt cx="265250" cy="244300"/>
            </a:xfrm>
          </p:grpSpPr>
          <p:sp>
            <p:nvSpPr>
              <p:cNvPr id="703" name="Google Shape;703;p36"/>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6"/>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grpSp>
        <p:nvGrpSpPr>
          <p:cNvPr id="1040" name="Google Shape;1040;p42"/>
          <p:cNvGrpSpPr/>
          <p:nvPr/>
        </p:nvGrpSpPr>
        <p:grpSpPr>
          <a:xfrm>
            <a:off x="7316141" y="2669750"/>
            <a:ext cx="1827859" cy="2473750"/>
            <a:chOff x="5122175" y="1359750"/>
            <a:chExt cx="1135175" cy="1536300"/>
          </a:xfrm>
        </p:grpSpPr>
        <p:sp>
          <p:nvSpPr>
            <p:cNvPr id="1041" name="Google Shape;1041;p42"/>
            <p:cNvSpPr/>
            <p:nvPr/>
          </p:nvSpPr>
          <p:spPr>
            <a:xfrm>
              <a:off x="5122175" y="2589475"/>
              <a:ext cx="941100" cy="306575"/>
            </a:xfrm>
            <a:custGeom>
              <a:avLst/>
              <a:gdLst/>
              <a:ahLst/>
              <a:cxnLst/>
              <a:rect l="l" t="t" r="r" b="b"/>
              <a:pathLst>
                <a:path w="37644" h="12263" extrusionOk="0">
                  <a:moveTo>
                    <a:pt x="211" y="9612"/>
                  </a:moveTo>
                  <a:cubicBezTo>
                    <a:pt x="211" y="9612"/>
                    <a:pt x="210" y="9614"/>
                    <a:pt x="208" y="9619"/>
                  </a:cubicBezTo>
                  <a:lnTo>
                    <a:pt x="208" y="9619"/>
                  </a:lnTo>
                  <a:cubicBezTo>
                    <a:pt x="210" y="9614"/>
                    <a:pt x="211" y="9612"/>
                    <a:pt x="211" y="9612"/>
                  </a:cubicBezTo>
                  <a:close/>
                  <a:moveTo>
                    <a:pt x="18554" y="0"/>
                  </a:moveTo>
                  <a:cubicBezTo>
                    <a:pt x="15355" y="0"/>
                    <a:pt x="12162" y="517"/>
                    <a:pt x="9175" y="1654"/>
                  </a:cubicBezTo>
                  <a:cubicBezTo>
                    <a:pt x="7580" y="2261"/>
                    <a:pt x="6044" y="3047"/>
                    <a:pt x="4770" y="4190"/>
                  </a:cubicBezTo>
                  <a:cubicBezTo>
                    <a:pt x="2999" y="5782"/>
                    <a:pt x="1869" y="7980"/>
                    <a:pt x="184" y="9669"/>
                  </a:cubicBezTo>
                  <a:lnTo>
                    <a:pt x="184" y="9669"/>
                  </a:lnTo>
                  <a:cubicBezTo>
                    <a:pt x="195" y="9645"/>
                    <a:pt x="203" y="9627"/>
                    <a:pt x="208" y="9619"/>
                  </a:cubicBezTo>
                  <a:lnTo>
                    <a:pt x="208" y="9619"/>
                  </a:lnTo>
                  <a:cubicBezTo>
                    <a:pt x="203" y="9628"/>
                    <a:pt x="192" y="9647"/>
                    <a:pt x="174" y="9679"/>
                  </a:cubicBezTo>
                  <a:cubicBezTo>
                    <a:pt x="178" y="9676"/>
                    <a:pt x="181" y="9672"/>
                    <a:pt x="184" y="9669"/>
                  </a:cubicBezTo>
                  <a:lnTo>
                    <a:pt x="184" y="9669"/>
                  </a:lnTo>
                  <a:cubicBezTo>
                    <a:pt x="127" y="9796"/>
                    <a:pt x="0" y="10116"/>
                    <a:pt x="8" y="10441"/>
                  </a:cubicBezTo>
                  <a:cubicBezTo>
                    <a:pt x="24" y="10440"/>
                    <a:pt x="40" y="10440"/>
                    <a:pt x="56" y="10440"/>
                  </a:cubicBezTo>
                  <a:cubicBezTo>
                    <a:pt x="1753" y="10440"/>
                    <a:pt x="3925" y="12263"/>
                    <a:pt x="5619" y="12263"/>
                  </a:cubicBezTo>
                  <a:cubicBezTo>
                    <a:pt x="5630" y="12263"/>
                    <a:pt x="5640" y="12263"/>
                    <a:pt x="5651" y="12262"/>
                  </a:cubicBezTo>
                  <a:cubicBezTo>
                    <a:pt x="7938" y="12216"/>
                    <a:pt x="10030" y="11380"/>
                    <a:pt x="12320" y="11380"/>
                  </a:cubicBezTo>
                  <a:cubicBezTo>
                    <a:pt x="12367" y="11380"/>
                    <a:pt x="12414" y="11381"/>
                    <a:pt x="12462" y="11381"/>
                  </a:cubicBezTo>
                  <a:cubicBezTo>
                    <a:pt x="14778" y="11414"/>
                    <a:pt x="17076" y="11442"/>
                    <a:pt x="19363" y="11442"/>
                  </a:cubicBezTo>
                  <a:cubicBezTo>
                    <a:pt x="25472" y="11442"/>
                    <a:pt x="31510" y="11242"/>
                    <a:pt x="37643" y="10393"/>
                  </a:cubicBezTo>
                  <a:cubicBezTo>
                    <a:pt x="36941" y="8429"/>
                    <a:pt x="35441" y="6881"/>
                    <a:pt x="33893" y="5500"/>
                  </a:cubicBezTo>
                  <a:cubicBezTo>
                    <a:pt x="32202" y="3999"/>
                    <a:pt x="30369" y="2618"/>
                    <a:pt x="28297" y="1725"/>
                  </a:cubicBezTo>
                  <a:cubicBezTo>
                    <a:pt x="26785" y="1059"/>
                    <a:pt x="25154" y="666"/>
                    <a:pt x="23511" y="404"/>
                  </a:cubicBezTo>
                  <a:cubicBezTo>
                    <a:pt x="21875" y="139"/>
                    <a:pt x="20214" y="0"/>
                    <a:pt x="18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2"/>
            <p:cNvSpPr/>
            <p:nvPr/>
          </p:nvSpPr>
          <p:spPr>
            <a:xfrm>
              <a:off x="5157475" y="1879825"/>
              <a:ext cx="1020100" cy="875025"/>
            </a:xfrm>
            <a:custGeom>
              <a:avLst/>
              <a:gdLst/>
              <a:ahLst/>
              <a:cxnLst/>
              <a:rect l="l" t="t" r="r" b="b"/>
              <a:pathLst>
                <a:path w="40804" h="35001" extrusionOk="0">
                  <a:moveTo>
                    <a:pt x="6894" y="1"/>
                  </a:moveTo>
                  <a:lnTo>
                    <a:pt x="6894" y="1"/>
                  </a:lnTo>
                  <a:cubicBezTo>
                    <a:pt x="6109" y="143"/>
                    <a:pt x="4477" y="739"/>
                    <a:pt x="3703" y="1060"/>
                  </a:cubicBezTo>
                  <a:cubicBezTo>
                    <a:pt x="2334" y="4061"/>
                    <a:pt x="1132" y="7180"/>
                    <a:pt x="572" y="10442"/>
                  </a:cubicBezTo>
                  <a:cubicBezTo>
                    <a:pt x="1" y="13705"/>
                    <a:pt x="72" y="17122"/>
                    <a:pt x="1191" y="20241"/>
                  </a:cubicBezTo>
                  <a:cubicBezTo>
                    <a:pt x="2513" y="23908"/>
                    <a:pt x="5299" y="27040"/>
                    <a:pt x="8799" y="28778"/>
                  </a:cubicBezTo>
                  <a:cubicBezTo>
                    <a:pt x="9311" y="29028"/>
                    <a:pt x="9871" y="29278"/>
                    <a:pt x="10204" y="29754"/>
                  </a:cubicBezTo>
                  <a:cubicBezTo>
                    <a:pt x="10466" y="30123"/>
                    <a:pt x="10538" y="30600"/>
                    <a:pt x="10669" y="31040"/>
                  </a:cubicBezTo>
                  <a:cubicBezTo>
                    <a:pt x="11379" y="33422"/>
                    <a:pt x="13885" y="35000"/>
                    <a:pt x="16364" y="35000"/>
                  </a:cubicBezTo>
                  <a:cubicBezTo>
                    <a:pt x="16462" y="35000"/>
                    <a:pt x="16560" y="34998"/>
                    <a:pt x="16657" y="34993"/>
                  </a:cubicBezTo>
                  <a:cubicBezTo>
                    <a:pt x="19229" y="34850"/>
                    <a:pt x="21575" y="33183"/>
                    <a:pt x="22908" y="30992"/>
                  </a:cubicBezTo>
                  <a:cubicBezTo>
                    <a:pt x="23087" y="30707"/>
                    <a:pt x="23254" y="30397"/>
                    <a:pt x="23504" y="30183"/>
                  </a:cubicBezTo>
                  <a:cubicBezTo>
                    <a:pt x="23789" y="29933"/>
                    <a:pt x="24158" y="29826"/>
                    <a:pt x="24516" y="29695"/>
                  </a:cubicBezTo>
                  <a:cubicBezTo>
                    <a:pt x="27778" y="28552"/>
                    <a:pt x="30623" y="26254"/>
                    <a:pt x="32445" y="23301"/>
                  </a:cubicBezTo>
                  <a:cubicBezTo>
                    <a:pt x="32600" y="23051"/>
                    <a:pt x="32779" y="22765"/>
                    <a:pt x="33076" y="22718"/>
                  </a:cubicBezTo>
                  <a:cubicBezTo>
                    <a:pt x="33100" y="22714"/>
                    <a:pt x="33124" y="22713"/>
                    <a:pt x="33148" y="22713"/>
                  </a:cubicBezTo>
                  <a:cubicBezTo>
                    <a:pt x="33300" y="22713"/>
                    <a:pt x="33446" y="22773"/>
                    <a:pt x="33600" y="22825"/>
                  </a:cubicBezTo>
                  <a:cubicBezTo>
                    <a:pt x="34075" y="22989"/>
                    <a:pt x="34571" y="23065"/>
                    <a:pt x="35070" y="23065"/>
                  </a:cubicBezTo>
                  <a:cubicBezTo>
                    <a:pt x="36349" y="23065"/>
                    <a:pt x="37646" y="22563"/>
                    <a:pt x="38648" y="21741"/>
                  </a:cubicBezTo>
                  <a:cubicBezTo>
                    <a:pt x="39720" y="20860"/>
                    <a:pt x="40506" y="19586"/>
                    <a:pt x="40660" y="18217"/>
                  </a:cubicBezTo>
                  <a:cubicBezTo>
                    <a:pt x="40803" y="16836"/>
                    <a:pt x="40244" y="15360"/>
                    <a:pt x="39113" y="14550"/>
                  </a:cubicBezTo>
                  <a:cubicBezTo>
                    <a:pt x="38572" y="14169"/>
                    <a:pt x="37905" y="13973"/>
                    <a:pt x="37242" y="13973"/>
                  </a:cubicBezTo>
                  <a:cubicBezTo>
                    <a:pt x="36516" y="13973"/>
                    <a:pt x="35796" y="14208"/>
                    <a:pt x="35255" y="14693"/>
                  </a:cubicBezTo>
                  <a:cubicBezTo>
                    <a:pt x="35136" y="12407"/>
                    <a:pt x="35612" y="10097"/>
                    <a:pt x="36636" y="8049"/>
                  </a:cubicBezTo>
                  <a:lnTo>
                    <a:pt x="36636" y="8049"/>
                  </a:lnTo>
                  <a:cubicBezTo>
                    <a:pt x="36440" y="8082"/>
                    <a:pt x="36242" y="8097"/>
                    <a:pt x="36045" y="8097"/>
                  </a:cubicBezTo>
                  <a:cubicBezTo>
                    <a:pt x="33999" y="8097"/>
                    <a:pt x="32010" y="6410"/>
                    <a:pt x="31814" y="4346"/>
                  </a:cubicBezTo>
                  <a:cubicBezTo>
                    <a:pt x="31247" y="4643"/>
                    <a:pt x="30618" y="4780"/>
                    <a:pt x="29984" y="4780"/>
                  </a:cubicBezTo>
                  <a:cubicBezTo>
                    <a:pt x="28276" y="4780"/>
                    <a:pt x="26533" y="3780"/>
                    <a:pt x="25873" y="2191"/>
                  </a:cubicBezTo>
                  <a:cubicBezTo>
                    <a:pt x="25005" y="3195"/>
                    <a:pt x="23678" y="3786"/>
                    <a:pt x="22352" y="3786"/>
                  </a:cubicBezTo>
                  <a:cubicBezTo>
                    <a:pt x="22168" y="3786"/>
                    <a:pt x="21984" y="3774"/>
                    <a:pt x="21801" y="3751"/>
                  </a:cubicBezTo>
                  <a:cubicBezTo>
                    <a:pt x="20301" y="3560"/>
                    <a:pt x="18920" y="2572"/>
                    <a:pt x="18253" y="1215"/>
                  </a:cubicBezTo>
                  <a:cubicBezTo>
                    <a:pt x="17300" y="2120"/>
                    <a:pt x="16205" y="2858"/>
                    <a:pt x="15050" y="3430"/>
                  </a:cubicBezTo>
                  <a:cubicBezTo>
                    <a:pt x="14416" y="3711"/>
                    <a:pt x="13802" y="3835"/>
                    <a:pt x="13203" y="3835"/>
                  </a:cubicBezTo>
                  <a:cubicBezTo>
                    <a:pt x="11375" y="3835"/>
                    <a:pt x="9697" y="2677"/>
                    <a:pt x="8073" y="1322"/>
                  </a:cubicBezTo>
                  <a:cubicBezTo>
                    <a:pt x="7502" y="846"/>
                    <a:pt x="6847" y="739"/>
                    <a:pt x="6894" y="1"/>
                  </a:cubicBezTo>
                  <a:close/>
                </a:path>
              </a:pathLst>
            </a:custGeom>
            <a:solidFill>
              <a:srgbClr val="CE7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2"/>
            <p:cNvSpPr/>
            <p:nvPr/>
          </p:nvSpPr>
          <p:spPr>
            <a:xfrm>
              <a:off x="5659325" y="2282375"/>
              <a:ext cx="226850" cy="203400"/>
            </a:xfrm>
            <a:custGeom>
              <a:avLst/>
              <a:gdLst/>
              <a:ahLst/>
              <a:cxnLst/>
              <a:rect l="l" t="t" r="r" b="b"/>
              <a:pathLst>
                <a:path w="9074" h="8136" extrusionOk="0">
                  <a:moveTo>
                    <a:pt x="4680" y="0"/>
                  </a:moveTo>
                  <a:cubicBezTo>
                    <a:pt x="3834" y="0"/>
                    <a:pt x="2986" y="233"/>
                    <a:pt x="2275" y="698"/>
                  </a:cubicBezTo>
                  <a:cubicBezTo>
                    <a:pt x="774" y="1698"/>
                    <a:pt x="1" y="3663"/>
                    <a:pt x="393" y="5425"/>
                  </a:cubicBezTo>
                  <a:cubicBezTo>
                    <a:pt x="477" y="5830"/>
                    <a:pt x="620" y="6223"/>
                    <a:pt x="858" y="6580"/>
                  </a:cubicBezTo>
                  <a:cubicBezTo>
                    <a:pt x="1108" y="6949"/>
                    <a:pt x="1453" y="7259"/>
                    <a:pt x="1834" y="7497"/>
                  </a:cubicBezTo>
                  <a:cubicBezTo>
                    <a:pt x="2512" y="7928"/>
                    <a:pt x="3306" y="8135"/>
                    <a:pt x="4104" y="8135"/>
                  </a:cubicBezTo>
                  <a:cubicBezTo>
                    <a:pt x="5353" y="8135"/>
                    <a:pt x="6609" y="7627"/>
                    <a:pt x="7430" y="6675"/>
                  </a:cubicBezTo>
                  <a:cubicBezTo>
                    <a:pt x="8775" y="5115"/>
                    <a:pt x="9073" y="2246"/>
                    <a:pt x="7335" y="889"/>
                  </a:cubicBezTo>
                  <a:cubicBezTo>
                    <a:pt x="6584" y="296"/>
                    <a:pt x="5633" y="0"/>
                    <a:pt x="4680" y="0"/>
                  </a:cubicBezTo>
                  <a:close/>
                </a:path>
              </a:pathLst>
            </a:custGeom>
            <a:solidFill>
              <a:srgbClr val="FF5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2"/>
            <p:cNvSpPr/>
            <p:nvPr/>
          </p:nvSpPr>
          <p:spPr>
            <a:xfrm>
              <a:off x="5179200" y="2168100"/>
              <a:ext cx="188750" cy="185225"/>
            </a:xfrm>
            <a:custGeom>
              <a:avLst/>
              <a:gdLst/>
              <a:ahLst/>
              <a:cxnLst/>
              <a:rect l="l" t="t" r="r" b="b"/>
              <a:pathLst>
                <a:path w="7550" h="7409" extrusionOk="0">
                  <a:moveTo>
                    <a:pt x="3640" y="0"/>
                  </a:moveTo>
                  <a:cubicBezTo>
                    <a:pt x="3538" y="0"/>
                    <a:pt x="3436" y="6"/>
                    <a:pt x="3335" y="19"/>
                  </a:cubicBezTo>
                  <a:cubicBezTo>
                    <a:pt x="2775" y="102"/>
                    <a:pt x="2263" y="376"/>
                    <a:pt x="1799" y="697"/>
                  </a:cubicBezTo>
                  <a:cubicBezTo>
                    <a:pt x="1120" y="1162"/>
                    <a:pt x="513" y="1769"/>
                    <a:pt x="227" y="2531"/>
                  </a:cubicBezTo>
                  <a:cubicBezTo>
                    <a:pt x="36" y="3055"/>
                    <a:pt x="1" y="3626"/>
                    <a:pt x="60" y="4186"/>
                  </a:cubicBezTo>
                  <a:cubicBezTo>
                    <a:pt x="108" y="4829"/>
                    <a:pt x="275" y="5484"/>
                    <a:pt x="679" y="5984"/>
                  </a:cubicBezTo>
                  <a:cubicBezTo>
                    <a:pt x="989" y="6376"/>
                    <a:pt x="1441" y="6662"/>
                    <a:pt x="1894" y="6877"/>
                  </a:cubicBezTo>
                  <a:cubicBezTo>
                    <a:pt x="2576" y="7203"/>
                    <a:pt x="3341" y="7409"/>
                    <a:pt x="4091" y="7409"/>
                  </a:cubicBezTo>
                  <a:cubicBezTo>
                    <a:pt x="4546" y="7409"/>
                    <a:pt x="4996" y="7333"/>
                    <a:pt x="5418" y="7162"/>
                  </a:cubicBezTo>
                  <a:cubicBezTo>
                    <a:pt x="6668" y="6662"/>
                    <a:pt x="7526" y="5353"/>
                    <a:pt x="7537" y="4007"/>
                  </a:cubicBezTo>
                  <a:cubicBezTo>
                    <a:pt x="7549" y="2662"/>
                    <a:pt x="6918" y="1031"/>
                    <a:pt x="5644" y="519"/>
                  </a:cubicBezTo>
                  <a:cubicBezTo>
                    <a:pt x="5002" y="260"/>
                    <a:pt x="4323" y="0"/>
                    <a:pt x="3640" y="0"/>
                  </a:cubicBezTo>
                  <a:close/>
                </a:path>
              </a:pathLst>
            </a:custGeom>
            <a:solidFill>
              <a:srgbClr val="FF5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2"/>
            <p:cNvSpPr/>
            <p:nvPr/>
          </p:nvSpPr>
          <p:spPr>
            <a:xfrm>
              <a:off x="5457825" y="2181950"/>
              <a:ext cx="101225" cy="83175"/>
            </a:xfrm>
            <a:custGeom>
              <a:avLst/>
              <a:gdLst/>
              <a:ahLst/>
              <a:cxnLst/>
              <a:rect l="l" t="t" r="r" b="b"/>
              <a:pathLst>
                <a:path w="4049" h="3327" extrusionOk="0">
                  <a:moveTo>
                    <a:pt x="1941" y="0"/>
                  </a:moveTo>
                  <a:cubicBezTo>
                    <a:pt x="1393" y="0"/>
                    <a:pt x="845" y="262"/>
                    <a:pt x="500" y="679"/>
                  </a:cubicBezTo>
                  <a:cubicBezTo>
                    <a:pt x="143" y="1108"/>
                    <a:pt x="0" y="1727"/>
                    <a:pt x="214" y="2239"/>
                  </a:cubicBezTo>
                  <a:cubicBezTo>
                    <a:pt x="417" y="2727"/>
                    <a:pt x="905" y="3036"/>
                    <a:pt x="1405" y="3203"/>
                  </a:cubicBezTo>
                  <a:cubicBezTo>
                    <a:pt x="1661" y="3283"/>
                    <a:pt x="1927" y="3327"/>
                    <a:pt x="2192" y="3327"/>
                  </a:cubicBezTo>
                  <a:cubicBezTo>
                    <a:pt x="2481" y="3327"/>
                    <a:pt x="2768" y="3274"/>
                    <a:pt x="3036" y="3155"/>
                  </a:cubicBezTo>
                  <a:cubicBezTo>
                    <a:pt x="3548" y="2941"/>
                    <a:pt x="3953" y="2453"/>
                    <a:pt x="4001" y="1893"/>
                  </a:cubicBezTo>
                  <a:cubicBezTo>
                    <a:pt x="4048" y="1346"/>
                    <a:pt x="3691" y="762"/>
                    <a:pt x="3381" y="691"/>
                  </a:cubicBezTo>
                  <a:cubicBezTo>
                    <a:pt x="3036" y="262"/>
                    <a:pt x="2488" y="0"/>
                    <a:pt x="1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2"/>
            <p:cNvSpPr/>
            <p:nvPr/>
          </p:nvSpPr>
          <p:spPr>
            <a:xfrm>
              <a:off x="5329825" y="1984825"/>
              <a:ext cx="95275" cy="42725"/>
            </a:xfrm>
            <a:custGeom>
              <a:avLst/>
              <a:gdLst/>
              <a:ahLst/>
              <a:cxnLst/>
              <a:rect l="l" t="t" r="r" b="b"/>
              <a:pathLst>
                <a:path w="3811" h="1709" extrusionOk="0">
                  <a:moveTo>
                    <a:pt x="2241" y="0"/>
                  </a:moveTo>
                  <a:cubicBezTo>
                    <a:pt x="1725" y="0"/>
                    <a:pt x="1198" y="149"/>
                    <a:pt x="703" y="325"/>
                  </a:cubicBezTo>
                  <a:cubicBezTo>
                    <a:pt x="417" y="432"/>
                    <a:pt x="96" y="587"/>
                    <a:pt x="36" y="884"/>
                  </a:cubicBezTo>
                  <a:cubicBezTo>
                    <a:pt x="0" y="1087"/>
                    <a:pt x="107" y="1301"/>
                    <a:pt x="274" y="1420"/>
                  </a:cubicBezTo>
                  <a:cubicBezTo>
                    <a:pt x="441" y="1551"/>
                    <a:pt x="643" y="1611"/>
                    <a:pt x="858" y="1646"/>
                  </a:cubicBezTo>
                  <a:cubicBezTo>
                    <a:pt x="1098" y="1691"/>
                    <a:pt x="1341" y="1709"/>
                    <a:pt x="1586" y="1709"/>
                  </a:cubicBezTo>
                  <a:cubicBezTo>
                    <a:pt x="1997" y="1709"/>
                    <a:pt x="2412" y="1659"/>
                    <a:pt x="2822" y="1599"/>
                  </a:cubicBezTo>
                  <a:cubicBezTo>
                    <a:pt x="3025" y="1575"/>
                    <a:pt x="3239" y="1539"/>
                    <a:pt x="3417" y="1444"/>
                  </a:cubicBezTo>
                  <a:cubicBezTo>
                    <a:pt x="3596" y="1349"/>
                    <a:pt x="3763" y="1182"/>
                    <a:pt x="3787" y="980"/>
                  </a:cubicBezTo>
                  <a:cubicBezTo>
                    <a:pt x="3810" y="765"/>
                    <a:pt x="3679" y="551"/>
                    <a:pt x="3513" y="420"/>
                  </a:cubicBezTo>
                  <a:cubicBezTo>
                    <a:pt x="3334" y="289"/>
                    <a:pt x="3132" y="218"/>
                    <a:pt x="2929" y="146"/>
                  </a:cubicBezTo>
                  <a:cubicBezTo>
                    <a:pt x="2834" y="117"/>
                    <a:pt x="2711" y="97"/>
                    <a:pt x="2735" y="97"/>
                  </a:cubicBezTo>
                  <a:cubicBezTo>
                    <a:pt x="2750" y="97"/>
                    <a:pt x="2821" y="104"/>
                    <a:pt x="2989" y="122"/>
                  </a:cubicBezTo>
                  <a:cubicBezTo>
                    <a:pt x="2746" y="36"/>
                    <a:pt x="2495" y="0"/>
                    <a:pt x="2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2"/>
            <p:cNvSpPr/>
            <p:nvPr/>
          </p:nvSpPr>
          <p:spPr>
            <a:xfrm>
              <a:off x="5690575" y="2021950"/>
              <a:ext cx="99450" cy="74600"/>
            </a:xfrm>
            <a:custGeom>
              <a:avLst/>
              <a:gdLst/>
              <a:ahLst/>
              <a:cxnLst/>
              <a:rect l="l" t="t" r="r" b="b"/>
              <a:pathLst>
                <a:path w="3978" h="2984" extrusionOk="0">
                  <a:moveTo>
                    <a:pt x="1270" y="1"/>
                  </a:moveTo>
                  <a:cubicBezTo>
                    <a:pt x="1011" y="1"/>
                    <a:pt x="752" y="61"/>
                    <a:pt x="536" y="197"/>
                  </a:cubicBezTo>
                  <a:cubicBezTo>
                    <a:pt x="203" y="400"/>
                    <a:pt x="1" y="816"/>
                    <a:pt x="96" y="1185"/>
                  </a:cubicBezTo>
                  <a:cubicBezTo>
                    <a:pt x="179" y="1543"/>
                    <a:pt x="501" y="1781"/>
                    <a:pt x="798" y="1983"/>
                  </a:cubicBezTo>
                  <a:cubicBezTo>
                    <a:pt x="1429" y="2376"/>
                    <a:pt x="2108" y="2697"/>
                    <a:pt x="2822" y="2912"/>
                  </a:cubicBezTo>
                  <a:cubicBezTo>
                    <a:pt x="2947" y="2949"/>
                    <a:pt x="3089" y="2983"/>
                    <a:pt x="3224" y="2983"/>
                  </a:cubicBezTo>
                  <a:cubicBezTo>
                    <a:pt x="3347" y="2983"/>
                    <a:pt x="3464" y="2955"/>
                    <a:pt x="3561" y="2876"/>
                  </a:cubicBezTo>
                  <a:cubicBezTo>
                    <a:pt x="3656" y="2805"/>
                    <a:pt x="3715" y="2709"/>
                    <a:pt x="3763" y="2602"/>
                  </a:cubicBezTo>
                  <a:cubicBezTo>
                    <a:pt x="3882" y="2364"/>
                    <a:pt x="3977" y="2102"/>
                    <a:pt x="3930" y="1840"/>
                  </a:cubicBezTo>
                  <a:cubicBezTo>
                    <a:pt x="3922" y="1783"/>
                    <a:pt x="3903" y="1726"/>
                    <a:pt x="3881" y="1678"/>
                  </a:cubicBezTo>
                  <a:lnTo>
                    <a:pt x="3881" y="1678"/>
                  </a:lnTo>
                  <a:cubicBezTo>
                    <a:pt x="3886" y="1442"/>
                    <a:pt x="3672" y="1214"/>
                    <a:pt x="3465" y="1066"/>
                  </a:cubicBezTo>
                  <a:cubicBezTo>
                    <a:pt x="3215" y="876"/>
                    <a:pt x="2953" y="697"/>
                    <a:pt x="2692" y="519"/>
                  </a:cubicBezTo>
                  <a:cubicBezTo>
                    <a:pt x="2370" y="316"/>
                    <a:pt x="2025" y="138"/>
                    <a:pt x="1644" y="42"/>
                  </a:cubicBezTo>
                  <a:cubicBezTo>
                    <a:pt x="1523" y="15"/>
                    <a:pt x="1396" y="1"/>
                    <a:pt x="12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2"/>
            <p:cNvSpPr/>
            <p:nvPr/>
          </p:nvSpPr>
          <p:spPr>
            <a:xfrm>
              <a:off x="5147350" y="1376475"/>
              <a:ext cx="1110000" cy="869800"/>
            </a:xfrm>
            <a:custGeom>
              <a:avLst/>
              <a:gdLst/>
              <a:ahLst/>
              <a:cxnLst/>
              <a:rect l="l" t="t" r="r" b="b"/>
              <a:pathLst>
                <a:path w="44400" h="34792" extrusionOk="0">
                  <a:moveTo>
                    <a:pt x="15074" y="1"/>
                  </a:moveTo>
                  <a:cubicBezTo>
                    <a:pt x="13610" y="1"/>
                    <a:pt x="12145" y="747"/>
                    <a:pt x="11193" y="1882"/>
                  </a:cubicBezTo>
                  <a:cubicBezTo>
                    <a:pt x="10002" y="3299"/>
                    <a:pt x="9466" y="4514"/>
                    <a:pt x="9204" y="6859"/>
                  </a:cubicBezTo>
                  <a:cubicBezTo>
                    <a:pt x="8471" y="5965"/>
                    <a:pt x="7537" y="5622"/>
                    <a:pt x="6576" y="5622"/>
                  </a:cubicBezTo>
                  <a:cubicBezTo>
                    <a:pt x="5042" y="5622"/>
                    <a:pt x="3441" y="6499"/>
                    <a:pt x="2489" y="7407"/>
                  </a:cubicBezTo>
                  <a:cubicBezTo>
                    <a:pt x="929" y="8871"/>
                    <a:pt x="644" y="11610"/>
                    <a:pt x="2096" y="13169"/>
                  </a:cubicBezTo>
                  <a:cubicBezTo>
                    <a:pt x="406" y="14539"/>
                    <a:pt x="1" y="17241"/>
                    <a:pt x="1215" y="19051"/>
                  </a:cubicBezTo>
                  <a:cubicBezTo>
                    <a:pt x="2035" y="20264"/>
                    <a:pt x="3511" y="20957"/>
                    <a:pt x="4970" y="20957"/>
                  </a:cubicBezTo>
                  <a:cubicBezTo>
                    <a:pt x="5672" y="20957"/>
                    <a:pt x="6371" y="20797"/>
                    <a:pt x="6990" y="20456"/>
                  </a:cubicBezTo>
                  <a:cubicBezTo>
                    <a:pt x="7541" y="22662"/>
                    <a:pt x="9899" y="24069"/>
                    <a:pt x="12171" y="24069"/>
                  </a:cubicBezTo>
                  <a:cubicBezTo>
                    <a:pt x="12254" y="24069"/>
                    <a:pt x="12337" y="24067"/>
                    <a:pt x="12419" y="24064"/>
                  </a:cubicBezTo>
                  <a:cubicBezTo>
                    <a:pt x="14776" y="23945"/>
                    <a:pt x="16908" y="22587"/>
                    <a:pt x="18539" y="20885"/>
                  </a:cubicBezTo>
                  <a:cubicBezTo>
                    <a:pt x="18539" y="22599"/>
                    <a:pt x="20218" y="24004"/>
                    <a:pt x="21932" y="24123"/>
                  </a:cubicBezTo>
                  <a:cubicBezTo>
                    <a:pt x="22044" y="24132"/>
                    <a:pt x="22156" y="24136"/>
                    <a:pt x="22268" y="24136"/>
                  </a:cubicBezTo>
                  <a:cubicBezTo>
                    <a:pt x="23862" y="24136"/>
                    <a:pt x="25383" y="23284"/>
                    <a:pt x="26552" y="22182"/>
                  </a:cubicBezTo>
                  <a:lnTo>
                    <a:pt x="26552" y="22182"/>
                  </a:lnTo>
                  <a:cubicBezTo>
                    <a:pt x="26230" y="23456"/>
                    <a:pt x="27302" y="24802"/>
                    <a:pt x="28600" y="25087"/>
                  </a:cubicBezTo>
                  <a:cubicBezTo>
                    <a:pt x="28842" y="25144"/>
                    <a:pt x="29086" y="25170"/>
                    <a:pt x="29331" y="25170"/>
                  </a:cubicBezTo>
                  <a:cubicBezTo>
                    <a:pt x="30386" y="25170"/>
                    <a:pt x="31440" y="24685"/>
                    <a:pt x="32291" y="24028"/>
                  </a:cubicBezTo>
                  <a:cubicBezTo>
                    <a:pt x="32302" y="26215"/>
                    <a:pt x="34326" y="28186"/>
                    <a:pt x="36507" y="28186"/>
                  </a:cubicBezTo>
                  <a:cubicBezTo>
                    <a:pt x="36558" y="28186"/>
                    <a:pt x="36609" y="28185"/>
                    <a:pt x="36660" y="28183"/>
                  </a:cubicBezTo>
                  <a:lnTo>
                    <a:pt x="36660" y="28183"/>
                  </a:lnTo>
                  <a:cubicBezTo>
                    <a:pt x="35493" y="30219"/>
                    <a:pt x="34279" y="32624"/>
                    <a:pt x="35184" y="34791"/>
                  </a:cubicBezTo>
                  <a:cubicBezTo>
                    <a:pt x="35809" y="34086"/>
                    <a:pt x="36758" y="33679"/>
                    <a:pt x="37706" y="33679"/>
                  </a:cubicBezTo>
                  <a:cubicBezTo>
                    <a:pt x="37878" y="33679"/>
                    <a:pt x="38050" y="33692"/>
                    <a:pt x="38220" y="33720"/>
                  </a:cubicBezTo>
                  <a:cubicBezTo>
                    <a:pt x="38827" y="32386"/>
                    <a:pt x="39899" y="31314"/>
                    <a:pt x="40542" y="30005"/>
                  </a:cubicBezTo>
                  <a:cubicBezTo>
                    <a:pt x="41185" y="28695"/>
                    <a:pt x="41268" y="26885"/>
                    <a:pt x="40113" y="25992"/>
                  </a:cubicBezTo>
                  <a:cubicBezTo>
                    <a:pt x="42554" y="25492"/>
                    <a:pt x="44399" y="22956"/>
                    <a:pt x="44113" y="20480"/>
                  </a:cubicBezTo>
                  <a:cubicBezTo>
                    <a:pt x="43833" y="18045"/>
                    <a:pt x="41538" y="16025"/>
                    <a:pt x="39097" y="16025"/>
                  </a:cubicBezTo>
                  <a:cubicBezTo>
                    <a:pt x="39054" y="16025"/>
                    <a:pt x="39012" y="16026"/>
                    <a:pt x="38970" y="16027"/>
                  </a:cubicBezTo>
                  <a:cubicBezTo>
                    <a:pt x="39065" y="14931"/>
                    <a:pt x="39018" y="13765"/>
                    <a:pt x="38446" y="12824"/>
                  </a:cubicBezTo>
                  <a:cubicBezTo>
                    <a:pt x="37720" y="11610"/>
                    <a:pt x="36232" y="11026"/>
                    <a:pt x="34827" y="10991"/>
                  </a:cubicBezTo>
                  <a:cubicBezTo>
                    <a:pt x="34772" y="10989"/>
                    <a:pt x="34718" y="10988"/>
                    <a:pt x="34664" y="10988"/>
                  </a:cubicBezTo>
                  <a:cubicBezTo>
                    <a:pt x="33305" y="10988"/>
                    <a:pt x="31989" y="11412"/>
                    <a:pt x="30695" y="11824"/>
                  </a:cubicBezTo>
                  <a:cubicBezTo>
                    <a:pt x="31707" y="10038"/>
                    <a:pt x="30552" y="7526"/>
                    <a:pt x="28623" y="6811"/>
                  </a:cubicBezTo>
                  <a:cubicBezTo>
                    <a:pt x="28153" y="6634"/>
                    <a:pt x="27662" y="6552"/>
                    <a:pt x="27168" y="6552"/>
                  </a:cubicBezTo>
                  <a:cubicBezTo>
                    <a:pt x="25639" y="6552"/>
                    <a:pt x="24092" y="7343"/>
                    <a:pt x="23111" y="8550"/>
                  </a:cubicBezTo>
                  <a:cubicBezTo>
                    <a:pt x="23313" y="7288"/>
                    <a:pt x="23123" y="5895"/>
                    <a:pt x="22289" y="4918"/>
                  </a:cubicBezTo>
                  <a:cubicBezTo>
                    <a:pt x="21764" y="4294"/>
                    <a:pt x="20931" y="3913"/>
                    <a:pt x="20128" y="3913"/>
                  </a:cubicBezTo>
                  <a:cubicBezTo>
                    <a:pt x="19676" y="3913"/>
                    <a:pt x="19233" y="4033"/>
                    <a:pt x="18860" y="4299"/>
                  </a:cubicBezTo>
                  <a:cubicBezTo>
                    <a:pt x="19253" y="2513"/>
                    <a:pt x="17884" y="608"/>
                    <a:pt x="16110" y="132"/>
                  </a:cubicBezTo>
                  <a:cubicBezTo>
                    <a:pt x="15769" y="43"/>
                    <a:pt x="15421" y="1"/>
                    <a:pt x="150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2"/>
            <p:cNvSpPr/>
            <p:nvPr/>
          </p:nvSpPr>
          <p:spPr>
            <a:xfrm>
              <a:off x="5144075" y="1518875"/>
              <a:ext cx="944800" cy="566850"/>
            </a:xfrm>
            <a:custGeom>
              <a:avLst/>
              <a:gdLst/>
              <a:ahLst/>
              <a:cxnLst/>
              <a:rect l="l" t="t" r="r" b="b"/>
              <a:pathLst>
                <a:path w="37792" h="22674" extrusionOk="0">
                  <a:moveTo>
                    <a:pt x="4119" y="6571"/>
                  </a:moveTo>
                  <a:cubicBezTo>
                    <a:pt x="4456" y="6571"/>
                    <a:pt x="4777" y="6639"/>
                    <a:pt x="5049" y="6795"/>
                  </a:cubicBezTo>
                  <a:cubicBezTo>
                    <a:pt x="5787" y="7176"/>
                    <a:pt x="5752" y="8176"/>
                    <a:pt x="5061" y="8343"/>
                  </a:cubicBezTo>
                  <a:cubicBezTo>
                    <a:pt x="4719" y="8481"/>
                    <a:pt x="4386" y="8550"/>
                    <a:pt x="4070" y="8550"/>
                  </a:cubicBezTo>
                  <a:cubicBezTo>
                    <a:pt x="3515" y="8550"/>
                    <a:pt x="3009" y="8338"/>
                    <a:pt x="2584" y="7914"/>
                  </a:cubicBezTo>
                  <a:cubicBezTo>
                    <a:pt x="2406" y="7723"/>
                    <a:pt x="2251" y="7509"/>
                    <a:pt x="2108" y="7271"/>
                  </a:cubicBezTo>
                  <a:cubicBezTo>
                    <a:pt x="2654" y="6862"/>
                    <a:pt x="3421" y="6571"/>
                    <a:pt x="4119" y="6571"/>
                  </a:cubicBezTo>
                  <a:close/>
                  <a:moveTo>
                    <a:pt x="8425" y="10501"/>
                  </a:moveTo>
                  <a:cubicBezTo>
                    <a:pt x="9126" y="10501"/>
                    <a:pt x="9637" y="11318"/>
                    <a:pt x="9442" y="12045"/>
                  </a:cubicBezTo>
                  <a:cubicBezTo>
                    <a:pt x="9038" y="13105"/>
                    <a:pt x="8026" y="14081"/>
                    <a:pt x="6871" y="14641"/>
                  </a:cubicBezTo>
                  <a:cubicBezTo>
                    <a:pt x="6633" y="13903"/>
                    <a:pt x="6585" y="13093"/>
                    <a:pt x="6799" y="12295"/>
                  </a:cubicBezTo>
                  <a:cubicBezTo>
                    <a:pt x="7014" y="11533"/>
                    <a:pt x="7478" y="10748"/>
                    <a:pt x="8073" y="10569"/>
                  </a:cubicBezTo>
                  <a:cubicBezTo>
                    <a:pt x="8194" y="10523"/>
                    <a:pt x="8312" y="10501"/>
                    <a:pt x="8425" y="10501"/>
                  </a:cubicBezTo>
                  <a:close/>
                  <a:moveTo>
                    <a:pt x="20180" y="11329"/>
                  </a:moveTo>
                  <a:cubicBezTo>
                    <a:pt x="20455" y="11329"/>
                    <a:pt x="20700" y="11438"/>
                    <a:pt x="20837" y="11664"/>
                  </a:cubicBezTo>
                  <a:cubicBezTo>
                    <a:pt x="21039" y="12081"/>
                    <a:pt x="20670" y="12998"/>
                    <a:pt x="20146" y="13748"/>
                  </a:cubicBezTo>
                  <a:cubicBezTo>
                    <a:pt x="19777" y="14248"/>
                    <a:pt x="19313" y="14760"/>
                    <a:pt x="18765" y="15248"/>
                  </a:cubicBezTo>
                  <a:cubicBezTo>
                    <a:pt x="18289" y="14188"/>
                    <a:pt x="18289" y="13045"/>
                    <a:pt x="18991" y="12057"/>
                  </a:cubicBezTo>
                  <a:cubicBezTo>
                    <a:pt x="19272" y="11583"/>
                    <a:pt x="19761" y="11329"/>
                    <a:pt x="20180" y="11329"/>
                  </a:cubicBezTo>
                  <a:close/>
                  <a:moveTo>
                    <a:pt x="28349" y="13220"/>
                  </a:moveTo>
                  <a:cubicBezTo>
                    <a:pt x="28654" y="13220"/>
                    <a:pt x="28868" y="13410"/>
                    <a:pt x="28814" y="13796"/>
                  </a:cubicBezTo>
                  <a:cubicBezTo>
                    <a:pt x="28659" y="14700"/>
                    <a:pt x="27611" y="15832"/>
                    <a:pt x="26564" y="16463"/>
                  </a:cubicBezTo>
                  <a:cubicBezTo>
                    <a:pt x="26397" y="15617"/>
                    <a:pt x="26623" y="14665"/>
                    <a:pt x="27361" y="13760"/>
                  </a:cubicBezTo>
                  <a:cubicBezTo>
                    <a:pt x="27667" y="13401"/>
                    <a:pt x="28052" y="13220"/>
                    <a:pt x="28349" y="13220"/>
                  </a:cubicBezTo>
                  <a:close/>
                  <a:moveTo>
                    <a:pt x="33743" y="15832"/>
                  </a:moveTo>
                  <a:cubicBezTo>
                    <a:pt x="33767" y="15843"/>
                    <a:pt x="33791" y="15843"/>
                    <a:pt x="33791" y="15843"/>
                  </a:cubicBezTo>
                  <a:cubicBezTo>
                    <a:pt x="33815" y="15855"/>
                    <a:pt x="33850" y="15867"/>
                    <a:pt x="33886" y="15879"/>
                  </a:cubicBezTo>
                  <a:cubicBezTo>
                    <a:pt x="33910" y="15891"/>
                    <a:pt x="33934" y="15903"/>
                    <a:pt x="33946" y="15915"/>
                  </a:cubicBezTo>
                  <a:cubicBezTo>
                    <a:pt x="33957" y="15915"/>
                    <a:pt x="33957" y="15915"/>
                    <a:pt x="33957" y="15927"/>
                  </a:cubicBezTo>
                  <a:cubicBezTo>
                    <a:pt x="34053" y="16022"/>
                    <a:pt x="34029" y="15963"/>
                    <a:pt x="34077" y="16153"/>
                  </a:cubicBezTo>
                  <a:cubicBezTo>
                    <a:pt x="34112" y="16427"/>
                    <a:pt x="33493" y="17320"/>
                    <a:pt x="32874" y="17868"/>
                  </a:cubicBezTo>
                  <a:cubicBezTo>
                    <a:pt x="32755" y="17963"/>
                    <a:pt x="32624" y="18058"/>
                    <a:pt x="32493" y="18153"/>
                  </a:cubicBezTo>
                  <a:cubicBezTo>
                    <a:pt x="32517" y="17606"/>
                    <a:pt x="32672" y="17070"/>
                    <a:pt x="32945" y="16605"/>
                  </a:cubicBezTo>
                  <a:cubicBezTo>
                    <a:pt x="33195" y="16201"/>
                    <a:pt x="33267" y="16046"/>
                    <a:pt x="33600" y="15867"/>
                  </a:cubicBezTo>
                  <a:cubicBezTo>
                    <a:pt x="33624" y="15855"/>
                    <a:pt x="33636" y="15855"/>
                    <a:pt x="33648" y="15843"/>
                  </a:cubicBezTo>
                  <a:cubicBezTo>
                    <a:pt x="33660" y="15843"/>
                    <a:pt x="33672" y="15843"/>
                    <a:pt x="33684" y="15832"/>
                  </a:cubicBezTo>
                  <a:close/>
                  <a:moveTo>
                    <a:pt x="6598" y="0"/>
                  </a:moveTo>
                  <a:cubicBezTo>
                    <a:pt x="5589" y="0"/>
                    <a:pt x="4560" y="306"/>
                    <a:pt x="3692" y="794"/>
                  </a:cubicBezTo>
                  <a:cubicBezTo>
                    <a:pt x="2430" y="1711"/>
                    <a:pt x="1334" y="3056"/>
                    <a:pt x="1084" y="4628"/>
                  </a:cubicBezTo>
                  <a:cubicBezTo>
                    <a:pt x="1001" y="5425"/>
                    <a:pt x="1191" y="6378"/>
                    <a:pt x="1596" y="7176"/>
                  </a:cubicBezTo>
                  <a:cubicBezTo>
                    <a:pt x="525" y="8188"/>
                    <a:pt x="1" y="9807"/>
                    <a:pt x="108" y="11295"/>
                  </a:cubicBezTo>
                  <a:cubicBezTo>
                    <a:pt x="263" y="12474"/>
                    <a:pt x="799" y="13498"/>
                    <a:pt x="1632" y="14224"/>
                  </a:cubicBezTo>
                  <a:cubicBezTo>
                    <a:pt x="2640" y="15056"/>
                    <a:pt x="3755" y="15533"/>
                    <a:pt x="4916" y="15533"/>
                  </a:cubicBezTo>
                  <a:cubicBezTo>
                    <a:pt x="5483" y="15533"/>
                    <a:pt x="6062" y="15419"/>
                    <a:pt x="6645" y="15177"/>
                  </a:cubicBezTo>
                  <a:cubicBezTo>
                    <a:pt x="6680" y="15272"/>
                    <a:pt x="6728" y="15367"/>
                    <a:pt x="6775" y="15462"/>
                  </a:cubicBezTo>
                  <a:cubicBezTo>
                    <a:pt x="7192" y="16344"/>
                    <a:pt x="8061" y="16998"/>
                    <a:pt x="8978" y="17570"/>
                  </a:cubicBezTo>
                  <a:cubicBezTo>
                    <a:pt x="9657" y="17963"/>
                    <a:pt x="10383" y="18296"/>
                    <a:pt x="11181" y="18368"/>
                  </a:cubicBezTo>
                  <a:cubicBezTo>
                    <a:pt x="11636" y="18454"/>
                    <a:pt x="12084" y="18494"/>
                    <a:pt x="12525" y="18494"/>
                  </a:cubicBezTo>
                  <a:cubicBezTo>
                    <a:pt x="14517" y="18494"/>
                    <a:pt x="16358" y="17666"/>
                    <a:pt x="18015" y="16486"/>
                  </a:cubicBezTo>
                  <a:cubicBezTo>
                    <a:pt x="18241" y="16320"/>
                    <a:pt x="18456" y="16141"/>
                    <a:pt x="18682" y="15963"/>
                  </a:cubicBezTo>
                  <a:cubicBezTo>
                    <a:pt x="19027" y="16486"/>
                    <a:pt x="19479" y="16951"/>
                    <a:pt x="20003" y="17296"/>
                  </a:cubicBezTo>
                  <a:cubicBezTo>
                    <a:pt x="20527" y="17629"/>
                    <a:pt x="21099" y="17903"/>
                    <a:pt x="21706" y="18046"/>
                  </a:cubicBezTo>
                  <a:cubicBezTo>
                    <a:pt x="22040" y="18107"/>
                    <a:pt x="22386" y="18134"/>
                    <a:pt x="22733" y="18134"/>
                  </a:cubicBezTo>
                  <a:cubicBezTo>
                    <a:pt x="22991" y="18134"/>
                    <a:pt x="23250" y="18119"/>
                    <a:pt x="23504" y="18094"/>
                  </a:cubicBezTo>
                  <a:cubicBezTo>
                    <a:pt x="24480" y="17987"/>
                    <a:pt x="25456" y="17653"/>
                    <a:pt x="26337" y="17165"/>
                  </a:cubicBezTo>
                  <a:cubicBezTo>
                    <a:pt x="26492" y="17522"/>
                    <a:pt x="26707" y="17868"/>
                    <a:pt x="26992" y="18153"/>
                  </a:cubicBezTo>
                  <a:cubicBezTo>
                    <a:pt x="27761" y="18967"/>
                    <a:pt x="28931" y="19438"/>
                    <a:pt x="30115" y="19438"/>
                  </a:cubicBezTo>
                  <a:cubicBezTo>
                    <a:pt x="30801" y="19438"/>
                    <a:pt x="31492" y="19280"/>
                    <a:pt x="32112" y="18939"/>
                  </a:cubicBezTo>
                  <a:cubicBezTo>
                    <a:pt x="32302" y="19880"/>
                    <a:pt x="32838" y="20761"/>
                    <a:pt x="33660" y="21427"/>
                  </a:cubicBezTo>
                  <a:cubicBezTo>
                    <a:pt x="34112" y="21820"/>
                    <a:pt x="34636" y="22118"/>
                    <a:pt x="35172" y="22380"/>
                  </a:cubicBezTo>
                  <a:cubicBezTo>
                    <a:pt x="35529" y="22578"/>
                    <a:pt x="35920" y="22673"/>
                    <a:pt x="36315" y="22673"/>
                  </a:cubicBezTo>
                  <a:cubicBezTo>
                    <a:pt x="36538" y="22673"/>
                    <a:pt x="36762" y="22643"/>
                    <a:pt x="36982" y="22582"/>
                  </a:cubicBezTo>
                  <a:cubicBezTo>
                    <a:pt x="37208" y="22523"/>
                    <a:pt x="37458" y="22499"/>
                    <a:pt x="37660" y="22380"/>
                  </a:cubicBezTo>
                  <a:cubicBezTo>
                    <a:pt x="37791" y="22297"/>
                    <a:pt x="37779" y="22058"/>
                    <a:pt x="37636" y="21987"/>
                  </a:cubicBezTo>
                  <a:cubicBezTo>
                    <a:pt x="37596" y="21963"/>
                    <a:pt x="37555" y="21954"/>
                    <a:pt x="37514" y="21954"/>
                  </a:cubicBezTo>
                  <a:cubicBezTo>
                    <a:pt x="37436" y="21954"/>
                    <a:pt x="37358" y="21987"/>
                    <a:pt x="37279" y="22011"/>
                  </a:cubicBezTo>
                  <a:cubicBezTo>
                    <a:pt x="36841" y="22112"/>
                    <a:pt x="36573" y="22202"/>
                    <a:pt x="36254" y="22202"/>
                  </a:cubicBezTo>
                  <a:cubicBezTo>
                    <a:pt x="36235" y="22202"/>
                    <a:pt x="36216" y="22202"/>
                    <a:pt x="36196" y="22201"/>
                  </a:cubicBezTo>
                  <a:cubicBezTo>
                    <a:pt x="35731" y="22189"/>
                    <a:pt x="35100" y="21832"/>
                    <a:pt x="34481" y="21463"/>
                  </a:cubicBezTo>
                  <a:cubicBezTo>
                    <a:pt x="33648" y="20939"/>
                    <a:pt x="32898" y="20046"/>
                    <a:pt x="32660" y="19284"/>
                  </a:cubicBezTo>
                  <a:cubicBezTo>
                    <a:pt x="32600" y="19094"/>
                    <a:pt x="32553" y="18903"/>
                    <a:pt x="32529" y="18701"/>
                  </a:cubicBezTo>
                  <a:cubicBezTo>
                    <a:pt x="33005" y="18415"/>
                    <a:pt x="33434" y="18046"/>
                    <a:pt x="33779" y="17606"/>
                  </a:cubicBezTo>
                  <a:cubicBezTo>
                    <a:pt x="34100" y="17260"/>
                    <a:pt x="34398" y="16855"/>
                    <a:pt x="34541" y="16391"/>
                  </a:cubicBezTo>
                  <a:cubicBezTo>
                    <a:pt x="34672" y="15879"/>
                    <a:pt x="34279" y="15379"/>
                    <a:pt x="33755" y="15355"/>
                  </a:cubicBezTo>
                  <a:cubicBezTo>
                    <a:pt x="33362" y="15355"/>
                    <a:pt x="33029" y="15629"/>
                    <a:pt x="32803" y="15927"/>
                  </a:cubicBezTo>
                  <a:cubicBezTo>
                    <a:pt x="32219" y="16713"/>
                    <a:pt x="31981" y="17582"/>
                    <a:pt x="32029" y="18439"/>
                  </a:cubicBezTo>
                  <a:cubicBezTo>
                    <a:pt x="31473" y="18750"/>
                    <a:pt x="30845" y="18978"/>
                    <a:pt x="30241" y="18978"/>
                  </a:cubicBezTo>
                  <a:cubicBezTo>
                    <a:pt x="30198" y="18978"/>
                    <a:pt x="30155" y="18977"/>
                    <a:pt x="30112" y="18975"/>
                  </a:cubicBezTo>
                  <a:cubicBezTo>
                    <a:pt x="28433" y="18963"/>
                    <a:pt x="27171" y="18106"/>
                    <a:pt x="26707" y="16951"/>
                  </a:cubicBezTo>
                  <a:cubicBezTo>
                    <a:pt x="27421" y="16498"/>
                    <a:pt x="28076" y="15951"/>
                    <a:pt x="28600" y="15320"/>
                  </a:cubicBezTo>
                  <a:cubicBezTo>
                    <a:pt x="28981" y="14724"/>
                    <a:pt x="29528" y="13950"/>
                    <a:pt x="29207" y="13224"/>
                  </a:cubicBezTo>
                  <a:cubicBezTo>
                    <a:pt x="29014" y="12883"/>
                    <a:pt x="28699" y="12745"/>
                    <a:pt x="28363" y="12745"/>
                  </a:cubicBezTo>
                  <a:cubicBezTo>
                    <a:pt x="27890" y="12745"/>
                    <a:pt x="27373" y="13017"/>
                    <a:pt x="27088" y="13379"/>
                  </a:cubicBezTo>
                  <a:cubicBezTo>
                    <a:pt x="26278" y="14248"/>
                    <a:pt x="25933" y="15546"/>
                    <a:pt x="26183" y="16689"/>
                  </a:cubicBezTo>
                  <a:cubicBezTo>
                    <a:pt x="25126" y="17299"/>
                    <a:pt x="23939" y="17673"/>
                    <a:pt x="22769" y="17673"/>
                  </a:cubicBezTo>
                  <a:cubicBezTo>
                    <a:pt x="22318" y="17673"/>
                    <a:pt x="21869" y="17618"/>
                    <a:pt x="21432" y="17498"/>
                  </a:cubicBezTo>
                  <a:cubicBezTo>
                    <a:pt x="20575" y="17236"/>
                    <a:pt x="19599" y="16594"/>
                    <a:pt x="19122" y="15891"/>
                  </a:cubicBezTo>
                  <a:cubicBezTo>
                    <a:pt x="19075" y="15832"/>
                    <a:pt x="19039" y="15760"/>
                    <a:pt x="18991" y="15689"/>
                  </a:cubicBezTo>
                  <a:cubicBezTo>
                    <a:pt x="19825" y="14962"/>
                    <a:pt x="20646" y="14058"/>
                    <a:pt x="21123" y="13022"/>
                  </a:cubicBezTo>
                  <a:cubicBezTo>
                    <a:pt x="21325" y="12522"/>
                    <a:pt x="21527" y="11879"/>
                    <a:pt x="21230" y="11379"/>
                  </a:cubicBezTo>
                  <a:cubicBezTo>
                    <a:pt x="20996" y="11024"/>
                    <a:pt x="20581" y="10856"/>
                    <a:pt x="20165" y="10856"/>
                  </a:cubicBezTo>
                  <a:cubicBezTo>
                    <a:pt x="19925" y="10856"/>
                    <a:pt x="19685" y="10912"/>
                    <a:pt x="19479" y="11021"/>
                  </a:cubicBezTo>
                  <a:cubicBezTo>
                    <a:pt x="19015" y="11236"/>
                    <a:pt x="18717" y="11652"/>
                    <a:pt x="18467" y="12081"/>
                  </a:cubicBezTo>
                  <a:cubicBezTo>
                    <a:pt x="18134" y="12617"/>
                    <a:pt x="18051" y="13272"/>
                    <a:pt x="18027" y="13891"/>
                  </a:cubicBezTo>
                  <a:cubicBezTo>
                    <a:pt x="18051" y="14462"/>
                    <a:pt x="18194" y="15022"/>
                    <a:pt x="18444" y="15534"/>
                  </a:cubicBezTo>
                  <a:cubicBezTo>
                    <a:pt x="16806" y="16928"/>
                    <a:pt x="14636" y="18072"/>
                    <a:pt x="12696" y="18072"/>
                  </a:cubicBezTo>
                  <a:cubicBezTo>
                    <a:pt x="12647" y="18072"/>
                    <a:pt x="12598" y="18071"/>
                    <a:pt x="12550" y="18070"/>
                  </a:cubicBezTo>
                  <a:cubicBezTo>
                    <a:pt x="11728" y="18070"/>
                    <a:pt x="11145" y="18010"/>
                    <a:pt x="10335" y="17784"/>
                  </a:cubicBezTo>
                  <a:cubicBezTo>
                    <a:pt x="9752" y="17582"/>
                    <a:pt x="9002" y="17153"/>
                    <a:pt x="8383" y="16701"/>
                  </a:cubicBezTo>
                  <a:cubicBezTo>
                    <a:pt x="7776" y="16284"/>
                    <a:pt x="7311" y="15689"/>
                    <a:pt x="7014" y="15010"/>
                  </a:cubicBezTo>
                  <a:lnTo>
                    <a:pt x="7026" y="15010"/>
                  </a:lnTo>
                  <a:cubicBezTo>
                    <a:pt x="7978" y="14546"/>
                    <a:pt x="8811" y="13855"/>
                    <a:pt x="9419" y="12986"/>
                  </a:cubicBezTo>
                  <a:cubicBezTo>
                    <a:pt x="9764" y="12522"/>
                    <a:pt x="10026" y="11938"/>
                    <a:pt x="9871" y="11343"/>
                  </a:cubicBezTo>
                  <a:cubicBezTo>
                    <a:pt x="9741" y="10569"/>
                    <a:pt x="9082" y="10080"/>
                    <a:pt x="8392" y="10080"/>
                  </a:cubicBezTo>
                  <a:cubicBezTo>
                    <a:pt x="8074" y="10080"/>
                    <a:pt x="7748" y="10185"/>
                    <a:pt x="7466" y="10414"/>
                  </a:cubicBezTo>
                  <a:cubicBezTo>
                    <a:pt x="6240" y="11474"/>
                    <a:pt x="6013" y="13284"/>
                    <a:pt x="6502" y="14808"/>
                  </a:cubicBezTo>
                  <a:cubicBezTo>
                    <a:pt x="5948" y="15027"/>
                    <a:pt x="5376" y="15156"/>
                    <a:pt x="4822" y="15156"/>
                  </a:cubicBezTo>
                  <a:cubicBezTo>
                    <a:pt x="4625" y="15156"/>
                    <a:pt x="4430" y="15140"/>
                    <a:pt x="4239" y="15105"/>
                  </a:cubicBezTo>
                  <a:cubicBezTo>
                    <a:pt x="3120" y="14867"/>
                    <a:pt x="2096" y="14308"/>
                    <a:pt x="1358" y="13415"/>
                  </a:cubicBezTo>
                  <a:cubicBezTo>
                    <a:pt x="489" y="12248"/>
                    <a:pt x="287" y="10795"/>
                    <a:pt x="739" y="9390"/>
                  </a:cubicBezTo>
                  <a:cubicBezTo>
                    <a:pt x="977" y="8712"/>
                    <a:pt x="1287" y="8081"/>
                    <a:pt x="1811" y="7545"/>
                  </a:cubicBezTo>
                  <a:cubicBezTo>
                    <a:pt x="2168" y="8116"/>
                    <a:pt x="2644" y="8581"/>
                    <a:pt x="3216" y="8807"/>
                  </a:cubicBezTo>
                  <a:cubicBezTo>
                    <a:pt x="3507" y="8914"/>
                    <a:pt x="3814" y="8968"/>
                    <a:pt x="4120" y="8968"/>
                  </a:cubicBezTo>
                  <a:cubicBezTo>
                    <a:pt x="4427" y="8968"/>
                    <a:pt x="4734" y="8914"/>
                    <a:pt x="5025" y="8807"/>
                  </a:cubicBezTo>
                  <a:cubicBezTo>
                    <a:pt x="5502" y="8688"/>
                    <a:pt x="5930" y="8390"/>
                    <a:pt x="6013" y="7890"/>
                  </a:cubicBezTo>
                  <a:cubicBezTo>
                    <a:pt x="6158" y="6725"/>
                    <a:pt x="5098" y="6159"/>
                    <a:pt x="4084" y="6159"/>
                  </a:cubicBezTo>
                  <a:cubicBezTo>
                    <a:pt x="3927" y="6159"/>
                    <a:pt x="3771" y="6172"/>
                    <a:pt x="3620" y="6199"/>
                  </a:cubicBezTo>
                  <a:cubicBezTo>
                    <a:pt x="2965" y="6283"/>
                    <a:pt x="2382" y="6545"/>
                    <a:pt x="1906" y="6914"/>
                  </a:cubicBezTo>
                  <a:cubicBezTo>
                    <a:pt x="1537" y="6164"/>
                    <a:pt x="1358" y="5306"/>
                    <a:pt x="1465" y="4568"/>
                  </a:cubicBezTo>
                  <a:cubicBezTo>
                    <a:pt x="1739" y="3199"/>
                    <a:pt x="2549" y="2163"/>
                    <a:pt x="3668" y="1223"/>
                  </a:cubicBezTo>
                  <a:cubicBezTo>
                    <a:pt x="4192" y="842"/>
                    <a:pt x="4978" y="544"/>
                    <a:pt x="5752" y="365"/>
                  </a:cubicBezTo>
                  <a:cubicBezTo>
                    <a:pt x="6004" y="310"/>
                    <a:pt x="6332" y="286"/>
                    <a:pt x="6658" y="286"/>
                  </a:cubicBezTo>
                  <a:cubicBezTo>
                    <a:pt x="6963" y="286"/>
                    <a:pt x="7266" y="307"/>
                    <a:pt x="7502" y="342"/>
                  </a:cubicBezTo>
                  <a:cubicBezTo>
                    <a:pt x="8026" y="437"/>
                    <a:pt x="8395" y="615"/>
                    <a:pt x="8847" y="913"/>
                  </a:cubicBezTo>
                  <a:cubicBezTo>
                    <a:pt x="8899" y="944"/>
                    <a:pt x="8961" y="1012"/>
                    <a:pt x="9032" y="1012"/>
                  </a:cubicBezTo>
                  <a:cubicBezTo>
                    <a:pt x="9041" y="1012"/>
                    <a:pt x="9051" y="1011"/>
                    <a:pt x="9061" y="1008"/>
                  </a:cubicBezTo>
                  <a:cubicBezTo>
                    <a:pt x="9157" y="984"/>
                    <a:pt x="9169" y="830"/>
                    <a:pt x="9085" y="794"/>
                  </a:cubicBezTo>
                  <a:cubicBezTo>
                    <a:pt x="8355" y="237"/>
                    <a:pt x="7485" y="0"/>
                    <a:pt x="6598"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2"/>
            <p:cNvSpPr/>
            <p:nvPr/>
          </p:nvSpPr>
          <p:spPr>
            <a:xfrm>
              <a:off x="5372975" y="1359750"/>
              <a:ext cx="876925" cy="849225"/>
            </a:xfrm>
            <a:custGeom>
              <a:avLst/>
              <a:gdLst/>
              <a:ahLst/>
              <a:cxnLst/>
              <a:rect l="l" t="t" r="r" b="b"/>
              <a:pathLst>
                <a:path w="35077" h="33969" extrusionOk="0">
                  <a:moveTo>
                    <a:pt x="9859" y="4123"/>
                  </a:moveTo>
                  <a:cubicBezTo>
                    <a:pt x="9692" y="5564"/>
                    <a:pt x="8776" y="7254"/>
                    <a:pt x="7752" y="8004"/>
                  </a:cubicBezTo>
                  <a:cubicBezTo>
                    <a:pt x="7517" y="8167"/>
                    <a:pt x="7279" y="8235"/>
                    <a:pt x="7097" y="8235"/>
                  </a:cubicBezTo>
                  <a:cubicBezTo>
                    <a:pt x="6918" y="8235"/>
                    <a:pt x="6793" y="8170"/>
                    <a:pt x="6775" y="8064"/>
                  </a:cubicBezTo>
                  <a:cubicBezTo>
                    <a:pt x="6656" y="7635"/>
                    <a:pt x="6835" y="6861"/>
                    <a:pt x="7025" y="6445"/>
                  </a:cubicBezTo>
                  <a:cubicBezTo>
                    <a:pt x="7525" y="5397"/>
                    <a:pt x="8311" y="4766"/>
                    <a:pt x="9407" y="4313"/>
                  </a:cubicBezTo>
                  <a:cubicBezTo>
                    <a:pt x="9561" y="4242"/>
                    <a:pt x="9716" y="4182"/>
                    <a:pt x="9859" y="4123"/>
                  </a:cubicBezTo>
                  <a:close/>
                  <a:moveTo>
                    <a:pt x="29612" y="16601"/>
                  </a:moveTo>
                  <a:lnTo>
                    <a:pt x="29612" y="16601"/>
                  </a:lnTo>
                  <a:cubicBezTo>
                    <a:pt x="29469" y="17148"/>
                    <a:pt x="29183" y="17648"/>
                    <a:pt x="28719" y="18053"/>
                  </a:cubicBezTo>
                  <a:cubicBezTo>
                    <a:pt x="28449" y="18274"/>
                    <a:pt x="28214" y="18378"/>
                    <a:pt x="28021" y="18378"/>
                  </a:cubicBezTo>
                  <a:cubicBezTo>
                    <a:pt x="27840" y="18378"/>
                    <a:pt x="27698" y="18286"/>
                    <a:pt x="27599" y="18113"/>
                  </a:cubicBezTo>
                  <a:cubicBezTo>
                    <a:pt x="27528" y="17434"/>
                    <a:pt x="28516" y="16672"/>
                    <a:pt x="29612" y="16601"/>
                  </a:cubicBezTo>
                  <a:close/>
                  <a:moveTo>
                    <a:pt x="6288" y="1"/>
                  </a:moveTo>
                  <a:cubicBezTo>
                    <a:pt x="5930" y="1"/>
                    <a:pt x="5573" y="38"/>
                    <a:pt x="5228" y="110"/>
                  </a:cubicBezTo>
                  <a:cubicBezTo>
                    <a:pt x="4108" y="325"/>
                    <a:pt x="3215" y="1087"/>
                    <a:pt x="2370" y="1789"/>
                  </a:cubicBezTo>
                  <a:cubicBezTo>
                    <a:pt x="1525" y="2539"/>
                    <a:pt x="870" y="3468"/>
                    <a:pt x="441" y="4516"/>
                  </a:cubicBezTo>
                  <a:cubicBezTo>
                    <a:pt x="203" y="5087"/>
                    <a:pt x="1" y="5683"/>
                    <a:pt x="13" y="6302"/>
                  </a:cubicBezTo>
                  <a:cubicBezTo>
                    <a:pt x="25" y="6707"/>
                    <a:pt x="72" y="7111"/>
                    <a:pt x="144" y="7504"/>
                  </a:cubicBezTo>
                  <a:cubicBezTo>
                    <a:pt x="156" y="7564"/>
                    <a:pt x="203" y="7611"/>
                    <a:pt x="263" y="7611"/>
                  </a:cubicBezTo>
                  <a:cubicBezTo>
                    <a:pt x="273" y="7614"/>
                    <a:pt x="283" y="7615"/>
                    <a:pt x="293" y="7615"/>
                  </a:cubicBezTo>
                  <a:cubicBezTo>
                    <a:pt x="387" y="7615"/>
                    <a:pt x="462" y="7518"/>
                    <a:pt x="429" y="7421"/>
                  </a:cubicBezTo>
                  <a:cubicBezTo>
                    <a:pt x="298" y="6647"/>
                    <a:pt x="239" y="5802"/>
                    <a:pt x="596" y="4992"/>
                  </a:cubicBezTo>
                  <a:cubicBezTo>
                    <a:pt x="1013" y="3885"/>
                    <a:pt x="1727" y="2742"/>
                    <a:pt x="2751" y="1932"/>
                  </a:cubicBezTo>
                  <a:cubicBezTo>
                    <a:pt x="3239" y="1480"/>
                    <a:pt x="4013" y="956"/>
                    <a:pt x="4513" y="718"/>
                  </a:cubicBezTo>
                  <a:cubicBezTo>
                    <a:pt x="5136" y="473"/>
                    <a:pt x="5636" y="377"/>
                    <a:pt x="6238" y="377"/>
                  </a:cubicBezTo>
                  <a:cubicBezTo>
                    <a:pt x="6339" y="377"/>
                    <a:pt x="6442" y="379"/>
                    <a:pt x="6549" y="384"/>
                  </a:cubicBezTo>
                  <a:cubicBezTo>
                    <a:pt x="7406" y="432"/>
                    <a:pt x="8335" y="718"/>
                    <a:pt x="8919" y="1361"/>
                  </a:cubicBezTo>
                  <a:cubicBezTo>
                    <a:pt x="9395" y="2004"/>
                    <a:pt x="9835" y="2897"/>
                    <a:pt x="9883" y="3659"/>
                  </a:cubicBezTo>
                  <a:cubicBezTo>
                    <a:pt x="9883" y="3706"/>
                    <a:pt x="9883" y="3754"/>
                    <a:pt x="9883" y="3801"/>
                  </a:cubicBezTo>
                  <a:cubicBezTo>
                    <a:pt x="9371" y="3944"/>
                    <a:pt x="8883" y="4159"/>
                    <a:pt x="8430" y="4432"/>
                  </a:cubicBezTo>
                  <a:cubicBezTo>
                    <a:pt x="7490" y="5004"/>
                    <a:pt x="6716" y="5921"/>
                    <a:pt x="6466" y="7004"/>
                  </a:cubicBezTo>
                  <a:cubicBezTo>
                    <a:pt x="6394" y="7433"/>
                    <a:pt x="6240" y="7957"/>
                    <a:pt x="6502" y="8350"/>
                  </a:cubicBezTo>
                  <a:cubicBezTo>
                    <a:pt x="6659" y="8551"/>
                    <a:pt x="6865" y="8630"/>
                    <a:pt x="7085" y="8630"/>
                  </a:cubicBezTo>
                  <a:cubicBezTo>
                    <a:pt x="7518" y="8630"/>
                    <a:pt x="8008" y="8328"/>
                    <a:pt x="8299" y="8052"/>
                  </a:cubicBezTo>
                  <a:cubicBezTo>
                    <a:pt x="9276" y="7171"/>
                    <a:pt x="10169" y="5444"/>
                    <a:pt x="10264" y="4016"/>
                  </a:cubicBezTo>
                  <a:cubicBezTo>
                    <a:pt x="10563" y="3945"/>
                    <a:pt x="10862" y="3911"/>
                    <a:pt x="11154" y="3911"/>
                  </a:cubicBezTo>
                  <a:cubicBezTo>
                    <a:pt x="12942" y="3911"/>
                    <a:pt x="14497" y="5185"/>
                    <a:pt x="14610" y="7242"/>
                  </a:cubicBezTo>
                  <a:cubicBezTo>
                    <a:pt x="14634" y="7719"/>
                    <a:pt x="14598" y="8195"/>
                    <a:pt x="14538" y="8671"/>
                  </a:cubicBezTo>
                  <a:cubicBezTo>
                    <a:pt x="14538" y="8695"/>
                    <a:pt x="14526" y="8814"/>
                    <a:pt x="14514" y="8850"/>
                  </a:cubicBezTo>
                  <a:cubicBezTo>
                    <a:pt x="14514" y="8909"/>
                    <a:pt x="14491" y="8957"/>
                    <a:pt x="14503" y="9016"/>
                  </a:cubicBezTo>
                  <a:cubicBezTo>
                    <a:pt x="14520" y="9086"/>
                    <a:pt x="14595" y="9130"/>
                    <a:pt x="14666" y="9130"/>
                  </a:cubicBezTo>
                  <a:cubicBezTo>
                    <a:pt x="14693" y="9130"/>
                    <a:pt x="14718" y="9124"/>
                    <a:pt x="14741" y="9112"/>
                  </a:cubicBezTo>
                  <a:cubicBezTo>
                    <a:pt x="15134" y="8600"/>
                    <a:pt x="15431" y="8207"/>
                    <a:pt x="16027" y="7885"/>
                  </a:cubicBezTo>
                  <a:cubicBezTo>
                    <a:pt x="16843" y="7413"/>
                    <a:pt x="17762" y="7161"/>
                    <a:pt x="18660" y="7161"/>
                  </a:cubicBezTo>
                  <a:cubicBezTo>
                    <a:pt x="19780" y="7161"/>
                    <a:pt x="20869" y="7552"/>
                    <a:pt x="21694" y="8397"/>
                  </a:cubicBezTo>
                  <a:cubicBezTo>
                    <a:pt x="22420" y="9219"/>
                    <a:pt x="22539" y="10719"/>
                    <a:pt x="22015" y="11707"/>
                  </a:cubicBezTo>
                  <a:cubicBezTo>
                    <a:pt x="21956" y="11850"/>
                    <a:pt x="21837" y="11981"/>
                    <a:pt x="21837" y="12136"/>
                  </a:cubicBezTo>
                  <a:cubicBezTo>
                    <a:pt x="21847" y="12236"/>
                    <a:pt x="21941" y="12311"/>
                    <a:pt x="22035" y="12311"/>
                  </a:cubicBezTo>
                  <a:cubicBezTo>
                    <a:pt x="22052" y="12311"/>
                    <a:pt x="22070" y="12308"/>
                    <a:pt x="22087" y="12302"/>
                  </a:cubicBezTo>
                  <a:cubicBezTo>
                    <a:pt x="22384" y="12100"/>
                    <a:pt x="22551" y="11945"/>
                    <a:pt x="22908" y="11850"/>
                  </a:cubicBezTo>
                  <a:cubicBezTo>
                    <a:pt x="23607" y="11634"/>
                    <a:pt x="24318" y="11506"/>
                    <a:pt x="24987" y="11506"/>
                  </a:cubicBezTo>
                  <a:cubicBezTo>
                    <a:pt x="25242" y="11506"/>
                    <a:pt x="25490" y="11525"/>
                    <a:pt x="25730" y="11564"/>
                  </a:cubicBezTo>
                  <a:cubicBezTo>
                    <a:pt x="26861" y="11755"/>
                    <a:pt x="28123" y="12219"/>
                    <a:pt x="28647" y="12886"/>
                  </a:cubicBezTo>
                  <a:cubicBezTo>
                    <a:pt x="29445" y="13934"/>
                    <a:pt x="29826" y="15172"/>
                    <a:pt x="29671" y="16267"/>
                  </a:cubicBezTo>
                  <a:cubicBezTo>
                    <a:pt x="28992" y="16303"/>
                    <a:pt x="28338" y="16505"/>
                    <a:pt x="27802" y="16970"/>
                  </a:cubicBezTo>
                  <a:cubicBezTo>
                    <a:pt x="27111" y="17613"/>
                    <a:pt x="26885" y="18708"/>
                    <a:pt x="28111" y="18768"/>
                  </a:cubicBezTo>
                  <a:cubicBezTo>
                    <a:pt x="28611" y="18732"/>
                    <a:pt x="29028" y="18363"/>
                    <a:pt x="29350" y="18006"/>
                  </a:cubicBezTo>
                  <a:cubicBezTo>
                    <a:pt x="29695" y="17565"/>
                    <a:pt x="29909" y="17101"/>
                    <a:pt x="30016" y="16613"/>
                  </a:cubicBezTo>
                  <a:cubicBezTo>
                    <a:pt x="30076" y="16624"/>
                    <a:pt x="30124" y="16624"/>
                    <a:pt x="30171" y="16636"/>
                  </a:cubicBezTo>
                  <a:cubicBezTo>
                    <a:pt x="31588" y="16779"/>
                    <a:pt x="33314" y="17577"/>
                    <a:pt x="34017" y="18910"/>
                  </a:cubicBezTo>
                  <a:cubicBezTo>
                    <a:pt x="34505" y="19803"/>
                    <a:pt x="34553" y="20792"/>
                    <a:pt x="34505" y="21958"/>
                  </a:cubicBezTo>
                  <a:cubicBezTo>
                    <a:pt x="34493" y="22292"/>
                    <a:pt x="34160" y="23244"/>
                    <a:pt x="33981" y="23578"/>
                  </a:cubicBezTo>
                  <a:cubicBezTo>
                    <a:pt x="33410" y="24602"/>
                    <a:pt x="32505" y="25173"/>
                    <a:pt x="31493" y="25852"/>
                  </a:cubicBezTo>
                  <a:cubicBezTo>
                    <a:pt x="31255" y="26030"/>
                    <a:pt x="30600" y="26221"/>
                    <a:pt x="30909" y="26602"/>
                  </a:cubicBezTo>
                  <a:cubicBezTo>
                    <a:pt x="31088" y="26745"/>
                    <a:pt x="31457" y="26876"/>
                    <a:pt x="31457" y="26923"/>
                  </a:cubicBezTo>
                  <a:cubicBezTo>
                    <a:pt x="31731" y="27150"/>
                    <a:pt x="31743" y="28019"/>
                    <a:pt x="31659" y="28423"/>
                  </a:cubicBezTo>
                  <a:cubicBezTo>
                    <a:pt x="31195" y="30328"/>
                    <a:pt x="30647" y="31900"/>
                    <a:pt x="29862" y="33448"/>
                  </a:cubicBezTo>
                  <a:cubicBezTo>
                    <a:pt x="29790" y="33627"/>
                    <a:pt x="29802" y="33555"/>
                    <a:pt x="29754" y="33722"/>
                  </a:cubicBezTo>
                  <a:cubicBezTo>
                    <a:pt x="29743" y="33781"/>
                    <a:pt x="29754" y="33841"/>
                    <a:pt x="29790" y="33877"/>
                  </a:cubicBezTo>
                  <a:cubicBezTo>
                    <a:pt x="29828" y="33937"/>
                    <a:pt x="29894" y="33969"/>
                    <a:pt x="29962" y="33969"/>
                  </a:cubicBezTo>
                  <a:cubicBezTo>
                    <a:pt x="30001" y="33969"/>
                    <a:pt x="30041" y="33958"/>
                    <a:pt x="30076" y="33936"/>
                  </a:cubicBezTo>
                  <a:cubicBezTo>
                    <a:pt x="30159" y="33888"/>
                    <a:pt x="30183" y="33781"/>
                    <a:pt x="30231" y="33710"/>
                  </a:cubicBezTo>
                  <a:cubicBezTo>
                    <a:pt x="30362" y="33460"/>
                    <a:pt x="30481" y="33210"/>
                    <a:pt x="30612" y="32960"/>
                  </a:cubicBezTo>
                  <a:cubicBezTo>
                    <a:pt x="31231" y="31662"/>
                    <a:pt x="31755" y="30150"/>
                    <a:pt x="32136" y="28483"/>
                  </a:cubicBezTo>
                  <a:cubicBezTo>
                    <a:pt x="32231" y="27828"/>
                    <a:pt x="32267" y="26971"/>
                    <a:pt x="31707" y="26507"/>
                  </a:cubicBezTo>
                  <a:cubicBezTo>
                    <a:pt x="31648" y="26459"/>
                    <a:pt x="31588" y="26423"/>
                    <a:pt x="31517" y="26399"/>
                  </a:cubicBezTo>
                  <a:cubicBezTo>
                    <a:pt x="32493" y="25792"/>
                    <a:pt x="33481" y="25137"/>
                    <a:pt x="34172" y="24209"/>
                  </a:cubicBezTo>
                  <a:cubicBezTo>
                    <a:pt x="34719" y="23328"/>
                    <a:pt x="35077" y="22280"/>
                    <a:pt x="34981" y="21244"/>
                  </a:cubicBezTo>
                  <a:cubicBezTo>
                    <a:pt x="34981" y="19137"/>
                    <a:pt x="34029" y="17553"/>
                    <a:pt x="32040" y="16755"/>
                  </a:cubicBezTo>
                  <a:cubicBezTo>
                    <a:pt x="31445" y="16482"/>
                    <a:pt x="30766" y="16291"/>
                    <a:pt x="30088" y="16255"/>
                  </a:cubicBezTo>
                  <a:cubicBezTo>
                    <a:pt x="30243" y="15053"/>
                    <a:pt x="29802" y="13803"/>
                    <a:pt x="29064" y="12755"/>
                  </a:cubicBezTo>
                  <a:cubicBezTo>
                    <a:pt x="28588" y="12064"/>
                    <a:pt x="27778" y="11731"/>
                    <a:pt x="27016" y="11469"/>
                  </a:cubicBezTo>
                  <a:cubicBezTo>
                    <a:pt x="26337" y="11233"/>
                    <a:pt x="25624" y="11109"/>
                    <a:pt x="24911" y="11109"/>
                  </a:cubicBezTo>
                  <a:cubicBezTo>
                    <a:pt x="24435" y="11109"/>
                    <a:pt x="23958" y="11164"/>
                    <a:pt x="23492" y="11279"/>
                  </a:cubicBezTo>
                  <a:cubicBezTo>
                    <a:pt x="23194" y="11326"/>
                    <a:pt x="22801" y="11445"/>
                    <a:pt x="22480" y="11600"/>
                  </a:cubicBezTo>
                  <a:cubicBezTo>
                    <a:pt x="22587" y="11338"/>
                    <a:pt x="22658" y="11064"/>
                    <a:pt x="22682" y="10778"/>
                  </a:cubicBezTo>
                  <a:cubicBezTo>
                    <a:pt x="22861" y="8897"/>
                    <a:pt x="22027" y="7742"/>
                    <a:pt x="20289" y="7099"/>
                  </a:cubicBezTo>
                  <a:cubicBezTo>
                    <a:pt x="19784" y="6902"/>
                    <a:pt x="19250" y="6812"/>
                    <a:pt x="18712" y="6812"/>
                  </a:cubicBezTo>
                  <a:cubicBezTo>
                    <a:pt x="17564" y="6812"/>
                    <a:pt x="16399" y="7221"/>
                    <a:pt x="15467" y="7861"/>
                  </a:cubicBezTo>
                  <a:cubicBezTo>
                    <a:pt x="15253" y="8004"/>
                    <a:pt x="15062" y="8195"/>
                    <a:pt x="14895" y="8385"/>
                  </a:cubicBezTo>
                  <a:cubicBezTo>
                    <a:pt x="15098" y="6802"/>
                    <a:pt x="14693" y="5206"/>
                    <a:pt x="13324" y="4242"/>
                  </a:cubicBezTo>
                  <a:cubicBezTo>
                    <a:pt x="12685" y="3794"/>
                    <a:pt x="11964" y="3606"/>
                    <a:pt x="11232" y="3606"/>
                  </a:cubicBezTo>
                  <a:cubicBezTo>
                    <a:pt x="10914" y="3606"/>
                    <a:pt x="10593" y="3641"/>
                    <a:pt x="10276" y="3706"/>
                  </a:cubicBezTo>
                  <a:cubicBezTo>
                    <a:pt x="10276" y="3635"/>
                    <a:pt x="10276" y="3563"/>
                    <a:pt x="10264" y="3504"/>
                  </a:cubicBezTo>
                  <a:cubicBezTo>
                    <a:pt x="10228" y="3063"/>
                    <a:pt x="10014" y="2527"/>
                    <a:pt x="9907" y="2289"/>
                  </a:cubicBezTo>
                  <a:cubicBezTo>
                    <a:pt x="9692" y="1801"/>
                    <a:pt x="9419" y="1325"/>
                    <a:pt x="9049" y="932"/>
                  </a:cubicBezTo>
                  <a:cubicBezTo>
                    <a:pt x="8287" y="292"/>
                    <a:pt x="7286" y="1"/>
                    <a:pt x="6288"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2"/>
            <p:cNvSpPr/>
            <p:nvPr/>
          </p:nvSpPr>
          <p:spPr>
            <a:xfrm>
              <a:off x="6043600" y="2090325"/>
              <a:ext cx="25300" cy="114600"/>
            </a:xfrm>
            <a:custGeom>
              <a:avLst/>
              <a:gdLst/>
              <a:ahLst/>
              <a:cxnLst/>
              <a:rect l="l" t="t" r="r" b="b"/>
              <a:pathLst>
                <a:path w="1012" h="4584" extrusionOk="0">
                  <a:moveTo>
                    <a:pt x="814" y="1"/>
                  </a:moveTo>
                  <a:cubicBezTo>
                    <a:pt x="758" y="1"/>
                    <a:pt x="702" y="26"/>
                    <a:pt x="667" y="82"/>
                  </a:cubicBezTo>
                  <a:cubicBezTo>
                    <a:pt x="274" y="677"/>
                    <a:pt x="120" y="1379"/>
                    <a:pt x="72" y="2094"/>
                  </a:cubicBezTo>
                  <a:cubicBezTo>
                    <a:pt x="1" y="2903"/>
                    <a:pt x="72" y="3749"/>
                    <a:pt x="393" y="4499"/>
                  </a:cubicBezTo>
                  <a:cubicBezTo>
                    <a:pt x="432" y="4557"/>
                    <a:pt x="494" y="4583"/>
                    <a:pt x="557" y="4583"/>
                  </a:cubicBezTo>
                  <a:cubicBezTo>
                    <a:pt x="649" y="4583"/>
                    <a:pt x="741" y="4526"/>
                    <a:pt x="763" y="4427"/>
                  </a:cubicBezTo>
                  <a:cubicBezTo>
                    <a:pt x="786" y="4344"/>
                    <a:pt x="751" y="4261"/>
                    <a:pt x="715" y="4177"/>
                  </a:cubicBezTo>
                  <a:cubicBezTo>
                    <a:pt x="334" y="3082"/>
                    <a:pt x="334" y="1939"/>
                    <a:pt x="667" y="855"/>
                  </a:cubicBezTo>
                  <a:lnTo>
                    <a:pt x="667" y="855"/>
                  </a:lnTo>
                  <a:cubicBezTo>
                    <a:pt x="666" y="858"/>
                    <a:pt x="665" y="860"/>
                    <a:pt x="665" y="860"/>
                  </a:cubicBezTo>
                  <a:cubicBezTo>
                    <a:pt x="664" y="860"/>
                    <a:pt x="825" y="528"/>
                    <a:pt x="870" y="427"/>
                  </a:cubicBezTo>
                  <a:cubicBezTo>
                    <a:pt x="905" y="343"/>
                    <a:pt x="977" y="284"/>
                    <a:pt x="989" y="201"/>
                  </a:cubicBezTo>
                  <a:cubicBezTo>
                    <a:pt x="1012" y="79"/>
                    <a:pt x="913" y="1"/>
                    <a:pt x="81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2"/>
            <p:cNvSpPr/>
            <p:nvPr/>
          </p:nvSpPr>
          <p:spPr>
            <a:xfrm>
              <a:off x="5994775" y="2214800"/>
              <a:ext cx="193225" cy="252600"/>
            </a:xfrm>
            <a:custGeom>
              <a:avLst/>
              <a:gdLst/>
              <a:ahLst/>
              <a:cxnLst/>
              <a:rect l="l" t="t" r="r" b="b"/>
              <a:pathLst>
                <a:path w="7729" h="10104" extrusionOk="0">
                  <a:moveTo>
                    <a:pt x="703" y="9354"/>
                  </a:moveTo>
                  <a:lnTo>
                    <a:pt x="703" y="9354"/>
                  </a:lnTo>
                  <a:cubicBezTo>
                    <a:pt x="714" y="9359"/>
                    <a:pt x="725" y="9363"/>
                    <a:pt x="736" y="9367"/>
                  </a:cubicBezTo>
                  <a:lnTo>
                    <a:pt x="736" y="9367"/>
                  </a:lnTo>
                  <a:cubicBezTo>
                    <a:pt x="725" y="9360"/>
                    <a:pt x="711" y="9354"/>
                    <a:pt x="703" y="9354"/>
                  </a:cubicBezTo>
                  <a:close/>
                  <a:moveTo>
                    <a:pt x="3935" y="0"/>
                  </a:moveTo>
                  <a:cubicBezTo>
                    <a:pt x="3385" y="0"/>
                    <a:pt x="2665" y="159"/>
                    <a:pt x="2358" y="317"/>
                  </a:cubicBezTo>
                  <a:cubicBezTo>
                    <a:pt x="1942" y="484"/>
                    <a:pt x="1573" y="758"/>
                    <a:pt x="1227" y="1032"/>
                  </a:cubicBezTo>
                  <a:cubicBezTo>
                    <a:pt x="1120" y="1139"/>
                    <a:pt x="894" y="1222"/>
                    <a:pt x="965" y="1401"/>
                  </a:cubicBezTo>
                  <a:cubicBezTo>
                    <a:pt x="987" y="1459"/>
                    <a:pt x="1049" y="1495"/>
                    <a:pt x="1110" y="1495"/>
                  </a:cubicBezTo>
                  <a:cubicBezTo>
                    <a:pt x="1149" y="1495"/>
                    <a:pt x="1188" y="1481"/>
                    <a:pt x="1215" y="1449"/>
                  </a:cubicBezTo>
                  <a:cubicBezTo>
                    <a:pt x="1994" y="734"/>
                    <a:pt x="2884" y="390"/>
                    <a:pt x="3745" y="390"/>
                  </a:cubicBezTo>
                  <a:cubicBezTo>
                    <a:pt x="4806" y="390"/>
                    <a:pt x="5822" y="914"/>
                    <a:pt x="6526" y="1913"/>
                  </a:cubicBezTo>
                  <a:cubicBezTo>
                    <a:pt x="6990" y="2473"/>
                    <a:pt x="7133" y="3413"/>
                    <a:pt x="7180" y="3889"/>
                  </a:cubicBezTo>
                  <a:cubicBezTo>
                    <a:pt x="7264" y="4782"/>
                    <a:pt x="7216" y="5354"/>
                    <a:pt x="6930" y="6187"/>
                  </a:cubicBezTo>
                  <a:cubicBezTo>
                    <a:pt x="6704" y="6723"/>
                    <a:pt x="6585" y="7104"/>
                    <a:pt x="6180" y="7640"/>
                  </a:cubicBezTo>
                  <a:cubicBezTo>
                    <a:pt x="5549" y="8509"/>
                    <a:pt x="4359" y="9188"/>
                    <a:pt x="3192" y="9509"/>
                  </a:cubicBezTo>
                  <a:cubicBezTo>
                    <a:pt x="2870" y="9616"/>
                    <a:pt x="1918" y="9616"/>
                    <a:pt x="1680" y="9616"/>
                  </a:cubicBezTo>
                  <a:cubicBezTo>
                    <a:pt x="1358" y="9570"/>
                    <a:pt x="1037" y="9480"/>
                    <a:pt x="736" y="9367"/>
                  </a:cubicBezTo>
                  <a:lnTo>
                    <a:pt x="736" y="9367"/>
                  </a:lnTo>
                  <a:cubicBezTo>
                    <a:pt x="742" y="9370"/>
                    <a:pt x="747" y="9374"/>
                    <a:pt x="751" y="9378"/>
                  </a:cubicBezTo>
                  <a:cubicBezTo>
                    <a:pt x="608" y="9321"/>
                    <a:pt x="384" y="9191"/>
                    <a:pt x="217" y="9191"/>
                  </a:cubicBezTo>
                  <a:cubicBezTo>
                    <a:pt x="106" y="9191"/>
                    <a:pt x="20" y="9249"/>
                    <a:pt x="1" y="9426"/>
                  </a:cubicBezTo>
                  <a:cubicBezTo>
                    <a:pt x="25" y="9700"/>
                    <a:pt x="346" y="9688"/>
                    <a:pt x="406" y="9747"/>
                  </a:cubicBezTo>
                  <a:cubicBezTo>
                    <a:pt x="775" y="9914"/>
                    <a:pt x="1156" y="10033"/>
                    <a:pt x="1549" y="10081"/>
                  </a:cubicBezTo>
                  <a:cubicBezTo>
                    <a:pt x="1724" y="10096"/>
                    <a:pt x="1899" y="10103"/>
                    <a:pt x="2074" y="10103"/>
                  </a:cubicBezTo>
                  <a:cubicBezTo>
                    <a:pt x="2876" y="10103"/>
                    <a:pt x="3671" y="9942"/>
                    <a:pt x="4394" y="9581"/>
                  </a:cubicBezTo>
                  <a:cubicBezTo>
                    <a:pt x="5299" y="9176"/>
                    <a:pt x="6145" y="8592"/>
                    <a:pt x="6704" y="7759"/>
                  </a:cubicBezTo>
                  <a:cubicBezTo>
                    <a:pt x="7228" y="6925"/>
                    <a:pt x="7597" y="5949"/>
                    <a:pt x="7692" y="4949"/>
                  </a:cubicBezTo>
                  <a:cubicBezTo>
                    <a:pt x="7728" y="4556"/>
                    <a:pt x="7669" y="4163"/>
                    <a:pt x="7645" y="3770"/>
                  </a:cubicBezTo>
                  <a:cubicBezTo>
                    <a:pt x="7609" y="3485"/>
                    <a:pt x="7549" y="2913"/>
                    <a:pt x="7359" y="2461"/>
                  </a:cubicBezTo>
                  <a:cubicBezTo>
                    <a:pt x="6942" y="1306"/>
                    <a:pt x="5537" y="79"/>
                    <a:pt x="4132" y="8"/>
                  </a:cubicBezTo>
                  <a:cubicBezTo>
                    <a:pt x="4070" y="3"/>
                    <a:pt x="4004" y="0"/>
                    <a:pt x="3935"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2"/>
            <p:cNvSpPr/>
            <p:nvPr/>
          </p:nvSpPr>
          <p:spPr>
            <a:xfrm>
              <a:off x="6019725" y="2294175"/>
              <a:ext cx="105500" cy="55875"/>
            </a:xfrm>
            <a:custGeom>
              <a:avLst/>
              <a:gdLst/>
              <a:ahLst/>
              <a:cxnLst/>
              <a:rect l="l" t="t" r="r" b="b"/>
              <a:pathLst>
                <a:path w="4220" h="2235" extrusionOk="0">
                  <a:moveTo>
                    <a:pt x="2815" y="1"/>
                  </a:moveTo>
                  <a:cubicBezTo>
                    <a:pt x="1689" y="1"/>
                    <a:pt x="610" y="920"/>
                    <a:pt x="74" y="1965"/>
                  </a:cubicBezTo>
                  <a:cubicBezTo>
                    <a:pt x="1" y="2081"/>
                    <a:pt x="105" y="2234"/>
                    <a:pt x="237" y="2234"/>
                  </a:cubicBezTo>
                  <a:cubicBezTo>
                    <a:pt x="254" y="2234"/>
                    <a:pt x="271" y="2232"/>
                    <a:pt x="289" y="2226"/>
                  </a:cubicBezTo>
                  <a:cubicBezTo>
                    <a:pt x="420" y="2167"/>
                    <a:pt x="372" y="2143"/>
                    <a:pt x="491" y="2000"/>
                  </a:cubicBezTo>
                  <a:cubicBezTo>
                    <a:pt x="984" y="1047"/>
                    <a:pt x="1920" y="316"/>
                    <a:pt x="2845" y="316"/>
                  </a:cubicBezTo>
                  <a:cubicBezTo>
                    <a:pt x="2926" y="316"/>
                    <a:pt x="3006" y="322"/>
                    <a:pt x="3087" y="333"/>
                  </a:cubicBezTo>
                  <a:cubicBezTo>
                    <a:pt x="3480" y="393"/>
                    <a:pt x="3634" y="536"/>
                    <a:pt x="3992" y="714"/>
                  </a:cubicBezTo>
                  <a:cubicBezTo>
                    <a:pt x="4003" y="717"/>
                    <a:pt x="4014" y="718"/>
                    <a:pt x="4025" y="718"/>
                  </a:cubicBezTo>
                  <a:cubicBezTo>
                    <a:pt x="4167" y="718"/>
                    <a:pt x="4220" y="507"/>
                    <a:pt x="4087" y="441"/>
                  </a:cubicBezTo>
                  <a:cubicBezTo>
                    <a:pt x="3674" y="133"/>
                    <a:pt x="3241" y="1"/>
                    <a:pt x="2815"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2"/>
            <p:cNvSpPr/>
            <p:nvPr/>
          </p:nvSpPr>
          <p:spPr>
            <a:xfrm>
              <a:off x="5153025" y="1926450"/>
              <a:ext cx="505375" cy="731000"/>
            </a:xfrm>
            <a:custGeom>
              <a:avLst/>
              <a:gdLst/>
              <a:ahLst/>
              <a:cxnLst/>
              <a:rect l="l" t="t" r="r" b="b"/>
              <a:pathLst>
                <a:path w="20215" h="29240" extrusionOk="0">
                  <a:moveTo>
                    <a:pt x="3136" y="1"/>
                  </a:moveTo>
                  <a:cubicBezTo>
                    <a:pt x="3102" y="1"/>
                    <a:pt x="3068" y="17"/>
                    <a:pt x="3048" y="52"/>
                  </a:cubicBezTo>
                  <a:cubicBezTo>
                    <a:pt x="1381" y="3779"/>
                    <a:pt x="83" y="8125"/>
                    <a:pt x="71" y="12411"/>
                  </a:cubicBezTo>
                  <a:cubicBezTo>
                    <a:pt x="0" y="14507"/>
                    <a:pt x="167" y="16364"/>
                    <a:pt x="822" y="18352"/>
                  </a:cubicBezTo>
                  <a:cubicBezTo>
                    <a:pt x="1703" y="20864"/>
                    <a:pt x="3322" y="23091"/>
                    <a:pt x="5334" y="24829"/>
                  </a:cubicBezTo>
                  <a:cubicBezTo>
                    <a:pt x="6084" y="25556"/>
                    <a:pt x="6941" y="26187"/>
                    <a:pt x="7870" y="26675"/>
                  </a:cubicBezTo>
                  <a:cubicBezTo>
                    <a:pt x="8858" y="27270"/>
                    <a:pt x="9906" y="27794"/>
                    <a:pt x="11001" y="28175"/>
                  </a:cubicBezTo>
                  <a:cubicBezTo>
                    <a:pt x="12941" y="28910"/>
                    <a:pt x="15015" y="29239"/>
                    <a:pt x="17079" y="29239"/>
                  </a:cubicBezTo>
                  <a:cubicBezTo>
                    <a:pt x="17220" y="29239"/>
                    <a:pt x="17361" y="29238"/>
                    <a:pt x="17502" y="29235"/>
                  </a:cubicBezTo>
                  <a:cubicBezTo>
                    <a:pt x="18312" y="29211"/>
                    <a:pt x="19121" y="29139"/>
                    <a:pt x="19919" y="28996"/>
                  </a:cubicBezTo>
                  <a:cubicBezTo>
                    <a:pt x="20026" y="28973"/>
                    <a:pt x="20181" y="28985"/>
                    <a:pt x="20205" y="28854"/>
                  </a:cubicBezTo>
                  <a:cubicBezTo>
                    <a:pt x="20214" y="28734"/>
                    <a:pt x="20136" y="28699"/>
                    <a:pt x="20028" y="28699"/>
                  </a:cubicBezTo>
                  <a:cubicBezTo>
                    <a:pt x="19875" y="28699"/>
                    <a:pt x="19662" y="28771"/>
                    <a:pt x="19563" y="28771"/>
                  </a:cubicBezTo>
                  <a:cubicBezTo>
                    <a:pt x="19558" y="28771"/>
                    <a:pt x="19554" y="28771"/>
                    <a:pt x="19550" y="28770"/>
                  </a:cubicBezTo>
                  <a:cubicBezTo>
                    <a:pt x="18907" y="28842"/>
                    <a:pt x="18252" y="28901"/>
                    <a:pt x="17609" y="28901"/>
                  </a:cubicBezTo>
                  <a:cubicBezTo>
                    <a:pt x="17503" y="28903"/>
                    <a:pt x="17397" y="28904"/>
                    <a:pt x="17291" y="28904"/>
                  </a:cubicBezTo>
                  <a:cubicBezTo>
                    <a:pt x="15057" y="28904"/>
                    <a:pt x="12996" y="28542"/>
                    <a:pt x="10870" y="27734"/>
                  </a:cubicBezTo>
                  <a:cubicBezTo>
                    <a:pt x="9549" y="27282"/>
                    <a:pt x="8215" y="26532"/>
                    <a:pt x="6941" y="25734"/>
                  </a:cubicBezTo>
                  <a:cubicBezTo>
                    <a:pt x="6203" y="25222"/>
                    <a:pt x="5429" y="24484"/>
                    <a:pt x="4727" y="23758"/>
                  </a:cubicBezTo>
                  <a:cubicBezTo>
                    <a:pt x="3453" y="22484"/>
                    <a:pt x="2488" y="21019"/>
                    <a:pt x="1607" y="19233"/>
                  </a:cubicBezTo>
                  <a:cubicBezTo>
                    <a:pt x="953" y="17769"/>
                    <a:pt x="488" y="15733"/>
                    <a:pt x="441" y="14054"/>
                  </a:cubicBezTo>
                  <a:cubicBezTo>
                    <a:pt x="405" y="12554"/>
                    <a:pt x="464" y="10685"/>
                    <a:pt x="643" y="9375"/>
                  </a:cubicBezTo>
                  <a:cubicBezTo>
                    <a:pt x="905" y="7458"/>
                    <a:pt x="1381" y="5565"/>
                    <a:pt x="1941" y="3708"/>
                  </a:cubicBezTo>
                  <a:cubicBezTo>
                    <a:pt x="2179" y="2898"/>
                    <a:pt x="2429" y="2088"/>
                    <a:pt x="2750" y="1314"/>
                  </a:cubicBezTo>
                  <a:cubicBezTo>
                    <a:pt x="2881" y="969"/>
                    <a:pt x="3024" y="624"/>
                    <a:pt x="3155" y="338"/>
                  </a:cubicBezTo>
                  <a:cubicBezTo>
                    <a:pt x="3179" y="243"/>
                    <a:pt x="3250" y="171"/>
                    <a:pt x="3239" y="76"/>
                  </a:cubicBezTo>
                  <a:cubicBezTo>
                    <a:pt x="3225" y="29"/>
                    <a:pt x="3180" y="1"/>
                    <a:pt x="3136"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2"/>
            <p:cNvSpPr/>
            <p:nvPr/>
          </p:nvSpPr>
          <p:spPr>
            <a:xfrm>
              <a:off x="5734925" y="2468125"/>
              <a:ext cx="245675" cy="166650"/>
            </a:xfrm>
            <a:custGeom>
              <a:avLst/>
              <a:gdLst/>
              <a:ahLst/>
              <a:cxnLst/>
              <a:rect l="l" t="t" r="r" b="b"/>
              <a:pathLst>
                <a:path w="9827" h="6666" extrusionOk="0">
                  <a:moveTo>
                    <a:pt x="9631" y="0"/>
                  </a:moveTo>
                  <a:cubicBezTo>
                    <a:pt x="9577" y="0"/>
                    <a:pt x="9524" y="24"/>
                    <a:pt x="9490" y="79"/>
                  </a:cubicBezTo>
                  <a:cubicBezTo>
                    <a:pt x="8764" y="1138"/>
                    <a:pt x="7930" y="2091"/>
                    <a:pt x="6906" y="3007"/>
                  </a:cubicBezTo>
                  <a:cubicBezTo>
                    <a:pt x="6275" y="3579"/>
                    <a:pt x="5763" y="4043"/>
                    <a:pt x="5132" y="4448"/>
                  </a:cubicBezTo>
                  <a:cubicBezTo>
                    <a:pt x="4418" y="4936"/>
                    <a:pt x="3811" y="5151"/>
                    <a:pt x="3204" y="5413"/>
                  </a:cubicBezTo>
                  <a:cubicBezTo>
                    <a:pt x="2703" y="5615"/>
                    <a:pt x="1668" y="6020"/>
                    <a:pt x="834" y="6175"/>
                  </a:cubicBezTo>
                  <a:cubicBezTo>
                    <a:pt x="584" y="6246"/>
                    <a:pt x="334" y="6294"/>
                    <a:pt x="96" y="6389"/>
                  </a:cubicBezTo>
                  <a:cubicBezTo>
                    <a:pt x="1" y="6460"/>
                    <a:pt x="36" y="6639"/>
                    <a:pt x="156" y="6663"/>
                  </a:cubicBezTo>
                  <a:cubicBezTo>
                    <a:pt x="171" y="6665"/>
                    <a:pt x="186" y="6666"/>
                    <a:pt x="203" y="6666"/>
                  </a:cubicBezTo>
                  <a:cubicBezTo>
                    <a:pt x="276" y="6666"/>
                    <a:pt x="365" y="6646"/>
                    <a:pt x="501" y="6627"/>
                  </a:cubicBezTo>
                  <a:cubicBezTo>
                    <a:pt x="929" y="6532"/>
                    <a:pt x="1358" y="6484"/>
                    <a:pt x="1787" y="6365"/>
                  </a:cubicBezTo>
                  <a:cubicBezTo>
                    <a:pt x="2656" y="6103"/>
                    <a:pt x="3477" y="5734"/>
                    <a:pt x="3906" y="5555"/>
                  </a:cubicBezTo>
                  <a:cubicBezTo>
                    <a:pt x="5644" y="4853"/>
                    <a:pt x="7073" y="3555"/>
                    <a:pt x="8299" y="2174"/>
                  </a:cubicBezTo>
                  <a:cubicBezTo>
                    <a:pt x="8811" y="1531"/>
                    <a:pt x="9407" y="912"/>
                    <a:pt x="9811" y="186"/>
                  </a:cubicBezTo>
                  <a:cubicBezTo>
                    <a:pt x="9827" y="78"/>
                    <a:pt x="9728" y="0"/>
                    <a:pt x="9631"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2"/>
            <p:cNvSpPr/>
            <p:nvPr/>
          </p:nvSpPr>
          <p:spPr>
            <a:xfrm>
              <a:off x="5400825" y="2650475"/>
              <a:ext cx="333825" cy="114100"/>
            </a:xfrm>
            <a:custGeom>
              <a:avLst/>
              <a:gdLst/>
              <a:ahLst/>
              <a:cxnLst/>
              <a:rect l="l" t="t" r="r" b="b"/>
              <a:pathLst>
                <a:path w="13353" h="4564" extrusionOk="0">
                  <a:moveTo>
                    <a:pt x="193" y="0"/>
                  </a:moveTo>
                  <a:cubicBezTo>
                    <a:pt x="100" y="0"/>
                    <a:pt x="1" y="84"/>
                    <a:pt x="42" y="190"/>
                  </a:cubicBezTo>
                  <a:cubicBezTo>
                    <a:pt x="196" y="666"/>
                    <a:pt x="411" y="1131"/>
                    <a:pt x="673" y="1559"/>
                  </a:cubicBezTo>
                  <a:cubicBezTo>
                    <a:pt x="875" y="1869"/>
                    <a:pt x="1101" y="2083"/>
                    <a:pt x="1256" y="2298"/>
                  </a:cubicBezTo>
                  <a:cubicBezTo>
                    <a:pt x="1982" y="3262"/>
                    <a:pt x="3042" y="3953"/>
                    <a:pt x="4197" y="4310"/>
                  </a:cubicBezTo>
                  <a:cubicBezTo>
                    <a:pt x="4887" y="4490"/>
                    <a:pt x="5599" y="4563"/>
                    <a:pt x="6314" y="4563"/>
                  </a:cubicBezTo>
                  <a:cubicBezTo>
                    <a:pt x="6969" y="4563"/>
                    <a:pt x="7626" y="4502"/>
                    <a:pt x="8269" y="4405"/>
                  </a:cubicBezTo>
                  <a:cubicBezTo>
                    <a:pt x="9400" y="4191"/>
                    <a:pt x="10483" y="3726"/>
                    <a:pt x="11436" y="3083"/>
                  </a:cubicBezTo>
                  <a:cubicBezTo>
                    <a:pt x="11900" y="2762"/>
                    <a:pt x="12269" y="2333"/>
                    <a:pt x="12638" y="1905"/>
                  </a:cubicBezTo>
                  <a:cubicBezTo>
                    <a:pt x="12781" y="1714"/>
                    <a:pt x="13353" y="1131"/>
                    <a:pt x="13043" y="928"/>
                  </a:cubicBezTo>
                  <a:cubicBezTo>
                    <a:pt x="13010" y="909"/>
                    <a:pt x="12979" y="900"/>
                    <a:pt x="12949" y="900"/>
                  </a:cubicBezTo>
                  <a:cubicBezTo>
                    <a:pt x="12741" y="900"/>
                    <a:pt x="12604" y="1314"/>
                    <a:pt x="12531" y="1345"/>
                  </a:cubicBezTo>
                  <a:cubicBezTo>
                    <a:pt x="11972" y="2012"/>
                    <a:pt x="11519" y="2548"/>
                    <a:pt x="10841" y="2929"/>
                  </a:cubicBezTo>
                  <a:cubicBezTo>
                    <a:pt x="9400" y="3750"/>
                    <a:pt x="8043" y="4119"/>
                    <a:pt x="6376" y="4131"/>
                  </a:cubicBezTo>
                  <a:cubicBezTo>
                    <a:pt x="5519" y="4119"/>
                    <a:pt x="4911" y="4095"/>
                    <a:pt x="4149" y="3869"/>
                  </a:cubicBezTo>
                  <a:cubicBezTo>
                    <a:pt x="3518" y="3667"/>
                    <a:pt x="2625" y="3191"/>
                    <a:pt x="2137" y="2726"/>
                  </a:cubicBezTo>
                  <a:cubicBezTo>
                    <a:pt x="1613" y="2179"/>
                    <a:pt x="1089" y="1702"/>
                    <a:pt x="756" y="1131"/>
                  </a:cubicBezTo>
                  <a:cubicBezTo>
                    <a:pt x="554" y="750"/>
                    <a:pt x="470" y="488"/>
                    <a:pt x="304" y="59"/>
                  </a:cubicBezTo>
                  <a:cubicBezTo>
                    <a:pt x="277" y="18"/>
                    <a:pt x="236" y="0"/>
                    <a:pt x="193"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2"/>
            <p:cNvSpPr/>
            <p:nvPr/>
          </p:nvSpPr>
          <p:spPr>
            <a:xfrm>
              <a:off x="5126525" y="2620400"/>
              <a:ext cx="233975" cy="215700"/>
            </a:xfrm>
            <a:custGeom>
              <a:avLst/>
              <a:gdLst/>
              <a:ahLst/>
              <a:cxnLst/>
              <a:rect l="l" t="t" r="r" b="b"/>
              <a:pathLst>
                <a:path w="9359" h="8628" extrusionOk="0">
                  <a:moveTo>
                    <a:pt x="9144" y="0"/>
                  </a:moveTo>
                  <a:cubicBezTo>
                    <a:pt x="5191" y="274"/>
                    <a:pt x="2251" y="3620"/>
                    <a:pt x="655" y="7001"/>
                  </a:cubicBezTo>
                  <a:cubicBezTo>
                    <a:pt x="441" y="7453"/>
                    <a:pt x="346" y="7680"/>
                    <a:pt x="179" y="8108"/>
                  </a:cubicBezTo>
                  <a:cubicBezTo>
                    <a:pt x="119" y="8275"/>
                    <a:pt x="0" y="8549"/>
                    <a:pt x="238" y="8620"/>
                  </a:cubicBezTo>
                  <a:cubicBezTo>
                    <a:pt x="259" y="8625"/>
                    <a:pt x="278" y="8627"/>
                    <a:pt x="296" y="8627"/>
                  </a:cubicBezTo>
                  <a:cubicBezTo>
                    <a:pt x="455" y="8627"/>
                    <a:pt x="516" y="8450"/>
                    <a:pt x="548" y="8311"/>
                  </a:cubicBezTo>
                  <a:cubicBezTo>
                    <a:pt x="584" y="8227"/>
                    <a:pt x="608" y="8144"/>
                    <a:pt x="643" y="8073"/>
                  </a:cubicBezTo>
                  <a:cubicBezTo>
                    <a:pt x="661" y="8038"/>
                    <a:pt x="665" y="8016"/>
                    <a:pt x="667" y="8016"/>
                  </a:cubicBezTo>
                  <a:cubicBezTo>
                    <a:pt x="667" y="8016"/>
                    <a:pt x="667" y="8019"/>
                    <a:pt x="667" y="8025"/>
                  </a:cubicBezTo>
                  <a:cubicBezTo>
                    <a:pt x="870" y="7513"/>
                    <a:pt x="1048" y="7168"/>
                    <a:pt x="1322" y="6608"/>
                  </a:cubicBezTo>
                  <a:cubicBezTo>
                    <a:pt x="2239" y="4846"/>
                    <a:pt x="3310" y="3405"/>
                    <a:pt x="4882" y="2120"/>
                  </a:cubicBezTo>
                  <a:cubicBezTo>
                    <a:pt x="5382" y="1715"/>
                    <a:pt x="6549" y="905"/>
                    <a:pt x="7394" y="655"/>
                  </a:cubicBezTo>
                  <a:cubicBezTo>
                    <a:pt x="7942" y="476"/>
                    <a:pt x="8394" y="381"/>
                    <a:pt x="8882" y="334"/>
                  </a:cubicBezTo>
                  <a:cubicBezTo>
                    <a:pt x="9013" y="310"/>
                    <a:pt x="9156" y="345"/>
                    <a:pt x="9263" y="262"/>
                  </a:cubicBezTo>
                  <a:cubicBezTo>
                    <a:pt x="9359" y="179"/>
                    <a:pt x="9287" y="0"/>
                    <a:pt x="9144"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2"/>
            <p:cNvSpPr/>
            <p:nvPr/>
          </p:nvSpPr>
          <p:spPr>
            <a:xfrm>
              <a:off x="5839975" y="2622975"/>
              <a:ext cx="215850" cy="210450"/>
            </a:xfrm>
            <a:custGeom>
              <a:avLst/>
              <a:gdLst/>
              <a:ahLst/>
              <a:cxnLst/>
              <a:rect l="l" t="t" r="r" b="b"/>
              <a:pathLst>
                <a:path w="8634" h="8418" extrusionOk="0">
                  <a:moveTo>
                    <a:pt x="174" y="1"/>
                  </a:moveTo>
                  <a:cubicBezTo>
                    <a:pt x="52" y="1"/>
                    <a:pt x="1" y="197"/>
                    <a:pt x="145" y="231"/>
                  </a:cubicBezTo>
                  <a:cubicBezTo>
                    <a:pt x="1466" y="576"/>
                    <a:pt x="2573" y="1493"/>
                    <a:pt x="3585" y="2386"/>
                  </a:cubicBezTo>
                  <a:cubicBezTo>
                    <a:pt x="4669" y="3314"/>
                    <a:pt x="5705" y="4576"/>
                    <a:pt x="6491" y="5565"/>
                  </a:cubicBezTo>
                  <a:cubicBezTo>
                    <a:pt x="6943" y="6231"/>
                    <a:pt x="7645" y="7231"/>
                    <a:pt x="8157" y="8029"/>
                  </a:cubicBezTo>
                  <a:cubicBezTo>
                    <a:pt x="8205" y="8112"/>
                    <a:pt x="8241" y="8196"/>
                    <a:pt x="8288" y="8279"/>
                  </a:cubicBezTo>
                  <a:lnTo>
                    <a:pt x="8300" y="8279"/>
                  </a:lnTo>
                  <a:cubicBezTo>
                    <a:pt x="8300" y="8315"/>
                    <a:pt x="8312" y="8363"/>
                    <a:pt x="8336" y="8374"/>
                  </a:cubicBezTo>
                  <a:cubicBezTo>
                    <a:pt x="8370" y="8404"/>
                    <a:pt x="8411" y="8418"/>
                    <a:pt x="8453" y="8418"/>
                  </a:cubicBezTo>
                  <a:cubicBezTo>
                    <a:pt x="8544" y="8418"/>
                    <a:pt x="8634" y="8353"/>
                    <a:pt x="8634" y="8255"/>
                  </a:cubicBezTo>
                  <a:cubicBezTo>
                    <a:pt x="8634" y="8160"/>
                    <a:pt x="8586" y="8065"/>
                    <a:pt x="8538" y="7982"/>
                  </a:cubicBezTo>
                  <a:cubicBezTo>
                    <a:pt x="7979" y="7065"/>
                    <a:pt x="7491" y="6565"/>
                    <a:pt x="6967" y="5696"/>
                  </a:cubicBezTo>
                  <a:cubicBezTo>
                    <a:pt x="5621" y="3898"/>
                    <a:pt x="4062" y="2255"/>
                    <a:pt x="2216" y="957"/>
                  </a:cubicBezTo>
                  <a:cubicBezTo>
                    <a:pt x="1609" y="540"/>
                    <a:pt x="930" y="195"/>
                    <a:pt x="204" y="4"/>
                  </a:cubicBezTo>
                  <a:cubicBezTo>
                    <a:pt x="194" y="2"/>
                    <a:pt x="184" y="1"/>
                    <a:pt x="174"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2"/>
            <p:cNvSpPr/>
            <p:nvPr/>
          </p:nvSpPr>
          <p:spPr>
            <a:xfrm>
              <a:off x="5333400" y="2087875"/>
              <a:ext cx="58650" cy="80525"/>
            </a:xfrm>
            <a:custGeom>
              <a:avLst/>
              <a:gdLst/>
              <a:ahLst/>
              <a:cxnLst/>
              <a:rect l="l" t="t" r="r" b="b"/>
              <a:pathLst>
                <a:path w="2346" h="3221" extrusionOk="0">
                  <a:moveTo>
                    <a:pt x="1000" y="1"/>
                  </a:moveTo>
                  <a:cubicBezTo>
                    <a:pt x="961" y="1"/>
                    <a:pt x="925" y="7"/>
                    <a:pt x="893" y="25"/>
                  </a:cubicBezTo>
                  <a:cubicBezTo>
                    <a:pt x="869" y="49"/>
                    <a:pt x="869" y="84"/>
                    <a:pt x="893" y="108"/>
                  </a:cubicBezTo>
                  <a:cubicBezTo>
                    <a:pt x="893" y="168"/>
                    <a:pt x="965" y="215"/>
                    <a:pt x="988" y="215"/>
                  </a:cubicBezTo>
                  <a:cubicBezTo>
                    <a:pt x="977" y="215"/>
                    <a:pt x="1000" y="227"/>
                    <a:pt x="1000" y="227"/>
                  </a:cubicBezTo>
                  <a:cubicBezTo>
                    <a:pt x="1358" y="370"/>
                    <a:pt x="1596" y="584"/>
                    <a:pt x="1774" y="918"/>
                  </a:cubicBezTo>
                  <a:cubicBezTo>
                    <a:pt x="1786" y="953"/>
                    <a:pt x="1822" y="1013"/>
                    <a:pt x="1846" y="1096"/>
                  </a:cubicBezTo>
                  <a:cubicBezTo>
                    <a:pt x="1679" y="953"/>
                    <a:pt x="1477" y="858"/>
                    <a:pt x="1238" y="834"/>
                  </a:cubicBezTo>
                  <a:cubicBezTo>
                    <a:pt x="1212" y="832"/>
                    <a:pt x="1185" y="831"/>
                    <a:pt x="1158" y="831"/>
                  </a:cubicBezTo>
                  <a:cubicBezTo>
                    <a:pt x="586" y="831"/>
                    <a:pt x="105" y="1316"/>
                    <a:pt x="48" y="1942"/>
                  </a:cubicBezTo>
                  <a:cubicBezTo>
                    <a:pt x="0" y="2597"/>
                    <a:pt x="453" y="3168"/>
                    <a:pt x="1048" y="3216"/>
                  </a:cubicBezTo>
                  <a:cubicBezTo>
                    <a:pt x="1081" y="3219"/>
                    <a:pt x="1114" y="3221"/>
                    <a:pt x="1147" y="3221"/>
                  </a:cubicBezTo>
                  <a:cubicBezTo>
                    <a:pt x="1333" y="3221"/>
                    <a:pt x="1503" y="3164"/>
                    <a:pt x="1655" y="3073"/>
                  </a:cubicBezTo>
                  <a:cubicBezTo>
                    <a:pt x="1905" y="2966"/>
                    <a:pt x="2084" y="2775"/>
                    <a:pt x="2179" y="2525"/>
                  </a:cubicBezTo>
                  <a:cubicBezTo>
                    <a:pt x="2274" y="2311"/>
                    <a:pt x="2298" y="2132"/>
                    <a:pt x="2310" y="1954"/>
                  </a:cubicBezTo>
                  <a:cubicBezTo>
                    <a:pt x="2334" y="1799"/>
                    <a:pt x="2346" y="1632"/>
                    <a:pt x="2334" y="1465"/>
                  </a:cubicBezTo>
                  <a:cubicBezTo>
                    <a:pt x="2322" y="1108"/>
                    <a:pt x="2120" y="572"/>
                    <a:pt x="1762" y="299"/>
                  </a:cubicBezTo>
                  <a:cubicBezTo>
                    <a:pt x="1596" y="168"/>
                    <a:pt x="1405" y="84"/>
                    <a:pt x="1191" y="25"/>
                  </a:cubicBezTo>
                  <a:cubicBezTo>
                    <a:pt x="1131" y="17"/>
                    <a:pt x="1063" y="1"/>
                    <a:pt x="10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2"/>
            <p:cNvSpPr/>
            <p:nvPr/>
          </p:nvSpPr>
          <p:spPr>
            <a:xfrm>
              <a:off x="5681950" y="2162200"/>
              <a:ext cx="58650" cy="80525"/>
            </a:xfrm>
            <a:custGeom>
              <a:avLst/>
              <a:gdLst/>
              <a:ahLst/>
              <a:cxnLst/>
              <a:rect l="l" t="t" r="r" b="b"/>
              <a:pathLst>
                <a:path w="2346" h="3221" extrusionOk="0">
                  <a:moveTo>
                    <a:pt x="992" y="1"/>
                  </a:moveTo>
                  <a:cubicBezTo>
                    <a:pt x="958" y="1"/>
                    <a:pt x="925" y="5"/>
                    <a:pt x="893" y="16"/>
                  </a:cubicBezTo>
                  <a:cubicBezTo>
                    <a:pt x="870" y="40"/>
                    <a:pt x="881" y="76"/>
                    <a:pt x="893" y="100"/>
                  </a:cubicBezTo>
                  <a:cubicBezTo>
                    <a:pt x="893" y="159"/>
                    <a:pt x="977" y="207"/>
                    <a:pt x="989" y="219"/>
                  </a:cubicBezTo>
                  <a:cubicBezTo>
                    <a:pt x="985" y="215"/>
                    <a:pt x="985" y="214"/>
                    <a:pt x="986" y="214"/>
                  </a:cubicBezTo>
                  <a:lnTo>
                    <a:pt x="986" y="214"/>
                  </a:lnTo>
                  <a:cubicBezTo>
                    <a:pt x="989" y="214"/>
                    <a:pt x="1001" y="222"/>
                    <a:pt x="1001" y="231"/>
                  </a:cubicBezTo>
                  <a:cubicBezTo>
                    <a:pt x="1358" y="374"/>
                    <a:pt x="1608" y="588"/>
                    <a:pt x="1774" y="909"/>
                  </a:cubicBezTo>
                  <a:cubicBezTo>
                    <a:pt x="1798" y="945"/>
                    <a:pt x="1822" y="1017"/>
                    <a:pt x="1846" y="1100"/>
                  </a:cubicBezTo>
                  <a:cubicBezTo>
                    <a:pt x="1679" y="945"/>
                    <a:pt x="1477" y="862"/>
                    <a:pt x="1251" y="838"/>
                  </a:cubicBezTo>
                  <a:cubicBezTo>
                    <a:pt x="1224" y="836"/>
                    <a:pt x="1197" y="835"/>
                    <a:pt x="1171" y="835"/>
                  </a:cubicBezTo>
                  <a:cubicBezTo>
                    <a:pt x="597" y="835"/>
                    <a:pt x="105" y="1319"/>
                    <a:pt x="48" y="1945"/>
                  </a:cubicBezTo>
                  <a:cubicBezTo>
                    <a:pt x="0" y="2600"/>
                    <a:pt x="453" y="3172"/>
                    <a:pt x="1060" y="3219"/>
                  </a:cubicBezTo>
                  <a:cubicBezTo>
                    <a:pt x="1082" y="3220"/>
                    <a:pt x="1103" y="3221"/>
                    <a:pt x="1124" y="3221"/>
                  </a:cubicBezTo>
                  <a:cubicBezTo>
                    <a:pt x="1315" y="3221"/>
                    <a:pt x="1495" y="3173"/>
                    <a:pt x="1655" y="3076"/>
                  </a:cubicBezTo>
                  <a:cubicBezTo>
                    <a:pt x="1905" y="2969"/>
                    <a:pt x="2084" y="2779"/>
                    <a:pt x="2179" y="2529"/>
                  </a:cubicBezTo>
                  <a:cubicBezTo>
                    <a:pt x="2286" y="2302"/>
                    <a:pt x="2298" y="2136"/>
                    <a:pt x="2310" y="1945"/>
                  </a:cubicBezTo>
                  <a:cubicBezTo>
                    <a:pt x="2346" y="1790"/>
                    <a:pt x="2346" y="1636"/>
                    <a:pt x="2334" y="1457"/>
                  </a:cubicBezTo>
                  <a:cubicBezTo>
                    <a:pt x="2322" y="1100"/>
                    <a:pt x="2120" y="576"/>
                    <a:pt x="1774" y="302"/>
                  </a:cubicBezTo>
                  <a:cubicBezTo>
                    <a:pt x="1596" y="159"/>
                    <a:pt x="1405" y="76"/>
                    <a:pt x="1191" y="16"/>
                  </a:cubicBezTo>
                  <a:cubicBezTo>
                    <a:pt x="1128" y="16"/>
                    <a:pt x="1059" y="1"/>
                    <a:pt x="9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2"/>
            <p:cNvSpPr/>
            <p:nvPr/>
          </p:nvSpPr>
          <p:spPr>
            <a:xfrm>
              <a:off x="5456325" y="2185150"/>
              <a:ext cx="30950" cy="65975"/>
            </a:xfrm>
            <a:custGeom>
              <a:avLst/>
              <a:gdLst/>
              <a:ahLst/>
              <a:cxnLst/>
              <a:rect l="l" t="t" r="r" b="b"/>
              <a:pathLst>
                <a:path w="1238" h="2639" extrusionOk="0">
                  <a:moveTo>
                    <a:pt x="1193" y="1"/>
                  </a:moveTo>
                  <a:cubicBezTo>
                    <a:pt x="1189" y="1"/>
                    <a:pt x="1184" y="2"/>
                    <a:pt x="1179" y="3"/>
                  </a:cubicBezTo>
                  <a:cubicBezTo>
                    <a:pt x="667" y="158"/>
                    <a:pt x="251" y="539"/>
                    <a:pt x="84" y="1027"/>
                  </a:cubicBezTo>
                  <a:cubicBezTo>
                    <a:pt x="12" y="1313"/>
                    <a:pt x="0" y="1611"/>
                    <a:pt x="24" y="1896"/>
                  </a:cubicBezTo>
                  <a:cubicBezTo>
                    <a:pt x="72" y="2146"/>
                    <a:pt x="191" y="2373"/>
                    <a:pt x="334" y="2587"/>
                  </a:cubicBezTo>
                  <a:cubicBezTo>
                    <a:pt x="356" y="2624"/>
                    <a:pt x="388" y="2639"/>
                    <a:pt x="420" y="2639"/>
                  </a:cubicBezTo>
                  <a:cubicBezTo>
                    <a:pt x="492" y="2639"/>
                    <a:pt x="562" y="2562"/>
                    <a:pt x="512" y="2480"/>
                  </a:cubicBezTo>
                  <a:cubicBezTo>
                    <a:pt x="441" y="2373"/>
                    <a:pt x="370" y="2277"/>
                    <a:pt x="310" y="2170"/>
                  </a:cubicBezTo>
                  <a:cubicBezTo>
                    <a:pt x="167" y="1849"/>
                    <a:pt x="167" y="1527"/>
                    <a:pt x="203" y="1253"/>
                  </a:cubicBezTo>
                  <a:cubicBezTo>
                    <a:pt x="239" y="1027"/>
                    <a:pt x="262" y="968"/>
                    <a:pt x="370" y="789"/>
                  </a:cubicBezTo>
                  <a:cubicBezTo>
                    <a:pt x="501" y="587"/>
                    <a:pt x="596" y="432"/>
                    <a:pt x="798" y="277"/>
                  </a:cubicBezTo>
                  <a:cubicBezTo>
                    <a:pt x="834" y="253"/>
                    <a:pt x="1013" y="146"/>
                    <a:pt x="1048" y="134"/>
                  </a:cubicBezTo>
                  <a:cubicBezTo>
                    <a:pt x="1108" y="99"/>
                    <a:pt x="1179" y="99"/>
                    <a:pt x="1227" y="51"/>
                  </a:cubicBezTo>
                  <a:cubicBezTo>
                    <a:pt x="1237" y="30"/>
                    <a:pt x="1221" y="1"/>
                    <a:pt x="119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2"/>
            <p:cNvSpPr/>
            <p:nvPr/>
          </p:nvSpPr>
          <p:spPr>
            <a:xfrm>
              <a:off x="5521800" y="2242775"/>
              <a:ext cx="18500" cy="16575"/>
            </a:xfrm>
            <a:custGeom>
              <a:avLst/>
              <a:gdLst/>
              <a:ahLst/>
              <a:cxnLst/>
              <a:rect l="l" t="t" r="r" b="b"/>
              <a:pathLst>
                <a:path w="740" h="663" extrusionOk="0">
                  <a:moveTo>
                    <a:pt x="542" y="0"/>
                  </a:moveTo>
                  <a:cubicBezTo>
                    <a:pt x="533" y="0"/>
                    <a:pt x="523" y="3"/>
                    <a:pt x="513" y="8"/>
                  </a:cubicBezTo>
                  <a:lnTo>
                    <a:pt x="453" y="32"/>
                  </a:lnTo>
                  <a:cubicBezTo>
                    <a:pt x="334" y="80"/>
                    <a:pt x="239" y="175"/>
                    <a:pt x="144" y="258"/>
                  </a:cubicBezTo>
                  <a:cubicBezTo>
                    <a:pt x="84" y="330"/>
                    <a:pt x="1" y="413"/>
                    <a:pt x="13" y="520"/>
                  </a:cubicBezTo>
                  <a:cubicBezTo>
                    <a:pt x="13" y="520"/>
                    <a:pt x="13" y="520"/>
                    <a:pt x="13" y="532"/>
                  </a:cubicBezTo>
                  <a:cubicBezTo>
                    <a:pt x="13" y="592"/>
                    <a:pt x="25" y="663"/>
                    <a:pt x="96" y="663"/>
                  </a:cubicBezTo>
                  <a:cubicBezTo>
                    <a:pt x="334" y="627"/>
                    <a:pt x="560" y="472"/>
                    <a:pt x="691" y="258"/>
                  </a:cubicBezTo>
                  <a:cubicBezTo>
                    <a:pt x="727" y="211"/>
                    <a:pt x="739" y="139"/>
                    <a:pt x="703" y="80"/>
                  </a:cubicBezTo>
                  <a:cubicBezTo>
                    <a:pt x="680" y="32"/>
                    <a:pt x="632" y="20"/>
                    <a:pt x="584" y="20"/>
                  </a:cubicBezTo>
                  <a:cubicBezTo>
                    <a:pt x="570" y="6"/>
                    <a:pt x="556" y="0"/>
                    <a:pt x="5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2"/>
            <p:cNvSpPr/>
            <p:nvPr/>
          </p:nvSpPr>
          <p:spPr>
            <a:xfrm>
              <a:off x="5325950" y="1978125"/>
              <a:ext cx="98550" cy="47275"/>
            </a:xfrm>
            <a:custGeom>
              <a:avLst/>
              <a:gdLst/>
              <a:ahLst/>
              <a:cxnLst/>
              <a:rect l="l" t="t" r="r" b="b"/>
              <a:pathLst>
                <a:path w="3942" h="1891" extrusionOk="0">
                  <a:moveTo>
                    <a:pt x="2276" y="0"/>
                  </a:moveTo>
                  <a:cubicBezTo>
                    <a:pt x="1950" y="0"/>
                    <a:pt x="1624" y="38"/>
                    <a:pt x="1298" y="105"/>
                  </a:cubicBezTo>
                  <a:cubicBezTo>
                    <a:pt x="1013" y="152"/>
                    <a:pt x="703" y="236"/>
                    <a:pt x="489" y="462"/>
                  </a:cubicBezTo>
                  <a:cubicBezTo>
                    <a:pt x="203" y="760"/>
                    <a:pt x="1" y="1307"/>
                    <a:pt x="310" y="1653"/>
                  </a:cubicBezTo>
                  <a:cubicBezTo>
                    <a:pt x="536" y="1855"/>
                    <a:pt x="810" y="1843"/>
                    <a:pt x="1024" y="1879"/>
                  </a:cubicBezTo>
                  <a:cubicBezTo>
                    <a:pt x="1151" y="1887"/>
                    <a:pt x="1277" y="1890"/>
                    <a:pt x="1403" y="1890"/>
                  </a:cubicBezTo>
                  <a:cubicBezTo>
                    <a:pt x="1837" y="1890"/>
                    <a:pt x="2270" y="1852"/>
                    <a:pt x="2703" y="1843"/>
                  </a:cubicBezTo>
                  <a:cubicBezTo>
                    <a:pt x="3025" y="1819"/>
                    <a:pt x="3358" y="1831"/>
                    <a:pt x="3644" y="1676"/>
                  </a:cubicBezTo>
                  <a:cubicBezTo>
                    <a:pt x="3763" y="1581"/>
                    <a:pt x="3811" y="1522"/>
                    <a:pt x="3870" y="1379"/>
                  </a:cubicBezTo>
                  <a:cubicBezTo>
                    <a:pt x="3904" y="1336"/>
                    <a:pt x="3859" y="1269"/>
                    <a:pt x="3805" y="1269"/>
                  </a:cubicBezTo>
                  <a:cubicBezTo>
                    <a:pt x="3783" y="1269"/>
                    <a:pt x="3760" y="1280"/>
                    <a:pt x="3739" y="1307"/>
                  </a:cubicBezTo>
                  <a:cubicBezTo>
                    <a:pt x="3703" y="1367"/>
                    <a:pt x="3596" y="1462"/>
                    <a:pt x="3572" y="1474"/>
                  </a:cubicBezTo>
                  <a:cubicBezTo>
                    <a:pt x="3227" y="1641"/>
                    <a:pt x="2632" y="1581"/>
                    <a:pt x="2108" y="1617"/>
                  </a:cubicBezTo>
                  <a:cubicBezTo>
                    <a:pt x="1952" y="1626"/>
                    <a:pt x="1776" y="1632"/>
                    <a:pt x="1600" y="1632"/>
                  </a:cubicBezTo>
                  <a:cubicBezTo>
                    <a:pt x="1105" y="1632"/>
                    <a:pt x="603" y="1584"/>
                    <a:pt x="489" y="1426"/>
                  </a:cubicBezTo>
                  <a:cubicBezTo>
                    <a:pt x="262" y="1105"/>
                    <a:pt x="655" y="498"/>
                    <a:pt x="1024" y="414"/>
                  </a:cubicBezTo>
                  <a:cubicBezTo>
                    <a:pt x="1467" y="284"/>
                    <a:pt x="1934" y="175"/>
                    <a:pt x="2386" y="175"/>
                  </a:cubicBezTo>
                  <a:cubicBezTo>
                    <a:pt x="2760" y="175"/>
                    <a:pt x="3124" y="250"/>
                    <a:pt x="3453" y="450"/>
                  </a:cubicBezTo>
                  <a:cubicBezTo>
                    <a:pt x="3656" y="652"/>
                    <a:pt x="3846" y="819"/>
                    <a:pt x="3787" y="1105"/>
                  </a:cubicBezTo>
                  <a:cubicBezTo>
                    <a:pt x="3787" y="1141"/>
                    <a:pt x="3763" y="1188"/>
                    <a:pt x="3775" y="1224"/>
                  </a:cubicBezTo>
                  <a:cubicBezTo>
                    <a:pt x="3786" y="1246"/>
                    <a:pt x="3811" y="1258"/>
                    <a:pt x="3835" y="1258"/>
                  </a:cubicBezTo>
                  <a:cubicBezTo>
                    <a:pt x="3861" y="1258"/>
                    <a:pt x="3888" y="1243"/>
                    <a:pt x="3894" y="1212"/>
                  </a:cubicBezTo>
                  <a:cubicBezTo>
                    <a:pt x="3918" y="1081"/>
                    <a:pt x="3942" y="938"/>
                    <a:pt x="3894" y="795"/>
                  </a:cubicBezTo>
                  <a:cubicBezTo>
                    <a:pt x="3858" y="700"/>
                    <a:pt x="3751" y="569"/>
                    <a:pt x="3715" y="521"/>
                  </a:cubicBezTo>
                  <a:cubicBezTo>
                    <a:pt x="3465" y="188"/>
                    <a:pt x="3084" y="105"/>
                    <a:pt x="2691" y="21"/>
                  </a:cubicBezTo>
                  <a:cubicBezTo>
                    <a:pt x="2553" y="7"/>
                    <a:pt x="2414" y="0"/>
                    <a:pt x="2276"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2"/>
            <p:cNvSpPr/>
            <p:nvPr/>
          </p:nvSpPr>
          <p:spPr>
            <a:xfrm>
              <a:off x="5685525" y="2018825"/>
              <a:ext cx="108675" cy="79000"/>
            </a:xfrm>
            <a:custGeom>
              <a:avLst/>
              <a:gdLst/>
              <a:ahLst/>
              <a:cxnLst/>
              <a:rect l="l" t="t" r="r" b="b"/>
              <a:pathLst>
                <a:path w="4347" h="3160" extrusionOk="0">
                  <a:moveTo>
                    <a:pt x="4109" y="2342"/>
                  </a:moveTo>
                  <a:cubicBezTo>
                    <a:pt x="4109" y="2343"/>
                    <a:pt x="4108" y="2345"/>
                    <a:pt x="4108" y="2346"/>
                  </a:cubicBezTo>
                  <a:cubicBezTo>
                    <a:pt x="4108" y="2345"/>
                    <a:pt x="4109" y="2343"/>
                    <a:pt x="4109" y="2342"/>
                  </a:cubicBezTo>
                  <a:close/>
                  <a:moveTo>
                    <a:pt x="1237" y="0"/>
                  </a:moveTo>
                  <a:cubicBezTo>
                    <a:pt x="1158" y="0"/>
                    <a:pt x="1079" y="8"/>
                    <a:pt x="1000" y="25"/>
                  </a:cubicBezTo>
                  <a:cubicBezTo>
                    <a:pt x="524" y="155"/>
                    <a:pt x="203" y="644"/>
                    <a:pt x="60" y="1096"/>
                  </a:cubicBezTo>
                  <a:cubicBezTo>
                    <a:pt x="48" y="1203"/>
                    <a:pt x="0" y="1322"/>
                    <a:pt x="36" y="1429"/>
                  </a:cubicBezTo>
                  <a:cubicBezTo>
                    <a:pt x="72" y="1549"/>
                    <a:pt x="143" y="1644"/>
                    <a:pt x="227" y="1727"/>
                  </a:cubicBezTo>
                  <a:cubicBezTo>
                    <a:pt x="608" y="2060"/>
                    <a:pt x="1179" y="2299"/>
                    <a:pt x="1500" y="2418"/>
                  </a:cubicBezTo>
                  <a:cubicBezTo>
                    <a:pt x="1893" y="2596"/>
                    <a:pt x="2286" y="2834"/>
                    <a:pt x="2632" y="2965"/>
                  </a:cubicBezTo>
                  <a:cubicBezTo>
                    <a:pt x="2823" y="3065"/>
                    <a:pt x="3100" y="3160"/>
                    <a:pt x="3375" y="3160"/>
                  </a:cubicBezTo>
                  <a:cubicBezTo>
                    <a:pt x="3561" y="3160"/>
                    <a:pt x="3747" y="3116"/>
                    <a:pt x="3906" y="3001"/>
                  </a:cubicBezTo>
                  <a:cubicBezTo>
                    <a:pt x="4108" y="2846"/>
                    <a:pt x="4346" y="2561"/>
                    <a:pt x="4310" y="2299"/>
                  </a:cubicBezTo>
                  <a:cubicBezTo>
                    <a:pt x="4292" y="2236"/>
                    <a:pt x="4247" y="2166"/>
                    <a:pt x="4186" y="2166"/>
                  </a:cubicBezTo>
                  <a:cubicBezTo>
                    <a:pt x="4165" y="2166"/>
                    <a:pt x="4143" y="2174"/>
                    <a:pt x="4120" y="2191"/>
                  </a:cubicBezTo>
                  <a:cubicBezTo>
                    <a:pt x="4063" y="2271"/>
                    <a:pt x="4115" y="2307"/>
                    <a:pt x="4109" y="2342"/>
                  </a:cubicBezTo>
                  <a:lnTo>
                    <a:pt x="4109" y="2342"/>
                  </a:lnTo>
                  <a:cubicBezTo>
                    <a:pt x="4111" y="2336"/>
                    <a:pt x="4111" y="2333"/>
                    <a:pt x="4111" y="2333"/>
                  </a:cubicBezTo>
                  <a:lnTo>
                    <a:pt x="4111" y="2333"/>
                  </a:lnTo>
                  <a:cubicBezTo>
                    <a:pt x="4111" y="2333"/>
                    <a:pt x="4096" y="2396"/>
                    <a:pt x="4096" y="2406"/>
                  </a:cubicBezTo>
                  <a:cubicBezTo>
                    <a:pt x="4013" y="2620"/>
                    <a:pt x="3882" y="2775"/>
                    <a:pt x="3656" y="2894"/>
                  </a:cubicBezTo>
                  <a:cubicBezTo>
                    <a:pt x="3577" y="2927"/>
                    <a:pt x="3459" y="2945"/>
                    <a:pt x="3331" y="2945"/>
                  </a:cubicBezTo>
                  <a:cubicBezTo>
                    <a:pt x="3226" y="2945"/>
                    <a:pt x="3114" y="2933"/>
                    <a:pt x="3013" y="2906"/>
                  </a:cubicBezTo>
                  <a:cubicBezTo>
                    <a:pt x="2786" y="2822"/>
                    <a:pt x="2655" y="2763"/>
                    <a:pt x="2417" y="2644"/>
                  </a:cubicBezTo>
                  <a:cubicBezTo>
                    <a:pt x="2132" y="2525"/>
                    <a:pt x="1870" y="2346"/>
                    <a:pt x="1584" y="2227"/>
                  </a:cubicBezTo>
                  <a:cubicBezTo>
                    <a:pt x="1167" y="2060"/>
                    <a:pt x="536" y="1799"/>
                    <a:pt x="286" y="1441"/>
                  </a:cubicBezTo>
                  <a:cubicBezTo>
                    <a:pt x="179" y="1275"/>
                    <a:pt x="369" y="739"/>
                    <a:pt x="631" y="489"/>
                  </a:cubicBezTo>
                  <a:cubicBezTo>
                    <a:pt x="793" y="294"/>
                    <a:pt x="1027" y="205"/>
                    <a:pt x="1272" y="205"/>
                  </a:cubicBezTo>
                  <a:cubicBezTo>
                    <a:pt x="1387" y="205"/>
                    <a:pt x="1505" y="225"/>
                    <a:pt x="1620" y="263"/>
                  </a:cubicBezTo>
                  <a:cubicBezTo>
                    <a:pt x="2298" y="429"/>
                    <a:pt x="2774" y="679"/>
                    <a:pt x="3382" y="1037"/>
                  </a:cubicBezTo>
                  <a:cubicBezTo>
                    <a:pt x="3584" y="1168"/>
                    <a:pt x="3739" y="1263"/>
                    <a:pt x="3906" y="1441"/>
                  </a:cubicBezTo>
                  <a:cubicBezTo>
                    <a:pt x="4013" y="1549"/>
                    <a:pt x="4096" y="1679"/>
                    <a:pt x="4203" y="1787"/>
                  </a:cubicBezTo>
                  <a:cubicBezTo>
                    <a:pt x="4207" y="1788"/>
                    <a:pt x="4211" y="1789"/>
                    <a:pt x="4215" y="1789"/>
                  </a:cubicBezTo>
                  <a:cubicBezTo>
                    <a:pt x="4246" y="1789"/>
                    <a:pt x="4272" y="1747"/>
                    <a:pt x="4251" y="1715"/>
                  </a:cubicBezTo>
                  <a:cubicBezTo>
                    <a:pt x="4013" y="1382"/>
                    <a:pt x="3715" y="1096"/>
                    <a:pt x="3346" y="894"/>
                  </a:cubicBezTo>
                  <a:cubicBezTo>
                    <a:pt x="3013" y="656"/>
                    <a:pt x="2679" y="477"/>
                    <a:pt x="2286" y="286"/>
                  </a:cubicBezTo>
                  <a:cubicBezTo>
                    <a:pt x="1964" y="159"/>
                    <a:pt x="1601" y="0"/>
                    <a:pt x="1237"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2"/>
            <p:cNvSpPr/>
            <p:nvPr/>
          </p:nvSpPr>
          <p:spPr>
            <a:xfrm>
              <a:off x="5322175" y="2281900"/>
              <a:ext cx="319025" cy="103150"/>
            </a:xfrm>
            <a:custGeom>
              <a:avLst/>
              <a:gdLst/>
              <a:ahLst/>
              <a:cxnLst/>
              <a:rect l="l" t="t" r="r" b="b"/>
              <a:pathLst>
                <a:path w="12761" h="4126" extrusionOk="0">
                  <a:moveTo>
                    <a:pt x="166" y="0"/>
                  </a:moveTo>
                  <a:cubicBezTo>
                    <a:pt x="82" y="0"/>
                    <a:pt x="1" y="100"/>
                    <a:pt x="56" y="193"/>
                  </a:cubicBezTo>
                  <a:cubicBezTo>
                    <a:pt x="163" y="396"/>
                    <a:pt x="306" y="586"/>
                    <a:pt x="449" y="777"/>
                  </a:cubicBezTo>
                  <a:cubicBezTo>
                    <a:pt x="604" y="1051"/>
                    <a:pt x="771" y="1313"/>
                    <a:pt x="997" y="1527"/>
                  </a:cubicBezTo>
                  <a:cubicBezTo>
                    <a:pt x="1295" y="1813"/>
                    <a:pt x="1580" y="2122"/>
                    <a:pt x="1914" y="2348"/>
                  </a:cubicBezTo>
                  <a:cubicBezTo>
                    <a:pt x="2223" y="2563"/>
                    <a:pt x="2557" y="2717"/>
                    <a:pt x="2878" y="2920"/>
                  </a:cubicBezTo>
                  <a:cubicBezTo>
                    <a:pt x="3842" y="3563"/>
                    <a:pt x="4997" y="3837"/>
                    <a:pt x="6128" y="4015"/>
                  </a:cubicBezTo>
                  <a:cubicBezTo>
                    <a:pt x="6519" y="4090"/>
                    <a:pt x="6912" y="4125"/>
                    <a:pt x="7306" y="4125"/>
                  </a:cubicBezTo>
                  <a:cubicBezTo>
                    <a:pt x="8474" y="4125"/>
                    <a:pt x="9638" y="3817"/>
                    <a:pt x="10689" y="3337"/>
                  </a:cubicBezTo>
                  <a:cubicBezTo>
                    <a:pt x="11272" y="3063"/>
                    <a:pt x="11832" y="2717"/>
                    <a:pt x="12308" y="2289"/>
                  </a:cubicBezTo>
                  <a:cubicBezTo>
                    <a:pt x="12439" y="2134"/>
                    <a:pt x="12760" y="1944"/>
                    <a:pt x="12570" y="1729"/>
                  </a:cubicBezTo>
                  <a:cubicBezTo>
                    <a:pt x="12525" y="1691"/>
                    <a:pt x="12482" y="1676"/>
                    <a:pt x="12440" y="1676"/>
                  </a:cubicBezTo>
                  <a:cubicBezTo>
                    <a:pt x="12256" y="1676"/>
                    <a:pt x="12094" y="1975"/>
                    <a:pt x="11939" y="2063"/>
                  </a:cubicBezTo>
                  <a:cubicBezTo>
                    <a:pt x="11558" y="2384"/>
                    <a:pt x="11022" y="2717"/>
                    <a:pt x="10439" y="2979"/>
                  </a:cubicBezTo>
                  <a:cubicBezTo>
                    <a:pt x="9581" y="3384"/>
                    <a:pt x="8355" y="3718"/>
                    <a:pt x="7355" y="3718"/>
                  </a:cubicBezTo>
                  <a:cubicBezTo>
                    <a:pt x="6593" y="3718"/>
                    <a:pt x="6117" y="3598"/>
                    <a:pt x="5366" y="3491"/>
                  </a:cubicBezTo>
                  <a:cubicBezTo>
                    <a:pt x="4497" y="3348"/>
                    <a:pt x="3831" y="3122"/>
                    <a:pt x="3116" y="2694"/>
                  </a:cubicBezTo>
                  <a:cubicBezTo>
                    <a:pt x="2759" y="2456"/>
                    <a:pt x="2188" y="2182"/>
                    <a:pt x="1985" y="1991"/>
                  </a:cubicBezTo>
                  <a:cubicBezTo>
                    <a:pt x="1580" y="1622"/>
                    <a:pt x="1056" y="1170"/>
                    <a:pt x="806" y="824"/>
                  </a:cubicBezTo>
                  <a:cubicBezTo>
                    <a:pt x="592" y="503"/>
                    <a:pt x="437" y="336"/>
                    <a:pt x="235" y="27"/>
                  </a:cubicBezTo>
                  <a:cubicBezTo>
                    <a:pt x="214" y="8"/>
                    <a:pt x="190" y="0"/>
                    <a:pt x="16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6" name="Google Shape;1066;p42"/>
          <p:cNvGrpSpPr/>
          <p:nvPr/>
        </p:nvGrpSpPr>
        <p:grpSpPr>
          <a:xfrm>
            <a:off x="602850" y="3076349"/>
            <a:ext cx="2241541" cy="2067049"/>
            <a:chOff x="3260225" y="1719425"/>
            <a:chExt cx="1229050" cy="1133375"/>
          </a:xfrm>
        </p:grpSpPr>
        <p:sp>
          <p:nvSpPr>
            <p:cNvPr id="1067" name="Google Shape;1067;p42"/>
            <p:cNvSpPr/>
            <p:nvPr/>
          </p:nvSpPr>
          <p:spPr>
            <a:xfrm>
              <a:off x="3282550" y="1838900"/>
              <a:ext cx="1180825" cy="1013900"/>
            </a:xfrm>
            <a:custGeom>
              <a:avLst/>
              <a:gdLst/>
              <a:ahLst/>
              <a:cxnLst/>
              <a:rect l="l" t="t" r="r" b="b"/>
              <a:pathLst>
                <a:path w="47233" h="40556" extrusionOk="0">
                  <a:moveTo>
                    <a:pt x="24465" y="0"/>
                  </a:moveTo>
                  <a:cubicBezTo>
                    <a:pt x="23248" y="0"/>
                    <a:pt x="22025" y="84"/>
                    <a:pt x="20824" y="244"/>
                  </a:cubicBezTo>
                  <a:cubicBezTo>
                    <a:pt x="16276" y="733"/>
                    <a:pt x="11704" y="2757"/>
                    <a:pt x="8001" y="5876"/>
                  </a:cubicBezTo>
                  <a:cubicBezTo>
                    <a:pt x="6799" y="6876"/>
                    <a:pt x="5679" y="8019"/>
                    <a:pt x="4929" y="9400"/>
                  </a:cubicBezTo>
                  <a:cubicBezTo>
                    <a:pt x="4298" y="10579"/>
                    <a:pt x="3953" y="11901"/>
                    <a:pt x="3643" y="13210"/>
                  </a:cubicBezTo>
                  <a:cubicBezTo>
                    <a:pt x="1727" y="21140"/>
                    <a:pt x="512" y="29248"/>
                    <a:pt x="24" y="37404"/>
                  </a:cubicBezTo>
                  <a:cubicBezTo>
                    <a:pt x="0" y="37904"/>
                    <a:pt x="0" y="38487"/>
                    <a:pt x="381" y="38821"/>
                  </a:cubicBezTo>
                  <a:cubicBezTo>
                    <a:pt x="619" y="39035"/>
                    <a:pt x="965" y="39094"/>
                    <a:pt x="1298" y="39130"/>
                  </a:cubicBezTo>
                  <a:cubicBezTo>
                    <a:pt x="2477" y="39249"/>
                    <a:pt x="3655" y="39333"/>
                    <a:pt x="4834" y="39404"/>
                  </a:cubicBezTo>
                  <a:cubicBezTo>
                    <a:pt x="14145" y="39980"/>
                    <a:pt x="23478" y="40556"/>
                    <a:pt x="32796" y="40556"/>
                  </a:cubicBezTo>
                  <a:cubicBezTo>
                    <a:pt x="37156" y="40556"/>
                    <a:pt x="41513" y="40430"/>
                    <a:pt x="45863" y="40118"/>
                  </a:cubicBezTo>
                  <a:cubicBezTo>
                    <a:pt x="46220" y="40095"/>
                    <a:pt x="46613" y="40047"/>
                    <a:pt x="46851" y="39773"/>
                  </a:cubicBezTo>
                  <a:cubicBezTo>
                    <a:pt x="47054" y="39535"/>
                    <a:pt x="47089" y="39202"/>
                    <a:pt x="47101" y="38880"/>
                  </a:cubicBezTo>
                  <a:cubicBezTo>
                    <a:pt x="47232" y="35618"/>
                    <a:pt x="47066" y="32332"/>
                    <a:pt x="46899" y="29069"/>
                  </a:cubicBezTo>
                  <a:cubicBezTo>
                    <a:pt x="46637" y="23902"/>
                    <a:pt x="46351" y="18628"/>
                    <a:pt x="44422" y="13853"/>
                  </a:cubicBezTo>
                  <a:cubicBezTo>
                    <a:pt x="42351" y="8686"/>
                    <a:pt x="38362" y="4352"/>
                    <a:pt x="33445" y="1888"/>
                  </a:cubicBezTo>
                  <a:cubicBezTo>
                    <a:pt x="30838" y="584"/>
                    <a:pt x="27673" y="0"/>
                    <a:pt x="24465" y="0"/>
                  </a:cubicBezTo>
                  <a:close/>
                </a:path>
              </a:pathLst>
            </a:custGeom>
            <a:solidFill>
              <a:srgbClr val="E4A4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2"/>
            <p:cNvSpPr/>
            <p:nvPr/>
          </p:nvSpPr>
          <p:spPr>
            <a:xfrm>
              <a:off x="3535250" y="2721225"/>
              <a:ext cx="660825" cy="122150"/>
            </a:xfrm>
            <a:custGeom>
              <a:avLst/>
              <a:gdLst/>
              <a:ahLst/>
              <a:cxnLst/>
              <a:rect l="l" t="t" r="r" b="b"/>
              <a:pathLst>
                <a:path w="26433" h="4886" extrusionOk="0">
                  <a:moveTo>
                    <a:pt x="20188" y="0"/>
                  </a:moveTo>
                  <a:cubicBezTo>
                    <a:pt x="19872" y="0"/>
                    <a:pt x="19557" y="15"/>
                    <a:pt x="19241" y="27"/>
                  </a:cubicBezTo>
                  <a:cubicBezTo>
                    <a:pt x="18323" y="73"/>
                    <a:pt x="17402" y="87"/>
                    <a:pt x="16484" y="87"/>
                  </a:cubicBezTo>
                  <a:cubicBezTo>
                    <a:pt x="14820" y="87"/>
                    <a:pt x="13168" y="39"/>
                    <a:pt x="11570" y="39"/>
                  </a:cubicBezTo>
                  <a:cubicBezTo>
                    <a:pt x="9437" y="39"/>
                    <a:pt x="7401" y="125"/>
                    <a:pt x="5561" y="527"/>
                  </a:cubicBezTo>
                  <a:cubicBezTo>
                    <a:pt x="3251" y="1039"/>
                    <a:pt x="1191" y="2539"/>
                    <a:pt x="1" y="4587"/>
                  </a:cubicBezTo>
                  <a:cubicBezTo>
                    <a:pt x="2046" y="4875"/>
                    <a:pt x="4112" y="4885"/>
                    <a:pt x="6170" y="4885"/>
                  </a:cubicBezTo>
                  <a:cubicBezTo>
                    <a:pt x="6328" y="4885"/>
                    <a:pt x="6486" y="4885"/>
                    <a:pt x="6644" y="4885"/>
                  </a:cubicBezTo>
                  <a:cubicBezTo>
                    <a:pt x="13097" y="4849"/>
                    <a:pt x="19539" y="4825"/>
                    <a:pt x="25980" y="4659"/>
                  </a:cubicBezTo>
                  <a:cubicBezTo>
                    <a:pt x="26087" y="4659"/>
                    <a:pt x="26194" y="4647"/>
                    <a:pt x="26278" y="4575"/>
                  </a:cubicBezTo>
                  <a:cubicBezTo>
                    <a:pt x="26432" y="4456"/>
                    <a:pt x="26361" y="4218"/>
                    <a:pt x="26290" y="4040"/>
                  </a:cubicBezTo>
                  <a:cubicBezTo>
                    <a:pt x="25837" y="3075"/>
                    <a:pt x="25111" y="2266"/>
                    <a:pt x="24289" y="1587"/>
                  </a:cubicBezTo>
                  <a:cubicBezTo>
                    <a:pt x="23373" y="837"/>
                    <a:pt x="22301" y="242"/>
                    <a:pt x="21134" y="63"/>
                  </a:cubicBezTo>
                  <a:cubicBezTo>
                    <a:pt x="20819" y="15"/>
                    <a:pt x="20503" y="0"/>
                    <a:pt x="201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2"/>
            <p:cNvSpPr/>
            <p:nvPr/>
          </p:nvSpPr>
          <p:spPr>
            <a:xfrm>
              <a:off x="3354575" y="1936850"/>
              <a:ext cx="1007300" cy="819650"/>
            </a:xfrm>
            <a:custGeom>
              <a:avLst/>
              <a:gdLst/>
              <a:ahLst/>
              <a:cxnLst/>
              <a:rect l="l" t="t" r="r" b="b"/>
              <a:pathLst>
                <a:path w="40292" h="32786" extrusionOk="0">
                  <a:moveTo>
                    <a:pt x="23763" y="0"/>
                  </a:moveTo>
                  <a:cubicBezTo>
                    <a:pt x="23155" y="0"/>
                    <a:pt x="22544" y="36"/>
                    <a:pt x="21944" y="89"/>
                  </a:cubicBezTo>
                  <a:cubicBezTo>
                    <a:pt x="18277" y="422"/>
                    <a:pt x="14586" y="1410"/>
                    <a:pt x="11609" y="3554"/>
                  </a:cubicBezTo>
                  <a:cubicBezTo>
                    <a:pt x="8621" y="5697"/>
                    <a:pt x="6620" y="9161"/>
                    <a:pt x="6263" y="12269"/>
                  </a:cubicBezTo>
                  <a:cubicBezTo>
                    <a:pt x="5942" y="14984"/>
                    <a:pt x="5632" y="17698"/>
                    <a:pt x="5323" y="20413"/>
                  </a:cubicBezTo>
                  <a:cubicBezTo>
                    <a:pt x="4903" y="19625"/>
                    <a:pt x="4024" y="19231"/>
                    <a:pt x="3134" y="19231"/>
                  </a:cubicBezTo>
                  <a:cubicBezTo>
                    <a:pt x="2354" y="19231"/>
                    <a:pt x="1567" y="19533"/>
                    <a:pt x="1072" y="20139"/>
                  </a:cubicBezTo>
                  <a:cubicBezTo>
                    <a:pt x="0" y="21425"/>
                    <a:pt x="370" y="23568"/>
                    <a:pt x="1667" y="24628"/>
                  </a:cubicBezTo>
                  <a:cubicBezTo>
                    <a:pt x="2364" y="25196"/>
                    <a:pt x="3256" y="25463"/>
                    <a:pt x="4160" y="25463"/>
                  </a:cubicBezTo>
                  <a:cubicBezTo>
                    <a:pt x="4939" y="25463"/>
                    <a:pt x="5728" y="25265"/>
                    <a:pt x="6406" y="24890"/>
                  </a:cubicBezTo>
                  <a:cubicBezTo>
                    <a:pt x="8097" y="27604"/>
                    <a:pt x="10407" y="30045"/>
                    <a:pt x="13335" y="31355"/>
                  </a:cubicBezTo>
                  <a:cubicBezTo>
                    <a:pt x="15014" y="32105"/>
                    <a:pt x="16836" y="32462"/>
                    <a:pt x="18658" y="32652"/>
                  </a:cubicBezTo>
                  <a:cubicBezTo>
                    <a:pt x="19495" y="32737"/>
                    <a:pt x="20339" y="32786"/>
                    <a:pt x="21182" y="32786"/>
                  </a:cubicBezTo>
                  <a:cubicBezTo>
                    <a:pt x="23286" y="32786"/>
                    <a:pt x="25378" y="32485"/>
                    <a:pt x="27325" y="31712"/>
                  </a:cubicBezTo>
                  <a:cubicBezTo>
                    <a:pt x="30671" y="30378"/>
                    <a:pt x="33409" y="27628"/>
                    <a:pt x="34743" y="24282"/>
                  </a:cubicBezTo>
                  <a:cubicBezTo>
                    <a:pt x="35182" y="24476"/>
                    <a:pt x="35653" y="24566"/>
                    <a:pt x="36128" y="24566"/>
                  </a:cubicBezTo>
                  <a:cubicBezTo>
                    <a:pt x="37315" y="24566"/>
                    <a:pt x="38527" y="24005"/>
                    <a:pt x="39327" y="23104"/>
                  </a:cubicBezTo>
                  <a:cubicBezTo>
                    <a:pt x="39886" y="22473"/>
                    <a:pt x="40291" y="21651"/>
                    <a:pt x="40291" y="20794"/>
                  </a:cubicBezTo>
                  <a:cubicBezTo>
                    <a:pt x="40291" y="19937"/>
                    <a:pt x="39839" y="19067"/>
                    <a:pt x="39077" y="18674"/>
                  </a:cubicBezTo>
                  <a:cubicBezTo>
                    <a:pt x="38746" y="18514"/>
                    <a:pt x="38392" y="18451"/>
                    <a:pt x="38029" y="18451"/>
                  </a:cubicBezTo>
                  <a:cubicBezTo>
                    <a:pt x="37397" y="18451"/>
                    <a:pt x="36736" y="18640"/>
                    <a:pt x="36124" y="18829"/>
                  </a:cubicBezTo>
                  <a:cubicBezTo>
                    <a:pt x="36672" y="13186"/>
                    <a:pt x="34707" y="7340"/>
                    <a:pt x="30838" y="3184"/>
                  </a:cubicBezTo>
                  <a:cubicBezTo>
                    <a:pt x="29909" y="2184"/>
                    <a:pt x="28849" y="1256"/>
                    <a:pt x="27599" y="708"/>
                  </a:cubicBezTo>
                  <a:cubicBezTo>
                    <a:pt x="26401" y="170"/>
                    <a:pt x="25085" y="0"/>
                    <a:pt x="23763" y="0"/>
                  </a:cubicBezTo>
                  <a:close/>
                </a:path>
              </a:pathLst>
            </a:custGeom>
            <a:solidFill>
              <a:srgbClr val="FFE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2"/>
            <p:cNvSpPr/>
            <p:nvPr/>
          </p:nvSpPr>
          <p:spPr>
            <a:xfrm>
              <a:off x="3502500" y="2376025"/>
              <a:ext cx="171475" cy="168500"/>
            </a:xfrm>
            <a:custGeom>
              <a:avLst/>
              <a:gdLst/>
              <a:ahLst/>
              <a:cxnLst/>
              <a:rect l="l" t="t" r="r" b="b"/>
              <a:pathLst>
                <a:path w="6859" h="6740" extrusionOk="0">
                  <a:moveTo>
                    <a:pt x="3673" y="0"/>
                  </a:moveTo>
                  <a:cubicBezTo>
                    <a:pt x="3178" y="0"/>
                    <a:pt x="2680" y="111"/>
                    <a:pt x="2239" y="322"/>
                  </a:cubicBezTo>
                  <a:cubicBezTo>
                    <a:pt x="894" y="965"/>
                    <a:pt x="1" y="2500"/>
                    <a:pt x="203" y="3977"/>
                  </a:cubicBezTo>
                  <a:cubicBezTo>
                    <a:pt x="406" y="5441"/>
                    <a:pt x="1739" y="6715"/>
                    <a:pt x="3227" y="6739"/>
                  </a:cubicBezTo>
                  <a:cubicBezTo>
                    <a:pt x="3251" y="6740"/>
                    <a:pt x="3275" y="6740"/>
                    <a:pt x="3298" y="6740"/>
                  </a:cubicBezTo>
                  <a:cubicBezTo>
                    <a:pt x="3787" y="6740"/>
                    <a:pt x="4273" y="6624"/>
                    <a:pt x="4728" y="6465"/>
                  </a:cubicBezTo>
                  <a:cubicBezTo>
                    <a:pt x="5168" y="6310"/>
                    <a:pt x="5597" y="6108"/>
                    <a:pt x="5930" y="5787"/>
                  </a:cubicBezTo>
                  <a:cubicBezTo>
                    <a:pt x="6323" y="5394"/>
                    <a:pt x="6549" y="4858"/>
                    <a:pt x="6645" y="4322"/>
                  </a:cubicBezTo>
                  <a:cubicBezTo>
                    <a:pt x="6859" y="3096"/>
                    <a:pt x="6502" y="1750"/>
                    <a:pt x="5752" y="881"/>
                  </a:cubicBezTo>
                  <a:cubicBezTo>
                    <a:pt x="5239" y="281"/>
                    <a:pt x="4461" y="0"/>
                    <a:pt x="3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2"/>
            <p:cNvSpPr/>
            <p:nvPr/>
          </p:nvSpPr>
          <p:spPr>
            <a:xfrm>
              <a:off x="3260225" y="2772750"/>
              <a:ext cx="200350" cy="66750"/>
            </a:xfrm>
            <a:custGeom>
              <a:avLst/>
              <a:gdLst/>
              <a:ahLst/>
              <a:cxnLst/>
              <a:rect l="l" t="t" r="r" b="b"/>
              <a:pathLst>
                <a:path w="8014" h="2670" extrusionOk="0">
                  <a:moveTo>
                    <a:pt x="3096" y="1"/>
                  </a:moveTo>
                  <a:cubicBezTo>
                    <a:pt x="2837" y="1"/>
                    <a:pt x="2579" y="19"/>
                    <a:pt x="2322" y="62"/>
                  </a:cubicBezTo>
                  <a:cubicBezTo>
                    <a:pt x="1465" y="205"/>
                    <a:pt x="631" y="669"/>
                    <a:pt x="214" y="1431"/>
                  </a:cubicBezTo>
                  <a:cubicBezTo>
                    <a:pt x="72" y="1693"/>
                    <a:pt x="0" y="2062"/>
                    <a:pt x="203" y="2276"/>
                  </a:cubicBezTo>
                  <a:cubicBezTo>
                    <a:pt x="345" y="2431"/>
                    <a:pt x="560" y="2467"/>
                    <a:pt x="762" y="2491"/>
                  </a:cubicBezTo>
                  <a:cubicBezTo>
                    <a:pt x="1810" y="2610"/>
                    <a:pt x="2861" y="2669"/>
                    <a:pt x="3910" y="2669"/>
                  </a:cubicBezTo>
                  <a:cubicBezTo>
                    <a:pt x="4959" y="2669"/>
                    <a:pt x="6007" y="2610"/>
                    <a:pt x="7049" y="2491"/>
                  </a:cubicBezTo>
                  <a:cubicBezTo>
                    <a:pt x="7227" y="2467"/>
                    <a:pt x="7418" y="2443"/>
                    <a:pt x="7573" y="2360"/>
                  </a:cubicBezTo>
                  <a:cubicBezTo>
                    <a:pt x="8013" y="2086"/>
                    <a:pt x="7965" y="1383"/>
                    <a:pt x="7668" y="955"/>
                  </a:cubicBezTo>
                  <a:cubicBezTo>
                    <a:pt x="7269" y="383"/>
                    <a:pt x="6531" y="95"/>
                    <a:pt x="5764" y="95"/>
                  </a:cubicBezTo>
                  <a:cubicBezTo>
                    <a:pt x="5476" y="95"/>
                    <a:pt x="5185" y="135"/>
                    <a:pt x="4906" y="216"/>
                  </a:cubicBezTo>
                  <a:cubicBezTo>
                    <a:pt x="4305" y="100"/>
                    <a:pt x="3700" y="1"/>
                    <a:pt x="3096" y="1"/>
                  </a:cubicBezTo>
                  <a:close/>
                </a:path>
              </a:pathLst>
            </a:custGeom>
            <a:solidFill>
              <a:srgbClr val="FFE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2"/>
            <p:cNvSpPr/>
            <p:nvPr/>
          </p:nvSpPr>
          <p:spPr>
            <a:xfrm>
              <a:off x="4225225" y="2769175"/>
              <a:ext cx="178025" cy="66750"/>
            </a:xfrm>
            <a:custGeom>
              <a:avLst/>
              <a:gdLst/>
              <a:ahLst/>
              <a:cxnLst/>
              <a:rect l="l" t="t" r="r" b="b"/>
              <a:pathLst>
                <a:path w="7121" h="2670" extrusionOk="0">
                  <a:moveTo>
                    <a:pt x="3851" y="1"/>
                  </a:moveTo>
                  <a:cubicBezTo>
                    <a:pt x="3741" y="1"/>
                    <a:pt x="3631" y="13"/>
                    <a:pt x="3524" y="38"/>
                  </a:cubicBezTo>
                  <a:cubicBezTo>
                    <a:pt x="3024" y="145"/>
                    <a:pt x="2608" y="490"/>
                    <a:pt x="2203" y="812"/>
                  </a:cubicBezTo>
                  <a:cubicBezTo>
                    <a:pt x="1965" y="610"/>
                    <a:pt x="1667" y="431"/>
                    <a:pt x="1441" y="383"/>
                  </a:cubicBezTo>
                  <a:cubicBezTo>
                    <a:pt x="1389" y="374"/>
                    <a:pt x="1337" y="370"/>
                    <a:pt x="1285" y="370"/>
                  </a:cubicBezTo>
                  <a:cubicBezTo>
                    <a:pt x="920" y="370"/>
                    <a:pt x="564" y="581"/>
                    <a:pt x="346" y="883"/>
                  </a:cubicBezTo>
                  <a:cubicBezTo>
                    <a:pt x="107" y="1229"/>
                    <a:pt x="24" y="1669"/>
                    <a:pt x="12" y="2086"/>
                  </a:cubicBezTo>
                  <a:cubicBezTo>
                    <a:pt x="0" y="2253"/>
                    <a:pt x="12" y="2443"/>
                    <a:pt x="131" y="2550"/>
                  </a:cubicBezTo>
                  <a:cubicBezTo>
                    <a:pt x="250" y="2669"/>
                    <a:pt x="429" y="2669"/>
                    <a:pt x="584" y="2669"/>
                  </a:cubicBezTo>
                  <a:cubicBezTo>
                    <a:pt x="2501" y="2634"/>
                    <a:pt x="4406" y="2610"/>
                    <a:pt x="6322" y="2586"/>
                  </a:cubicBezTo>
                  <a:cubicBezTo>
                    <a:pt x="6442" y="2586"/>
                    <a:pt x="6572" y="2574"/>
                    <a:pt x="6680" y="2526"/>
                  </a:cubicBezTo>
                  <a:cubicBezTo>
                    <a:pt x="6930" y="2407"/>
                    <a:pt x="6989" y="2086"/>
                    <a:pt x="7025" y="1800"/>
                  </a:cubicBezTo>
                  <a:cubicBezTo>
                    <a:pt x="7084" y="1312"/>
                    <a:pt x="7120" y="752"/>
                    <a:pt x="6775" y="395"/>
                  </a:cubicBezTo>
                  <a:cubicBezTo>
                    <a:pt x="6589" y="200"/>
                    <a:pt x="6315" y="114"/>
                    <a:pt x="6040" y="114"/>
                  </a:cubicBezTo>
                  <a:cubicBezTo>
                    <a:pt x="5963" y="114"/>
                    <a:pt x="5886" y="120"/>
                    <a:pt x="5810" y="133"/>
                  </a:cubicBezTo>
                  <a:cubicBezTo>
                    <a:pt x="5465" y="181"/>
                    <a:pt x="5156" y="359"/>
                    <a:pt x="4870" y="550"/>
                  </a:cubicBezTo>
                  <a:cubicBezTo>
                    <a:pt x="4691" y="182"/>
                    <a:pt x="4272" y="1"/>
                    <a:pt x="3851" y="1"/>
                  </a:cubicBezTo>
                  <a:close/>
                </a:path>
              </a:pathLst>
            </a:custGeom>
            <a:solidFill>
              <a:srgbClr val="FFE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2"/>
            <p:cNvSpPr/>
            <p:nvPr/>
          </p:nvSpPr>
          <p:spPr>
            <a:xfrm>
              <a:off x="4041275" y="2375275"/>
              <a:ext cx="191100" cy="189675"/>
            </a:xfrm>
            <a:custGeom>
              <a:avLst/>
              <a:gdLst/>
              <a:ahLst/>
              <a:cxnLst/>
              <a:rect l="l" t="t" r="r" b="b"/>
              <a:pathLst>
                <a:path w="7644" h="7587" extrusionOk="0">
                  <a:moveTo>
                    <a:pt x="4189" y="0"/>
                  </a:moveTo>
                  <a:cubicBezTo>
                    <a:pt x="3664" y="0"/>
                    <a:pt x="3139" y="101"/>
                    <a:pt x="2655" y="304"/>
                  </a:cubicBezTo>
                  <a:cubicBezTo>
                    <a:pt x="1381" y="840"/>
                    <a:pt x="417" y="2054"/>
                    <a:pt x="167" y="3412"/>
                  </a:cubicBezTo>
                  <a:cubicBezTo>
                    <a:pt x="0" y="4245"/>
                    <a:pt x="107" y="5150"/>
                    <a:pt x="500" y="5900"/>
                  </a:cubicBezTo>
                  <a:cubicBezTo>
                    <a:pt x="893" y="6662"/>
                    <a:pt x="1596" y="7257"/>
                    <a:pt x="2429" y="7483"/>
                  </a:cubicBezTo>
                  <a:cubicBezTo>
                    <a:pt x="2686" y="7554"/>
                    <a:pt x="2957" y="7587"/>
                    <a:pt x="3231" y="7587"/>
                  </a:cubicBezTo>
                  <a:cubicBezTo>
                    <a:pt x="3464" y="7587"/>
                    <a:pt x="3699" y="7563"/>
                    <a:pt x="3929" y="7519"/>
                  </a:cubicBezTo>
                  <a:cubicBezTo>
                    <a:pt x="5358" y="7257"/>
                    <a:pt x="6608" y="6210"/>
                    <a:pt x="7120" y="4840"/>
                  </a:cubicBezTo>
                  <a:cubicBezTo>
                    <a:pt x="7632" y="3483"/>
                    <a:pt x="7644" y="1590"/>
                    <a:pt x="6584" y="792"/>
                  </a:cubicBezTo>
                  <a:cubicBezTo>
                    <a:pt x="5905" y="268"/>
                    <a:pt x="5047" y="0"/>
                    <a:pt x="4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2"/>
            <p:cNvSpPr/>
            <p:nvPr/>
          </p:nvSpPr>
          <p:spPr>
            <a:xfrm>
              <a:off x="3618600" y="2399800"/>
              <a:ext cx="453350" cy="213550"/>
            </a:xfrm>
            <a:custGeom>
              <a:avLst/>
              <a:gdLst/>
              <a:ahLst/>
              <a:cxnLst/>
              <a:rect l="l" t="t" r="r" b="b"/>
              <a:pathLst>
                <a:path w="18134" h="8542" extrusionOk="0">
                  <a:moveTo>
                    <a:pt x="2843" y="0"/>
                  </a:moveTo>
                  <a:cubicBezTo>
                    <a:pt x="2808" y="0"/>
                    <a:pt x="2774" y="1"/>
                    <a:pt x="2739" y="2"/>
                  </a:cubicBezTo>
                  <a:cubicBezTo>
                    <a:pt x="2672" y="6"/>
                    <a:pt x="2601" y="12"/>
                    <a:pt x="2550" y="17"/>
                  </a:cubicBezTo>
                  <a:lnTo>
                    <a:pt x="2550" y="17"/>
                  </a:lnTo>
                  <a:cubicBezTo>
                    <a:pt x="2553" y="16"/>
                    <a:pt x="2557" y="15"/>
                    <a:pt x="2560" y="14"/>
                  </a:cubicBezTo>
                  <a:lnTo>
                    <a:pt x="2560" y="14"/>
                  </a:lnTo>
                  <a:cubicBezTo>
                    <a:pt x="2497" y="21"/>
                    <a:pt x="2474" y="24"/>
                    <a:pt x="2476" y="24"/>
                  </a:cubicBezTo>
                  <a:cubicBezTo>
                    <a:pt x="2478" y="24"/>
                    <a:pt x="2507" y="21"/>
                    <a:pt x="2550" y="17"/>
                  </a:cubicBezTo>
                  <a:lnTo>
                    <a:pt x="2550" y="17"/>
                  </a:lnTo>
                  <a:cubicBezTo>
                    <a:pt x="1803" y="266"/>
                    <a:pt x="1022" y="564"/>
                    <a:pt x="548" y="1204"/>
                  </a:cubicBezTo>
                  <a:cubicBezTo>
                    <a:pt x="48" y="1895"/>
                    <a:pt x="0" y="2859"/>
                    <a:pt x="274" y="3669"/>
                  </a:cubicBezTo>
                  <a:cubicBezTo>
                    <a:pt x="548" y="4478"/>
                    <a:pt x="1108" y="5157"/>
                    <a:pt x="1727" y="5740"/>
                  </a:cubicBezTo>
                  <a:cubicBezTo>
                    <a:pt x="3239" y="7157"/>
                    <a:pt x="5156" y="8098"/>
                    <a:pt x="7180" y="8407"/>
                  </a:cubicBezTo>
                  <a:cubicBezTo>
                    <a:pt x="7805" y="8503"/>
                    <a:pt x="8436" y="8542"/>
                    <a:pt x="9065" y="8542"/>
                  </a:cubicBezTo>
                  <a:cubicBezTo>
                    <a:pt x="9298" y="8542"/>
                    <a:pt x="9531" y="8536"/>
                    <a:pt x="9763" y="8527"/>
                  </a:cubicBezTo>
                  <a:cubicBezTo>
                    <a:pt x="11395" y="8455"/>
                    <a:pt x="13038" y="8169"/>
                    <a:pt x="14514" y="7431"/>
                  </a:cubicBezTo>
                  <a:cubicBezTo>
                    <a:pt x="15978" y="6705"/>
                    <a:pt x="17252" y="5479"/>
                    <a:pt x="17836" y="3919"/>
                  </a:cubicBezTo>
                  <a:cubicBezTo>
                    <a:pt x="18026" y="3407"/>
                    <a:pt x="18134" y="2847"/>
                    <a:pt x="18086" y="2300"/>
                  </a:cubicBezTo>
                  <a:cubicBezTo>
                    <a:pt x="18038" y="1764"/>
                    <a:pt x="17812" y="1216"/>
                    <a:pt x="17407" y="859"/>
                  </a:cubicBezTo>
                  <a:cubicBezTo>
                    <a:pt x="17110" y="609"/>
                    <a:pt x="16740" y="454"/>
                    <a:pt x="16371" y="359"/>
                  </a:cubicBezTo>
                  <a:cubicBezTo>
                    <a:pt x="15949" y="251"/>
                    <a:pt x="15521" y="207"/>
                    <a:pt x="15092" y="207"/>
                  </a:cubicBezTo>
                  <a:cubicBezTo>
                    <a:pt x="14046" y="207"/>
                    <a:pt x="12991" y="473"/>
                    <a:pt x="11978" y="752"/>
                  </a:cubicBezTo>
                  <a:cubicBezTo>
                    <a:pt x="10830" y="1065"/>
                    <a:pt x="9659" y="1408"/>
                    <a:pt x="8484" y="1408"/>
                  </a:cubicBezTo>
                  <a:cubicBezTo>
                    <a:pt x="8184" y="1408"/>
                    <a:pt x="7884" y="1386"/>
                    <a:pt x="7585" y="1335"/>
                  </a:cubicBezTo>
                  <a:cubicBezTo>
                    <a:pt x="5964" y="1079"/>
                    <a:pt x="4480" y="0"/>
                    <a:pt x="2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2"/>
            <p:cNvSpPr/>
            <p:nvPr/>
          </p:nvSpPr>
          <p:spPr>
            <a:xfrm>
              <a:off x="3679025" y="2396450"/>
              <a:ext cx="341425" cy="68775"/>
            </a:xfrm>
            <a:custGeom>
              <a:avLst/>
              <a:gdLst/>
              <a:ahLst/>
              <a:cxnLst/>
              <a:rect l="l" t="t" r="r" b="b"/>
              <a:pathLst>
                <a:path w="13657" h="2751" extrusionOk="0">
                  <a:moveTo>
                    <a:pt x="377" y="1"/>
                  </a:moveTo>
                  <a:cubicBezTo>
                    <a:pt x="247" y="1"/>
                    <a:pt x="120" y="22"/>
                    <a:pt x="0" y="76"/>
                  </a:cubicBezTo>
                  <a:cubicBezTo>
                    <a:pt x="36" y="457"/>
                    <a:pt x="131" y="838"/>
                    <a:pt x="310" y="1183"/>
                  </a:cubicBezTo>
                  <a:cubicBezTo>
                    <a:pt x="393" y="1374"/>
                    <a:pt x="512" y="1553"/>
                    <a:pt x="679" y="1683"/>
                  </a:cubicBezTo>
                  <a:cubicBezTo>
                    <a:pt x="798" y="1779"/>
                    <a:pt x="953" y="1838"/>
                    <a:pt x="1108" y="1898"/>
                  </a:cubicBezTo>
                  <a:cubicBezTo>
                    <a:pt x="1441" y="2005"/>
                    <a:pt x="1774" y="2088"/>
                    <a:pt x="2120" y="2160"/>
                  </a:cubicBezTo>
                  <a:cubicBezTo>
                    <a:pt x="3992" y="2555"/>
                    <a:pt x="5907" y="2751"/>
                    <a:pt x="7825" y="2751"/>
                  </a:cubicBezTo>
                  <a:cubicBezTo>
                    <a:pt x="9261" y="2751"/>
                    <a:pt x="10699" y="2641"/>
                    <a:pt x="12121" y="2422"/>
                  </a:cubicBezTo>
                  <a:cubicBezTo>
                    <a:pt x="12311" y="2398"/>
                    <a:pt x="12514" y="2362"/>
                    <a:pt x="12680" y="2255"/>
                  </a:cubicBezTo>
                  <a:cubicBezTo>
                    <a:pt x="12883" y="2124"/>
                    <a:pt x="13014" y="1910"/>
                    <a:pt x="13133" y="1695"/>
                  </a:cubicBezTo>
                  <a:cubicBezTo>
                    <a:pt x="13300" y="1398"/>
                    <a:pt x="13454" y="1112"/>
                    <a:pt x="13597" y="814"/>
                  </a:cubicBezTo>
                  <a:cubicBezTo>
                    <a:pt x="13621" y="755"/>
                    <a:pt x="13657" y="695"/>
                    <a:pt x="13645" y="636"/>
                  </a:cubicBezTo>
                  <a:cubicBezTo>
                    <a:pt x="13633" y="505"/>
                    <a:pt x="13478" y="445"/>
                    <a:pt x="13359" y="421"/>
                  </a:cubicBezTo>
                  <a:cubicBezTo>
                    <a:pt x="12946" y="333"/>
                    <a:pt x="12524" y="294"/>
                    <a:pt x="12101" y="294"/>
                  </a:cubicBezTo>
                  <a:cubicBezTo>
                    <a:pt x="11560" y="294"/>
                    <a:pt x="11017" y="357"/>
                    <a:pt x="10490" y="457"/>
                  </a:cubicBezTo>
                  <a:cubicBezTo>
                    <a:pt x="9537" y="636"/>
                    <a:pt x="8620" y="921"/>
                    <a:pt x="7692" y="1160"/>
                  </a:cubicBezTo>
                  <a:cubicBezTo>
                    <a:pt x="7144" y="1291"/>
                    <a:pt x="6584" y="1410"/>
                    <a:pt x="6025" y="1410"/>
                  </a:cubicBezTo>
                  <a:cubicBezTo>
                    <a:pt x="6004" y="1410"/>
                    <a:pt x="5983" y="1410"/>
                    <a:pt x="5962" y="1410"/>
                  </a:cubicBezTo>
                  <a:cubicBezTo>
                    <a:pt x="5198" y="1410"/>
                    <a:pt x="4457" y="1202"/>
                    <a:pt x="3739" y="993"/>
                  </a:cubicBezTo>
                  <a:cubicBezTo>
                    <a:pt x="2882" y="743"/>
                    <a:pt x="2036" y="469"/>
                    <a:pt x="1203" y="183"/>
                  </a:cubicBezTo>
                  <a:cubicBezTo>
                    <a:pt x="937" y="95"/>
                    <a:pt x="649" y="1"/>
                    <a:pt x="3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2"/>
            <p:cNvSpPr/>
            <p:nvPr/>
          </p:nvSpPr>
          <p:spPr>
            <a:xfrm>
              <a:off x="3716525" y="2498125"/>
              <a:ext cx="292625" cy="111550"/>
            </a:xfrm>
            <a:custGeom>
              <a:avLst/>
              <a:gdLst/>
              <a:ahLst/>
              <a:cxnLst/>
              <a:rect l="l" t="t" r="r" b="b"/>
              <a:pathLst>
                <a:path w="11705" h="4462" extrusionOk="0">
                  <a:moveTo>
                    <a:pt x="6812" y="1"/>
                  </a:moveTo>
                  <a:cubicBezTo>
                    <a:pt x="4274" y="1"/>
                    <a:pt x="1744" y="1093"/>
                    <a:pt x="0" y="2939"/>
                  </a:cubicBezTo>
                  <a:cubicBezTo>
                    <a:pt x="96" y="3141"/>
                    <a:pt x="274" y="3272"/>
                    <a:pt x="453" y="3379"/>
                  </a:cubicBezTo>
                  <a:cubicBezTo>
                    <a:pt x="1536" y="4046"/>
                    <a:pt x="2810" y="4367"/>
                    <a:pt x="4072" y="4439"/>
                  </a:cubicBezTo>
                  <a:cubicBezTo>
                    <a:pt x="4311" y="4454"/>
                    <a:pt x="4550" y="4462"/>
                    <a:pt x="4788" y="4462"/>
                  </a:cubicBezTo>
                  <a:cubicBezTo>
                    <a:pt x="5823" y="4462"/>
                    <a:pt x="6854" y="4325"/>
                    <a:pt x="7870" y="4141"/>
                  </a:cubicBezTo>
                  <a:cubicBezTo>
                    <a:pt x="8597" y="4022"/>
                    <a:pt x="9335" y="3867"/>
                    <a:pt x="10014" y="3570"/>
                  </a:cubicBezTo>
                  <a:cubicBezTo>
                    <a:pt x="10680" y="3272"/>
                    <a:pt x="11311" y="2820"/>
                    <a:pt x="11704" y="2188"/>
                  </a:cubicBezTo>
                  <a:cubicBezTo>
                    <a:pt x="10764" y="736"/>
                    <a:pt x="8942" y="81"/>
                    <a:pt x="7204" y="10"/>
                  </a:cubicBezTo>
                  <a:cubicBezTo>
                    <a:pt x="7073" y="4"/>
                    <a:pt x="6943" y="1"/>
                    <a:pt x="6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2"/>
            <p:cNvSpPr/>
            <p:nvPr/>
          </p:nvSpPr>
          <p:spPr>
            <a:xfrm>
              <a:off x="3812375" y="2271100"/>
              <a:ext cx="77700" cy="60050"/>
            </a:xfrm>
            <a:custGeom>
              <a:avLst/>
              <a:gdLst/>
              <a:ahLst/>
              <a:cxnLst/>
              <a:rect l="l" t="t" r="r" b="b"/>
              <a:pathLst>
                <a:path w="3108" h="2402" extrusionOk="0">
                  <a:moveTo>
                    <a:pt x="1717" y="0"/>
                  </a:moveTo>
                  <a:cubicBezTo>
                    <a:pt x="1677" y="0"/>
                    <a:pt x="1691" y="31"/>
                    <a:pt x="1822" y="125"/>
                  </a:cubicBezTo>
                  <a:cubicBezTo>
                    <a:pt x="1663" y="52"/>
                    <a:pt x="1488" y="16"/>
                    <a:pt x="1311" y="16"/>
                  </a:cubicBezTo>
                  <a:cubicBezTo>
                    <a:pt x="971" y="16"/>
                    <a:pt x="628" y="148"/>
                    <a:pt x="393" y="399"/>
                  </a:cubicBezTo>
                  <a:cubicBezTo>
                    <a:pt x="48" y="780"/>
                    <a:pt x="0" y="1399"/>
                    <a:pt x="298" y="1816"/>
                  </a:cubicBezTo>
                  <a:cubicBezTo>
                    <a:pt x="488" y="2066"/>
                    <a:pt x="762" y="2221"/>
                    <a:pt x="1060" y="2316"/>
                  </a:cubicBezTo>
                  <a:cubicBezTo>
                    <a:pt x="1239" y="2371"/>
                    <a:pt x="1431" y="2401"/>
                    <a:pt x="1622" y="2401"/>
                  </a:cubicBezTo>
                  <a:cubicBezTo>
                    <a:pt x="1926" y="2401"/>
                    <a:pt x="2228" y="2325"/>
                    <a:pt x="2477" y="2149"/>
                  </a:cubicBezTo>
                  <a:cubicBezTo>
                    <a:pt x="2882" y="1875"/>
                    <a:pt x="3108" y="1316"/>
                    <a:pt x="2917" y="863"/>
                  </a:cubicBezTo>
                  <a:cubicBezTo>
                    <a:pt x="2751" y="447"/>
                    <a:pt x="2322" y="221"/>
                    <a:pt x="1905" y="54"/>
                  </a:cubicBezTo>
                  <a:cubicBezTo>
                    <a:pt x="1832" y="26"/>
                    <a:pt x="1753" y="0"/>
                    <a:pt x="1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2"/>
            <p:cNvSpPr/>
            <p:nvPr/>
          </p:nvSpPr>
          <p:spPr>
            <a:xfrm>
              <a:off x="3430475" y="1866100"/>
              <a:ext cx="936150" cy="438625"/>
            </a:xfrm>
            <a:custGeom>
              <a:avLst/>
              <a:gdLst/>
              <a:ahLst/>
              <a:cxnLst/>
              <a:rect l="l" t="t" r="r" b="b"/>
              <a:pathLst>
                <a:path w="37446" h="17545" extrusionOk="0">
                  <a:moveTo>
                    <a:pt x="18280" y="1"/>
                  </a:moveTo>
                  <a:cubicBezTo>
                    <a:pt x="17363" y="1"/>
                    <a:pt x="16436" y="35"/>
                    <a:pt x="15502" y="85"/>
                  </a:cubicBezTo>
                  <a:cubicBezTo>
                    <a:pt x="11823" y="728"/>
                    <a:pt x="8335" y="2478"/>
                    <a:pt x="5632" y="5050"/>
                  </a:cubicBezTo>
                  <a:cubicBezTo>
                    <a:pt x="2918" y="7634"/>
                    <a:pt x="989" y="11015"/>
                    <a:pt x="155" y="14658"/>
                  </a:cubicBezTo>
                  <a:cubicBezTo>
                    <a:pt x="72" y="15016"/>
                    <a:pt x="1" y="15373"/>
                    <a:pt x="72" y="15730"/>
                  </a:cubicBezTo>
                  <a:cubicBezTo>
                    <a:pt x="143" y="16075"/>
                    <a:pt x="393" y="16421"/>
                    <a:pt x="739" y="16492"/>
                  </a:cubicBezTo>
                  <a:cubicBezTo>
                    <a:pt x="790" y="16503"/>
                    <a:pt x="842" y="16508"/>
                    <a:pt x="893" y="16508"/>
                  </a:cubicBezTo>
                  <a:cubicBezTo>
                    <a:pt x="1174" y="16508"/>
                    <a:pt x="1450" y="16357"/>
                    <a:pt x="1691" y="16206"/>
                  </a:cubicBezTo>
                  <a:cubicBezTo>
                    <a:pt x="2620" y="15623"/>
                    <a:pt x="3465" y="14897"/>
                    <a:pt x="4192" y="14063"/>
                  </a:cubicBezTo>
                  <a:lnTo>
                    <a:pt x="4192" y="14063"/>
                  </a:lnTo>
                  <a:cubicBezTo>
                    <a:pt x="3882" y="14420"/>
                    <a:pt x="4120" y="15016"/>
                    <a:pt x="4537" y="15230"/>
                  </a:cubicBezTo>
                  <a:cubicBezTo>
                    <a:pt x="4732" y="15333"/>
                    <a:pt x="4948" y="15370"/>
                    <a:pt x="5173" y="15370"/>
                  </a:cubicBezTo>
                  <a:cubicBezTo>
                    <a:pt x="5414" y="15370"/>
                    <a:pt x="5665" y="15327"/>
                    <a:pt x="5906" y="15278"/>
                  </a:cubicBezTo>
                  <a:cubicBezTo>
                    <a:pt x="9180" y="14527"/>
                    <a:pt x="11788" y="12146"/>
                    <a:pt x="14240" y="9848"/>
                  </a:cubicBezTo>
                  <a:cubicBezTo>
                    <a:pt x="16515" y="7717"/>
                    <a:pt x="18848" y="5502"/>
                    <a:pt x="20015" y="2836"/>
                  </a:cubicBezTo>
                  <a:cubicBezTo>
                    <a:pt x="20086" y="5729"/>
                    <a:pt x="21444" y="8431"/>
                    <a:pt x="23015" y="10872"/>
                  </a:cubicBezTo>
                  <a:cubicBezTo>
                    <a:pt x="24194" y="12706"/>
                    <a:pt x="25730" y="14587"/>
                    <a:pt x="27873" y="14980"/>
                  </a:cubicBezTo>
                  <a:cubicBezTo>
                    <a:pt x="28022" y="15007"/>
                    <a:pt x="28179" y="15023"/>
                    <a:pt x="28336" y="15023"/>
                  </a:cubicBezTo>
                  <a:cubicBezTo>
                    <a:pt x="28795" y="15023"/>
                    <a:pt x="29253" y="14888"/>
                    <a:pt x="29492" y="14516"/>
                  </a:cubicBezTo>
                  <a:cubicBezTo>
                    <a:pt x="30409" y="16373"/>
                    <a:pt x="32576" y="17290"/>
                    <a:pt x="34624" y="17516"/>
                  </a:cubicBezTo>
                  <a:cubicBezTo>
                    <a:pt x="34794" y="17534"/>
                    <a:pt x="34971" y="17544"/>
                    <a:pt x="35149" y="17544"/>
                  </a:cubicBezTo>
                  <a:cubicBezTo>
                    <a:pt x="36020" y="17544"/>
                    <a:pt x="36927" y="17299"/>
                    <a:pt x="37243" y="16528"/>
                  </a:cubicBezTo>
                  <a:cubicBezTo>
                    <a:pt x="37446" y="16040"/>
                    <a:pt x="37315" y="15468"/>
                    <a:pt x="37172" y="14956"/>
                  </a:cubicBezTo>
                  <a:cubicBezTo>
                    <a:pt x="36386" y="12063"/>
                    <a:pt x="35088" y="9265"/>
                    <a:pt x="33076" y="7038"/>
                  </a:cubicBezTo>
                  <a:cubicBezTo>
                    <a:pt x="30933" y="4657"/>
                    <a:pt x="28111" y="2038"/>
                    <a:pt x="25087" y="978"/>
                  </a:cubicBezTo>
                  <a:cubicBezTo>
                    <a:pt x="22913" y="225"/>
                    <a:pt x="20627" y="1"/>
                    <a:pt x="18280" y="1"/>
                  </a:cubicBezTo>
                  <a:close/>
                </a:path>
              </a:pathLst>
            </a:custGeom>
            <a:solidFill>
              <a:srgbClr val="E4A4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2"/>
            <p:cNvSpPr/>
            <p:nvPr/>
          </p:nvSpPr>
          <p:spPr>
            <a:xfrm>
              <a:off x="3451450" y="1720025"/>
              <a:ext cx="950000" cy="622200"/>
            </a:xfrm>
            <a:custGeom>
              <a:avLst/>
              <a:gdLst/>
              <a:ahLst/>
              <a:cxnLst/>
              <a:rect l="l" t="t" r="r" b="b"/>
              <a:pathLst>
                <a:path w="38000" h="24888" extrusionOk="0">
                  <a:moveTo>
                    <a:pt x="18985" y="1737"/>
                  </a:moveTo>
                  <a:cubicBezTo>
                    <a:pt x="18997" y="1821"/>
                    <a:pt x="19009" y="1892"/>
                    <a:pt x="19021" y="1975"/>
                  </a:cubicBezTo>
                  <a:cubicBezTo>
                    <a:pt x="19021" y="2130"/>
                    <a:pt x="19057" y="2404"/>
                    <a:pt x="19093" y="2725"/>
                  </a:cubicBezTo>
                  <a:cubicBezTo>
                    <a:pt x="18914" y="2428"/>
                    <a:pt x="18759" y="2142"/>
                    <a:pt x="18664" y="1951"/>
                  </a:cubicBezTo>
                  <a:cubicBezTo>
                    <a:pt x="18688" y="1940"/>
                    <a:pt x="18700" y="1916"/>
                    <a:pt x="18712" y="1904"/>
                  </a:cubicBezTo>
                  <a:cubicBezTo>
                    <a:pt x="18783" y="1868"/>
                    <a:pt x="18878" y="1797"/>
                    <a:pt x="18985" y="1737"/>
                  </a:cubicBezTo>
                  <a:close/>
                  <a:moveTo>
                    <a:pt x="19453" y="1"/>
                  </a:moveTo>
                  <a:cubicBezTo>
                    <a:pt x="19231" y="1"/>
                    <a:pt x="18995" y="73"/>
                    <a:pt x="18783" y="201"/>
                  </a:cubicBezTo>
                  <a:cubicBezTo>
                    <a:pt x="18343" y="392"/>
                    <a:pt x="17926" y="654"/>
                    <a:pt x="17569" y="987"/>
                  </a:cubicBezTo>
                  <a:cubicBezTo>
                    <a:pt x="17366" y="1201"/>
                    <a:pt x="17164" y="1451"/>
                    <a:pt x="17164" y="1773"/>
                  </a:cubicBezTo>
                  <a:cubicBezTo>
                    <a:pt x="17164" y="2261"/>
                    <a:pt x="17402" y="2702"/>
                    <a:pt x="17640" y="3118"/>
                  </a:cubicBezTo>
                  <a:cubicBezTo>
                    <a:pt x="18069" y="3928"/>
                    <a:pt x="18664" y="4630"/>
                    <a:pt x="19140" y="5404"/>
                  </a:cubicBezTo>
                  <a:cubicBezTo>
                    <a:pt x="19295" y="5678"/>
                    <a:pt x="19378" y="5785"/>
                    <a:pt x="19438" y="5857"/>
                  </a:cubicBezTo>
                  <a:cubicBezTo>
                    <a:pt x="19069" y="5845"/>
                    <a:pt x="18700" y="5845"/>
                    <a:pt x="18331" y="5845"/>
                  </a:cubicBezTo>
                  <a:cubicBezTo>
                    <a:pt x="16961" y="5869"/>
                    <a:pt x="15592" y="5892"/>
                    <a:pt x="14247" y="6166"/>
                  </a:cubicBezTo>
                  <a:cubicBezTo>
                    <a:pt x="12651" y="6500"/>
                    <a:pt x="10734" y="7214"/>
                    <a:pt x="9639" y="7678"/>
                  </a:cubicBezTo>
                  <a:cubicBezTo>
                    <a:pt x="9187" y="7905"/>
                    <a:pt x="8567" y="8107"/>
                    <a:pt x="7817" y="8488"/>
                  </a:cubicBezTo>
                  <a:cubicBezTo>
                    <a:pt x="7163" y="8893"/>
                    <a:pt x="6532" y="9345"/>
                    <a:pt x="5900" y="9786"/>
                  </a:cubicBezTo>
                  <a:cubicBezTo>
                    <a:pt x="4329" y="10834"/>
                    <a:pt x="3210" y="12393"/>
                    <a:pt x="2305" y="14024"/>
                  </a:cubicBezTo>
                  <a:cubicBezTo>
                    <a:pt x="2102" y="14024"/>
                    <a:pt x="1948" y="14298"/>
                    <a:pt x="1864" y="14477"/>
                  </a:cubicBezTo>
                  <a:cubicBezTo>
                    <a:pt x="1650" y="14870"/>
                    <a:pt x="1471" y="15275"/>
                    <a:pt x="1281" y="15679"/>
                  </a:cubicBezTo>
                  <a:cubicBezTo>
                    <a:pt x="864" y="16668"/>
                    <a:pt x="388" y="17632"/>
                    <a:pt x="126" y="18680"/>
                  </a:cubicBezTo>
                  <a:lnTo>
                    <a:pt x="126" y="18692"/>
                  </a:lnTo>
                  <a:cubicBezTo>
                    <a:pt x="66" y="18894"/>
                    <a:pt x="31" y="19085"/>
                    <a:pt x="31" y="19299"/>
                  </a:cubicBezTo>
                  <a:cubicBezTo>
                    <a:pt x="1" y="19587"/>
                    <a:pt x="104" y="19993"/>
                    <a:pt x="396" y="19993"/>
                  </a:cubicBezTo>
                  <a:cubicBezTo>
                    <a:pt x="453" y="19993"/>
                    <a:pt x="518" y="19977"/>
                    <a:pt x="590" y="19942"/>
                  </a:cubicBezTo>
                  <a:cubicBezTo>
                    <a:pt x="912" y="19727"/>
                    <a:pt x="1055" y="19335"/>
                    <a:pt x="1198" y="19001"/>
                  </a:cubicBezTo>
                  <a:cubicBezTo>
                    <a:pt x="1376" y="18561"/>
                    <a:pt x="1495" y="18108"/>
                    <a:pt x="1614" y="17656"/>
                  </a:cubicBezTo>
                  <a:cubicBezTo>
                    <a:pt x="2067" y="16703"/>
                    <a:pt x="2281" y="16001"/>
                    <a:pt x="2757" y="15120"/>
                  </a:cubicBezTo>
                  <a:cubicBezTo>
                    <a:pt x="3555" y="13655"/>
                    <a:pt x="4174" y="12596"/>
                    <a:pt x="5246" y="11560"/>
                  </a:cubicBezTo>
                  <a:cubicBezTo>
                    <a:pt x="6151" y="10703"/>
                    <a:pt x="7091" y="10143"/>
                    <a:pt x="8317" y="9357"/>
                  </a:cubicBezTo>
                  <a:cubicBezTo>
                    <a:pt x="9127" y="9000"/>
                    <a:pt x="9996" y="8631"/>
                    <a:pt x="10984" y="8262"/>
                  </a:cubicBezTo>
                  <a:cubicBezTo>
                    <a:pt x="13134" y="7538"/>
                    <a:pt x="14929" y="7007"/>
                    <a:pt x="16920" y="7007"/>
                  </a:cubicBezTo>
                  <a:cubicBezTo>
                    <a:pt x="17025" y="7007"/>
                    <a:pt x="17130" y="7009"/>
                    <a:pt x="17235" y="7012"/>
                  </a:cubicBezTo>
                  <a:cubicBezTo>
                    <a:pt x="17352" y="7012"/>
                    <a:pt x="17467" y="7013"/>
                    <a:pt x="17580" y="7013"/>
                  </a:cubicBezTo>
                  <a:cubicBezTo>
                    <a:pt x="17947" y="7013"/>
                    <a:pt x="18295" y="7009"/>
                    <a:pt x="18630" y="7009"/>
                  </a:cubicBezTo>
                  <a:cubicBezTo>
                    <a:pt x="19694" y="7009"/>
                    <a:pt x="20623" y="7043"/>
                    <a:pt x="21593" y="7321"/>
                  </a:cubicBezTo>
                  <a:cubicBezTo>
                    <a:pt x="22391" y="7512"/>
                    <a:pt x="22379" y="7583"/>
                    <a:pt x="23129" y="7881"/>
                  </a:cubicBezTo>
                  <a:cubicBezTo>
                    <a:pt x="24129" y="8095"/>
                    <a:pt x="24308" y="8262"/>
                    <a:pt x="25212" y="8679"/>
                  </a:cubicBezTo>
                  <a:cubicBezTo>
                    <a:pt x="25915" y="8976"/>
                    <a:pt x="26570" y="9369"/>
                    <a:pt x="27213" y="9798"/>
                  </a:cubicBezTo>
                  <a:cubicBezTo>
                    <a:pt x="27951" y="10238"/>
                    <a:pt x="28689" y="10679"/>
                    <a:pt x="29392" y="11155"/>
                  </a:cubicBezTo>
                  <a:cubicBezTo>
                    <a:pt x="29737" y="11453"/>
                    <a:pt x="31118" y="12858"/>
                    <a:pt x="31856" y="13596"/>
                  </a:cubicBezTo>
                  <a:cubicBezTo>
                    <a:pt x="32249" y="13989"/>
                    <a:pt x="32451" y="14132"/>
                    <a:pt x="32547" y="14322"/>
                  </a:cubicBezTo>
                  <a:cubicBezTo>
                    <a:pt x="33059" y="15275"/>
                    <a:pt x="33273" y="15751"/>
                    <a:pt x="33392" y="16084"/>
                  </a:cubicBezTo>
                  <a:cubicBezTo>
                    <a:pt x="33606" y="16656"/>
                    <a:pt x="33904" y="17180"/>
                    <a:pt x="34154" y="17739"/>
                  </a:cubicBezTo>
                  <a:cubicBezTo>
                    <a:pt x="34148" y="17724"/>
                    <a:pt x="34142" y="17709"/>
                    <a:pt x="34136" y="17694"/>
                  </a:cubicBezTo>
                  <a:lnTo>
                    <a:pt x="34136" y="17694"/>
                  </a:lnTo>
                  <a:cubicBezTo>
                    <a:pt x="34415" y="18339"/>
                    <a:pt x="34414" y="18494"/>
                    <a:pt x="34785" y="19370"/>
                  </a:cubicBezTo>
                  <a:cubicBezTo>
                    <a:pt x="35035" y="19954"/>
                    <a:pt x="35309" y="20513"/>
                    <a:pt x="35583" y="21085"/>
                  </a:cubicBezTo>
                  <a:cubicBezTo>
                    <a:pt x="35595" y="21097"/>
                    <a:pt x="35595" y="21109"/>
                    <a:pt x="35607" y="21132"/>
                  </a:cubicBezTo>
                  <a:cubicBezTo>
                    <a:pt x="35844" y="21699"/>
                    <a:pt x="35985" y="22308"/>
                    <a:pt x="36224" y="22888"/>
                  </a:cubicBezTo>
                  <a:lnTo>
                    <a:pt x="36224" y="22888"/>
                  </a:lnTo>
                  <a:cubicBezTo>
                    <a:pt x="36208" y="22851"/>
                    <a:pt x="36193" y="22819"/>
                    <a:pt x="36193" y="22819"/>
                  </a:cubicBezTo>
                  <a:lnTo>
                    <a:pt x="36193" y="22819"/>
                  </a:lnTo>
                  <a:cubicBezTo>
                    <a:pt x="36192" y="22819"/>
                    <a:pt x="36198" y="22833"/>
                    <a:pt x="36214" y="22871"/>
                  </a:cubicBezTo>
                  <a:cubicBezTo>
                    <a:pt x="36369" y="23264"/>
                    <a:pt x="36428" y="23692"/>
                    <a:pt x="36559" y="24085"/>
                  </a:cubicBezTo>
                  <a:cubicBezTo>
                    <a:pt x="36583" y="24192"/>
                    <a:pt x="36595" y="24299"/>
                    <a:pt x="36642" y="24395"/>
                  </a:cubicBezTo>
                  <a:cubicBezTo>
                    <a:pt x="36642" y="24395"/>
                    <a:pt x="36631" y="24383"/>
                    <a:pt x="36631" y="24383"/>
                  </a:cubicBezTo>
                  <a:lnTo>
                    <a:pt x="36631" y="24383"/>
                  </a:lnTo>
                  <a:cubicBezTo>
                    <a:pt x="36642" y="24419"/>
                    <a:pt x="36654" y="24442"/>
                    <a:pt x="36666" y="24478"/>
                  </a:cubicBezTo>
                  <a:cubicBezTo>
                    <a:pt x="36761" y="24750"/>
                    <a:pt x="37027" y="24887"/>
                    <a:pt x="37292" y="24887"/>
                  </a:cubicBezTo>
                  <a:cubicBezTo>
                    <a:pt x="37528" y="24887"/>
                    <a:pt x="37763" y="24779"/>
                    <a:pt x="37881" y="24561"/>
                  </a:cubicBezTo>
                  <a:cubicBezTo>
                    <a:pt x="38000" y="24371"/>
                    <a:pt x="37988" y="24133"/>
                    <a:pt x="37916" y="23930"/>
                  </a:cubicBezTo>
                  <a:cubicBezTo>
                    <a:pt x="37857" y="23633"/>
                    <a:pt x="37774" y="23347"/>
                    <a:pt x="37714" y="23049"/>
                  </a:cubicBezTo>
                  <a:cubicBezTo>
                    <a:pt x="37654" y="22728"/>
                    <a:pt x="37535" y="22430"/>
                    <a:pt x="37428" y="22121"/>
                  </a:cubicBezTo>
                  <a:cubicBezTo>
                    <a:pt x="37250" y="21454"/>
                    <a:pt x="37023" y="20787"/>
                    <a:pt x="36714" y="20156"/>
                  </a:cubicBezTo>
                  <a:cubicBezTo>
                    <a:pt x="36130" y="19061"/>
                    <a:pt x="35773" y="18061"/>
                    <a:pt x="35499" y="17382"/>
                  </a:cubicBezTo>
                  <a:cubicBezTo>
                    <a:pt x="35452" y="17227"/>
                    <a:pt x="34785" y="15894"/>
                    <a:pt x="34737" y="15739"/>
                  </a:cubicBezTo>
                  <a:cubicBezTo>
                    <a:pt x="34333" y="14798"/>
                    <a:pt x="33952" y="13786"/>
                    <a:pt x="33249" y="13036"/>
                  </a:cubicBezTo>
                  <a:cubicBezTo>
                    <a:pt x="32570" y="12429"/>
                    <a:pt x="31975" y="11750"/>
                    <a:pt x="31297" y="11143"/>
                  </a:cubicBezTo>
                  <a:cubicBezTo>
                    <a:pt x="30880" y="10738"/>
                    <a:pt x="30487" y="10298"/>
                    <a:pt x="29999" y="9976"/>
                  </a:cubicBezTo>
                  <a:cubicBezTo>
                    <a:pt x="28832" y="9262"/>
                    <a:pt x="26582" y="7893"/>
                    <a:pt x="25855" y="7631"/>
                  </a:cubicBezTo>
                  <a:cubicBezTo>
                    <a:pt x="25236" y="7381"/>
                    <a:pt x="24641" y="7047"/>
                    <a:pt x="23998" y="6881"/>
                  </a:cubicBezTo>
                  <a:cubicBezTo>
                    <a:pt x="23319" y="6738"/>
                    <a:pt x="23391" y="6702"/>
                    <a:pt x="22700" y="6404"/>
                  </a:cubicBezTo>
                  <a:cubicBezTo>
                    <a:pt x="22581" y="6369"/>
                    <a:pt x="22474" y="6333"/>
                    <a:pt x="22355" y="6297"/>
                  </a:cubicBezTo>
                  <a:cubicBezTo>
                    <a:pt x="22474" y="6166"/>
                    <a:pt x="22593" y="6023"/>
                    <a:pt x="22712" y="5892"/>
                  </a:cubicBezTo>
                  <a:cubicBezTo>
                    <a:pt x="23296" y="5250"/>
                    <a:pt x="23891" y="4618"/>
                    <a:pt x="24415" y="3940"/>
                  </a:cubicBezTo>
                  <a:cubicBezTo>
                    <a:pt x="24867" y="3356"/>
                    <a:pt x="25403" y="2749"/>
                    <a:pt x="25510" y="1999"/>
                  </a:cubicBezTo>
                  <a:cubicBezTo>
                    <a:pt x="25510" y="1380"/>
                    <a:pt x="24998" y="1142"/>
                    <a:pt x="24450" y="1142"/>
                  </a:cubicBezTo>
                  <a:cubicBezTo>
                    <a:pt x="24391" y="1130"/>
                    <a:pt x="24331" y="1118"/>
                    <a:pt x="24272" y="1118"/>
                  </a:cubicBezTo>
                  <a:cubicBezTo>
                    <a:pt x="23605" y="963"/>
                    <a:pt x="23450" y="916"/>
                    <a:pt x="23129" y="892"/>
                  </a:cubicBezTo>
                  <a:cubicBezTo>
                    <a:pt x="23121" y="892"/>
                    <a:pt x="23113" y="891"/>
                    <a:pt x="23105" y="891"/>
                  </a:cubicBezTo>
                  <a:cubicBezTo>
                    <a:pt x="22769" y="891"/>
                    <a:pt x="22472" y="1137"/>
                    <a:pt x="22367" y="1451"/>
                  </a:cubicBezTo>
                  <a:cubicBezTo>
                    <a:pt x="22343" y="1475"/>
                    <a:pt x="22319" y="1535"/>
                    <a:pt x="22272" y="1630"/>
                  </a:cubicBezTo>
                  <a:cubicBezTo>
                    <a:pt x="22033" y="2190"/>
                    <a:pt x="22057" y="2118"/>
                    <a:pt x="21736" y="3118"/>
                  </a:cubicBezTo>
                  <a:cubicBezTo>
                    <a:pt x="21581" y="3499"/>
                    <a:pt x="21414" y="3880"/>
                    <a:pt x="21307" y="4273"/>
                  </a:cubicBezTo>
                  <a:cubicBezTo>
                    <a:pt x="21212" y="4595"/>
                    <a:pt x="21093" y="4916"/>
                    <a:pt x="20986" y="5238"/>
                  </a:cubicBezTo>
                  <a:cubicBezTo>
                    <a:pt x="20950" y="5238"/>
                    <a:pt x="20914" y="5250"/>
                    <a:pt x="20879" y="5261"/>
                  </a:cubicBezTo>
                  <a:cubicBezTo>
                    <a:pt x="20819" y="4773"/>
                    <a:pt x="20724" y="3940"/>
                    <a:pt x="20629" y="3428"/>
                  </a:cubicBezTo>
                  <a:cubicBezTo>
                    <a:pt x="20509" y="2773"/>
                    <a:pt x="20533" y="2297"/>
                    <a:pt x="20378" y="1285"/>
                  </a:cubicBezTo>
                  <a:cubicBezTo>
                    <a:pt x="20248" y="737"/>
                    <a:pt x="20319" y="963"/>
                    <a:pt x="20248" y="606"/>
                  </a:cubicBezTo>
                  <a:cubicBezTo>
                    <a:pt x="20123" y="182"/>
                    <a:pt x="19806" y="1"/>
                    <a:pt x="19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2"/>
            <p:cNvSpPr/>
            <p:nvPr/>
          </p:nvSpPr>
          <p:spPr>
            <a:xfrm>
              <a:off x="3352500" y="2395350"/>
              <a:ext cx="147100" cy="185375"/>
            </a:xfrm>
            <a:custGeom>
              <a:avLst/>
              <a:gdLst/>
              <a:ahLst/>
              <a:cxnLst/>
              <a:rect l="l" t="t" r="r" b="b"/>
              <a:pathLst>
                <a:path w="5884" h="7415" extrusionOk="0">
                  <a:moveTo>
                    <a:pt x="3255" y="1"/>
                  </a:moveTo>
                  <a:cubicBezTo>
                    <a:pt x="2184" y="1"/>
                    <a:pt x="1209" y="605"/>
                    <a:pt x="595" y="1454"/>
                  </a:cubicBezTo>
                  <a:cubicBezTo>
                    <a:pt x="262" y="2025"/>
                    <a:pt x="36" y="2668"/>
                    <a:pt x="0" y="3335"/>
                  </a:cubicBezTo>
                  <a:cubicBezTo>
                    <a:pt x="0" y="3954"/>
                    <a:pt x="131" y="4561"/>
                    <a:pt x="381" y="5121"/>
                  </a:cubicBezTo>
                  <a:cubicBezTo>
                    <a:pt x="1036" y="6466"/>
                    <a:pt x="2477" y="7252"/>
                    <a:pt x="3929" y="7407"/>
                  </a:cubicBezTo>
                  <a:cubicBezTo>
                    <a:pt x="3981" y="7412"/>
                    <a:pt x="4032" y="7414"/>
                    <a:pt x="4084" y="7414"/>
                  </a:cubicBezTo>
                  <a:cubicBezTo>
                    <a:pt x="4503" y="7414"/>
                    <a:pt x="4901" y="7246"/>
                    <a:pt x="5251" y="7002"/>
                  </a:cubicBezTo>
                  <a:cubicBezTo>
                    <a:pt x="5394" y="6919"/>
                    <a:pt x="5560" y="6835"/>
                    <a:pt x="5632" y="6669"/>
                  </a:cubicBezTo>
                  <a:cubicBezTo>
                    <a:pt x="5664" y="6541"/>
                    <a:pt x="5562" y="6413"/>
                    <a:pt x="5430" y="6413"/>
                  </a:cubicBezTo>
                  <a:cubicBezTo>
                    <a:pt x="5414" y="6413"/>
                    <a:pt x="5398" y="6415"/>
                    <a:pt x="5382" y="6419"/>
                  </a:cubicBezTo>
                  <a:cubicBezTo>
                    <a:pt x="5239" y="6490"/>
                    <a:pt x="5310" y="6490"/>
                    <a:pt x="5048" y="6621"/>
                  </a:cubicBezTo>
                  <a:cubicBezTo>
                    <a:pt x="4784" y="6828"/>
                    <a:pt x="4430" y="6991"/>
                    <a:pt x="4310" y="6991"/>
                  </a:cubicBezTo>
                  <a:cubicBezTo>
                    <a:pt x="4306" y="6991"/>
                    <a:pt x="4302" y="6990"/>
                    <a:pt x="4298" y="6990"/>
                  </a:cubicBezTo>
                  <a:cubicBezTo>
                    <a:pt x="4235" y="6994"/>
                    <a:pt x="4172" y="6995"/>
                    <a:pt x="4109" y="6995"/>
                  </a:cubicBezTo>
                  <a:cubicBezTo>
                    <a:pt x="3098" y="6995"/>
                    <a:pt x="2074" y="6552"/>
                    <a:pt x="1346" y="5823"/>
                  </a:cubicBezTo>
                  <a:cubicBezTo>
                    <a:pt x="226" y="4728"/>
                    <a:pt x="95" y="3073"/>
                    <a:pt x="917" y="1716"/>
                  </a:cubicBezTo>
                  <a:cubicBezTo>
                    <a:pt x="1422" y="985"/>
                    <a:pt x="2372" y="372"/>
                    <a:pt x="3269" y="372"/>
                  </a:cubicBezTo>
                  <a:cubicBezTo>
                    <a:pt x="3367" y="372"/>
                    <a:pt x="3464" y="379"/>
                    <a:pt x="3560" y="394"/>
                  </a:cubicBezTo>
                  <a:cubicBezTo>
                    <a:pt x="4155" y="513"/>
                    <a:pt x="4620" y="692"/>
                    <a:pt x="4965" y="1001"/>
                  </a:cubicBezTo>
                  <a:cubicBezTo>
                    <a:pt x="5215" y="1263"/>
                    <a:pt x="5322" y="1466"/>
                    <a:pt x="5572" y="1799"/>
                  </a:cubicBezTo>
                  <a:cubicBezTo>
                    <a:pt x="5602" y="1826"/>
                    <a:pt x="5636" y="1838"/>
                    <a:pt x="5669" y="1838"/>
                  </a:cubicBezTo>
                  <a:cubicBezTo>
                    <a:pt x="5780" y="1838"/>
                    <a:pt x="5884" y="1707"/>
                    <a:pt x="5810" y="1597"/>
                  </a:cubicBezTo>
                  <a:cubicBezTo>
                    <a:pt x="5584" y="1239"/>
                    <a:pt x="5346" y="858"/>
                    <a:pt x="5013" y="596"/>
                  </a:cubicBezTo>
                  <a:cubicBezTo>
                    <a:pt x="4501" y="263"/>
                    <a:pt x="3893" y="37"/>
                    <a:pt x="3286" y="1"/>
                  </a:cubicBezTo>
                  <a:cubicBezTo>
                    <a:pt x="3276" y="1"/>
                    <a:pt x="3265" y="1"/>
                    <a:pt x="325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2"/>
            <p:cNvSpPr/>
            <p:nvPr/>
          </p:nvSpPr>
          <p:spPr>
            <a:xfrm>
              <a:off x="3461425" y="2480800"/>
              <a:ext cx="925" cy="900"/>
            </a:xfrm>
            <a:custGeom>
              <a:avLst/>
              <a:gdLst/>
              <a:ahLst/>
              <a:cxnLst/>
              <a:rect l="l" t="t" r="r" b="b"/>
              <a:pathLst>
                <a:path w="37" h="36" extrusionOk="0">
                  <a:moveTo>
                    <a:pt x="1" y="0"/>
                  </a:moveTo>
                  <a:lnTo>
                    <a:pt x="1" y="0"/>
                  </a:lnTo>
                  <a:cubicBezTo>
                    <a:pt x="13" y="12"/>
                    <a:pt x="13" y="24"/>
                    <a:pt x="25" y="24"/>
                  </a:cubicBezTo>
                  <a:cubicBezTo>
                    <a:pt x="17" y="16"/>
                    <a:pt x="9" y="8"/>
                    <a:pt x="1" y="0"/>
                  </a:cubicBezTo>
                  <a:close/>
                  <a:moveTo>
                    <a:pt x="25" y="24"/>
                  </a:moveTo>
                  <a:cubicBezTo>
                    <a:pt x="25" y="36"/>
                    <a:pt x="25" y="36"/>
                    <a:pt x="37" y="36"/>
                  </a:cubicBezTo>
                  <a:cubicBezTo>
                    <a:pt x="33" y="32"/>
                    <a:pt x="29" y="28"/>
                    <a:pt x="25" y="2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2"/>
            <p:cNvSpPr/>
            <p:nvPr/>
          </p:nvSpPr>
          <p:spPr>
            <a:xfrm>
              <a:off x="3392500" y="2454725"/>
              <a:ext cx="71575" cy="33700"/>
            </a:xfrm>
            <a:custGeom>
              <a:avLst/>
              <a:gdLst/>
              <a:ahLst/>
              <a:cxnLst/>
              <a:rect l="l" t="t" r="r" b="b"/>
              <a:pathLst>
                <a:path w="2863" h="1348" extrusionOk="0">
                  <a:moveTo>
                    <a:pt x="1014" y="0"/>
                  </a:moveTo>
                  <a:cubicBezTo>
                    <a:pt x="905" y="0"/>
                    <a:pt x="788" y="13"/>
                    <a:pt x="662" y="43"/>
                  </a:cubicBezTo>
                  <a:cubicBezTo>
                    <a:pt x="460" y="91"/>
                    <a:pt x="269" y="174"/>
                    <a:pt x="79" y="269"/>
                  </a:cubicBezTo>
                  <a:cubicBezTo>
                    <a:pt x="55" y="281"/>
                    <a:pt x="31" y="305"/>
                    <a:pt x="19" y="341"/>
                  </a:cubicBezTo>
                  <a:cubicBezTo>
                    <a:pt x="1" y="425"/>
                    <a:pt x="70" y="502"/>
                    <a:pt x="147" y="502"/>
                  </a:cubicBezTo>
                  <a:cubicBezTo>
                    <a:pt x="168" y="502"/>
                    <a:pt x="190" y="496"/>
                    <a:pt x="210" y="484"/>
                  </a:cubicBezTo>
                  <a:cubicBezTo>
                    <a:pt x="416" y="370"/>
                    <a:pt x="784" y="274"/>
                    <a:pt x="1042" y="274"/>
                  </a:cubicBezTo>
                  <a:cubicBezTo>
                    <a:pt x="1081" y="274"/>
                    <a:pt x="1117" y="276"/>
                    <a:pt x="1150" y="281"/>
                  </a:cubicBezTo>
                  <a:cubicBezTo>
                    <a:pt x="1400" y="329"/>
                    <a:pt x="1793" y="531"/>
                    <a:pt x="1948" y="674"/>
                  </a:cubicBezTo>
                  <a:cubicBezTo>
                    <a:pt x="2186" y="865"/>
                    <a:pt x="2329" y="1150"/>
                    <a:pt x="2567" y="1329"/>
                  </a:cubicBezTo>
                  <a:cubicBezTo>
                    <a:pt x="2593" y="1342"/>
                    <a:pt x="2619" y="1348"/>
                    <a:pt x="2643" y="1348"/>
                  </a:cubicBezTo>
                  <a:cubicBezTo>
                    <a:pt x="2773" y="1348"/>
                    <a:pt x="2862" y="1178"/>
                    <a:pt x="2782" y="1067"/>
                  </a:cubicBezTo>
                  <a:cubicBezTo>
                    <a:pt x="2603" y="853"/>
                    <a:pt x="2174" y="376"/>
                    <a:pt x="1770" y="210"/>
                  </a:cubicBezTo>
                  <a:cubicBezTo>
                    <a:pt x="1537" y="89"/>
                    <a:pt x="1299" y="0"/>
                    <a:pt x="101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2"/>
            <p:cNvSpPr/>
            <p:nvPr/>
          </p:nvSpPr>
          <p:spPr>
            <a:xfrm>
              <a:off x="3509650" y="2550225"/>
              <a:ext cx="718275" cy="225450"/>
            </a:xfrm>
            <a:custGeom>
              <a:avLst/>
              <a:gdLst/>
              <a:ahLst/>
              <a:cxnLst/>
              <a:rect l="l" t="t" r="r" b="b"/>
              <a:pathLst>
                <a:path w="28731" h="9018" extrusionOk="0">
                  <a:moveTo>
                    <a:pt x="28496" y="0"/>
                  </a:moveTo>
                  <a:cubicBezTo>
                    <a:pt x="28331" y="0"/>
                    <a:pt x="28229" y="272"/>
                    <a:pt x="28147" y="426"/>
                  </a:cubicBezTo>
                  <a:cubicBezTo>
                    <a:pt x="27945" y="819"/>
                    <a:pt x="27754" y="1212"/>
                    <a:pt x="27564" y="1605"/>
                  </a:cubicBezTo>
                  <a:cubicBezTo>
                    <a:pt x="26897" y="2998"/>
                    <a:pt x="26028" y="3974"/>
                    <a:pt x="24873" y="5010"/>
                  </a:cubicBezTo>
                  <a:cubicBezTo>
                    <a:pt x="23444" y="6177"/>
                    <a:pt x="21479" y="7105"/>
                    <a:pt x="19646" y="7760"/>
                  </a:cubicBezTo>
                  <a:cubicBezTo>
                    <a:pt x="18384" y="8046"/>
                    <a:pt x="17181" y="8248"/>
                    <a:pt x="16193" y="8367"/>
                  </a:cubicBezTo>
                  <a:cubicBezTo>
                    <a:pt x="15172" y="8441"/>
                    <a:pt x="14151" y="8552"/>
                    <a:pt x="13121" y="8552"/>
                  </a:cubicBezTo>
                  <a:cubicBezTo>
                    <a:pt x="12986" y="8552"/>
                    <a:pt x="12852" y="8550"/>
                    <a:pt x="12716" y="8546"/>
                  </a:cubicBezTo>
                  <a:cubicBezTo>
                    <a:pt x="11609" y="8510"/>
                    <a:pt x="10776" y="8355"/>
                    <a:pt x="9668" y="8094"/>
                  </a:cubicBezTo>
                  <a:cubicBezTo>
                    <a:pt x="8406" y="7772"/>
                    <a:pt x="7454" y="7391"/>
                    <a:pt x="6359" y="6724"/>
                  </a:cubicBezTo>
                  <a:cubicBezTo>
                    <a:pt x="4370" y="5677"/>
                    <a:pt x="2941" y="4450"/>
                    <a:pt x="1394" y="2736"/>
                  </a:cubicBezTo>
                  <a:cubicBezTo>
                    <a:pt x="1036" y="2343"/>
                    <a:pt x="810" y="2069"/>
                    <a:pt x="548" y="1593"/>
                  </a:cubicBezTo>
                  <a:cubicBezTo>
                    <a:pt x="417" y="1331"/>
                    <a:pt x="346" y="1176"/>
                    <a:pt x="251" y="950"/>
                  </a:cubicBezTo>
                  <a:cubicBezTo>
                    <a:pt x="233" y="906"/>
                    <a:pt x="189" y="881"/>
                    <a:pt x="143" y="881"/>
                  </a:cubicBezTo>
                  <a:cubicBezTo>
                    <a:pt x="127" y="881"/>
                    <a:pt x="111" y="884"/>
                    <a:pt x="96" y="890"/>
                  </a:cubicBezTo>
                  <a:cubicBezTo>
                    <a:pt x="36" y="914"/>
                    <a:pt x="1" y="986"/>
                    <a:pt x="24" y="1045"/>
                  </a:cubicBezTo>
                  <a:cubicBezTo>
                    <a:pt x="453" y="2224"/>
                    <a:pt x="1394" y="3212"/>
                    <a:pt x="2263" y="4105"/>
                  </a:cubicBezTo>
                  <a:cubicBezTo>
                    <a:pt x="3394" y="5236"/>
                    <a:pt x="4632" y="6284"/>
                    <a:pt x="6049" y="7034"/>
                  </a:cubicBezTo>
                  <a:cubicBezTo>
                    <a:pt x="7061" y="7653"/>
                    <a:pt x="8144" y="8141"/>
                    <a:pt x="9287" y="8439"/>
                  </a:cubicBezTo>
                  <a:cubicBezTo>
                    <a:pt x="10383" y="8736"/>
                    <a:pt x="11514" y="8963"/>
                    <a:pt x="12657" y="9010"/>
                  </a:cubicBezTo>
                  <a:cubicBezTo>
                    <a:pt x="12829" y="9015"/>
                    <a:pt x="13000" y="9017"/>
                    <a:pt x="13172" y="9017"/>
                  </a:cubicBezTo>
                  <a:cubicBezTo>
                    <a:pt x="14298" y="9017"/>
                    <a:pt x="15424" y="8922"/>
                    <a:pt x="16550" y="8808"/>
                  </a:cubicBezTo>
                  <a:cubicBezTo>
                    <a:pt x="17491" y="8677"/>
                    <a:pt x="18670" y="8475"/>
                    <a:pt x="19777" y="8225"/>
                  </a:cubicBezTo>
                  <a:cubicBezTo>
                    <a:pt x="21682" y="7534"/>
                    <a:pt x="23563" y="6677"/>
                    <a:pt x="25159" y="5403"/>
                  </a:cubicBezTo>
                  <a:cubicBezTo>
                    <a:pt x="26051" y="4641"/>
                    <a:pt x="26837" y="3736"/>
                    <a:pt x="27492" y="2748"/>
                  </a:cubicBezTo>
                  <a:cubicBezTo>
                    <a:pt x="27849" y="2212"/>
                    <a:pt x="28076" y="1605"/>
                    <a:pt x="28373" y="1033"/>
                  </a:cubicBezTo>
                  <a:cubicBezTo>
                    <a:pt x="28540" y="700"/>
                    <a:pt x="28588" y="581"/>
                    <a:pt x="28671" y="390"/>
                  </a:cubicBezTo>
                  <a:cubicBezTo>
                    <a:pt x="28683" y="355"/>
                    <a:pt x="28695" y="331"/>
                    <a:pt x="28707" y="295"/>
                  </a:cubicBezTo>
                  <a:lnTo>
                    <a:pt x="28707" y="295"/>
                  </a:lnTo>
                  <a:cubicBezTo>
                    <a:pt x="28695" y="307"/>
                    <a:pt x="28695" y="319"/>
                    <a:pt x="28683" y="331"/>
                  </a:cubicBezTo>
                  <a:cubicBezTo>
                    <a:pt x="28730" y="259"/>
                    <a:pt x="28718" y="152"/>
                    <a:pt x="28671" y="93"/>
                  </a:cubicBezTo>
                  <a:cubicBezTo>
                    <a:pt x="28605" y="27"/>
                    <a:pt x="28548" y="0"/>
                    <a:pt x="2849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2"/>
            <p:cNvSpPr/>
            <p:nvPr/>
          </p:nvSpPr>
          <p:spPr>
            <a:xfrm>
              <a:off x="4241425" y="2383675"/>
              <a:ext cx="129375" cy="180175"/>
            </a:xfrm>
            <a:custGeom>
              <a:avLst/>
              <a:gdLst/>
              <a:ahLst/>
              <a:cxnLst/>
              <a:rect l="l" t="t" r="r" b="b"/>
              <a:pathLst>
                <a:path w="5175" h="7207" extrusionOk="0">
                  <a:moveTo>
                    <a:pt x="2418" y="0"/>
                  </a:moveTo>
                  <a:cubicBezTo>
                    <a:pt x="2097" y="0"/>
                    <a:pt x="1768" y="32"/>
                    <a:pt x="1472" y="170"/>
                  </a:cubicBezTo>
                  <a:cubicBezTo>
                    <a:pt x="1222" y="278"/>
                    <a:pt x="995" y="432"/>
                    <a:pt x="781" y="611"/>
                  </a:cubicBezTo>
                  <a:cubicBezTo>
                    <a:pt x="710" y="682"/>
                    <a:pt x="590" y="730"/>
                    <a:pt x="602" y="849"/>
                  </a:cubicBezTo>
                  <a:cubicBezTo>
                    <a:pt x="594" y="953"/>
                    <a:pt x="683" y="1019"/>
                    <a:pt x="774" y="1019"/>
                  </a:cubicBezTo>
                  <a:cubicBezTo>
                    <a:pt x="819" y="1019"/>
                    <a:pt x="865" y="1003"/>
                    <a:pt x="900" y="968"/>
                  </a:cubicBezTo>
                  <a:cubicBezTo>
                    <a:pt x="1198" y="682"/>
                    <a:pt x="1710" y="409"/>
                    <a:pt x="2019" y="397"/>
                  </a:cubicBezTo>
                  <a:cubicBezTo>
                    <a:pt x="2152" y="386"/>
                    <a:pt x="2281" y="380"/>
                    <a:pt x="2406" y="380"/>
                  </a:cubicBezTo>
                  <a:cubicBezTo>
                    <a:pt x="2829" y="380"/>
                    <a:pt x="3204" y="448"/>
                    <a:pt x="3508" y="623"/>
                  </a:cubicBezTo>
                  <a:cubicBezTo>
                    <a:pt x="4293" y="1099"/>
                    <a:pt x="4662" y="1885"/>
                    <a:pt x="4674" y="2861"/>
                  </a:cubicBezTo>
                  <a:cubicBezTo>
                    <a:pt x="4710" y="3849"/>
                    <a:pt x="4293" y="4992"/>
                    <a:pt x="3281" y="5862"/>
                  </a:cubicBezTo>
                  <a:cubicBezTo>
                    <a:pt x="3079" y="6064"/>
                    <a:pt x="2317" y="6505"/>
                    <a:pt x="2091" y="6576"/>
                  </a:cubicBezTo>
                  <a:cubicBezTo>
                    <a:pt x="1674" y="6719"/>
                    <a:pt x="1555" y="6695"/>
                    <a:pt x="1257" y="6743"/>
                  </a:cubicBezTo>
                  <a:cubicBezTo>
                    <a:pt x="733" y="6743"/>
                    <a:pt x="793" y="6695"/>
                    <a:pt x="269" y="6647"/>
                  </a:cubicBezTo>
                  <a:lnTo>
                    <a:pt x="257" y="6647"/>
                  </a:lnTo>
                  <a:cubicBezTo>
                    <a:pt x="249" y="6646"/>
                    <a:pt x="240" y="6646"/>
                    <a:pt x="232" y="6646"/>
                  </a:cubicBezTo>
                  <a:cubicBezTo>
                    <a:pt x="71" y="6646"/>
                    <a:pt x="1" y="6866"/>
                    <a:pt x="114" y="6957"/>
                  </a:cubicBezTo>
                  <a:cubicBezTo>
                    <a:pt x="126" y="6969"/>
                    <a:pt x="126" y="6969"/>
                    <a:pt x="126" y="6969"/>
                  </a:cubicBezTo>
                  <a:cubicBezTo>
                    <a:pt x="329" y="7147"/>
                    <a:pt x="626" y="7136"/>
                    <a:pt x="876" y="7183"/>
                  </a:cubicBezTo>
                  <a:cubicBezTo>
                    <a:pt x="994" y="7199"/>
                    <a:pt x="1113" y="7207"/>
                    <a:pt x="1231" y="7207"/>
                  </a:cubicBezTo>
                  <a:cubicBezTo>
                    <a:pt x="1733" y="7207"/>
                    <a:pt x="2231" y="7069"/>
                    <a:pt x="2674" y="6838"/>
                  </a:cubicBezTo>
                  <a:cubicBezTo>
                    <a:pt x="3460" y="6433"/>
                    <a:pt x="4150" y="5814"/>
                    <a:pt x="4579" y="5028"/>
                  </a:cubicBezTo>
                  <a:cubicBezTo>
                    <a:pt x="4829" y="4552"/>
                    <a:pt x="5067" y="4040"/>
                    <a:pt x="5091" y="3492"/>
                  </a:cubicBezTo>
                  <a:cubicBezTo>
                    <a:pt x="5174" y="2909"/>
                    <a:pt x="5079" y="1849"/>
                    <a:pt x="4639" y="1159"/>
                  </a:cubicBezTo>
                  <a:cubicBezTo>
                    <a:pt x="4353" y="754"/>
                    <a:pt x="3996" y="397"/>
                    <a:pt x="3555" y="182"/>
                  </a:cubicBezTo>
                  <a:cubicBezTo>
                    <a:pt x="3257" y="63"/>
                    <a:pt x="2924" y="28"/>
                    <a:pt x="2615" y="4"/>
                  </a:cubicBezTo>
                  <a:cubicBezTo>
                    <a:pt x="2550" y="2"/>
                    <a:pt x="2484" y="0"/>
                    <a:pt x="241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2"/>
            <p:cNvSpPr/>
            <p:nvPr/>
          </p:nvSpPr>
          <p:spPr>
            <a:xfrm>
              <a:off x="4262275" y="2435200"/>
              <a:ext cx="64775" cy="34400"/>
            </a:xfrm>
            <a:custGeom>
              <a:avLst/>
              <a:gdLst/>
              <a:ahLst/>
              <a:cxnLst/>
              <a:rect l="l" t="t" r="r" b="b"/>
              <a:pathLst>
                <a:path w="2591" h="1376" extrusionOk="0">
                  <a:moveTo>
                    <a:pt x="1738" y="1"/>
                  </a:moveTo>
                  <a:cubicBezTo>
                    <a:pt x="1608" y="1"/>
                    <a:pt x="1478" y="16"/>
                    <a:pt x="1352" y="50"/>
                  </a:cubicBezTo>
                  <a:cubicBezTo>
                    <a:pt x="804" y="193"/>
                    <a:pt x="114" y="765"/>
                    <a:pt x="18" y="1169"/>
                  </a:cubicBezTo>
                  <a:cubicBezTo>
                    <a:pt x="0" y="1279"/>
                    <a:pt x="102" y="1375"/>
                    <a:pt x="210" y="1375"/>
                  </a:cubicBezTo>
                  <a:cubicBezTo>
                    <a:pt x="242" y="1375"/>
                    <a:pt x="274" y="1367"/>
                    <a:pt x="304" y="1348"/>
                  </a:cubicBezTo>
                  <a:cubicBezTo>
                    <a:pt x="376" y="1312"/>
                    <a:pt x="399" y="1217"/>
                    <a:pt x="447" y="1146"/>
                  </a:cubicBezTo>
                  <a:cubicBezTo>
                    <a:pt x="733" y="753"/>
                    <a:pt x="1221" y="336"/>
                    <a:pt x="1792" y="324"/>
                  </a:cubicBezTo>
                  <a:cubicBezTo>
                    <a:pt x="1807" y="323"/>
                    <a:pt x="1822" y="323"/>
                    <a:pt x="1835" y="323"/>
                  </a:cubicBezTo>
                  <a:cubicBezTo>
                    <a:pt x="2033" y="323"/>
                    <a:pt x="2145" y="399"/>
                    <a:pt x="2412" y="443"/>
                  </a:cubicBezTo>
                  <a:cubicBezTo>
                    <a:pt x="2566" y="431"/>
                    <a:pt x="2590" y="181"/>
                    <a:pt x="2435" y="145"/>
                  </a:cubicBezTo>
                  <a:cubicBezTo>
                    <a:pt x="2212" y="53"/>
                    <a:pt x="1975" y="1"/>
                    <a:pt x="173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2"/>
            <p:cNvSpPr/>
            <p:nvPr/>
          </p:nvSpPr>
          <p:spPr>
            <a:xfrm>
              <a:off x="3454000" y="1939075"/>
              <a:ext cx="462875" cy="341775"/>
            </a:xfrm>
            <a:custGeom>
              <a:avLst/>
              <a:gdLst/>
              <a:ahLst/>
              <a:cxnLst/>
              <a:rect l="l" t="t" r="r" b="b"/>
              <a:pathLst>
                <a:path w="18515" h="13671" extrusionOk="0">
                  <a:moveTo>
                    <a:pt x="4548" y="7787"/>
                  </a:moveTo>
                  <a:cubicBezTo>
                    <a:pt x="4548" y="7798"/>
                    <a:pt x="4560" y="7798"/>
                    <a:pt x="4560" y="7798"/>
                  </a:cubicBezTo>
                  <a:cubicBezTo>
                    <a:pt x="4584" y="7822"/>
                    <a:pt x="4608" y="7858"/>
                    <a:pt x="4632" y="7989"/>
                  </a:cubicBezTo>
                  <a:cubicBezTo>
                    <a:pt x="4655" y="9132"/>
                    <a:pt x="3739" y="10430"/>
                    <a:pt x="2822" y="11346"/>
                  </a:cubicBezTo>
                  <a:cubicBezTo>
                    <a:pt x="2798" y="11370"/>
                    <a:pt x="2774" y="11394"/>
                    <a:pt x="2750" y="11418"/>
                  </a:cubicBezTo>
                  <a:cubicBezTo>
                    <a:pt x="2703" y="11192"/>
                    <a:pt x="2703" y="10918"/>
                    <a:pt x="2786" y="10596"/>
                  </a:cubicBezTo>
                  <a:cubicBezTo>
                    <a:pt x="2929" y="9739"/>
                    <a:pt x="3417" y="8953"/>
                    <a:pt x="3905" y="8334"/>
                  </a:cubicBezTo>
                  <a:cubicBezTo>
                    <a:pt x="4108" y="8084"/>
                    <a:pt x="4274" y="7834"/>
                    <a:pt x="4465" y="7798"/>
                  </a:cubicBezTo>
                  <a:cubicBezTo>
                    <a:pt x="4501" y="7787"/>
                    <a:pt x="4536" y="7787"/>
                    <a:pt x="4548" y="7787"/>
                  </a:cubicBezTo>
                  <a:close/>
                  <a:moveTo>
                    <a:pt x="18405" y="1"/>
                  </a:moveTo>
                  <a:cubicBezTo>
                    <a:pt x="18364" y="1"/>
                    <a:pt x="18325" y="25"/>
                    <a:pt x="18312" y="71"/>
                  </a:cubicBezTo>
                  <a:cubicBezTo>
                    <a:pt x="17824" y="1929"/>
                    <a:pt x="16621" y="3191"/>
                    <a:pt x="15419" y="4631"/>
                  </a:cubicBezTo>
                  <a:cubicBezTo>
                    <a:pt x="14550" y="5715"/>
                    <a:pt x="13764" y="6739"/>
                    <a:pt x="12740" y="7763"/>
                  </a:cubicBezTo>
                  <a:cubicBezTo>
                    <a:pt x="11383" y="9037"/>
                    <a:pt x="10073" y="10180"/>
                    <a:pt x="8513" y="11085"/>
                  </a:cubicBezTo>
                  <a:cubicBezTo>
                    <a:pt x="7394" y="11751"/>
                    <a:pt x="6203" y="12144"/>
                    <a:pt x="5001" y="12275"/>
                  </a:cubicBezTo>
                  <a:cubicBezTo>
                    <a:pt x="4773" y="12305"/>
                    <a:pt x="4555" y="12321"/>
                    <a:pt x="4350" y="12321"/>
                  </a:cubicBezTo>
                  <a:cubicBezTo>
                    <a:pt x="3657" y="12321"/>
                    <a:pt x="3118" y="12141"/>
                    <a:pt x="2870" y="11727"/>
                  </a:cubicBezTo>
                  <a:cubicBezTo>
                    <a:pt x="3453" y="11096"/>
                    <a:pt x="3977" y="10418"/>
                    <a:pt x="4417" y="9692"/>
                  </a:cubicBezTo>
                  <a:cubicBezTo>
                    <a:pt x="4691" y="9096"/>
                    <a:pt x="4929" y="8382"/>
                    <a:pt x="4822" y="7787"/>
                  </a:cubicBezTo>
                  <a:cubicBezTo>
                    <a:pt x="4786" y="7632"/>
                    <a:pt x="4653" y="7547"/>
                    <a:pt x="4512" y="7547"/>
                  </a:cubicBezTo>
                  <a:cubicBezTo>
                    <a:pt x="4468" y="7547"/>
                    <a:pt x="4424" y="7555"/>
                    <a:pt x="4382" y="7572"/>
                  </a:cubicBezTo>
                  <a:cubicBezTo>
                    <a:pt x="4001" y="7691"/>
                    <a:pt x="3810" y="8072"/>
                    <a:pt x="3560" y="8346"/>
                  </a:cubicBezTo>
                  <a:cubicBezTo>
                    <a:pt x="2965" y="9144"/>
                    <a:pt x="2143" y="10620"/>
                    <a:pt x="2500" y="11668"/>
                  </a:cubicBezTo>
                  <a:cubicBezTo>
                    <a:pt x="1988" y="12180"/>
                    <a:pt x="1512" y="12668"/>
                    <a:pt x="905" y="12990"/>
                  </a:cubicBezTo>
                  <a:cubicBezTo>
                    <a:pt x="619" y="13144"/>
                    <a:pt x="464" y="13228"/>
                    <a:pt x="203" y="13323"/>
                  </a:cubicBezTo>
                  <a:cubicBezTo>
                    <a:pt x="83" y="13347"/>
                    <a:pt x="0" y="13478"/>
                    <a:pt x="72" y="13585"/>
                  </a:cubicBezTo>
                  <a:cubicBezTo>
                    <a:pt x="127" y="13648"/>
                    <a:pt x="176" y="13671"/>
                    <a:pt x="223" y="13671"/>
                  </a:cubicBezTo>
                  <a:cubicBezTo>
                    <a:pt x="318" y="13671"/>
                    <a:pt x="405" y="13581"/>
                    <a:pt x="524" y="13549"/>
                  </a:cubicBezTo>
                  <a:cubicBezTo>
                    <a:pt x="822" y="13418"/>
                    <a:pt x="1096" y="13263"/>
                    <a:pt x="1357" y="13097"/>
                  </a:cubicBezTo>
                  <a:cubicBezTo>
                    <a:pt x="1810" y="12740"/>
                    <a:pt x="2239" y="12359"/>
                    <a:pt x="2643" y="11954"/>
                  </a:cubicBezTo>
                  <a:cubicBezTo>
                    <a:pt x="2727" y="12085"/>
                    <a:pt x="2822" y="12192"/>
                    <a:pt x="2953" y="12299"/>
                  </a:cubicBezTo>
                  <a:cubicBezTo>
                    <a:pt x="3334" y="12585"/>
                    <a:pt x="3810" y="12609"/>
                    <a:pt x="4263" y="12644"/>
                  </a:cubicBezTo>
                  <a:cubicBezTo>
                    <a:pt x="4941" y="12632"/>
                    <a:pt x="5620" y="12537"/>
                    <a:pt x="6287" y="12370"/>
                  </a:cubicBezTo>
                  <a:cubicBezTo>
                    <a:pt x="8120" y="11918"/>
                    <a:pt x="9704" y="10799"/>
                    <a:pt x="11144" y="9620"/>
                  </a:cubicBezTo>
                  <a:cubicBezTo>
                    <a:pt x="12835" y="8322"/>
                    <a:pt x="14335" y="6584"/>
                    <a:pt x="15454" y="5048"/>
                  </a:cubicBezTo>
                  <a:cubicBezTo>
                    <a:pt x="16562" y="3667"/>
                    <a:pt x="17871" y="2262"/>
                    <a:pt x="18419" y="369"/>
                  </a:cubicBezTo>
                  <a:cubicBezTo>
                    <a:pt x="18443" y="262"/>
                    <a:pt x="18514" y="155"/>
                    <a:pt x="18491" y="47"/>
                  </a:cubicBezTo>
                  <a:cubicBezTo>
                    <a:pt x="18469" y="16"/>
                    <a:pt x="18437" y="1"/>
                    <a:pt x="1840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2"/>
            <p:cNvSpPr/>
            <p:nvPr/>
          </p:nvSpPr>
          <p:spPr>
            <a:xfrm>
              <a:off x="3488525" y="2269375"/>
              <a:ext cx="16100" cy="138275"/>
            </a:xfrm>
            <a:custGeom>
              <a:avLst/>
              <a:gdLst/>
              <a:ahLst/>
              <a:cxnLst/>
              <a:rect l="l" t="t" r="r" b="b"/>
              <a:pathLst>
                <a:path w="644" h="5531" extrusionOk="0">
                  <a:moveTo>
                    <a:pt x="565" y="0"/>
                  </a:moveTo>
                  <a:cubicBezTo>
                    <a:pt x="521" y="0"/>
                    <a:pt x="477" y="32"/>
                    <a:pt x="477" y="87"/>
                  </a:cubicBezTo>
                  <a:cubicBezTo>
                    <a:pt x="357" y="1933"/>
                    <a:pt x="119" y="3588"/>
                    <a:pt x="24" y="5290"/>
                  </a:cubicBezTo>
                  <a:cubicBezTo>
                    <a:pt x="36" y="5421"/>
                    <a:pt x="0" y="5397"/>
                    <a:pt x="72" y="5493"/>
                  </a:cubicBezTo>
                  <a:cubicBezTo>
                    <a:pt x="97" y="5518"/>
                    <a:pt x="132" y="5531"/>
                    <a:pt x="167" y="5531"/>
                  </a:cubicBezTo>
                  <a:cubicBezTo>
                    <a:pt x="213" y="5531"/>
                    <a:pt x="259" y="5509"/>
                    <a:pt x="286" y="5469"/>
                  </a:cubicBezTo>
                  <a:cubicBezTo>
                    <a:pt x="322" y="5362"/>
                    <a:pt x="298" y="5242"/>
                    <a:pt x="310" y="5135"/>
                  </a:cubicBezTo>
                  <a:cubicBezTo>
                    <a:pt x="405" y="3885"/>
                    <a:pt x="488" y="2635"/>
                    <a:pt x="572" y="1385"/>
                  </a:cubicBezTo>
                  <a:cubicBezTo>
                    <a:pt x="584" y="932"/>
                    <a:pt x="643" y="492"/>
                    <a:pt x="643" y="51"/>
                  </a:cubicBezTo>
                  <a:cubicBezTo>
                    <a:pt x="628" y="17"/>
                    <a:pt x="597" y="0"/>
                    <a:pt x="56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2"/>
            <p:cNvSpPr/>
            <p:nvPr/>
          </p:nvSpPr>
          <p:spPr>
            <a:xfrm>
              <a:off x="3920200" y="1946025"/>
              <a:ext cx="447675" cy="440400"/>
            </a:xfrm>
            <a:custGeom>
              <a:avLst/>
              <a:gdLst/>
              <a:ahLst/>
              <a:cxnLst/>
              <a:rect l="l" t="t" r="r" b="b"/>
              <a:pathLst>
                <a:path w="17907" h="17616" extrusionOk="0">
                  <a:moveTo>
                    <a:pt x="8349" y="7217"/>
                  </a:moveTo>
                  <a:cubicBezTo>
                    <a:pt x="8474" y="7217"/>
                    <a:pt x="8646" y="7334"/>
                    <a:pt x="8903" y="7628"/>
                  </a:cubicBezTo>
                  <a:cubicBezTo>
                    <a:pt x="9308" y="7985"/>
                    <a:pt x="9677" y="8509"/>
                    <a:pt x="9796" y="8854"/>
                  </a:cubicBezTo>
                  <a:cubicBezTo>
                    <a:pt x="10118" y="9652"/>
                    <a:pt x="10201" y="10497"/>
                    <a:pt x="10070" y="11188"/>
                  </a:cubicBezTo>
                  <a:cubicBezTo>
                    <a:pt x="10034" y="11319"/>
                    <a:pt x="9951" y="11426"/>
                    <a:pt x="9832" y="11509"/>
                  </a:cubicBezTo>
                  <a:cubicBezTo>
                    <a:pt x="8582" y="10128"/>
                    <a:pt x="7689" y="8330"/>
                    <a:pt x="8248" y="7247"/>
                  </a:cubicBezTo>
                  <a:cubicBezTo>
                    <a:pt x="8278" y="7227"/>
                    <a:pt x="8312" y="7217"/>
                    <a:pt x="8349" y="7217"/>
                  </a:cubicBezTo>
                  <a:close/>
                  <a:moveTo>
                    <a:pt x="163" y="1"/>
                  </a:moveTo>
                  <a:cubicBezTo>
                    <a:pt x="84" y="1"/>
                    <a:pt x="1" y="73"/>
                    <a:pt x="33" y="162"/>
                  </a:cubicBezTo>
                  <a:cubicBezTo>
                    <a:pt x="676" y="3675"/>
                    <a:pt x="2093" y="6866"/>
                    <a:pt x="4641" y="9390"/>
                  </a:cubicBezTo>
                  <a:cubicBezTo>
                    <a:pt x="5748" y="10437"/>
                    <a:pt x="6879" y="11628"/>
                    <a:pt x="8415" y="11973"/>
                  </a:cubicBezTo>
                  <a:cubicBezTo>
                    <a:pt x="8633" y="12036"/>
                    <a:pt x="8870" y="12072"/>
                    <a:pt x="9103" y="12072"/>
                  </a:cubicBezTo>
                  <a:cubicBezTo>
                    <a:pt x="9316" y="12072"/>
                    <a:pt x="9525" y="12042"/>
                    <a:pt x="9713" y="11973"/>
                  </a:cubicBezTo>
                  <a:cubicBezTo>
                    <a:pt x="10772" y="13081"/>
                    <a:pt x="12130" y="13914"/>
                    <a:pt x="13594" y="14343"/>
                  </a:cubicBezTo>
                  <a:cubicBezTo>
                    <a:pt x="13559" y="14355"/>
                    <a:pt x="13547" y="14390"/>
                    <a:pt x="13547" y="14426"/>
                  </a:cubicBezTo>
                  <a:cubicBezTo>
                    <a:pt x="13487" y="15462"/>
                    <a:pt x="13451" y="16510"/>
                    <a:pt x="13451" y="17545"/>
                  </a:cubicBezTo>
                  <a:cubicBezTo>
                    <a:pt x="13479" y="17596"/>
                    <a:pt x="13511" y="17615"/>
                    <a:pt x="13542" y="17615"/>
                  </a:cubicBezTo>
                  <a:cubicBezTo>
                    <a:pt x="13604" y="17615"/>
                    <a:pt x="13658" y="17538"/>
                    <a:pt x="13642" y="17498"/>
                  </a:cubicBezTo>
                  <a:cubicBezTo>
                    <a:pt x="13678" y="16843"/>
                    <a:pt x="13666" y="16188"/>
                    <a:pt x="13701" y="15521"/>
                  </a:cubicBezTo>
                  <a:cubicBezTo>
                    <a:pt x="13701" y="15140"/>
                    <a:pt x="13749" y="14759"/>
                    <a:pt x="13737" y="14378"/>
                  </a:cubicBezTo>
                  <a:lnTo>
                    <a:pt x="13737" y="14378"/>
                  </a:lnTo>
                  <a:cubicBezTo>
                    <a:pt x="14409" y="14564"/>
                    <a:pt x="15097" y="14662"/>
                    <a:pt x="15787" y="14662"/>
                  </a:cubicBezTo>
                  <a:cubicBezTo>
                    <a:pt x="16295" y="14662"/>
                    <a:pt x="16804" y="14609"/>
                    <a:pt x="17309" y="14497"/>
                  </a:cubicBezTo>
                  <a:cubicBezTo>
                    <a:pt x="17488" y="14426"/>
                    <a:pt x="17714" y="14426"/>
                    <a:pt x="17833" y="14283"/>
                  </a:cubicBezTo>
                  <a:cubicBezTo>
                    <a:pt x="17907" y="14167"/>
                    <a:pt x="17812" y="14013"/>
                    <a:pt x="17682" y="14013"/>
                  </a:cubicBezTo>
                  <a:cubicBezTo>
                    <a:pt x="17665" y="14013"/>
                    <a:pt x="17648" y="14016"/>
                    <a:pt x="17630" y="14021"/>
                  </a:cubicBezTo>
                  <a:cubicBezTo>
                    <a:pt x="17026" y="14244"/>
                    <a:pt x="16516" y="14308"/>
                    <a:pt x="15918" y="14308"/>
                  </a:cubicBezTo>
                  <a:cubicBezTo>
                    <a:pt x="15751" y="14308"/>
                    <a:pt x="15577" y="14303"/>
                    <a:pt x="15392" y="14295"/>
                  </a:cubicBezTo>
                  <a:cubicBezTo>
                    <a:pt x="14166" y="14224"/>
                    <a:pt x="12761" y="13795"/>
                    <a:pt x="11665" y="13069"/>
                  </a:cubicBezTo>
                  <a:cubicBezTo>
                    <a:pt x="11142" y="12759"/>
                    <a:pt x="10582" y="12307"/>
                    <a:pt x="10082" y="11783"/>
                  </a:cubicBezTo>
                  <a:cubicBezTo>
                    <a:pt x="10320" y="11592"/>
                    <a:pt x="10475" y="11307"/>
                    <a:pt x="10463" y="10890"/>
                  </a:cubicBezTo>
                  <a:cubicBezTo>
                    <a:pt x="10570" y="9628"/>
                    <a:pt x="10189" y="8271"/>
                    <a:pt x="9225" y="7413"/>
                  </a:cubicBezTo>
                  <a:cubicBezTo>
                    <a:pt x="8890" y="7006"/>
                    <a:pt x="8579" y="6822"/>
                    <a:pt x="8324" y="6822"/>
                  </a:cubicBezTo>
                  <a:cubicBezTo>
                    <a:pt x="7917" y="6822"/>
                    <a:pt x="7655" y="7292"/>
                    <a:pt x="7677" y="8068"/>
                  </a:cubicBezTo>
                  <a:cubicBezTo>
                    <a:pt x="7677" y="8878"/>
                    <a:pt x="8046" y="9604"/>
                    <a:pt x="8427" y="10283"/>
                  </a:cubicBezTo>
                  <a:cubicBezTo>
                    <a:pt x="8713" y="10783"/>
                    <a:pt x="9046" y="11247"/>
                    <a:pt x="9427" y="11676"/>
                  </a:cubicBezTo>
                  <a:cubicBezTo>
                    <a:pt x="9328" y="11690"/>
                    <a:pt x="9228" y="11699"/>
                    <a:pt x="9126" y="11699"/>
                  </a:cubicBezTo>
                  <a:cubicBezTo>
                    <a:pt x="8982" y="11699"/>
                    <a:pt x="8835" y="11682"/>
                    <a:pt x="8689" y="11640"/>
                  </a:cubicBezTo>
                  <a:cubicBezTo>
                    <a:pt x="7248" y="11354"/>
                    <a:pt x="6296" y="10437"/>
                    <a:pt x="5224" y="9414"/>
                  </a:cubicBezTo>
                  <a:cubicBezTo>
                    <a:pt x="3664" y="7997"/>
                    <a:pt x="2641" y="6342"/>
                    <a:pt x="1724" y="4568"/>
                  </a:cubicBezTo>
                  <a:cubicBezTo>
                    <a:pt x="1331" y="3722"/>
                    <a:pt x="1021" y="2889"/>
                    <a:pt x="700" y="1841"/>
                  </a:cubicBezTo>
                  <a:cubicBezTo>
                    <a:pt x="533" y="1258"/>
                    <a:pt x="426" y="639"/>
                    <a:pt x="259" y="55"/>
                  </a:cubicBezTo>
                  <a:cubicBezTo>
                    <a:pt x="236" y="17"/>
                    <a:pt x="200" y="1"/>
                    <a:pt x="16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2"/>
            <p:cNvSpPr/>
            <p:nvPr/>
          </p:nvSpPr>
          <p:spPr>
            <a:xfrm>
              <a:off x="3445650" y="1719425"/>
              <a:ext cx="936150" cy="666775"/>
            </a:xfrm>
            <a:custGeom>
              <a:avLst/>
              <a:gdLst/>
              <a:ahLst/>
              <a:cxnLst/>
              <a:rect l="l" t="t" r="r" b="b"/>
              <a:pathLst>
                <a:path w="37446" h="26671" extrusionOk="0">
                  <a:moveTo>
                    <a:pt x="19849" y="324"/>
                  </a:moveTo>
                  <a:cubicBezTo>
                    <a:pt x="19976" y="324"/>
                    <a:pt x="20102" y="353"/>
                    <a:pt x="20218" y="416"/>
                  </a:cubicBezTo>
                  <a:cubicBezTo>
                    <a:pt x="20182" y="404"/>
                    <a:pt x="20143" y="398"/>
                    <a:pt x="20101" y="398"/>
                  </a:cubicBezTo>
                  <a:cubicBezTo>
                    <a:pt x="20060" y="398"/>
                    <a:pt x="20015" y="404"/>
                    <a:pt x="19968" y="416"/>
                  </a:cubicBezTo>
                  <a:cubicBezTo>
                    <a:pt x="19956" y="413"/>
                    <a:pt x="19944" y="411"/>
                    <a:pt x="19932" y="411"/>
                  </a:cubicBezTo>
                  <a:cubicBezTo>
                    <a:pt x="19897" y="411"/>
                    <a:pt x="19863" y="425"/>
                    <a:pt x="19837" y="451"/>
                  </a:cubicBezTo>
                  <a:cubicBezTo>
                    <a:pt x="19598" y="535"/>
                    <a:pt x="19337" y="678"/>
                    <a:pt x="19110" y="773"/>
                  </a:cubicBezTo>
                  <a:cubicBezTo>
                    <a:pt x="19075" y="797"/>
                    <a:pt x="19039" y="809"/>
                    <a:pt x="19015" y="832"/>
                  </a:cubicBezTo>
                  <a:cubicBezTo>
                    <a:pt x="19179" y="522"/>
                    <a:pt x="19517" y="324"/>
                    <a:pt x="19849" y="324"/>
                  </a:cubicBezTo>
                  <a:close/>
                  <a:moveTo>
                    <a:pt x="19182" y="1987"/>
                  </a:moveTo>
                  <a:lnTo>
                    <a:pt x="19182" y="1987"/>
                  </a:lnTo>
                  <a:cubicBezTo>
                    <a:pt x="19432" y="2404"/>
                    <a:pt x="19587" y="3059"/>
                    <a:pt x="19718" y="3750"/>
                  </a:cubicBezTo>
                  <a:cubicBezTo>
                    <a:pt x="19539" y="3166"/>
                    <a:pt x="19348" y="2583"/>
                    <a:pt x="19182" y="1987"/>
                  </a:cubicBezTo>
                  <a:close/>
                  <a:moveTo>
                    <a:pt x="19825" y="868"/>
                  </a:moveTo>
                  <a:cubicBezTo>
                    <a:pt x="19837" y="1011"/>
                    <a:pt x="19860" y="1142"/>
                    <a:pt x="19872" y="1273"/>
                  </a:cubicBezTo>
                  <a:cubicBezTo>
                    <a:pt x="19932" y="2285"/>
                    <a:pt x="20063" y="3297"/>
                    <a:pt x="20134" y="4309"/>
                  </a:cubicBezTo>
                  <a:cubicBezTo>
                    <a:pt x="20146" y="4440"/>
                    <a:pt x="20146" y="4583"/>
                    <a:pt x="20158" y="4726"/>
                  </a:cubicBezTo>
                  <a:cubicBezTo>
                    <a:pt x="19944" y="3642"/>
                    <a:pt x="19908" y="2416"/>
                    <a:pt x="19170" y="1559"/>
                  </a:cubicBezTo>
                  <a:cubicBezTo>
                    <a:pt x="19107" y="1496"/>
                    <a:pt x="19036" y="1461"/>
                    <a:pt x="18971" y="1461"/>
                  </a:cubicBezTo>
                  <a:cubicBezTo>
                    <a:pt x="18962" y="1461"/>
                    <a:pt x="18953" y="1462"/>
                    <a:pt x="18944" y="1464"/>
                  </a:cubicBezTo>
                  <a:cubicBezTo>
                    <a:pt x="18920" y="1416"/>
                    <a:pt x="18920" y="1368"/>
                    <a:pt x="18908" y="1309"/>
                  </a:cubicBezTo>
                  <a:cubicBezTo>
                    <a:pt x="19229" y="1142"/>
                    <a:pt x="19527" y="987"/>
                    <a:pt x="19825" y="868"/>
                  </a:cubicBezTo>
                  <a:close/>
                  <a:moveTo>
                    <a:pt x="18646" y="1452"/>
                  </a:moveTo>
                  <a:cubicBezTo>
                    <a:pt x="18670" y="1547"/>
                    <a:pt x="18694" y="1630"/>
                    <a:pt x="18717" y="1737"/>
                  </a:cubicBezTo>
                  <a:cubicBezTo>
                    <a:pt x="18872" y="2214"/>
                    <a:pt x="18991" y="2690"/>
                    <a:pt x="19122" y="3178"/>
                  </a:cubicBezTo>
                  <a:cubicBezTo>
                    <a:pt x="19194" y="3440"/>
                    <a:pt x="19265" y="3702"/>
                    <a:pt x="19337" y="3964"/>
                  </a:cubicBezTo>
                  <a:cubicBezTo>
                    <a:pt x="19098" y="3416"/>
                    <a:pt x="18825" y="2797"/>
                    <a:pt x="18563" y="2297"/>
                  </a:cubicBezTo>
                  <a:cubicBezTo>
                    <a:pt x="18503" y="2166"/>
                    <a:pt x="18360" y="1975"/>
                    <a:pt x="18313" y="1916"/>
                  </a:cubicBezTo>
                  <a:cubicBezTo>
                    <a:pt x="18301" y="1904"/>
                    <a:pt x="18301" y="1904"/>
                    <a:pt x="18301" y="1904"/>
                  </a:cubicBezTo>
                  <a:cubicBezTo>
                    <a:pt x="18301" y="1904"/>
                    <a:pt x="18289" y="1904"/>
                    <a:pt x="18289" y="1892"/>
                  </a:cubicBezTo>
                  <a:cubicBezTo>
                    <a:pt x="18268" y="1865"/>
                    <a:pt x="18235" y="1845"/>
                    <a:pt x="18202" y="1845"/>
                  </a:cubicBezTo>
                  <a:cubicBezTo>
                    <a:pt x="18178" y="1845"/>
                    <a:pt x="18154" y="1855"/>
                    <a:pt x="18134" y="1880"/>
                  </a:cubicBezTo>
                  <a:cubicBezTo>
                    <a:pt x="18110" y="1916"/>
                    <a:pt x="18110" y="1975"/>
                    <a:pt x="18134" y="2011"/>
                  </a:cubicBezTo>
                  <a:cubicBezTo>
                    <a:pt x="18229" y="2202"/>
                    <a:pt x="18277" y="2309"/>
                    <a:pt x="18372" y="2499"/>
                  </a:cubicBezTo>
                  <a:cubicBezTo>
                    <a:pt x="18646" y="3047"/>
                    <a:pt x="18908" y="3607"/>
                    <a:pt x="19146" y="4166"/>
                  </a:cubicBezTo>
                  <a:cubicBezTo>
                    <a:pt x="19265" y="4476"/>
                    <a:pt x="19372" y="4785"/>
                    <a:pt x="19467" y="5047"/>
                  </a:cubicBezTo>
                  <a:cubicBezTo>
                    <a:pt x="19229" y="4678"/>
                    <a:pt x="18991" y="4273"/>
                    <a:pt x="18825" y="3892"/>
                  </a:cubicBezTo>
                  <a:cubicBezTo>
                    <a:pt x="18539" y="3214"/>
                    <a:pt x="18170" y="2392"/>
                    <a:pt x="17991" y="1868"/>
                  </a:cubicBezTo>
                  <a:cubicBezTo>
                    <a:pt x="18003" y="1856"/>
                    <a:pt x="18027" y="1845"/>
                    <a:pt x="18039" y="1833"/>
                  </a:cubicBezTo>
                  <a:cubicBezTo>
                    <a:pt x="18110" y="1773"/>
                    <a:pt x="18420" y="1571"/>
                    <a:pt x="18646" y="1452"/>
                  </a:cubicBezTo>
                  <a:close/>
                  <a:moveTo>
                    <a:pt x="23678" y="1369"/>
                  </a:moveTo>
                  <a:cubicBezTo>
                    <a:pt x="24114" y="1369"/>
                    <a:pt x="24636" y="1451"/>
                    <a:pt x="25099" y="1594"/>
                  </a:cubicBezTo>
                  <a:cubicBezTo>
                    <a:pt x="25337" y="1678"/>
                    <a:pt x="25361" y="1654"/>
                    <a:pt x="25456" y="1761"/>
                  </a:cubicBezTo>
                  <a:cubicBezTo>
                    <a:pt x="25433" y="1999"/>
                    <a:pt x="25242" y="2380"/>
                    <a:pt x="25004" y="2737"/>
                  </a:cubicBezTo>
                  <a:cubicBezTo>
                    <a:pt x="24480" y="3535"/>
                    <a:pt x="23861" y="4369"/>
                    <a:pt x="23325" y="5083"/>
                  </a:cubicBezTo>
                  <a:cubicBezTo>
                    <a:pt x="23468" y="4773"/>
                    <a:pt x="23611" y="4476"/>
                    <a:pt x="23778" y="4190"/>
                  </a:cubicBezTo>
                  <a:cubicBezTo>
                    <a:pt x="24099" y="3642"/>
                    <a:pt x="24432" y="3107"/>
                    <a:pt x="24766" y="2571"/>
                  </a:cubicBezTo>
                  <a:cubicBezTo>
                    <a:pt x="24837" y="2392"/>
                    <a:pt x="25099" y="2071"/>
                    <a:pt x="24825" y="2023"/>
                  </a:cubicBezTo>
                  <a:lnTo>
                    <a:pt x="24825" y="2023"/>
                  </a:lnTo>
                  <a:cubicBezTo>
                    <a:pt x="24671" y="2035"/>
                    <a:pt x="24635" y="2190"/>
                    <a:pt x="24504" y="2309"/>
                  </a:cubicBezTo>
                  <a:cubicBezTo>
                    <a:pt x="23766" y="3166"/>
                    <a:pt x="23170" y="4131"/>
                    <a:pt x="22539" y="5071"/>
                  </a:cubicBezTo>
                  <a:cubicBezTo>
                    <a:pt x="22527" y="5095"/>
                    <a:pt x="22504" y="5131"/>
                    <a:pt x="22492" y="5154"/>
                  </a:cubicBezTo>
                  <a:cubicBezTo>
                    <a:pt x="22956" y="4202"/>
                    <a:pt x="23504" y="3178"/>
                    <a:pt x="23837" y="2190"/>
                  </a:cubicBezTo>
                  <a:cubicBezTo>
                    <a:pt x="23873" y="2095"/>
                    <a:pt x="23920" y="2011"/>
                    <a:pt x="23897" y="1916"/>
                  </a:cubicBezTo>
                  <a:cubicBezTo>
                    <a:pt x="23883" y="1856"/>
                    <a:pt x="23830" y="1823"/>
                    <a:pt x="23777" y="1823"/>
                  </a:cubicBezTo>
                  <a:cubicBezTo>
                    <a:pt x="23734" y="1823"/>
                    <a:pt x="23692" y="1844"/>
                    <a:pt x="23670" y="1892"/>
                  </a:cubicBezTo>
                  <a:cubicBezTo>
                    <a:pt x="23480" y="2285"/>
                    <a:pt x="23230" y="2630"/>
                    <a:pt x="23016" y="3011"/>
                  </a:cubicBezTo>
                  <a:cubicBezTo>
                    <a:pt x="22932" y="3154"/>
                    <a:pt x="22849" y="3309"/>
                    <a:pt x="22766" y="3476"/>
                  </a:cubicBezTo>
                  <a:cubicBezTo>
                    <a:pt x="22932" y="3071"/>
                    <a:pt x="23075" y="2666"/>
                    <a:pt x="23182" y="2249"/>
                  </a:cubicBezTo>
                  <a:cubicBezTo>
                    <a:pt x="23218" y="2095"/>
                    <a:pt x="23313" y="1797"/>
                    <a:pt x="23075" y="1773"/>
                  </a:cubicBezTo>
                  <a:cubicBezTo>
                    <a:pt x="22932" y="1773"/>
                    <a:pt x="22885" y="1916"/>
                    <a:pt x="22849" y="2023"/>
                  </a:cubicBezTo>
                  <a:cubicBezTo>
                    <a:pt x="22480" y="2904"/>
                    <a:pt x="22254" y="3809"/>
                    <a:pt x="21908" y="4583"/>
                  </a:cubicBezTo>
                  <a:cubicBezTo>
                    <a:pt x="21742" y="4964"/>
                    <a:pt x="21575" y="5345"/>
                    <a:pt x="21408" y="5714"/>
                  </a:cubicBezTo>
                  <a:cubicBezTo>
                    <a:pt x="21492" y="5416"/>
                    <a:pt x="21551" y="5119"/>
                    <a:pt x="21658" y="4833"/>
                  </a:cubicBezTo>
                  <a:cubicBezTo>
                    <a:pt x="22027" y="3714"/>
                    <a:pt x="22432" y="2416"/>
                    <a:pt x="22813" y="1583"/>
                  </a:cubicBezTo>
                  <a:cubicBezTo>
                    <a:pt x="22960" y="1436"/>
                    <a:pt x="23284" y="1369"/>
                    <a:pt x="23678" y="1369"/>
                  </a:cubicBezTo>
                  <a:close/>
                  <a:moveTo>
                    <a:pt x="20415" y="591"/>
                  </a:moveTo>
                  <a:cubicBezTo>
                    <a:pt x="21014" y="1345"/>
                    <a:pt x="20849" y="2980"/>
                    <a:pt x="20825" y="4166"/>
                  </a:cubicBezTo>
                  <a:cubicBezTo>
                    <a:pt x="20813" y="4642"/>
                    <a:pt x="20777" y="5238"/>
                    <a:pt x="20789" y="5750"/>
                  </a:cubicBezTo>
                  <a:cubicBezTo>
                    <a:pt x="20730" y="5738"/>
                    <a:pt x="20670" y="5738"/>
                    <a:pt x="20610" y="5726"/>
                  </a:cubicBezTo>
                  <a:cubicBezTo>
                    <a:pt x="20634" y="4381"/>
                    <a:pt x="20468" y="3059"/>
                    <a:pt x="20372" y="1725"/>
                  </a:cubicBezTo>
                  <a:cubicBezTo>
                    <a:pt x="20313" y="1225"/>
                    <a:pt x="20444" y="940"/>
                    <a:pt x="20432" y="618"/>
                  </a:cubicBezTo>
                  <a:cubicBezTo>
                    <a:pt x="20423" y="609"/>
                    <a:pt x="20421" y="600"/>
                    <a:pt x="20415" y="591"/>
                  </a:cubicBezTo>
                  <a:close/>
                  <a:moveTo>
                    <a:pt x="23206" y="3142"/>
                  </a:moveTo>
                  <a:lnTo>
                    <a:pt x="23206" y="3142"/>
                  </a:lnTo>
                  <a:cubicBezTo>
                    <a:pt x="22837" y="4000"/>
                    <a:pt x="22277" y="4976"/>
                    <a:pt x="21884" y="5905"/>
                  </a:cubicBezTo>
                  <a:lnTo>
                    <a:pt x="21849" y="5905"/>
                  </a:lnTo>
                  <a:cubicBezTo>
                    <a:pt x="22265" y="5071"/>
                    <a:pt x="22635" y="4202"/>
                    <a:pt x="23063" y="3380"/>
                  </a:cubicBezTo>
                  <a:cubicBezTo>
                    <a:pt x="23111" y="3297"/>
                    <a:pt x="23158" y="3214"/>
                    <a:pt x="23206" y="3142"/>
                  </a:cubicBezTo>
                  <a:close/>
                  <a:moveTo>
                    <a:pt x="23861" y="3535"/>
                  </a:moveTo>
                  <a:lnTo>
                    <a:pt x="23861" y="3535"/>
                  </a:lnTo>
                  <a:cubicBezTo>
                    <a:pt x="23516" y="4095"/>
                    <a:pt x="23194" y="4678"/>
                    <a:pt x="22944" y="5297"/>
                  </a:cubicBezTo>
                  <a:cubicBezTo>
                    <a:pt x="22920" y="5345"/>
                    <a:pt x="22908" y="5404"/>
                    <a:pt x="22944" y="5452"/>
                  </a:cubicBezTo>
                  <a:cubicBezTo>
                    <a:pt x="22968" y="5476"/>
                    <a:pt x="22992" y="5488"/>
                    <a:pt x="23016" y="5500"/>
                  </a:cubicBezTo>
                  <a:cubicBezTo>
                    <a:pt x="22873" y="5690"/>
                    <a:pt x="22730" y="5869"/>
                    <a:pt x="22623" y="6024"/>
                  </a:cubicBezTo>
                  <a:cubicBezTo>
                    <a:pt x="22515" y="6000"/>
                    <a:pt x="22361" y="5976"/>
                    <a:pt x="22218" y="5952"/>
                  </a:cubicBezTo>
                  <a:cubicBezTo>
                    <a:pt x="22337" y="5785"/>
                    <a:pt x="22444" y="5607"/>
                    <a:pt x="22563" y="5440"/>
                  </a:cubicBezTo>
                  <a:cubicBezTo>
                    <a:pt x="22980" y="4809"/>
                    <a:pt x="23408" y="4154"/>
                    <a:pt x="23861" y="3535"/>
                  </a:cubicBezTo>
                  <a:close/>
                  <a:moveTo>
                    <a:pt x="18503" y="5809"/>
                  </a:moveTo>
                  <a:cubicBezTo>
                    <a:pt x="18765" y="5833"/>
                    <a:pt x="19039" y="5857"/>
                    <a:pt x="19325" y="5893"/>
                  </a:cubicBezTo>
                  <a:cubicBezTo>
                    <a:pt x="19182" y="5893"/>
                    <a:pt x="19051" y="5893"/>
                    <a:pt x="18920" y="5905"/>
                  </a:cubicBezTo>
                  <a:cubicBezTo>
                    <a:pt x="18617" y="5888"/>
                    <a:pt x="18314" y="5879"/>
                    <a:pt x="18012" y="5879"/>
                  </a:cubicBezTo>
                  <a:cubicBezTo>
                    <a:pt x="17244" y="5879"/>
                    <a:pt x="16477" y="5938"/>
                    <a:pt x="15717" y="6083"/>
                  </a:cubicBezTo>
                  <a:cubicBezTo>
                    <a:pt x="15705" y="6083"/>
                    <a:pt x="15681" y="6083"/>
                    <a:pt x="15657" y="6095"/>
                  </a:cubicBezTo>
                  <a:cubicBezTo>
                    <a:pt x="15550" y="6107"/>
                    <a:pt x="15443" y="6131"/>
                    <a:pt x="15336" y="6155"/>
                  </a:cubicBezTo>
                  <a:cubicBezTo>
                    <a:pt x="15419" y="6131"/>
                    <a:pt x="15491" y="6107"/>
                    <a:pt x="15574" y="6083"/>
                  </a:cubicBezTo>
                  <a:cubicBezTo>
                    <a:pt x="15836" y="6047"/>
                    <a:pt x="16098" y="6000"/>
                    <a:pt x="16348" y="5976"/>
                  </a:cubicBezTo>
                  <a:cubicBezTo>
                    <a:pt x="17062" y="5857"/>
                    <a:pt x="17789" y="5821"/>
                    <a:pt x="18503" y="5809"/>
                  </a:cubicBezTo>
                  <a:close/>
                  <a:moveTo>
                    <a:pt x="18134" y="6083"/>
                  </a:moveTo>
                  <a:cubicBezTo>
                    <a:pt x="18265" y="6083"/>
                    <a:pt x="18408" y="6083"/>
                    <a:pt x="18539" y="6095"/>
                  </a:cubicBezTo>
                  <a:cubicBezTo>
                    <a:pt x="19301" y="6155"/>
                    <a:pt x="20063" y="6178"/>
                    <a:pt x="20813" y="6250"/>
                  </a:cubicBezTo>
                  <a:cubicBezTo>
                    <a:pt x="20813" y="6262"/>
                    <a:pt x="20813" y="6274"/>
                    <a:pt x="20813" y="6297"/>
                  </a:cubicBezTo>
                  <a:cubicBezTo>
                    <a:pt x="20515" y="6238"/>
                    <a:pt x="20218" y="6202"/>
                    <a:pt x="19908" y="6190"/>
                  </a:cubicBezTo>
                  <a:cubicBezTo>
                    <a:pt x="19745" y="6182"/>
                    <a:pt x="19577" y="6163"/>
                    <a:pt x="19415" y="6163"/>
                  </a:cubicBezTo>
                  <a:cubicBezTo>
                    <a:pt x="19339" y="6163"/>
                    <a:pt x="19265" y="6167"/>
                    <a:pt x="19194" y="6178"/>
                  </a:cubicBezTo>
                  <a:cubicBezTo>
                    <a:pt x="19008" y="6173"/>
                    <a:pt x="18822" y="6170"/>
                    <a:pt x="18637" y="6170"/>
                  </a:cubicBezTo>
                  <a:cubicBezTo>
                    <a:pt x="17588" y="6170"/>
                    <a:pt x="16547" y="6256"/>
                    <a:pt x="15515" y="6428"/>
                  </a:cubicBezTo>
                  <a:cubicBezTo>
                    <a:pt x="16372" y="6250"/>
                    <a:pt x="17253" y="6131"/>
                    <a:pt x="18134" y="6083"/>
                  </a:cubicBezTo>
                  <a:close/>
                  <a:moveTo>
                    <a:pt x="16027" y="5833"/>
                  </a:moveTo>
                  <a:lnTo>
                    <a:pt x="16027" y="5833"/>
                  </a:lnTo>
                  <a:cubicBezTo>
                    <a:pt x="15848" y="5881"/>
                    <a:pt x="15669" y="5928"/>
                    <a:pt x="15491" y="5964"/>
                  </a:cubicBezTo>
                  <a:cubicBezTo>
                    <a:pt x="14753" y="6095"/>
                    <a:pt x="14014" y="6274"/>
                    <a:pt x="13288" y="6476"/>
                  </a:cubicBezTo>
                  <a:cubicBezTo>
                    <a:pt x="14181" y="6155"/>
                    <a:pt x="15086" y="5940"/>
                    <a:pt x="16027" y="5833"/>
                  </a:cubicBezTo>
                  <a:close/>
                  <a:moveTo>
                    <a:pt x="21480" y="6333"/>
                  </a:moveTo>
                  <a:cubicBezTo>
                    <a:pt x="21730" y="6369"/>
                    <a:pt x="21992" y="6428"/>
                    <a:pt x="22242" y="6488"/>
                  </a:cubicBezTo>
                  <a:cubicBezTo>
                    <a:pt x="22218" y="6524"/>
                    <a:pt x="22182" y="6547"/>
                    <a:pt x="22158" y="6583"/>
                  </a:cubicBezTo>
                  <a:cubicBezTo>
                    <a:pt x="22015" y="6547"/>
                    <a:pt x="21884" y="6524"/>
                    <a:pt x="21742" y="6500"/>
                  </a:cubicBezTo>
                  <a:cubicBezTo>
                    <a:pt x="21646" y="6464"/>
                    <a:pt x="21539" y="6452"/>
                    <a:pt x="21432" y="6428"/>
                  </a:cubicBezTo>
                  <a:cubicBezTo>
                    <a:pt x="21456" y="6393"/>
                    <a:pt x="21468" y="6369"/>
                    <a:pt x="21480" y="6333"/>
                  </a:cubicBezTo>
                  <a:close/>
                  <a:moveTo>
                    <a:pt x="13443" y="6571"/>
                  </a:moveTo>
                  <a:lnTo>
                    <a:pt x="13443" y="6571"/>
                  </a:lnTo>
                  <a:cubicBezTo>
                    <a:pt x="12883" y="6750"/>
                    <a:pt x="12336" y="6928"/>
                    <a:pt x="11788" y="7131"/>
                  </a:cubicBezTo>
                  <a:cubicBezTo>
                    <a:pt x="11847" y="7095"/>
                    <a:pt x="11895" y="7071"/>
                    <a:pt x="11955" y="7048"/>
                  </a:cubicBezTo>
                  <a:cubicBezTo>
                    <a:pt x="12443" y="6869"/>
                    <a:pt x="12943" y="6714"/>
                    <a:pt x="13443" y="6571"/>
                  </a:cubicBezTo>
                  <a:close/>
                  <a:moveTo>
                    <a:pt x="22587" y="6571"/>
                  </a:moveTo>
                  <a:cubicBezTo>
                    <a:pt x="23289" y="6750"/>
                    <a:pt x="23968" y="6988"/>
                    <a:pt x="24647" y="7250"/>
                  </a:cubicBezTo>
                  <a:cubicBezTo>
                    <a:pt x="24742" y="7298"/>
                    <a:pt x="24837" y="7357"/>
                    <a:pt x="24932" y="7417"/>
                  </a:cubicBezTo>
                  <a:cubicBezTo>
                    <a:pt x="24123" y="7167"/>
                    <a:pt x="23325" y="6857"/>
                    <a:pt x="22492" y="6655"/>
                  </a:cubicBezTo>
                  <a:cubicBezTo>
                    <a:pt x="22527" y="6631"/>
                    <a:pt x="22563" y="6595"/>
                    <a:pt x="22587" y="6571"/>
                  </a:cubicBezTo>
                  <a:close/>
                  <a:moveTo>
                    <a:pt x="16384" y="6119"/>
                  </a:moveTo>
                  <a:lnTo>
                    <a:pt x="16384" y="6119"/>
                  </a:lnTo>
                  <a:cubicBezTo>
                    <a:pt x="15360" y="6286"/>
                    <a:pt x="14348" y="6536"/>
                    <a:pt x="13371" y="6905"/>
                  </a:cubicBezTo>
                  <a:cubicBezTo>
                    <a:pt x="12955" y="7024"/>
                    <a:pt x="12550" y="7155"/>
                    <a:pt x="12145" y="7298"/>
                  </a:cubicBezTo>
                  <a:lnTo>
                    <a:pt x="11693" y="7488"/>
                  </a:lnTo>
                  <a:cubicBezTo>
                    <a:pt x="11669" y="7500"/>
                    <a:pt x="11645" y="7512"/>
                    <a:pt x="11621" y="7524"/>
                  </a:cubicBezTo>
                  <a:cubicBezTo>
                    <a:pt x="11633" y="7512"/>
                    <a:pt x="11633" y="7500"/>
                    <a:pt x="11645" y="7500"/>
                  </a:cubicBezTo>
                  <a:cubicBezTo>
                    <a:pt x="11681" y="7464"/>
                    <a:pt x="11728" y="7440"/>
                    <a:pt x="11764" y="7405"/>
                  </a:cubicBezTo>
                  <a:cubicBezTo>
                    <a:pt x="12967" y="6917"/>
                    <a:pt x="14253" y="6512"/>
                    <a:pt x="15527" y="6226"/>
                  </a:cubicBezTo>
                  <a:cubicBezTo>
                    <a:pt x="15812" y="6178"/>
                    <a:pt x="16098" y="6155"/>
                    <a:pt x="16384" y="6119"/>
                  </a:cubicBezTo>
                  <a:close/>
                  <a:moveTo>
                    <a:pt x="18519" y="6364"/>
                  </a:moveTo>
                  <a:cubicBezTo>
                    <a:pt x="18991" y="6364"/>
                    <a:pt x="19464" y="6378"/>
                    <a:pt x="19932" y="6405"/>
                  </a:cubicBezTo>
                  <a:cubicBezTo>
                    <a:pt x="20218" y="6440"/>
                    <a:pt x="20527" y="6488"/>
                    <a:pt x="20849" y="6536"/>
                  </a:cubicBezTo>
                  <a:cubicBezTo>
                    <a:pt x="20864" y="6599"/>
                    <a:pt x="20923" y="6636"/>
                    <a:pt x="20981" y="6636"/>
                  </a:cubicBezTo>
                  <a:cubicBezTo>
                    <a:pt x="21010" y="6636"/>
                    <a:pt x="21039" y="6627"/>
                    <a:pt x="21063" y="6607"/>
                  </a:cubicBezTo>
                  <a:cubicBezTo>
                    <a:pt x="21063" y="6607"/>
                    <a:pt x="21063" y="6595"/>
                    <a:pt x="21075" y="6583"/>
                  </a:cubicBezTo>
                  <a:cubicBezTo>
                    <a:pt x="21095" y="6651"/>
                    <a:pt x="21163" y="6692"/>
                    <a:pt x="21228" y="6692"/>
                  </a:cubicBezTo>
                  <a:cubicBezTo>
                    <a:pt x="21276" y="6692"/>
                    <a:pt x="21323" y="6670"/>
                    <a:pt x="21349" y="6619"/>
                  </a:cubicBezTo>
                  <a:cubicBezTo>
                    <a:pt x="21480" y="6643"/>
                    <a:pt x="21599" y="6655"/>
                    <a:pt x="21730" y="6678"/>
                  </a:cubicBezTo>
                  <a:cubicBezTo>
                    <a:pt x="21825" y="6690"/>
                    <a:pt x="21932" y="6726"/>
                    <a:pt x="22039" y="6738"/>
                  </a:cubicBezTo>
                  <a:cubicBezTo>
                    <a:pt x="22030" y="6813"/>
                    <a:pt x="22094" y="6887"/>
                    <a:pt x="22162" y="6887"/>
                  </a:cubicBezTo>
                  <a:cubicBezTo>
                    <a:pt x="22181" y="6887"/>
                    <a:pt x="22200" y="6882"/>
                    <a:pt x="22218" y="6869"/>
                  </a:cubicBezTo>
                  <a:cubicBezTo>
                    <a:pt x="22230" y="6857"/>
                    <a:pt x="22230" y="6857"/>
                    <a:pt x="22230" y="6857"/>
                  </a:cubicBezTo>
                  <a:cubicBezTo>
                    <a:pt x="22242" y="6845"/>
                    <a:pt x="22242" y="6845"/>
                    <a:pt x="22254" y="6845"/>
                  </a:cubicBezTo>
                  <a:cubicBezTo>
                    <a:pt x="22265" y="6833"/>
                    <a:pt x="22289" y="6821"/>
                    <a:pt x="22301" y="6809"/>
                  </a:cubicBezTo>
                  <a:cubicBezTo>
                    <a:pt x="22468" y="6845"/>
                    <a:pt x="22635" y="6893"/>
                    <a:pt x="22801" y="6928"/>
                  </a:cubicBezTo>
                  <a:cubicBezTo>
                    <a:pt x="22980" y="7000"/>
                    <a:pt x="23147" y="7059"/>
                    <a:pt x="23325" y="7131"/>
                  </a:cubicBezTo>
                  <a:cubicBezTo>
                    <a:pt x="23718" y="7274"/>
                    <a:pt x="24099" y="7417"/>
                    <a:pt x="24480" y="7571"/>
                  </a:cubicBezTo>
                  <a:cubicBezTo>
                    <a:pt x="23611" y="7250"/>
                    <a:pt x="22730" y="7000"/>
                    <a:pt x="21789" y="6845"/>
                  </a:cubicBezTo>
                  <a:cubicBezTo>
                    <a:pt x="20789" y="6667"/>
                    <a:pt x="19789" y="6452"/>
                    <a:pt x="18765" y="6428"/>
                  </a:cubicBezTo>
                  <a:cubicBezTo>
                    <a:pt x="18550" y="6409"/>
                    <a:pt x="18333" y="6402"/>
                    <a:pt x="18115" y="6402"/>
                  </a:cubicBezTo>
                  <a:cubicBezTo>
                    <a:pt x="17660" y="6402"/>
                    <a:pt x="17200" y="6432"/>
                    <a:pt x="16741" y="6440"/>
                  </a:cubicBezTo>
                  <a:cubicBezTo>
                    <a:pt x="17326" y="6387"/>
                    <a:pt x="17922" y="6364"/>
                    <a:pt x="18519" y="6364"/>
                  </a:cubicBezTo>
                  <a:close/>
                  <a:moveTo>
                    <a:pt x="12598" y="6536"/>
                  </a:moveTo>
                  <a:cubicBezTo>
                    <a:pt x="12193" y="6702"/>
                    <a:pt x="11800" y="6893"/>
                    <a:pt x="11407" y="7095"/>
                  </a:cubicBezTo>
                  <a:cubicBezTo>
                    <a:pt x="10895" y="7298"/>
                    <a:pt x="10383" y="7512"/>
                    <a:pt x="9883" y="7738"/>
                  </a:cubicBezTo>
                  <a:cubicBezTo>
                    <a:pt x="9728" y="7810"/>
                    <a:pt x="9573" y="7881"/>
                    <a:pt x="9419" y="7952"/>
                  </a:cubicBezTo>
                  <a:cubicBezTo>
                    <a:pt x="10193" y="7536"/>
                    <a:pt x="10990" y="7155"/>
                    <a:pt x="11824" y="6845"/>
                  </a:cubicBezTo>
                  <a:cubicBezTo>
                    <a:pt x="12074" y="6738"/>
                    <a:pt x="12336" y="6631"/>
                    <a:pt x="12598" y="6536"/>
                  </a:cubicBezTo>
                  <a:close/>
                  <a:moveTo>
                    <a:pt x="11630" y="7348"/>
                  </a:moveTo>
                  <a:cubicBezTo>
                    <a:pt x="11458" y="7419"/>
                    <a:pt x="11288" y="7494"/>
                    <a:pt x="11121" y="7571"/>
                  </a:cubicBezTo>
                  <a:cubicBezTo>
                    <a:pt x="10728" y="7762"/>
                    <a:pt x="10347" y="7964"/>
                    <a:pt x="9966" y="8191"/>
                  </a:cubicBezTo>
                  <a:cubicBezTo>
                    <a:pt x="10264" y="7988"/>
                    <a:pt x="10562" y="7810"/>
                    <a:pt x="10847" y="7643"/>
                  </a:cubicBezTo>
                  <a:cubicBezTo>
                    <a:pt x="11105" y="7543"/>
                    <a:pt x="11366" y="7447"/>
                    <a:pt x="11630" y="7348"/>
                  </a:cubicBezTo>
                  <a:close/>
                  <a:moveTo>
                    <a:pt x="11443" y="7536"/>
                  </a:moveTo>
                  <a:lnTo>
                    <a:pt x="11443" y="7536"/>
                  </a:lnTo>
                  <a:cubicBezTo>
                    <a:pt x="11407" y="7571"/>
                    <a:pt x="11371" y="7595"/>
                    <a:pt x="11324" y="7619"/>
                  </a:cubicBezTo>
                  <a:cubicBezTo>
                    <a:pt x="11324" y="7631"/>
                    <a:pt x="11324" y="7643"/>
                    <a:pt x="11324" y="7655"/>
                  </a:cubicBezTo>
                  <a:cubicBezTo>
                    <a:pt x="10919" y="7833"/>
                    <a:pt x="10526" y="8012"/>
                    <a:pt x="10133" y="8202"/>
                  </a:cubicBezTo>
                  <a:cubicBezTo>
                    <a:pt x="10502" y="8000"/>
                    <a:pt x="10871" y="7798"/>
                    <a:pt x="11252" y="7619"/>
                  </a:cubicBezTo>
                  <a:cubicBezTo>
                    <a:pt x="11312" y="7595"/>
                    <a:pt x="11383" y="7571"/>
                    <a:pt x="11443" y="7536"/>
                  </a:cubicBezTo>
                  <a:close/>
                  <a:moveTo>
                    <a:pt x="26516" y="7929"/>
                  </a:moveTo>
                  <a:cubicBezTo>
                    <a:pt x="26647" y="7976"/>
                    <a:pt x="26778" y="8036"/>
                    <a:pt x="26909" y="8083"/>
                  </a:cubicBezTo>
                  <a:cubicBezTo>
                    <a:pt x="27040" y="8155"/>
                    <a:pt x="27171" y="8226"/>
                    <a:pt x="27302" y="8310"/>
                  </a:cubicBezTo>
                  <a:cubicBezTo>
                    <a:pt x="27623" y="8500"/>
                    <a:pt x="27945" y="8691"/>
                    <a:pt x="28254" y="8893"/>
                  </a:cubicBezTo>
                  <a:cubicBezTo>
                    <a:pt x="27742" y="8583"/>
                    <a:pt x="27218" y="8298"/>
                    <a:pt x="26683" y="8024"/>
                  </a:cubicBezTo>
                  <a:cubicBezTo>
                    <a:pt x="26623" y="7988"/>
                    <a:pt x="26576" y="7964"/>
                    <a:pt x="26516" y="7929"/>
                  </a:cubicBezTo>
                  <a:close/>
                  <a:moveTo>
                    <a:pt x="24587" y="7488"/>
                  </a:moveTo>
                  <a:lnTo>
                    <a:pt x="24587" y="7488"/>
                  </a:lnTo>
                  <a:cubicBezTo>
                    <a:pt x="24813" y="7560"/>
                    <a:pt x="25040" y="7631"/>
                    <a:pt x="25266" y="7690"/>
                  </a:cubicBezTo>
                  <a:cubicBezTo>
                    <a:pt x="25285" y="7695"/>
                    <a:pt x="25309" y="7700"/>
                    <a:pt x="25331" y="7700"/>
                  </a:cubicBezTo>
                  <a:cubicBezTo>
                    <a:pt x="25364" y="7700"/>
                    <a:pt x="25395" y="7690"/>
                    <a:pt x="25409" y="7655"/>
                  </a:cubicBezTo>
                  <a:cubicBezTo>
                    <a:pt x="25421" y="7631"/>
                    <a:pt x="25421" y="7607"/>
                    <a:pt x="25421" y="7595"/>
                  </a:cubicBezTo>
                  <a:cubicBezTo>
                    <a:pt x="25647" y="7690"/>
                    <a:pt x="25873" y="7798"/>
                    <a:pt x="26099" y="7917"/>
                  </a:cubicBezTo>
                  <a:cubicBezTo>
                    <a:pt x="26798" y="8343"/>
                    <a:pt x="27484" y="8816"/>
                    <a:pt x="28147" y="9313"/>
                  </a:cubicBezTo>
                  <a:lnTo>
                    <a:pt x="28147" y="9313"/>
                  </a:lnTo>
                  <a:cubicBezTo>
                    <a:pt x="27941" y="9191"/>
                    <a:pt x="27734" y="9078"/>
                    <a:pt x="27528" y="8964"/>
                  </a:cubicBezTo>
                  <a:cubicBezTo>
                    <a:pt x="27445" y="8929"/>
                    <a:pt x="27349" y="8881"/>
                    <a:pt x="27266" y="8833"/>
                  </a:cubicBezTo>
                  <a:cubicBezTo>
                    <a:pt x="26576" y="8417"/>
                    <a:pt x="25861" y="8036"/>
                    <a:pt x="25123" y="7702"/>
                  </a:cubicBezTo>
                  <a:cubicBezTo>
                    <a:pt x="24944" y="7631"/>
                    <a:pt x="24766" y="7560"/>
                    <a:pt x="24587" y="7488"/>
                  </a:cubicBezTo>
                  <a:close/>
                  <a:moveTo>
                    <a:pt x="28373" y="9131"/>
                  </a:moveTo>
                  <a:lnTo>
                    <a:pt x="28373" y="9131"/>
                  </a:lnTo>
                  <a:cubicBezTo>
                    <a:pt x="29469" y="9822"/>
                    <a:pt x="30469" y="10643"/>
                    <a:pt x="31374" y="11572"/>
                  </a:cubicBezTo>
                  <a:cubicBezTo>
                    <a:pt x="30838" y="11096"/>
                    <a:pt x="30278" y="10643"/>
                    <a:pt x="29719" y="10215"/>
                  </a:cubicBezTo>
                  <a:cubicBezTo>
                    <a:pt x="29278" y="9834"/>
                    <a:pt x="28838" y="9476"/>
                    <a:pt x="28373" y="9131"/>
                  </a:cubicBezTo>
                  <a:close/>
                  <a:moveTo>
                    <a:pt x="10431" y="7655"/>
                  </a:moveTo>
                  <a:lnTo>
                    <a:pt x="10431" y="7655"/>
                  </a:lnTo>
                  <a:cubicBezTo>
                    <a:pt x="10427" y="7659"/>
                    <a:pt x="10423" y="7663"/>
                    <a:pt x="10419" y="7667"/>
                  </a:cubicBezTo>
                  <a:cubicBezTo>
                    <a:pt x="10145" y="7774"/>
                    <a:pt x="9883" y="7905"/>
                    <a:pt x="9621" y="8036"/>
                  </a:cubicBezTo>
                  <a:cubicBezTo>
                    <a:pt x="9085" y="8322"/>
                    <a:pt x="8621" y="8714"/>
                    <a:pt x="8121" y="9048"/>
                  </a:cubicBezTo>
                  <a:cubicBezTo>
                    <a:pt x="6942" y="9834"/>
                    <a:pt x="5787" y="10643"/>
                    <a:pt x="4775" y="11643"/>
                  </a:cubicBezTo>
                  <a:cubicBezTo>
                    <a:pt x="4561" y="11846"/>
                    <a:pt x="4347" y="12072"/>
                    <a:pt x="4144" y="12286"/>
                  </a:cubicBezTo>
                  <a:cubicBezTo>
                    <a:pt x="5228" y="11012"/>
                    <a:pt x="6478" y="9881"/>
                    <a:pt x="7835" y="8941"/>
                  </a:cubicBezTo>
                  <a:cubicBezTo>
                    <a:pt x="8597" y="8500"/>
                    <a:pt x="9395" y="8107"/>
                    <a:pt x="10169" y="7762"/>
                  </a:cubicBezTo>
                  <a:cubicBezTo>
                    <a:pt x="10253" y="7730"/>
                    <a:pt x="10338" y="7689"/>
                    <a:pt x="10431" y="7655"/>
                  </a:cubicBezTo>
                  <a:close/>
                  <a:moveTo>
                    <a:pt x="31540" y="12012"/>
                  </a:moveTo>
                  <a:lnTo>
                    <a:pt x="31540" y="12012"/>
                  </a:lnTo>
                  <a:cubicBezTo>
                    <a:pt x="31969" y="12405"/>
                    <a:pt x="32386" y="12822"/>
                    <a:pt x="32791" y="13274"/>
                  </a:cubicBezTo>
                  <a:cubicBezTo>
                    <a:pt x="33124" y="13739"/>
                    <a:pt x="33457" y="14227"/>
                    <a:pt x="33779" y="14739"/>
                  </a:cubicBezTo>
                  <a:cubicBezTo>
                    <a:pt x="33374" y="14132"/>
                    <a:pt x="32933" y="13548"/>
                    <a:pt x="32457" y="12989"/>
                  </a:cubicBezTo>
                  <a:cubicBezTo>
                    <a:pt x="32243" y="12751"/>
                    <a:pt x="32017" y="12524"/>
                    <a:pt x="31790" y="12286"/>
                  </a:cubicBezTo>
                  <a:cubicBezTo>
                    <a:pt x="31707" y="12203"/>
                    <a:pt x="31624" y="12108"/>
                    <a:pt x="31540" y="12012"/>
                  </a:cubicBezTo>
                  <a:close/>
                  <a:moveTo>
                    <a:pt x="31671" y="11667"/>
                  </a:moveTo>
                  <a:lnTo>
                    <a:pt x="31671" y="11667"/>
                  </a:lnTo>
                  <a:cubicBezTo>
                    <a:pt x="32564" y="12572"/>
                    <a:pt x="33422" y="13513"/>
                    <a:pt x="34124" y="14537"/>
                  </a:cubicBezTo>
                  <a:cubicBezTo>
                    <a:pt x="34267" y="14715"/>
                    <a:pt x="34398" y="14906"/>
                    <a:pt x="34529" y="15096"/>
                  </a:cubicBezTo>
                  <a:cubicBezTo>
                    <a:pt x="34005" y="14370"/>
                    <a:pt x="33434" y="13691"/>
                    <a:pt x="32826" y="13036"/>
                  </a:cubicBezTo>
                  <a:cubicBezTo>
                    <a:pt x="32457" y="12560"/>
                    <a:pt x="32076" y="12108"/>
                    <a:pt x="31671" y="11667"/>
                  </a:cubicBezTo>
                  <a:close/>
                  <a:moveTo>
                    <a:pt x="12860" y="6286"/>
                  </a:moveTo>
                  <a:cubicBezTo>
                    <a:pt x="12550" y="6393"/>
                    <a:pt x="12252" y="6512"/>
                    <a:pt x="11967" y="6643"/>
                  </a:cubicBezTo>
                  <a:cubicBezTo>
                    <a:pt x="10419" y="7202"/>
                    <a:pt x="8942" y="7988"/>
                    <a:pt x="7585" y="8941"/>
                  </a:cubicBezTo>
                  <a:cubicBezTo>
                    <a:pt x="6764" y="9441"/>
                    <a:pt x="5978" y="10012"/>
                    <a:pt x="5275" y="10679"/>
                  </a:cubicBezTo>
                  <a:cubicBezTo>
                    <a:pt x="4680" y="11227"/>
                    <a:pt x="4216" y="11893"/>
                    <a:pt x="3739" y="12536"/>
                  </a:cubicBezTo>
                  <a:cubicBezTo>
                    <a:pt x="3716" y="12560"/>
                    <a:pt x="3704" y="12584"/>
                    <a:pt x="3692" y="12596"/>
                  </a:cubicBezTo>
                  <a:cubicBezTo>
                    <a:pt x="3215" y="13203"/>
                    <a:pt x="2775" y="13834"/>
                    <a:pt x="2370" y="14489"/>
                  </a:cubicBezTo>
                  <a:cubicBezTo>
                    <a:pt x="2168" y="14834"/>
                    <a:pt x="1977" y="15179"/>
                    <a:pt x="1799" y="15537"/>
                  </a:cubicBezTo>
                  <a:cubicBezTo>
                    <a:pt x="2025" y="15001"/>
                    <a:pt x="2287" y="14489"/>
                    <a:pt x="2596" y="13989"/>
                  </a:cubicBezTo>
                  <a:cubicBezTo>
                    <a:pt x="3299" y="12810"/>
                    <a:pt x="4180" y="11786"/>
                    <a:pt x="5073" y="10727"/>
                  </a:cubicBezTo>
                  <a:cubicBezTo>
                    <a:pt x="6168" y="9655"/>
                    <a:pt x="7311" y="8631"/>
                    <a:pt x="8609" y="7857"/>
                  </a:cubicBezTo>
                  <a:cubicBezTo>
                    <a:pt x="9931" y="7083"/>
                    <a:pt x="11371" y="6595"/>
                    <a:pt x="12860" y="6286"/>
                  </a:cubicBezTo>
                  <a:close/>
                  <a:moveTo>
                    <a:pt x="33969" y="14120"/>
                  </a:moveTo>
                  <a:cubicBezTo>
                    <a:pt x="34184" y="14382"/>
                    <a:pt x="34386" y="14656"/>
                    <a:pt x="34588" y="14918"/>
                  </a:cubicBezTo>
                  <a:cubicBezTo>
                    <a:pt x="34827" y="15275"/>
                    <a:pt x="35053" y="15632"/>
                    <a:pt x="35255" y="16013"/>
                  </a:cubicBezTo>
                  <a:cubicBezTo>
                    <a:pt x="34862" y="15346"/>
                    <a:pt x="34434" y="14727"/>
                    <a:pt x="33969" y="14120"/>
                  </a:cubicBezTo>
                  <a:close/>
                  <a:moveTo>
                    <a:pt x="6275" y="10869"/>
                  </a:moveTo>
                  <a:cubicBezTo>
                    <a:pt x="5001" y="12048"/>
                    <a:pt x="3835" y="13358"/>
                    <a:pt x="3001" y="14929"/>
                  </a:cubicBezTo>
                  <a:cubicBezTo>
                    <a:pt x="2858" y="15168"/>
                    <a:pt x="2715" y="15406"/>
                    <a:pt x="2573" y="15656"/>
                  </a:cubicBezTo>
                  <a:cubicBezTo>
                    <a:pt x="2537" y="15691"/>
                    <a:pt x="2513" y="15739"/>
                    <a:pt x="2477" y="15775"/>
                  </a:cubicBezTo>
                  <a:cubicBezTo>
                    <a:pt x="2442" y="15846"/>
                    <a:pt x="2370" y="15906"/>
                    <a:pt x="2334" y="15989"/>
                  </a:cubicBezTo>
                  <a:cubicBezTo>
                    <a:pt x="2334" y="15989"/>
                    <a:pt x="2334" y="16001"/>
                    <a:pt x="2346" y="16013"/>
                  </a:cubicBezTo>
                  <a:lnTo>
                    <a:pt x="2370" y="16013"/>
                  </a:lnTo>
                  <a:cubicBezTo>
                    <a:pt x="1930" y="16823"/>
                    <a:pt x="1537" y="17644"/>
                    <a:pt x="1215" y="18501"/>
                  </a:cubicBezTo>
                  <a:cubicBezTo>
                    <a:pt x="1275" y="18239"/>
                    <a:pt x="1334" y="17966"/>
                    <a:pt x="1418" y="17716"/>
                  </a:cubicBezTo>
                  <a:cubicBezTo>
                    <a:pt x="1656" y="16787"/>
                    <a:pt x="2096" y="15930"/>
                    <a:pt x="2596" y="15120"/>
                  </a:cubicBezTo>
                  <a:cubicBezTo>
                    <a:pt x="3204" y="14048"/>
                    <a:pt x="4001" y="13108"/>
                    <a:pt x="4859" y="12239"/>
                  </a:cubicBezTo>
                  <a:cubicBezTo>
                    <a:pt x="5323" y="11774"/>
                    <a:pt x="5787" y="11310"/>
                    <a:pt x="6275" y="10869"/>
                  </a:cubicBezTo>
                  <a:close/>
                  <a:moveTo>
                    <a:pt x="9228" y="8441"/>
                  </a:moveTo>
                  <a:lnTo>
                    <a:pt x="9228" y="8441"/>
                  </a:lnTo>
                  <a:cubicBezTo>
                    <a:pt x="8657" y="8845"/>
                    <a:pt x="8121" y="9262"/>
                    <a:pt x="7585" y="9715"/>
                  </a:cubicBezTo>
                  <a:cubicBezTo>
                    <a:pt x="7537" y="9750"/>
                    <a:pt x="7478" y="9786"/>
                    <a:pt x="7418" y="9822"/>
                  </a:cubicBezTo>
                  <a:cubicBezTo>
                    <a:pt x="6228" y="10715"/>
                    <a:pt x="5168" y="11810"/>
                    <a:pt x="4132" y="12893"/>
                  </a:cubicBezTo>
                  <a:cubicBezTo>
                    <a:pt x="3501" y="13596"/>
                    <a:pt x="2930" y="14358"/>
                    <a:pt x="2453" y="15191"/>
                  </a:cubicBezTo>
                  <a:cubicBezTo>
                    <a:pt x="1989" y="15977"/>
                    <a:pt x="1572" y="16799"/>
                    <a:pt x="1346" y="17692"/>
                  </a:cubicBezTo>
                  <a:cubicBezTo>
                    <a:pt x="1215" y="18108"/>
                    <a:pt x="1132" y="18525"/>
                    <a:pt x="1049" y="18954"/>
                  </a:cubicBezTo>
                  <a:cubicBezTo>
                    <a:pt x="810" y="19621"/>
                    <a:pt x="608" y="20299"/>
                    <a:pt x="453" y="20990"/>
                  </a:cubicBezTo>
                  <a:cubicBezTo>
                    <a:pt x="608" y="19692"/>
                    <a:pt x="882" y="18394"/>
                    <a:pt x="1334" y="17156"/>
                  </a:cubicBezTo>
                  <a:cubicBezTo>
                    <a:pt x="1703" y="16049"/>
                    <a:pt x="2334" y="15013"/>
                    <a:pt x="3013" y="14025"/>
                  </a:cubicBezTo>
                  <a:cubicBezTo>
                    <a:pt x="4180" y="12215"/>
                    <a:pt x="5799" y="10762"/>
                    <a:pt x="7585" y="9584"/>
                  </a:cubicBezTo>
                  <a:cubicBezTo>
                    <a:pt x="8145" y="9226"/>
                    <a:pt x="8669" y="8810"/>
                    <a:pt x="9228" y="8441"/>
                  </a:cubicBezTo>
                  <a:close/>
                  <a:moveTo>
                    <a:pt x="33850" y="14501"/>
                  </a:moveTo>
                  <a:lnTo>
                    <a:pt x="33850" y="14501"/>
                  </a:lnTo>
                  <a:cubicBezTo>
                    <a:pt x="35065" y="16025"/>
                    <a:pt x="36017" y="17763"/>
                    <a:pt x="36601" y="19668"/>
                  </a:cubicBezTo>
                  <a:cubicBezTo>
                    <a:pt x="36791" y="20311"/>
                    <a:pt x="36934" y="21037"/>
                    <a:pt x="36958" y="21716"/>
                  </a:cubicBezTo>
                  <a:cubicBezTo>
                    <a:pt x="36910" y="21502"/>
                    <a:pt x="36863" y="21275"/>
                    <a:pt x="36803" y="21061"/>
                  </a:cubicBezTo>
                  <a:cubicBezTo>
                    <a:pt x="36743" y="20894"/>
                    <a:pt x="36684" y="20728"/>
                    <a:pt x="36636" y="20561"/>
                  </a:cubicBezTo>
                  <a:cubicBezTo>
                    <a:pt x="36172" y="18668"/>
                    <a:pt x="35303" y="16894"/>
                    <a:pt x="34315" y="15239"/>
                  </a:cubicBezTo>
                  <a:cubicBezTo>
                    <a:pt x="34160" y="14989"/>
                    <a:pt x="34017" y="14739"/>
                    <a:pt x="33850" y="14501"/>
                  </a:cubicBezTo>
                  <a:close/>
                  <a:moveTo>
                    <a:pt x="453" y="20418"/>
                  </a:moveTo>
                  <a:lnTo>
                    <a:pt x="453" y="20418"/>
                  </a:lnTo>
                  <a:cubicBezTo>
                    <a:pt x="394" y="20859"/>
                    <a:pt x="346" y="21287"/>
                    <a:pt x="298" y="21728"/>
                  </a:cubicBezTo>
                  <a:cubicBezTo>
                    <a:pt x="298" y="21740"/>
                    <a:pt x="298" y="21752"/>
                    <a:pt x="287" y="21764"/>
                  </a:cubicBezTo>
                  <a:cubicBezTo>
                    <a:pt x="322" y="21311"/>
                    <a:pt x="382" y="20871"/>
                    <a:pt x="453" y="20418"/>
                  </a:cubicBezTo>
                  <a:close/>
                  <a:moveTo>
                    <a:pt x="19848" y="1"/>
                  </a:moveTo>
                  <a:cubicBezTo>
                    <a:pt x="19366" y="1"/>
                    <a:pt x="18865" y="331"/>
                    <a:pt x="18705" y="809"/>
                  </a:cubicBezTo>
                  <a:cubicBezTo>
                    <a:pt x="18670" y="880"/>
                    <a:pt x="18646" y="952"/>
                    <a:pt x="18634" y="1023"/>
                  </a:cubicBezTo>
                  <a:cubicBezTo>
                    <a:pt x="18408" y="1142"/>
                    <a:pt x="18182" y="1273"/>
                    <a:pt x="17967" y="1416"/>
                  </a:cubicBezTo>
                  <a:cubicBezTo>
                    <a:pt x="17753" y="1547"/>
                    <a:pt x="17527" y="1761"/>
                    <a:pt x="17646" y="2035"/>
                  </a:cubicBezTo>
                  <a:cubicBezTo>
                    <a:pt x="18110" y="3214"/>
                    <a:pt x="18575" y="4523"/>
                    <a:pt x="19396" y="5631"/>
                  </a:cubicBezTo>
                  <a:cubicBezTo>
                    <a:pt x="19051" y="5583"/>
                    <a:pt x="18705" y="5559"/>
                    <a:pt x="18360" y="5559"/>
                  </a:cubicBezTo>
                  <a:cubicBezTo>
                    <a:pt x="17911" y="5487"/>
                    <a:pt x="17461" y="5454"/>
                    <a:pt x="17013" y="5454"/>
                  </a:cubicBezTo>
                  <a:cubicBezTo>
                    <a:pt x="15751" y="5454"/>
                    <a:pt x="14500" y="5718"/>
                    <a:pt x="13288" y="6131"/>
                  </a:cubicBezTo>
                  <a:cubicBezTo>
                    <a:pt x="13062" y="6166"/>
                    <a:pt x="12836" y="6214"/>
                    <a:pt x="12609" y="6262"/>
                  </a:cubicBezTo>
                  <a:cubicBezTo>
                    <a:pt x="11359" y="6536"/>
                    <a:pt x="10145" y="6940"/>
                    <a:pt x="9002" y="7524"/>
                  </a:cubicBezTo>
                  <a:cubicBezTo>
                    <a:pt x="8002" y="8036"/>
                    <a:pt x="7109" y="8714"/>
                    <a:pt x="6263" y="9453"/>
                  </a:cubicBezTo>
                  <a:cubicBezTo>
                    <a:pt x="5513" y="10060"/>
                    <a:pt x="4811" y="10727"/>
                    <a:pt x="4227" y="11512"/>
                  </a:cubicBezTo>
                  <a:cubicBezTo>
                    <a:pt x="2834" y="13132"/>
                    <a:pt x="1656" y="15001"/>
                    <a:pt x="1060" y="17037"/>
                  </a:cubicBezTo>
                  <a:cubicBezTo>
                    <a:pt x="965" y="17323"/>
                    <a:pt x="882" y="17608"/>
                    <a:pt x="798" y="17894"/>
                  </a:cubicBezTo>
                  <a:cubicBezTo>
                    <a:pt x="775" y="17942"/>
                    <a:pt x="763" y="17989"/>
                    <a:pt x="739" y="18037"/>
                  </a:cubicBezTo>
                  <a:cubicBezTo>
                    <a:pt x="739" y="18073"/>
                    <a:pt x="703" y="18120"/>
                    <a:pt x="715" y="18156"/>
                  </a:cubicBezTo>
                  <a:lnTo>
                    <a:pt x="727" y="18156"/>
                  </a:lnTo>
                  <a:cubicBezTo>
                    <a:pt x="346" y="19561"/>
                    <a:pt x="108" y="20990"/>
                    <a:pt x="13" y="22442"/>
                  </a:cubicBezTo>
                  <a:cubicBezTo>
                    <a:pt x="1" y="23585"/>
                    <a:pt x="84" y="24740"/>
                    <a:pt x="227" y="25883"/>
                  </a:cubicBezTo>
                  <a:cubicBezTo>
                    <a:pt x="239" y="26121"/>
                    <a:pt x="275" y="26359"/>
                    <a:pt x="322" y="26598"/>
                  </a:cubicBezTo>
                  <a:cubicBezTo>
                    <a:pt x="333" y="26629"/>
                    <a:pt x="362" y="26671"/>
                    <a:pt x="403" y="26671"/>
                  </a:cubicBezTo>
                  <a:cubicBezTo>
                    <a:pt x="407" y="26671"/>
                    <a:pt x="412" y="26670"/>
                    <a:pt x="417" y="26669"/>
                  </a:cubicBezTo>
                  <a:cubicBezTo>
                    <a:pt x="501" y="26633"/>
                    <a:pt x="417" y="26514"/>
                    <a:pt x="417" y="26455"/>
                  </a:cubicBezTo>
                  <a:cubicBezTo>
                    <a:pt x="370" y="26205"/>
                    <a:pt x="346" y="25955"/>
                    <a:pt x="310" y="25705"/>
                  </a:cubicBezTo>
                  <a:cubicBezTo>
                    <a:pt x="287" y="25431"/>
                    <a:pt x="275" y="25157"/>
                    <a:pt x="263" y="24871"/>
                  </a:cubicBezTo>
                  <a:lnTo>
                    <a:pt x="263" y="24871"/>
                  </a:lnTo>
                  <a:cubicBezTo>
                    <a:pt x="267" y="24873"/>
                    <a:pt x="271" y="24874"/>
                    <a:pt x="276" y="24874"/>
                  </a:cubicBezTo>
                  <a:cubicBezTo>
                    <a:pt x="294" y="24874"/>
                    <a:pt x="310" y="24855"/>
                    <a:pt x="310" y="24835"/>
                  </a:cubicBezTo>
                  <a:cubicBezTo>
                    <a:pt x="310" y="24597"/>
                    <a:pt x="287" y="24347"/>
                    <a:pt x="287" y="24097"/>
                  </a:cubicBezTo>
                  <a:cubicBezTo>
                    <a:pt x="275" y="23954"/>
                    <a:pt x="275" y="23812"/>
                    <a:pt x="263" y="23669"/>
                  </a:cubicBezTo>
                  <a:cubicBezTo>
                    <a:pt x="263" y="23609"/>
                    <a:pt x="275" y="23550"/>
                    <a:pt x="275" y="23502"/>
                  </a:cubicBezTo>
                  <a:cubicBezTo>
                    <a:pt x="298" y="23038"/>
                    <a:pt x="334" y="22597"/>
                    <a:pt x="382" y="22168"/>
                  </a:cubicBezTo>
                  <a:cubicBezTo>
                    <a:pt x="441" y="21859"/>
                    <a:pt x="501" y="21549"/>
                    <a:pt x="572" y="21240"/>
                  </a:cubicBezTo>
                  <a:cubicBezTo>
                    <a:pt x="572" y="21252"/>
                    <a:pt x="584" y="21264"/>
                    <a:pt x="584" y="21275"/>
                  </a:cubicBezTo>
                  <a:cubicBezTo>
                    <a:pt x="596" y="21264"/>
                    <a:pt x="596" y="21252"/>
                    <a:pt x="608" y="21240"/>
                  </a:cubicBezTo>
                  <a:lnTo>
                    <a:pt x="620" y="21240"/>
                  </a:lnTo>
                  <a:cubicBezTo>
                    <a:pt x="620" y="21216"/>
                    <a:pt x="632" y="21180"/>
                    <a:pt x="632" y="21156"/>
                  </a:cubicBezTo>
                  <a:cubicBezTo>
                    <a:pt x="810" y="20680"/>
                    <a:pt x="918" y="20168"/>
                    <a:pt x="1001" y="19656"/>
                  </a:cubicBezTo>
                  <a:cubicBezTo>
                    <a:pt x="1013" y="19632"/>
                    <a:pt x="1025" y="19609"/>
                    <a:pt x="1025" y="19585"/>
                  </a:cubicBezTo>
                  <a:cubicBezTo>
                    <a:pt x="1465" y="18227"/>
                    <a:pt x="2049" y="16930"/>
                    <a:pt x="2787" y="15680"/>
                  </a:cubicBezTo>
                  <a:cubicBezTo>
                    <a:pt x="3108" y="15168"/>
                    <a:pt x="3394" y="14632"/>
                    <a:pt x="3716" y="14120"/>
                  </a:cubicBezTo>
                  <a:cubicBezTo>
                    <a:pt x="4585" y="12893"/>
                    <a:pt x="5692" y="11798"/>
                    <a:pt x="6823" y="10774"/>
                  </a:cubicBezTo>
                  <a:cubicBezTo>
                    <a:pt x="7347" y="10346"/>
                    <a:pt x="7871" y="9917"/>
                    <a:pt x="8407" y="9512"/>
                  </a:cubicBezTo>
                  <a:cubicBezTo>
                    <a:pt x="8871" y="9203"/>
                    <a:pt x="9359" y="8905"/>
                    <a:pt x="9859" y="8643"/>
                  </a:cubicBezTo>
                  <a:cubicBezTo>
                    <a:pt x="10609" y="8262"/>
                    <a:pt x="11359" y="7869"/>
                    <a:pt x="12121" y="7536"/>
                  </a:cubicBezTo>
                  <a:cubicBezTo>
                    <a:pt x="13455" y="7155"/>
                    <a:pt x="14776" y="6869"/>
                    <a:pt x="16098" y="6726"/>
                  </a:cubicBezTo>
                  <a:cubicBezTo>
                    <a:pt x="16695" y="6691"/>
                    <a:pt x="17290" y="6668"/>
                    <a:pt x="17879" y="6668"/>
                  </a:cubicBezTo>
                  <a:cubicBezTo>
                    <a:pt x="18909" y="6668"/>
                    <a:pt x="19923" y="6740"/>
                    <a:pt x="20908" y="6952"/>
                  </a:cubicBezTo>
                  <a:cubicBezTo>
                    <a:pt x="23099" y="7286"/>
                    <a:pt x="25028" y="7952"/>
                    <a:pt x="26814" y="8893"/>
                  </a:cubicBezTo>
                  <a:cubicBezTo>
                    <a:pt x="27576" y="9250"/>
                    <a:pt x="28278" y="9667"/>
                    <a:pt x="28933" y="10131"/>
                  </a:cubicBezTo>
                  <a:cubicBezTo>
                    <a:pt x="30290" y="11143"/>
                    <a:pt x="31529" y="12298"/>
                    <a:pt x="32648" y="13620"/>
                  </a:cubicBezTo>
                  <a:cubicBezTo>
                    <a:pt x="33112" y="14179"/>
                    <a:pt x="33541" y="14775"/>
                    <a:pt x="33945" y="15406"/>
                  </a:cubicBezTo>
                  <a:cubicBezTo>
                    <a:pt x="34588" y="16430"/>
                    <a:pt x="35112" y="17537"/>
                    <a:pt x="35612" y="18644"/>
                  </a:cubicBezTo>
                  <a:cubicBezTo>
                    <a:pt x="35624" y="18656"/>
                    <a:pt x="35624" y="18668"/>
                    <a:pt x="35636" y="18668"/>
                  </a:cubicBezTo>
                  <a:cubicBezTo>
                    <a:pt x="35958" y="19430"/>
                    <a:pt x="36243" y="20216"/>
                    <a:pt x="36493" y="21002"/>
                  </a:cubicBezTo>
                  <a:cubicBezTo>
                    <a:pt x="36553" y="21204"/>
                    <a:pt x="36601" y="21406"/>
                    <a:pt x="36648" y="21609"/>
                  </a:cubicBezTo>
                  <a:cubicBezTo>
                    <a:pt x="36684" y="21847"/>
                    <a:pt x="36732" y="22085"/>
                    <a:pt x="36791" y="22323"/>
                  </a:cubicBezTo>
                  <a:cubicBezTo>
                    <a:pt x="36803" y="22442"/>
                    <a:pt x="36815" y="22549"/>
                    <a:pt x="36839" y="22657"/>
                  </a:cubicBezTo>
                  <a:cubicBezTo>
                    <a:pt x="36863" y="22811"/>
                    <a:pt x="36839" y="23061"/>
                    <a:pt x="36898" y="23180"/>
                  </a:cubicBezTo>
                  <a:cubicBezTo>
                    <a:pt x="36914" y="23201"/>
                    <a:pt x="36938" y="23210"/>
                    <a:pt x="36961" y="23210"/>
                  </a:cubicBezTo>
                  <a:cubicBezTo>
                    <a:pt x="37007" y="23210"/>
                    <a:pt x="37053" y="23176"/>
                    <a:pt x="37053" y="23121"/>
                  </a:cubicBezTo>
                  <a:cubicBezTo>
                    <a:pt x="37041" y="23002"/>
                    <a:pt x="37029" y="22895"/>
                    <a:pt x="37017" y="22776"/>
                  </a:cubicBezTo>
                  <a:lnTo>
                    <a:pt x="37029" y="22776"/>
                  </a:lnTo>
                  <a:cubicBezTo>
                    <a:pt x="37041" y="22776"/>
                    <a:pt x="37053" y="22764"/>
                    <a:pt x="37065" y="22752"/>
                  </a:cubicBezTo>
                  <a:cubicBezTo>
                    <a:pt x="37065" y="22776"/>
                    <a:pt x="37077" y="22799"/>
                    <a:pt x="37077" y="22823"/>
                  </a:cubicBezTo>
                  <a:cubicBezTo>
                    <a:pt x="37101" y="22883"/>
                    <a:pt x="37101" y="22954"/>
                    <a:pt x="37160" y="23014"/>
                  </a:cubicBezTo>
                  <a:cubicBezTo>
                    <a:pt x="37172" y="23026"/>
                    <a:pt x="37196" y="23026"/>
                    <a:pt x="37220" y="23026"/>
                  </a:cubicBezTo>
                  <a:cubicBezTo>
                    <a:pt x="37232" y="23228"/>
                    <a:pt x="37244" y="23419"/>
                    <a:pt x="37255" y="23633"/>
                  </a:cubicBezTo>
                  <a:cubicBezTo>
                    <a:pt x="37255" y="23657"/>
                    <a:pt x="37244" y="23692"/>
                    <a:pt x="37244" y="23716"/>
                  </a:cubicBezTo>
                  <a:cubicBezTo>
                    <a:pt x="37244" y="23764"/>
                    <a:pt x="37232" y="23812"/>
                    <a:pt x="37267" y="23847"/>
                  </a:cubicBezTo>
                  <a:cubicBezTo>
                    <a:pt x="37285" y="23865"/>
                    <a:pt x="37312" y="23874"/>
                    <a:pt x="37339" y="23874"/>
                  </a:cubicBezTo>
                  <a:cubicBezTo>
                    <a:pt x="37366" y="23874"/>
                    <a:pt x="37392" y="23865"/>
                    <a:pt x="37410" y="23847"/>
                  </a:cubicBezTo>
                  <a:cubicBezTo>
                    <a:pt x="37434" y="23823"/>
                    <a:pt x="37434" y="23788"/>
                    <a:pt x="37434" y="23752"/>
                  </a:cubicBezTo>
                  <a:cubicBezTo>
                    <a:pt x="37446" y="23740"/>
                    <a:pt x="37446" y="23704"/>
                    <a:pt x="37446" y="23657"/>
                  </a:cubicBezTo>
                  <a:cubicBezTo>
                    <a:pt x="37446" y="23109"/>
                    <a:pt x="37398" y="22573"/>
                    <a:pt x="37315" y="22049"/>
                  </a:cubicBezTo>
                  <a:cubicBezTo>
                    <a:pt x="37208" y="21049"/>
                    <a:pt x="36898" y="19644"/>
                    <a:pt x="36851" y="19478"/>
                  </a:cubicBezTo>
                  <a:cubicBezTo>
                    <a:pt x="36529" y="18311"/>
                    <a:pt x="36077" y="17204"/>
                    <a:pt x="35517" y="16144"/>
                  </a:cubicBezTo>
                  <a:cubicBezTo>
                    <a:pt x="34076" y="13227"/>
                    <a:pt x="31755" y="10798"/>
                    <a:pt x="29123" y="8976"/>
                  </a:cubicBezTo>
                  <a:cubicBezTo>
                    <a:pt x="28528" y="8595"/>
                    <a:pt x="27945" y="8286"/>
                    <a:pt x="27338" y="8012"/>
                  </a:cubicBezTo>
                  <a:cubicBezTo>
                    <a:pt x="26325" y="7429"/>
                    <a:pt x="25254" y="6928"/>
                    <a:pt x="24147" y="6536"/>
                  </a:cubicBezTo>
                  <a:cubicBezTo>
                    <a:pt x="24147" y="6524"/>
                    <a:pt x="24135" y="6512"/>
                    <a:pt x="24123" y="6512"/>
                  </a:cubicBezTo>
                  <a:cubicBezTo>
                    <a:pt x="24111" y="6500"/>
                    <a:pt x="24087" y="6500"/>
                    <a:pt x="24075" y="6500"/>
                  </a:cubicBezTo>
                  <a:cubicBezTo>
                    <a:pt x="23980" y="6464"/>
                    <a:pt x="23873" y="6440"/>
                    <a:pt x="23778" y="6417"/>
                  </a:cubicBezTo>
                  <a:cubicBezTo>
                    <a:pt x="23516" y="6321"/>
                    <a:pt x="23242" y="6250"/>
                    <a:pt x="22968" y="6178"/>
                  </a:cubicBezTo>
                  <a:cubicBezTo>
                    <a:pt x="23182" y="5928"/>
                    <a:pt x="23385" y="5655"/>
                    <a:pt x="23599" y="5369"/>
                  </a:cubicBezTo>
                  <a:cubicBezTo>
                    <a:pt x="24135" y="4690"/>
                    <a:pt x="24885" y="3714"/>
                    <a:pt x="25421" y="2821"/>
                  </a:cubicBezTo>
                  <a:cubicBezTo>
                    <a:pt x="25599" y="2535"/>
                    <a:pt x="25730" y="2214"/>
                    <a:pt x="25825" y="1892"/>
                  </a:cubicBezTo>
                  <a:cubicBezTo>
                    <a:pt x="25873" y="1690"/>
                    <a:pt x="25790" y="1499"/>
                    <a:pt x="25623" y="1392"/>
                  </a:cubicBezTo>
                  <a:cubicBezTo>
                    <a:pt x="25325" y="1202"/>
                    <a:pt x="24956" y="1154"/>
                    <a:pt x="24611" y="1083"/>
                  </a:cubicBezTo>
                  <a:cubicBezTo>
                    <a:pt x="24271" y="1021"/>
                    <a:pt x="23979" y="978"/>
                    <a:pt x="23694" y="978"/>
                  </a:cubicBezTo>
                  <a:cubicBezTo>
                    <a:pt x="23430" y="978"/>
                    <a:pt x="23171" y="1015"/>
                    <a:pt x="22885" y="1106"/>
                  </a:cubicBezTo>
                  <a:cubicBezTo>
                    <a:pt x="22670" y="1225"/>
                    <a:pt x="22623" y="1225"/>
                    <a:pt x="22492" y="1428"/>
                  </a:cubicBezTo>
                  <a:cubicBezTo>
                    <a:pt x="22337" y="1821"/>
                    <a:pt x="22182" y="2202"/>
                    <a:pt x="22063" y="2607"/>
                  </a:cubicBezTo>
                  <a:cubicBezTo>
                    <a:pt x="21789" y="3404"/>
                    <a:pt x="21503" y="4202"/>
                    <a:pt x="21277" y="5012"/>
                  </a:cubicBezTo>
                  <a:cubicBezTo>
                    <a:pt x="21206" y="5262"/>
                    <a:pt x="21158" y="5512"/>
                    <a:pt x="21087" y="5762"/>
                  </a:cubicBezTo>
                  <a:lnTo>
                    <a:pt x="21063" y="5762"/>
                  </a:lnTo>
                  <a:cubicBezTo>
                    <a:pt x="21051" y="4904"/>
                    <a:pt x="21099" y="4059"/>
                    <a:pt x="21122" y="3214"/>
                  </a:cubicBezTo>
                  <a:cubicBezTo>
                    <a:pt x="21134" y="2523"/>
                    <a:pt x="21134" y="1833"/>
                    <a:pt x="20968" y="1154"/>
                  </a:cubicBezTo>
                  <a:cubicBezTo>
                    <a:pt x="20872" y="797"/>
                    <a:pt x="20730" y="416"/>
                    <a:pt x="20420" y="190"/>
                  </a:cubicBezTo>
                  <a:cubicBezTo>
                    <a:pt x="20251" y="59"/>
                    <a:pt x="20051" y="1"/>
                    <a:pt x="1984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2"/>
            <p:cNvSpPr/>
            <p:nvPr/>
          </p:nvSpPr>
          <p:spPr>
            <a:xfrm>
              <a:off x="3290900" y="1849375"/>
              <a:ext cx="538150" cy="779400"/>
            </a:xfrm>
            <a:custGeom>
              <a:avLst/>
              <a:gdLst/>
              <a:ahLst/>
              <a:cxnLst/>
              <a:rect l="l" t="t" r="r" b="b"/>
              <a:pathLst>
                <a:path w="21526" h="31176" extrusionOk="0">
                  <a:moveTo>
                    <a:pt x="20998" y="0"/>
                  </a:moveTo>
                  <a:cubicBezTo>
                    <a:pt x="19763" y="0"/>
                    <a:pt x="18523" y="92"/>
                    <a:pt x="17311" y="326"/>
                  </a:cubicBezTo>
                  <a:cubicBezTo>
                    <a:pt x="15382" y="802"/>
                    <a:pt x="13549" y="1504"/>
                    <a:pt x="11811" y="2397"/>
                  </a:cubicBezTo>
                  <a:cubicBezTo>
                    <a:pt x="8679" y="3909"/>
                    <a:pt x="6346" y="6576"/>
                    <a:pt x="4619" y="9470"/>
                  </a:cubicBezTo>
                  <a:cubicBezTo>
                    <a:pt x="3786" y="11113"/>
                    <a:pt x="3000" y="12791"/>
                    <a:pt x="2416" y="14530"/>
                  </a:cubicBezTo>
                  <a:cubicBezTo>
                    <a:pt x="1690" y="16863"/>
                    <a:pt x="1154" y="19256"/>
                    <a:pt x="833" y="21673"/>
                  </a:cubicBezTo>
                  <a:cubicBezTo>
                    <a:pt x="488" y="23852"/>
                    <a:pt x="250" y="26245"/>
                    <a:pt x="107" y="28698"/>
                  </a:cubicBezTo>
                  <a:cubicBezTo>
                    <a:pt x="83" y="29460"/>
                    <a:pt x="35" y="30234"/>
                    <a:pt x="11" y="31008"/>
                  </a:cubicBezTo>
                  <a:cubicBezTo>
                    <a:pt x="0" y="31086"/>
                    <a:pt x="42" y="31176"/>
                    <a:pt x="116" y="31176"/>
                  </a:cubicBezTo>
                  <a:cubicBezTo>
                    <a:pt x="121" y="31176"/>
                    <a:pt x="126" y="31175"/>
                    <a:pt x="130" y="31175"/>
                  </a:cubicBezTo>
                  <a:cubicBezTo>
                    <a:pt x="202" y="31175"/>
                    <a:pt x="261" y="31127"/>
                    <a:pt x="261" y="31056"/>
                  </a:cubicBezTo>
                  <a:cubicBezTo>
                    <a:pt x="261" y="30865"/>
                    <a:pt x="285" y="30675"/>
                    <a:pt x="297" y="30484"/>
                  </a:cubicBezTo>
                  <a:cubicBezTo>
                    <a:pt x="333" y="29698"/>
                    <a:pt x="357" y="28912"/>
                    <a:pt x="440" y="28127"/>
                  </a:cubicBezTo>
                  <a:cubicBezTo>
                    <a:pt x="559" y="25841"/>
                    <a:pt x="785" y="23912"/>
                    <a:pt x="1095" y="21828"/>
                  </a:cubicBezTo>
                  <a:cubicBezTo>
                    <a:pt x="1321" y="20268"/>
                    <a:pt x="1666" y="18280"/>
                    <a:pt x="2143" y="16613"/>
                  </a:cubicBezTo>
                  <a:cubicBezTo>
                    <a:pt x="2524" y="14923"/>
                    <a:pt x="3071" y="13446"/>
                    <a:pt x="3762" y="11922"/>
                  </a:cubicBezTo>
                  <a:cubicBezTo>
                    <a:pt x="4810" y="9350"/>
                    <a:pt x="6334" y="7100"/>
                    <a:pt x="8262" y="5183"/>
                  </a:cubicBezTo>
                  <a:cubicBezTo>
                    <a:pt x="10096" y="3314"/>
                    <a:pt x="12525" y="2147"/>
                    <a:pt x="14894" y="1242"/>
                  </a:cubicBezTo>
                  <a:cubicBezTo>
                    <a:pt x="16228" y="754"/>
                    <a:pt x="17609" y="326"/>
                    <a:pt x="19014" y="254"/>
                  </a:cubicBezTo>
                  <a:cubicBezTo>
                    <a:pt x="19568" y="200"/>
                    <a:pt x="20132" y="145"/>
                    <a:pt x="20697" y="145"/>
                  </a:cubicBezTo>
                  <a:cubicBezTo>
                    <a:pt x="20751" y="145"/>
                    <a:pt x="20805" y="146"/>
                    <a:pt x="20859" y="147"/>
                  </a:cubicBezTo>
                  <a:cubicBezTo>
                    <a:pt x="20905" y="144"/>
                    <a:pt x="20952" y="143"/>
                    <a:pt x="20998" y="143"/>
                  </a:cubicBezTo>
                  <a:cubicBezTo>
                    <a:pt x="21082" y="143"/>
                    <a:pt x="21166" y="146"/>
                    <a:pt x="21250" y="146"/>
                  </a:cubicBezTo>
                  <a:cubicBezTo>
                    <a:pt x="21327" y="146"/>
                    <a:pt x="21404" y="144"/>
                    <a:pt x="21478" y="135"/>
                  </a:cubicBezTo>
                  <a:cubicBezTo>
                    <a:pt x="21490" y="135"/>
                    <a:pt x="21502" y="123"/>
                    <a:pt x="21514" y="99"/>
                  </a:cubicBezTo>
                  <a:cubicBezTo>
                    <a:pt x="21526" y="64"/>
                    <a:pt x="21490" y="4"/>
                    <a:pt x="21443" y="4"/>
                  </a:cubicBezTo>
                  <a:cubicBezTo>
                    <a:pt x="21295" y="2"/>
                    <a:pt x="21146" y="0"/>
                    <a:pt x="2099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2"/>
            <p:cNvSpPr/>
            <p:nvPr/>
          </p:nvSpPr>
          <p:spPr>
            <a:xfrm>
              <a:off x="3537450" y="2738225"/>
              <a:ext cx="113200" cy="78450"/>
            </a:xfrm>
            <a:custGeom>
              <a:avLst/>
              <a:gdLst/>
              <a:ahLst/>
              <a:cxnLst/>
              <a:rect l="l" t="t" r="r" b="b"/>
              <a:pathLst>
                <a:path w="4528" h="3138" extrusionOk="0">
                  <a:moveTo>
                    <a:pt x="4393" y="0"/>
                  </a:moveTo>
                  <a:cubicBezTo>
                    <a:pt x="4376" y="0"/>
                    <a:pt x="4358" y="4"/>
                    <a:pt x="4342" y="14"/>
                  </a:cubicBezTo>
                  <a:cubicBezTo>
                    <a:pt x="2746" y="752"/>
                    <a:pt x="1270" y="1752"/>
                    <a:pt x="32" y="2991"/>
                  </a:cubicBezTo>
                  <a:cubicBezTo>
                    <a:pt x="0" y="3077"/>
                    <a:pt x="62" y="3138"/>
                    <a:pt x="132" y="3138"/>
                  </a:cubicBezTo>
                  <a:cubicBezTo>
                    <a:pt x="168" y="3138"/>
                    <a:pt x="206" y="3122"/>
                    <a:pt x="234" y="3086"/>
                  </a:cubicBezTo>
                  <a:cubicBezTo>
                    <a:pt x="1317" y="2098"/>
                    <a:pt x="2353" y="1276"/>
                    <a:pt x="3651" y="597"/>
                  </a:cubicBezTo>
                  <a:cubicBezTo>
                    <a:pt x="3877" y="454"/>
                    <a:pt x="4354" y="312"/>
                    <a:pt x="4508" y="145"/>
                  </a:cubicBezTo>
                  <a:cubicBezTo>
                    <a:pt x="4527" y="69"/>
                    <a:pt x="4463" y="0"/>
                    <a:pt x="439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2"/>
            <p:cNvSpPr/>
            <p:nvPr/>
          </p:nvSpPr>
          <p:spPr>
            <a:xfrm>
              <a:off x="4104225" y="2730125"/>
              <a:ext cx="92600" cy="86825"/>
            </a:xfrm>
            <a:custGeom>
              <a:avLst/>
              <a:gdLst/>
              <a:ahLst/>
              <a:cxnLst/>
              <a:rect l="l" t="t" r="r" b="b"/>
              <a:pathLst>
                <a:path w="3704" h="3473" extrusionOk="0">
                  <a:moveTo>
                    <a:pt x="167" y="1"/>
                  </a:moveTo>
                  <a:cubicBezTo>
                    <a:pt x="71" y="1"/>
                    <a:pt x="1" y="147"/>
                    <a:pt x="102" y="207"/>
                  </a:cubicBezTo>
                  <a:cubicBezTo>
                    <a:pt x="923" y="802"/>
                    <a:pt x="1733" y="1493"/>
                    <a:pt x="2495" y="2267"/>
                  </a:cubicBezTo>
                  <a:cubicBezTo>
                    <a:pt x="2816" y="2624"/>
                    <a:pt x="3090" y="3041"/>
                    <a:pt x="3447" y="3386"/>
                  </a:cubicBezTo>
                  <a:cubicBezTo>
                    <a:pt x="3483" y="3410"/>
                    <a:pt x="3483" y="3445"/>
                    <a:pt x="3542" y="3469"/>
                  </a:cubicBezTo>
                  <a:cubicBezTo>
                    <a:pt x="3551" y="3471"/>
                    <a:pt x="3560" y="3472"/>
                    <a:pt x="3568" y="3472"/>
                  </a:cubicBezTo>
                  <a:cubicBezTo>
                    <a:pt x="3658" y="3472"/>
                    <a:pt x="3703" y="3355"/>
                    <a:pt x="3638" y="3279"/>
                  </a:cubicBezTo>
                  <a:cubicBezTo>
                    <a:pt x="3197" y="2767"/>
                    <a:pt x="2792" y="2195"/>
                    <a:pt x="2280" y="1743"/>
                  </a:cubicBezTo>
                  <a:cubicBezTo>
                    <a:pt x="1649" y="1100"/>
                    <a:pt x="935" y="552"/>
                    <a:pt x="221" y="16"/>
                  </a:cubicBezTo>
                  <a:cubicBezTo>
                    <a:pt x="202" y="6"/>
                    <a:pt x="184" y="1"/>
                    <a:pt x="16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2"/>
            <p:cNvSpPr/>
            <p:nvPr/>
          </p:nvSpPr>
          <p:spPr>
            <a:xfrm>
              <a:off x="3262000" y="2765525"/>
              <a:ext cx="53950" cy="71675"/>
            </a:xfrm>
            <a:custGeom>
              <a:avLst/>
              <a:gdLst/>
              <a:ahLst/>
              <a:cxnLst/>
              <a:rect l="l" t="t" r="r" b="b"/>
              <a:pathLst>
                <a:path w="2158" h="2867" extrusionOk="0">
                  <a:moveTo>
                    <a:pt x="1984" y="1"/>
                  </a:moveTo>
                  <a:cubicBezTo>
                    <a:pt x="1974" y="1"/>
                    <a:pt x="1964" y="2"/>
                    <a:pt x="1953" y="5"/>
                  </a:cubicBezTo>
                  <a:cubicBezTo>
                    <a:pt x="1286" y="267"/>
                    <a:pt x="572" y="625"/>
                    <a:pt x="239" y="1303"/>
                  </a:cubicBezTo>
                  <a:cubicBezTo>
                    <a:pt x="120" y="1529"/>
                    <a:pt x="1" y="1768"/>
                    <a:pt x="24" y="2029"/>
                  </a:cubicBezTo>
                  <a:cubicBezTo>
                    <a:pt x="60" y="2303"/>
                    <a:pt x="155" y="2601"/>
                    <a:pt x="322" y="2827"/>
                  </a:cubicBezTo>
                  <a:cubicBezTo>
                    <a:pt x="345" y="2854"/>
                    <a:pt x="377" y="2866"/>
                    <a:pt x="408" y="2866"/>
                  </a:cubicBezTo>
                  <a:cubicBezTo>
                    <a:pt x="472" y="2866"/>
                    <a:pt x="536" y="2816"/>
                    <a:pt x="536" y="2744"/>
                  </a:cubicBezTo>
                  <a:cubicBezTo>
                    <a:pt x="524" y="2637"/>
                    <a:pt x="501" y="2684"/>
                    <a:pt x="477" y="2625"/>
                  </a:cubicBezTo>
                  <a:cubicBezTo>
                    <a:pt x="358" y="2387"/>
                    <a:pt x="263" y="2149"/>
                    <a:pt x="274" y="1899"/>
                  </a:cubicBezTo>
                  <a:cubicBezTo>
                    <a:pt x="322" y="1529"/>
                    <a:pt x="703" y="934"/>
                    <a:pt x="1084" y="708"/>
                  </a:cubicBezTo>
                  <a:cubicBezTo>
                    <a:pt x="1429" y="482"/>
                    <a:pt x="1715" y="363"/>
                    <a:pt x="2060" y="220"/>
                  </a:cubicBezTo>
                  <a:cubicBezTo>
                    <a:pt x="2158" y="155"/>
                    <a:pt x="2088" y="1"/>
                    <a:pt x="198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2"/>
            <p:cNvSpPr/>
            <p:nvPr/>
          </p:nvSpPr>
          <p:spPr>
            <a:xfrm>
              <a:off x="3307250" y="2775750"/>
              <a:ext cx="31775" cy="65475"/>
            </a:xfrm>
            <a:custGeom>
              <a:avLst/>
              <a:gdLst/>
              <a:ahLst/>
              <a:cxnLst/>
              <a:rect l="l" t="t" r="r" b="b"/>
              <a:pathLst>
                <a:path w="1271" h="2619" extrusionOk="0">
                  <a:moveTo>
                    <a:pt x="1135" y="1"/>
                  </a:moveTo>
                  <a:cubicBezTo>
                    <a:pt x="1104" y="1"/>
                    <a:pt x="1074" y="12"/>
                    <a:pt x="1048" y="37"/>
                  </a:cubicBezTo>
                  <a:cubicBezTo>
                    <a:pt x="548" y="644"/>
                    <a:pt x="0" y="1490"/>
                    <a:pt x="381" y="2287"/>
                  </a:cubicBezTo>
                  <a:cubicBezTo>
                    <a:pt x="465" y="2434"/>
                    <a:pt x="596" y="2619"/>
                    <a:pt x="773" y="2619"/>
                  </a:cubicBezTo>
                  <a:cubicBezTo>
                    <a:pt x="796" y="2619"/>
                    <a:pt x="821" y="2616"/>
                    <a:pt x="846" y="2609"/>
                  </a:cubicBezTo>
                  <a:cubicBezTo>
                    <a:pt x="941" y="2585"/>
                    <a:pt x="965" y="2442"/>
                    <a:pt x="870" y="2382"/>
                  </a:cubicBezTo>
                  <a:cubicBezTo>
                    <a:pt x="834" y="2382"/>
                    <a:pt x="810" y="2371"/>
                    <a:pt x="810" y="2371"/>
                  </a:cubicBezTo>
                  <a:lnTo>
                    <a:pt x="798" y="2371"/>
                  </a:lnTo>
                  <a:cubicBezTo>
                    <a:pt x="786" y="2371"/>
                    <a:pt x="786" y="2359"/>
                    <a:pt x="786" y="2359"/>
                  </a:cubicBezTo>
                  <a:cubicBezTo>
                    <a:pt x="346" y="1942"/>
                    <a:pt x="512" y="1251"/>
                    <a:pt x="905" y="644"/>
                  </a:cubicBezTo>
                  <a:cubicBezTo>
                    <a:pt x="1000" y="466"/>
                    <a:pt x="1167" y="358"/>
                    <a:pt x="1262" y="132"/>
                  </a:cubicBezTo>
                  <a:cubicBezTo>
                    <a:pt x="1271" y="58"/>
                    <a:pt x="1204" y="1"/>
                    <a:pt x="113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2"/>
            <p:cNvSpPr/>
            <p:nvPr/>
          </p:nvSpPr>
          <p:spPr>
            <a:xfrm>
              <a:off x="3361725" y="2778550"/>
              <a:ext cx="58350" cy="58725"/>
            </a:xfrm>
            <a:custGeom>
              <a:avLst/>
              <a:gdLst/>
              <a:ahLst/>
              <a:cxnLst/>
              <a:rect l="l" t="t" r="r" b="b"/>
              <a:pathLst>
                <a:path w="2334" h="2349" extrusionOk="0">
                  <a:moveTo>
                    <a:pt x="1048" y="1"/>
                  </a:moveTo>
                  <a:cubicBezTo>
                    <a:pt x="1007" y="1"/>
                    <a:pt x="966" y="18"/>
                    <a:pt x="941" y="56"/>
                  </a:cubicBezTo>
                  <a:cubicBezTo>
                    <a:pt x="345" y="854"/>
                    <a:pt x="0" y="1973"/>
                    <a:pt x="1238" y="2318"/>
                  </a:cubicBezTo>
                  <a:cubicBezTo>
                    <a:pt x="1330" y="2339"/>
                    <a:pt x="1424" y="2348"/>
                    <a:pt x="1517" y="2348"/>
                  </a:cubicBezTo>
                  <a:cubicBezTo>
                    <a:pt x="1690" y="2348"/>
                    <a:pt x="1862" y="2317"/>
                    <a:pt x="2024" y="2270"/>
                  </a:cubicBezTo>
                  <a:cubicBezTo>
                    <a:pt x="2120" y="2235"/>
                    <a:pt x="2262" y="2211"/>
                    <a:pt x="2310" y="2092"/>
                  </a:cubicBezTo>
                  <a:cubicBezTo>
                    <a:pt x="2334" y="2020"/>
                    <a:pt x="2262" y="1925"/>
                    <a:pt x="2179" y="1925"/>
                  </a:cubicBezTo>
                  <a:cubicBezTo>
                    <a:pt x="2072" y="1949"/>
                    <a:pt x="2108" y="1961"/>
                    <a:pt x="2048" y="1973"/>
                  </a:cubicBezTo>
                  <a:cubicBezTo>
                    <a:pt x="1858" y="2032"/>
                    <a:pt x="1715" y="2056"/>
                    <a:pt x="1608" y="2068"/>
                  </a:cubicBezTo>
                  <a:cubicBezTo>
                    <a:pt x="1577" y="2070"/>
                    <a:pt x="1547" y="2071"/>
                    <a:pt x="1517" y="2071"/>
                  </a:cubicBezTo>
                  <a:cubicBezTo>
                    <a:pt x="1232" y="2071"/>
                    <a:pt x="1028" y="1968"/>
                    <a:pt x="834" y="1806"/>
                  </a:cubicBezTo>
                  <a:cubicBezTo>
                    <a:pt x="691" y="1699"/>
                    <a:pt x="631" y="1342"/>
                    <a:pt x="655" y="1199"/>
                  </a:cubicBezTo>
                  <a:cubicBezTo>
                    <a:pt x="715" y="806"/>
                    <a:pt x="965" y="520"/>
                    <a:pt x="1179" y="139"/>
                  </a:cubicBezTo>
                  <a:cubicBezTo>
                    <a:pt x="1194" y="55"/>
                    <a:pt x="1121" y="1"/>
                    <a:pt x="104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2"/>
            <p:cNvSpPr/>
            <p:nvPr/>
          </p:nvSpPr>
          <p:spPr>
            <a:xfrm>
              <a:off x="3316375" y="2757450"/>
              <a:ext cx="145975" cy="46600"/>
            </a:xfrm>
            <a:custGeom>
              <a:avLst/>
              <a:gdLst/>
              <a:ahLst/>
              <a:cxnLst/>
              <a:rect l="l" t="t" r="r" b="b"/>
              <a:pathLst>
                <a:path w="5839" h="1864" extrusionOk="0">
                  <a:moveTo>
                    <a:pt x="1666" y="1"/>
                  </a:moveTo>
                  <a:cubicBezTo>
                    <a:pt x="1336" y="1"/>
                    <a:pt x="1025" y="110"/>
                    <a:pt x="743" y="257"/>
                  </a:cubicBezTo>
                  <a:cubicBezTo>
                    <a:pt x="516" y="352"/>
                    <a:pt x="302" y="459"/>
                    <a:pt x="88" y="555"/>
                  </a:cubicBezTo>
                  <a:cubicBezTo>
                    <a:pt x="52" y="567"/>
                    <a:pt x="40" y="590"/>
                    <a:pt x="28" y="626"/>
                  </a:cubicBezTo>
                  <a:cubicBezTo>
                    <a:pt x="0" y="710"/>
                    <a:pt x="75" y="787"/>
                    <a:pt x="155" y="787"/>
                  </a:cubicBezTo>
                  <a:cubicBezTo>
                    <a:pt x="176" y="787"/>
                    <a:pt x="198" y="782"/>
                    <a:pt x="219" y="769"/>
                  </a:cubicBezTo>
                  <a:cubicBezTo>
                    <a:pt x="755" y="543"/>
                    <a:pt x="1147" y="269"/>
                    <a:pt x="1636" y="257"/>
                  </a:cubicBezTo>
                  <a:cubicBezTo>
                    <a:pt x="1657" y="256"/>
                    <a:pt x="1678" y="256"/>
                    <a:pt x="1699" y="256"/>
                  </a:cubicBezTo>
                  <a:cubicBezTo>
                    <a:pt x="2234" y="256"/>
                    <a:pt x="2728" y="540"/>
                    <a:pt x="2945" y="769"/>
                  </a:cubicBezTo>
                  <a:lnTo>
                    <a:pt x="2957" y="781"/>
                  </a:lnTo>
                  <a:cubicBezTo>
                    <a:pt x="2957" y="777"/>
                    <a:pt x="2957" y="773"/>
                    <a:pt x="2957" y="769"/>
                  </a:cubicBezTo>
                  <a:cubicBezTo>
                    <a:pt x="2957" y="805"/>
                    <a:pt x="2957" y="828"/>
                    <a:pt x="2981" y="852"/>
                  </a:cubicBezTo>
                  <a:cubicBezTo>
                    <a:pt x="3007" y="892"/>
                    <a:pt x="3048" y="909"/>
                    <a:pt x="3089" y="909"/>
                  </a:cubicBezTo>
                  <a:cubicBezTo>
                    <a:pt x="3123" y="909"/>
                    <a:pt x="3157" y="898"/>
                    <a:pt x="3183" y="876"/>
                  </a:cubicBezTo>
                  <a:cubicBezTo>
                    <a:pt x="3409" y="650"/>
                    <a:pt x="3669" y="548"/>
                    <a:pt x="3943" y="548"/>
                  </a:cubicBezTo>
                  <a:cubicBezTo>
                    <a:pt x="4030" y="548"/>
                    <a:pt x="4118" y="558"/>
                    <a:pt x="4207" y="578"/>
                  </a:cubicBezTo>
                  <a:cubicBezTo>
                    <a:pt x="4826" y="769"/>
                    <a:pt x="5350" y="1090"/>
                    <a:pt x="5529" y="1614"/>
                  </a:cubicBezTo>
                  <a:cubicBezTo>
                    <a:pt x="5541" y="1626"/>
                    <a:pt x="5541" y="1638"/>
                    <a:pt x="5541" y="1650"/>
                  </a:cubicBezTo>
                  <a:cubicBezTo>
                    <a:pt x="5541" y="1674"/>
                    <a:pt x="5541" y="1710"/>
                    <a:pt x="5541" y="1733"/>
                  </a:cubicBezTo>
                  <a:cubicBezTo>
                    <a:pt x="5541" y="1815"/>
                    <a:pt x="5610" y="1864"/>
                    <a:pt x="5676" y="1864"/>
                  </a:cubicBezTo>
                  <a:cubicBezTo>
                    <a:pt x="5717" y="1864"/>
                    <a:pt x="5756" y="1845"/>
                    <a:pt x="5779" y="1805"/>
                  </a:cubicBezTo>
                  <a:cubicBezTo>
                    <a:pt x="5839" y="1686"/>
                    <a:pt x="5791" y="1448"/>
                    <a:pt x="5672" y="1269"/>
                  </a:cubicBezTo>
                  <a:cubicBezTo>
                    <a:pt x="5341" y="731"/>
                    <a:pt x="4606" y="267"/>
                    <a:pt x="3933" y="267"/>
                  </a:cubicBezTo>
                  <a:cubicBezTo>
                    <a:pt x="3639" y="267"/>
                    <a:pt x="3356" y="356"/>
                    <a:pt x="3124" y="567"/>
                  </a:cubicBezTo>
                  <a:cubicBezTo>
                    <a:pt x="3088" y="531"/>
                    <a:pt x="3052" y="507"/>
                    <a:pt x="3041" y="495"/>
                  </a:cubicBezTo>
                  <a:cubicBezTo>
                    <a:pt x="2755" y="245"/>
                    <a:pt x="2279" y="31"/>
                    <a:pt x="1802" y="7"/>
                  </a:cubicBezTo>
                  <a:cubicBezTo>
                    <a:pt x="1756" y="3"/>
                    <a:pt x="1711" y="1"/>
                    <a:pt x="166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2"/>
            <p:cNvSpPr/>
            <p:nvPr/>
          </p:nvSpPr>
          <p:spPr>
            <a:xfrm>
              <a:off x="4221350" y="2765325"/>
              <a:ext cx="71375" cy="67350"/>
            </a:xfrm>
            <a:custGeom>
              <a:avLst/>
              <a:gdLst/>
              <a:ahLst/>
              <a:cxnLst/>
              <a:rect l="l" t="t" r="r" b="b"/>
              <a:pathLst>
                <a:path w="2855" h="2694" extrusionOk="0">
                  <a:moveTo>
                    <a:pt x="1497" y="1"/>
                  </a:moveTo>
                  <a:cubicBezTo>
                    <a:pt x="911" y="1"/>
                    <a:pt x="487" y="688"/>
                    <a:pt x="298" y="1216"/>
                  </a:cubicBezTo>
                  <a:cubicBezTo>
                    <a:pt x="167" y="1490"/>
                    <a:pt x="96" y="1787"/>
                    <a:pt x="0" y="2085"/>
                  </a:cubicBezTo>
                  <a:cubicBezTo>
                    <a:pt x="0" y="2121"/>
                    <a:pt x="0" y="2157"/>
                    <a:pt x="24" y="2192"/>
                  </a:cubicBezTo>
                  <a:cubicBezTo>
                    <a:pt x="50" y="2239"/>
                    <a:pt x="96" y="2261"/>
                    <a:pt x="142" y="2261"/>
                  </a:cubicBezTo>
                  <a:cubicBezTo>
                    <a:pt x="202" y="2261"/>
                    <a:pt x="261" y="2224"/>
                    <a:pt x="274" y="2157"/>
                  </a:cubicBezTo>
                  <a:cubicBezTo>
                    <a:pt x="477" y="1371"/>
                    <a:pt x="882" y="394"/>
                    <a:pt x="1382" y="299"/>
                  </a:cubicBezTo>
                  <a:cubicBezTo>
                    <a:pt x="1411" y="296"/>
                    <a:pt x="1440" y="295"/>
                    <a:pt x="1467" y="295"/>
                  </a:cubicBezTo>
                  <a:cubicBezTo>
                    <a:pt x="2102" y="295"/>
                    <a:pt x="2304" y="1061"/>
                    <a:pt x="2429" y="1871"/>
                  </a:cubicBezTo>
                  <a:cubicBezTo>
                    <a:pt x="2453" y="1990"/>
                    <a:pt x="2465" y="2228"/>
                    <a:pt x="2501" y="2466"/>
                  </a:cubicBezTo>
                  <a:cubicBezTo>
                    <a:pt x="2501" y="2526"/>
                    <a:pt x="2501" y="2597"/>
                    <a:pt x="2560" y="2645"/>
                  </a:cubicBezTo>
                  <a:cubicBezTo>
                    <a:pt x="2590" y="2679"/>
                    <a:pt x="2631" y="2693"/>
                    <a:pt x="2672" y="2693"/>
                  </a:cubicBezTo>
                  <a:cubicBezTo>
                    <a:pt x="2762" y="2693"/>
                    <a:pt x="2854" y="2623"/>
                    <a:pt x="2846" y="2526"/>
                  </a:cubicBezTo>
                  <a:cubicBezTo>
                    <a:pt x="2810" y="2121"/>
                    <a:pt x="2727" y="1561"/>
                    <a:pt x="2560" y="1061"/>
                  </a:cubicBezTo>
                  <a:cubicBezTo>
                    <a:pt x="2441" y="668"/>
                    <a:pt x="2263" y="263"/>
                    <a:pt x="1858" y="85"/>
                  </a:cubicBezTo>
                  <a:cubicBezTo>
                    <a:pt x="1732" y="27"/>
                    <a:pt x="1612" y="1"/>
                    <a:pt x="149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2"/>
            <p:cNvSpPr/>
            <p:nvPr/>
          </p:nvSpPr>
          <p:spPr>
            <a:xfrm>
              <a:off x="4283225" y="2760325"/>
              <a:ext cx="134300" cy="73825"/>
            </a:xfrm>
            <a:custGeom>
              <a:avLst/>
              <a:gdLst/>
              <a:ahLst/>
              <a:cxnLst/>
              <a:rect l="l" t="t" r="r" b="b"/>
              <a:pathLst>
                <a:path w="5372" h="2953" extrusionOk="0">
                  <a:moveTo>
                    <a:pt x="3819" y="1"/>
                  </a:moveTo>
                  <a:cubicBezTo>
                    <a:pt x="3649" y="1"/>
                    <a:pt x="3468" y="41"/>
                    <a:pt x="3276" y="130"/>
                  </a:cubicBezTo>
                  <a:cubicBezTo>
                    <a:pt x="2967" y="237"/>
                    <a:pt x="2681" y="428"/>
                    <a:pt x="2395" y="606"/>
                  </a:cubicBezTo>
                  <a:cubicBezTo>
                    <a:pt x="2359" y="618"/>
                    <a:pt x="2336" y="654"/>
                    <a:pt x="2324" y="690"/>
                  </a:cubicBezTo>
                  <a:cubicBezTo>
                    <a:pt x="2097" y="405"/>
                    <a:pt x="1762" y="286"/>
                    <a:pt x="1413" y="286"/>
                  </a:cubicBezTo>
                  <a:cubicBezTo>
                    <a:pt x="1120" y="286"/>
                    <a:pt x="817" y="370"/>
                    <a:pt x="562" y="511"/>
                  </a:cubicBezTo>
                  <a:cubicBezTo>
                    <a:pt x="395" y="618"/>
                    <a:pt x="133" y="690"/>
                    <a:pt x="38" y="868"/>
                  </a:cubicBezTo>
                  <a:cubicBezTo>
                    <a:pt x="0" y="971"/>
                    <a:pt x="94" y="1073"/>
                    <a:pt x="194" y="1073"/>
                  </a:cubicBezTo>
                  <a:cubicBezTo>
                    <a:pt x="222" y="1073"/>
                    <a:pt x="250" y="1065"/>
                    <a:pt x="276" y="1047"/>
                  </a:cubicBezTo>
                  <a:cubicBezTo>
                    <a:pt x="671" y="779"/>
                    <a:pt x="1092" y="617"/>
                    <a:pt x="1444" y="617"/>
                  </a:cubicBezTo>
                  <a:cubicBezTo>
                    <a:pt x="1719" y="617"/>
                    <a:pt x="1951" y="715"/>
                    <a:pt x="2097" y="940"/>
                  </a:cubicBezTo>
                  <a:cubicBezTo>
                    <a:pt x="2395" y="1368"/>
                    <a:pt x="2324" y="2107"/>
                    <a:pt x="2383" y="2547"/>
                  </a:cubicBezTo>
                  <a:cubicBezTo>
                    <a:pt x="2409" y="2617"/>
                    <a:pt x="2479" y="2653"/>
                    <a:pt x="2547" y="2653"/>
                  </a:cubicBezTo>
                  <a:cubicBezTo>
                    <a:pt x="2607" y="2653"/>
                    <a:pt x="2665" y="2626"/>
                    <a:pt x="2693" y="2571"/>
                  </a:cubicBezTo>
                  <a:cubicBezTo>
                    <a:pt x="2740" y="2488"/>
                    <a:pt x="2728" y="2452"/>
                    <a:pt x="2717" y="2285"/>
                  </a:cubicBezTo>
                  <a:cubicBezTo>
                    <a:pt x="2705" y="1809"/>
                    <a:pt x="2669" y="1321"/>
                    <a:pt x="2455" y="892"/>
                  </a:cubicBezTo>
                  <a:lnTo>
                    <a:pt x="2455" y="892"/>
                  </a:lnTo>
                  <a:cubicBezTo>
                    <a:pt x="2465" y="896"/>
                    <a:pt x="2476" y="897"/>
                    <a:pt x="2486" y="897"/>
                  </a:cubicBezTo>
                  <a:cubicBezTo>
                    <a:pt x="2510" y="897"/>
                    <a:pt x="2533" y="889"/>
                    <a:pt x="2550" y="880"/>
                  </a:cubicBezTo>
                  <a:cubicBezTo>
                    <a:pt x="3060" y="548"/>
                    <a:pt x="3473" y="331"/>
                    <a:pt x="3829" y="331"/>
                  </a:cubicBezTo>
                  <a:cubicBezTo>
                    <a:pt x="4188" y="331"/>
                    <a:pt x="4490" y="551"/>
                    <a:pt x="4776" y="1094"/>
                  </a:cubicBezTo>
                  <a:cubicBezTo>
                    <a:pt x="4907" y="1356"/>
                    <a:pt x="4967" y="1749"/>
                    <a:pt x="4967" y="2071"/>
                  </a:cubicBezTo>
                  <a:cubicBezTo>
                    <a:pt x="4967" y="2345"/>
                    <a:pt x="4919" y="2738"/>
                    <a:pt x="4967" y="2833"/>
                  </a:cubicBezTo>
                  <a:cubicBezTo>
                    <a:pt x="4992" y="2913"/>
                    <a:pt x="5065" y="2952"/>
                    <a:pt x="5140" y="2952"/>
                  </a:cubicBezTo>
                  <a:cubicBezTo>
                    <a:pt x="5208" y="2952"/>
                    <a:pt x="5278" y="2919"/>
                    <a:pt x="5312" y="2857"/>
                  </a:cubicBezTo>
                  <a:cubicBezTo>
                    <a:pt x="5372" y="2761"/>
                    <a:pt x="5336" y="2690"/>
                    <a:pt x="5336" y="2499"/>
                  </a:cubicBezTo>
                  <a:cubicBezTo>
                    <a:pt x="5336" y="1964"/>
                    <a:pt x="5324" y="1630"/>
                    <a:pt x="5134" y="1094"/>
                  </a:cubicBezTo>
                  <a:cubicBezTo>
                    <a:pt x="4874" y="501"/>
                    <a:pt x="4419" y="1"/>
                    <a:pt x="381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2"/>
            <p:cNvSpPr/>
            <p:nvPr/>
          </p:nvSpPr>
          <p:spPr>
            <a:xfrm>
              <a:off x="4057650" y="1864925"/>
              <a:ext cx="431625" cy="959375"/>
            </a:xfrm>
            <a:custGeom>
              <a:avLst/>
              <a:gdLst/>
              <a:ahLst/>
              <a:cxnLst/>
              <a:rect l="l" t="t" r="r" b="b"/>
              <a:pathLst>
                <a:path w="17265" h="38375" extrusionOk="0">
                  <a:moveTo>
                    <a:pt x="121" y="0"/>
                  </a:moveTo>
                  <a:cubicBezTo>
                    <a:pt x="108" y="0"/>
                    <a:pt x="96" y="1"/>
                    <a:pt x="83" y="1"/>
                  </a:cubicBezTo>
                  <a:cubicBezTo>
                    <a:pt x="0" y="49"/>
                    <a:pt x="12" y="180"/>
                    <a:pt x="107" y="204"/>
                  </a:cubicBezTo>
                  <a:cubicBezTo>
                    <a:pt x="845" y="382"/>
                    <a:pt x="1595" y="489"/>
                    <a:pt x="2334" y="644"/>
                  </a:cubicBezTo>
                  <a:cubicBezTo>
                    <a:pt x="3072" y="823"/>
                    <a:pt x="3977" y="1168"/>
                    <a:pt x="4572" y="1418"/>
                  </a:cubicBezTo>
                  <a:cubicBezTo>
                    <a:pt x="5298" y="1704"/>
                    <a:pt x="5953" y="2156"/>
                    <a:pt x="6596" y="2585"/>
                  </a:cubicBezTo>
                  <a:cubicBezTo>
                    <a:pt x="7537" y="3228"/>
                    <a:pt x="8275" y="3811"/>
                    <a:pt x="9096" y="4585"/>
                  </a:cubicBezTo>
                  <a:cubicBezTo>
                    <a:pt x="9358" y="4859"/>
                    <a:pt x="9620" y="5323"/>
                    <a:pt x="9930" y="5704"/>
                  </a:cubicBezTo>
                  <a:cubicBezTo>
                    <a:pt x="10406" y="6181"/>
                    <a:pt x="10668" y="6538"/>
                    <a:pt x="11049" y="7062"/>
                  </a:cubicBezTo>
                  <a:cubicBezTo>
                    <a:pt x="11418" y="7633"/>
                    <a:pt x="11728" y="8240"/>
                    <a:pt x="12061" y="8836"/>
                  </a:cubicBezTo>
                  <a:cubicBezTo>
                    <a:pt x="12323" y="9324"/>
                    <a:pt x="12513" y="9848"/>
                    <a:pt x="12823" y="10312"/>
                  </a:cubicBezTo>
                  <a:cubicBezTo>
                    <a:pt x="13049" y="10800"/>
                    <a:pt x="13275" y="11550"/>
                    <a:pt x="13526" y="12193"/>
                  </a:cubicBezTo>
                  <a:cubicBezTo>
                    <a:pt x="13883" y="13027"/>
                    <a:pt x="14002" y="13943"/>
                    <a:pt x="14288" y="14813"/>
                  </a:cubicBezTo>
                  <a:cubicBezTo>
                    <a:pt x="14549" y="15634"/>
                    <a:pt x="14716" y="16479"/>
                    <a:pt x="14895" y="17325"/>
                  </a:cubicBezTo>
                  <a:cubicBezTo>
                    <a:pt x="15109" y="18206"/>
                    <a:pt x="15335" y="19099"/>
                    <a:pt x="15466" y="20004"/>
                  </a:cubicBezTo>
                  <a:cubicBezTo>
                    <a:pt x="15657" y="21135"/>
                    <a:pt x="15883" y="22266"/>
                    <a:pt x="16085" y="23397"/>
                  </a:cubicBezTo>
                  <a:cubicBezTo>
                    <a:pt x="16097" y="23778"/>
                    <a:pt x="16193" y="24790"/>
                    <a:pt x="16228" y="25361"/>
                  </a:cubicBezTo>
                  <a:cubicBezTo>
                    <a:pt x="16335" y="26588"/>
                    <a:pt x="16371" y="27826"/>
                    <a:pt x="16431" y="29052"/>
                  </a:cubicBezTo>
                  <a:cubicBezTo>
                    <a:pt x="16502" y="30136"/>
                    <a:pt x="16621" y="31207"/>
                    <a:pt x="16669" y="32279"/>
                  </a:cubicBezTo>
                  <a:cubicBezTo>
                    <a:pt x="16800" y="33589"/>
                    <a:pt x="16919" y="34898"/>
                    <a:pt x="16895" y="36208"/>
                  </a:cubicBezTo>
                  <a:cubicBezTo>
                    <a:pt x="16895" y="36684"/>
                    <a:pt x="16883" y="37161"/>
                    <a:pt x="16847" y="37637"/>
                  </a:cubicBezTo>
                  <a:cubicBezTo>
                    <a:pt x="16824" y="37839"/>
                    <a:pt x="16812" y="38030"/>
                    <a:pt x="16800" y="38232"/>
                  </a:cubicBezTo>
                  <a:cubicBezTo>
                    <a:pt x="16800" y="38268"/>
                    <a:pt x="16812" y="38304"/>
                    <a:pt x="16835" y="38339"/>
                  </a:cubicBezTo>
                  <a:cubicBezTo>
                    <a:pt x="16865" y="38363"/>
                    <a:pt x="16904" y="38375"/>
                    <a:pt x="16943" y="38375"/>
                  </a:cubicBezTo>
                  <a:cubicBezTo>
                    <a:pt x="16981" y="38375"/>
                    <a:pt x="17020" y="38363"/>
                    <a:pt x="17050" y="38339"/>
                  </a:cubicBezTo>
                  <a:cubicBezTo>
                    <a:pt x="17109" y="38268"/>
                    <a:pt x="17097" y="38184"/>
                    <a:pt x="17109" y="38101"/>
                  </a:cubicBezTo>
                  <a:cubicBezTo>
                    <a:pt x="17121" y="37887"/>
                    <a:pt x="17145" y="37684"/>
                    <a:pt x="17157" y="37470"/>
                  </a:cubicBezTo>
                  <a:cubicBezTo>
                    <a:pt x="17228" y="36387"/>
                    <a:pt x="17264" y="35291"/>
                    <a:pt x="17169" y="34208"/>
                  </a:cubicBezTo>
                  <a:cubicBezTo>
                    <a:pt x="17074" y="32600"/>
                    <a:pt x="16955" y="31005"/>
                    <a:pt x="16847" y="29398"/>
                  </a:cubicBezTo>
                  <a:cubicBezTo>
                    <a:pt x="16764" y="28219"/>
                    <a:pt x="16776" y="27040"/>
                    <a:pt x="16657" y="25862"/>
                  </a:cubicBezTo>
                  <a:cubicBezTo>
                    <a:pt x="16597" y="25016"/>
                    <a:pt x="16538" y="24159"/>
                    <a:pt x="16454" y="23302"/>
                  </a:cubicBezTo>
                  <a:cubicBezTo>
                    <a:pt x="16288" y="22468"/>
                    <a:pt x="16181" y="21623"/>
                    <a:pt x="15978" y="20801"/>
                  </a:cubicBezTo>
                  <a:cubicBezTo>
                    <a:pt x="15835" y="20016"/>
                    <a:pt x="15716" y="19230"/>
                    <a:pt x="15538" y="18456"/>
                  </a:cubicBezTo>
                  <a:cubicBezTo>
                    <a:pt x="15371" y="17753"/>
                    <a:pt x="15169" y="17063"/>
                    <a:pt x="15050" y="16348"/>
                  </a:cubicBezTo>
                  <a:cubicBezTo>
                    <a:pt x="14895" y="15539"/>
                    <a:pt x="14621" y="14741"/>
                    <a:pt x="14418" y="13931"/>
                  </a:cubicBezTo>
                  <a:cubicBezTo>
                    <a:pt x="14252" y="13396"/>
                    <a:pt x="14180" y="12824"/>
                    <a:pt x="13954" y="12300"/>
                  </a:cubicBezTo>
                  <a:cubicBezTo>
                    <a:pt x="13716" y="11657"/>
                    <a:pt x="13502" y="11003"/>
                    <a:pt x="13252" y="10372"/>
                  </a:cubicBezTo>
                  <a:cubicBezTo>
                    <a:pt x="12883" y="9693"/>
                    <a:pt x="12549" y="8990"/>
                    <a:pt x="12180" y="8312"/>
                  </a:cubicBezTo>
                  <a:cubicBezTo>
                    <a:pt x="11775" y="7609"/>
                    <a:pt x="11406" y="6907"/>
                    <a:pt x="10906" y="6276"/>
                  </a:cubicBezTo>
                  <a:cubicBezTo>
                    <a:pt x="10680" y="5978"/>
                    <a:pt x="10418" y="5728"/>
                    <a:pt x="10156" y="5466"/>
                  </a:cubicBezTo>
                  <a:cubicBezTo>
                    <a:pt x="9977" y="5240"/>
                    <a:pt x="9704" y="4811"/>
                    <a:pt x="9442" y="4490"/>
                  </a:cubicBezTo>
                  <a:cubicBezTo>
                    <a:pt x="8656" y="3692"/>
                    <a:pt x="7763" y="3025"/>
                    <a:pt x="6834" y="2406"/>
                  </a:cubicBezTo>
                  <a:cubicBezTo>
                    <a:pt x="5786" y="1656"/>
                    <a:pt x="4786" y="1156"/>
                    <a:pt x="3596" y="763"/>
                  </a:cubicBezTo>
                  <a:cubicBezTo>
                    <a:pt x="2715" y="442"/>
                    <a:pt x="1798" y="287"/>
                    <a:pt x="881" y="144"/>
                  </a:cubicBezTo>
                  <a:cubicBezTo>
                    <a:pt x="632" y="110"/>
                    <a:pt x="371" y="0"/>
                    <a:pt x="1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2"/>
            <p:cNvSpPr/>
            <p:nvPr/>
          </p:nvSpPr>
          <p:spPr>
            <a:xfrm>
              <a:off x="3806725" y="2273000"/>
              <a:ext cx="28225" cy="53150"/>
            </a:xfrm>
            <a:custGeom>
              <a:avLst/>
              <a:gdLst/>
              <a:ahLst/>
              <a:cxnLst/>
              <a:rect l="l" t="t" r="r" b="b"/>
              <a:pathLst>
                <a:path w="1129" h="2126" extrusionOk="0">
                  <a:moveTo>
                    <a:pt x="1034" y="1"/>
                  </a:moveTo>
                  <a:cubicBezTo>
                    <a:pt x="1031" y="1"/>
                    <a:pt x="1027" y="1"/>
                    <a:pt x="1024" y="2"/>
                  </a:cubicBezTo>
                  <a:cubicBezTo>
                    <a:pt x="369" y="156"/>
                    <a:pt x="0" y="1407"/>
                    <a:pt x="595" y="1871"/>
                  </a:cubicBezTo>
                  <a:cubicBezTo>
                    <a:pt x="726" y="1978"/>
                    <a:pt x="810" y="2038"/>
                    <a:pt x="917" y="2121"/>
                  </a:cubicBezTo>
                  <a:cubicBezTo>
                    <a:pt x="924" y="2124"/>
                    <a:pt x="931" y="2125"/>
                    <a:pt x="938" y="2125"/>
                  </a:cubicBezTo>
                  <a:cubicBezTo>
                    <a:pt x="989" y="2125"/>
                    <a:pt x="1030" y="2056"/>
                    <a:pt x="988" y="2014"/>
                  </a:cubicBezTo>
                  <a:cubicBezTo>
                    <a:pt x="798" y="1859"/>
                    <a:pt x="572" y="1728"/>
                    <a:pt x="488" y="1526"/>
                  </a:cubicBezTo>
                  <a:cubicBezTo>
                    <a:pt x="381" y="1168"/>
                    <a:pt x="452" y="764"/>
                    <a:pt x="655" y="466"/>
                  </a:cubicBezTo>
                  <a:cubicBezTo>
                    <a:pt x="726" y="347"/>
                    <a:pt x="833" y="252"/>
                    <a:pt x="953" y="192"/>
                  </a:cubicBezTo>
                  <a:cubicBezTo>
                    <a:pt x="1000" y="156"/>
                    <a:pt x="1060" y="133"/>
                    <a:pt x="1084" y="121"/>
                  </a:cubicBezTo>
                  <a:cubicBezTo>
                    <a:pt x="1128" y="87"/>
                    <a:pt x="1089" y="1"/>
                    <a:pt x="103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2"/>
            <p:cNvSpPr/>
            <p:nvPr/>
          </p:nvSpPr>
          <p:spPr>
            <a:xfrm>
              <a:off x="3862775" y="2311550"/>
              <a:ext cx="18025" cy="15550"/>
            </a:xfrm>
            <a:custGeom>
              <a:avLst/>
              <a:gdLst/>
              <a:ahLst/>
              <a:cxnLst/>
              <a:rect l="l" t="t" r="r" b="b"/>
              <a:pathLst>
                <a:path w="721" h="622" extrusionOk="0">
                  <a:moveTo>
                    <a:pt x="548" y="0"/>
                  </a:moveTo>
                  <a:cubicBezTo>
                    <a:pt x="517" y="0"/>
                    <a:pt x="477" y="10"/>
                    <a:pt x="425" y="31"/>
                  </a:cubicBezTo>
                  <a:cubicBezTo>
                    <a:pt x="246" y="150"/>
                    <a:pt x="127" y="365"/>
                    <a:pt x="8" y="555"/>
                  </a:cubicBezTo>
                  <a:cubicBezTo>
                    <a:pt x="1" y="593"/>
                    <a:pt x="37" y="621"/>
                    <a:pt x="73" y="621"/>
                  </a:cubicBezTo>
                  <a:cubicBezTo>
                    <a:pt x="94" y="621"/>
                    <a:pt x="114" y="612"/>
                    <a:pt x="127" y="591"/>
                  </a:cubicBezTo>
                  <a:cubicBezTo>
                    <a:pt x="235" y="567"/>
                    <a:pt x="377" y="472"/>
                    <a:pt x="461" y="400"/>
                  </a:cubicBezTo>
                  <a:cubicBezTo>
                    <a:pt x="582" y="299"/>
                    <a:pt x="721" y="0"/>
                    <a:pt x="54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2"/>
            <p:cNvSpPr/>
            <p:nvPr/>
          </p:nvSpPr>
          <p:spPr>
            <a:xfrm>
              <a:off x="3614125" y="2391725"/>
              <a:ext cx="458125" cy="221575"/>
            </a:xfrm>
            <a:custGeom>
              <a:avLst/>
              <a:gdLst/>
              <a:ahLst/>
              <a:cxnLst/>
              <a:rect l="l" t="t" r="r" b="b"/>
              <a:pathLst>
                <a:path w="18325" h="8863" extrusionOk="0">
                  <a:moveTo>
                    <a:pt x="2908" y="0"/>
                  </a:moveTo>
                  <a:cubicBezTo>
                    <a:pt x="2758" y="0"/>
                    <a:pt x="2610" y="12"/>
                    <a:pt x="2465" y="39"/>
                  </a:cubicBezTo>
                  <a:cubicBezTo>
                    <a:pt x="1953" y="158"/>
                    <a:pt x="1429" y="360"/>
                    <a:pt x="1025" y="706"/>
                  </a:cubicBezTo>
                  <a:cubicBezTo>
                    <a:pt x="584" y="1122"/>
                    <a:pt x="275" y="1706"/>
                    <a:pt x="155" y="2313"/>
                  </a:cubicBezTo>
                  <a:cubicBezTo>
                    <a:pt x="1" y="3313"/>
                    <a:pt x="441" y="4313"/>
                    <a:pt x="989" y="5135"/>
                  </a:cubicBezTo>
                  <a:cubicBezTo>
                    <a:pt x="1358" y="5599"/>
                    <a:pt x="1739" y="6040"/>
                    <a:pt x="2203" y="6421"/>
                  </a:cubicBezTo>
                  <a:cubicBezTo>
                    <a:pt x="2822" y="6861"/>
                    <a:pt x="3465" y="7290"/>
                    <a:pt x="4156" y="7623"/>
                  </a:cubicBezTo>
                  <a:cubicBezTo>
                    <a:pt x="4918" y="7992"/>
                    <a:pt x="5728" y="8278"/>
                    <a:pt x="6549" y="8504"/>
                  </a:cubicBezTo>
                  <a:cubicBezTo>
                    <a:pt x="7144" y="8647"/>
                    <a:pt x="7645" y="8695"/>
                    <a:pt x="8192" y="8754"/>
                  </a:cubicBezTo>
                  <a:cubicBezTo>
                    <a:pt x="8654" y="8819"/>
                    <a:pt x="9247" y="8862"/>
                    <a:pt x="9839" y="8862"/>
                  </a:cubicBezTo>
                  <a:cubicBezTo>
                    <a:pt x="10223" y="8862"/>
                    <a:pt x="10607" y="8844"/>
                    <a:pt x="10954" y="8802"/>
                  </a:cubicBezTo>
                  <a:cubicBezTo>
                    <a:pt x="11597" y="8695"/>
                    <a:pt x="12228" y="8552"/>
                    <a:pt x="12848" y="8338"/>
                  </a:cubicBezTo>
                  <a:cubicBezTo>
                    <a:pt x="14300" y="7873"/>
                    <a:pt x="15657" y="7195"/>
                    <a:pt x="16741" y="6147"/>
                  </a:cubicBezTo>
                  <a:cubicBezTo>
                    <a:pt x="17312" y="5528"/>
                    <a:pt x="17777" y="4825"/>
                    <a:pt x="18110" y="3992"/>
                  </a:cubicBezTo>
                  <a:cubicBezTo>
                    <a:pt x="18265" y="3682"/>
                    <a:pt x="18253" y="3337"/>
                    <a:pt x="18265" y="3004"/>
                  </a:cubicBezTo>
                  <a:cubicBezTo>
                    <a:pt x="18277" y="2861"/>
                    <a:pt x="18324" y="2587"/>
                    <a:pt x="18146" y="2551"/>
                  </a:cubicBezTo>
                  <a:cubicBezTo>
                    <a:pt x="18140" y="2550"/>
                    <a:pt x="18133" y="2549"/>
                    <a:pt x="18127" y="2549"/>
                  </a:cubicBezTo>
                  <a:cubicBezTo>
                    <a:pt x="18074" y="2549"/>
                    <a:pt x="18026" y="2592"/>
                    <a:pt x="18015" y="2634"/>
                  </a:cubicBezTo>
                  <a:cubicBezTo>
                    <a:pt x="18003" y="2658"/>
                    <a:pt x="18015" y="2718"/>
                    <a:pt x="18027" y="2754"/>
                  </a:cubicBezTo>
                  <a:cubicBezTo>
                    <a:pt x="18027" y="2861"/>
                    <a:pt x="18015" y="2980"/>
                    <a:pt x="18003" y="3087"/>
                  </a:cubicBezTo>
                  <a:cubicBezTo>
                    <a:pt x="17991" y="3396"/>
                    <a:pt x="18015" y="3551"/>
                    <a:pt x="17908" y="3837"/>
                  </a:cubicBezTo>
                  <a:cubicBezTo>
                    <a:pt x="17717" y="4361"/>
                    <a:pt x="17467" y="4837"/>
                    <a:pt x="17098" y="5337"/>
                  </a:cubicBezTo>
                  <a:cubicBezTo>
                    <a:pt x="16824" y="5730"/>
                    <a:pt x="16479" y="6087"/>
                    <a:pt x="16086" y="6409"/>
                  </a:cubicBezTo>
                  <a:cubicBezTo>
                    <a:pt x="16098" y="6385"/>
                    <a:pt x="16110" y="6349"/>
                    <a:pt x="16098" y="6314"/>
                  </a:cubicBezTo>
                  <a:cubicBezTo>
                    <a:pt x="16027" y="6171"/>
                    <a:pt x="15872" y="6111"/>
                    <a:pt x="15836" y="6075"/>
                  </a:cubicBezTo>
                  <a:cubicBezTo>
                    <a:pt x="15717" y="5980"/>
                    <a:pt x="15443" y="5706"/>
                    <a:pt x="15217" y="5552"/>
                  </a:cubicBezTo>
                  <a:cubicBezTo>
                    <a:pt x="13943" y="4587"/>
                    <a:pt x="12336" y="4182"/>
                    <a:pt x="10764" y="4039"/>
                  </a:cubicBezTo>
                  <a:cubicBezTo>
                    <a:pt x="10725" y="4039"/>
                    <a:pt x="10687" y="4039"/>
                    <a:pt x="10648" y="4039"/>
                  </a:cubicBezTo>
                  <a:cubicBezTo>
                    <a:pt x="9116" y="4039"/>
                    <a:pt x="7611" y="4498"/>
                    <a:pt x="6263" y="5206"/>
                  </a:cubicBezTo>
                  <a:cubicBezTo>
                    <a:pt x="5680" y="5504"/>
                    <a:pt x="5132" y="5873"/>
                    <a:pt x="4620" y="6302"/>
                  </a:cubicBezTo>
                  <a:cubicBezTo>
                    <a:pt x="4382" y="6516"/>
                    <a:pt x="4180" y="6754"/>
                    <a:pt x="3965" y="6992"/>
                  </a:cubicBezTo>
                  <a:cubicBezTo>
                    <a:pt x="3930" y="7028"/>
                    <a:pt x="3882" y="7076"/>
                    <a:pt x="3882" y="7135"/>
                  </a:cubicBezTo>
                  <a:cubicBezTo>
                    <a:pt x="3882" y="7224"/>
                    <a:pt x="3960" y="7286"/>
                    <a:pt x="4039" y="7286"/>
                  </a:cubicBezTo>
                  <a:cubicBezTo>
                    <a:pt x="4076" y="7286"/>
                    <a:pt x="4114" y="7273"/>
                    <a:pt x="4144" y="7242"/>
                  </a:cubicBezTo>
                  <a:cubicBezTo>
                    <a:pt x="5442" y="5694"/>
                    <a:pt x="7299" y="4897"/>
                    <a:pt x="9276" y="4492"/>
                  </a:cubicBezTo>
                  <a:cubicBezTo>
                    <a:pt x="9655" y="4420"/>
                    <a:pt x="10050" y="4386"/>
                    <a:pt x="10453" y="4386"/>
                  </a:cubicBezTo>
                  <a:cubicBezTo>
                    <a:pt x="11797" y="4386"/>
                    <a:pt x="13223" y="4765"/>
                    <a:pt x="14395" y="5397"/>
                  </a:cubicBezTo>
                  <a:cubicBezTo>
                    <a:pt x="14741" y="5623"/>
                    <a:pt x="15050" y="5825"/>
                    <a:pt x="15288" y="6040"/>
                  </a:cubicBezTo>
                  <a:cubicBezTo>
                    <a:pt x="15586" y="6290"/>
                    <a:pt x="15634" y="6385"/>
                    <a:pt x="15919" y="6516"/>
                  </a:cubicBezTo>
                  <a:cubicBezTo>
                    <a:pt x="15930" y="6516"/>
                    <a:pt x="15949" y="6516"/>
                    <a:pt x="15962" y="6508"/>
                  </a:cubicBezTo>
                  <a:lnTo>
                    <a:pt x="15962" y="6508"/>
                  </a:lnTo>
                  <a:cubicBezTo>
                    <a:pt x="14962" y="7292"/>
                    <a:pt x="13667" y="7850"/>
                    <a:pt x="12407" y="8230"/>
                  </a:cubicBezTo>
                  <a:cubicBezTo>
                    <a:pt x="11943" y="8361"/>
                    <a:pt x="11204" y="8504"/>
                    <a:pt x="10859" y="8552"/>
                  </a:cubicBezTo>
                  <a:cubicBezTo>
                    <a:pt x="10516" y="8588"/>
                    <a:pt x="10156" y="8603"/>
                    <a:pt x="9798" y="8603"/>
                  </a:cubicBezTo>
                  <a:cubicBezTo>
                    <a:pt x="9199" y="8603"/>
                    <a:pt x="8604" y="8559"/>
                    <a:pt x="8097" y="8492"/>
                  </a:cubicBezTo>
                  <a:cubicBezTo>
                    <a:pt x="7037" y="8457"/>
                    <a:pt x="5847" y="8088"/>
                    <a:pt x="4858" y="7695"/>
                  </a:cubicBezTo>
                  <a:cubicBezTo>
                    <a:pt x="3668" y="7171"/>
                    <a:pt x="2572" y="6540"/>
                    <a:pt x="1715" y="5647"/>
                  </a:cubicBezTo>
                  <a:cubicBezTo>
                    <a:pt x="1287" y="5159"/>
                    <a:pt x="977" y="4754"/>
                    <a:pt x="691" y="4147"/>
                  </a:cubicBezTo>
                  <a:cubicBezTo>
                    <a:pt x="501" y="3670"/>
                    <a:pt x="334" y="3170"/>
                    <a:pt x="358" y="2670"/>
                  </a:cubicBezTo>
                  <a:cubicBezTo>
                    <a:pt x="382" y="2051"/>
                    <a:pt x="703" y="1325"/>
                    <a:pt x="1203" y="872"/>
                  </a:cubicBezTo>
                  <a:cubicBezTo>
                    <a:pt x="1549" y="575"/>
                    <a:pt x="2072" y="360"/>
                    <a:pt x="2632" y="265"/>
                  </a:cubicBezTo>
                  <a:cubicBezTo>
                    <a:pt x="2707" y="257"/>
                    <a:pt x="2783" y="253"/>
                    <a:pt x="2861" y="253"/>
                  </a:cubicBezTo>
                  <a:cubicBezTo>
                    <a:pt x="3828" y="253"/>
                    <a:pt x="4972" y="839"/>
                    <a:pt x="5942" y="1170"/>
                  </a:cubicBezTo>
                  <a:cubicBezTo>
                    <a:pt x="6823" y="1456"/>
                    <a:pt x="7752" y="1620"/>
                    <a:pt x="8682" y="1620"/>
                  </a:cubicBezTo>
                  <a:cubicBezTo>
                    <a:pt x="9147" y="1620"/>
                    <a:pt x="9613" y="1579"/>
                    <a:pt x="10073" y="1491"/>
                  </a:cubicBezTo>
                  <a:cubicBezTo>
                    <a:pt x="11671" y="1285"/>
                    <a:pt x="13491" y="542"/>
                    <a:pt x="15118" y="542"/>
                  </a:cubicBezTo>
                  <a:cubicBezTo>
                    <a:pt x="16122" y="542"/>
                    <a:pt x="17053" y="826"/>
                    <a:pt x="17812" y="1694"/>
                  </a:cubicBezTo>
                  <a:cubicBezTo>
                    <a:pt x="17848" y="1742"/>
                    <a:pt x="17884" y="1789"/>
                    <a:pt x="17908" y="1837"/>
                  </a:cubicBezTo>
                  <a:cubicBezTo>
                    <a:pt x="17955" y="1884"/>
                    <a:pt x="17979" y="1968"/>
                    <a:pt x="18039" y="1992"/>
                  </a:cubicBezTo>
                  <a:cubicBezTo>
                    <a:pt x="18048" y="1994"/>
                    <a:pt x="18056" y="1995"/>
                    <a:pt x="18065" y="1995"/>
                  </a:cubicBezTo>
                  <a:cubicBezTo>
                    <a:pt x="18136" y="1995"/>
                    <a:pt x="18190" y="1912"/>
                    <a:pt x="18158" y="1849"/>
                  </a:cubicBezTo>
                  <a:cubicBezTo>
                    <a:pt x="17753" y="1146"/>
                    <a:pt x="17039" y="718"/>
                    <a:pt x="16288" y="479"/>
                  </a:cubicBezTo>
                  <a:cubicBezTo>
                    <a:pt x="15819" y="356"/>
                    <a:pt x="15357" y="305"/>
                    <a:pt x="14898" y="305"/>
                  </a:cubicBezTo>
                  <a:cubicBezTo>
                    <a:pt x="13239" y="305"/>
                    <a:pt x="11631" y="968"/>
                    <a:pt x="9942" y="1230"/>
                  </a:cubicBezTo>
                  <a:cubicBezTo>
                    <a:pt x="9544" y="1301"/>
                    <a:pt x="9128" y="1336"/>
                    <a:pt x="8704" y="1336"/>
                  </a:cubicBezTo>
                  <a:cubicBezTo>
                    <a:pt x="7645" y="1336"/>
                    <a:pt x="6533" y="1121"/>
                    <a:pt x="5513" y="729"/>
                  </a:cubicBezTo>
                  <a:cubicBezTo>
                    <a:pt x="4807" y="453"/>
                    <a:pt x="3827" y="0"/>
                    <a:pt x="290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2"/>
            <p:cNvSpPr/>
            <p:nvPr/>
          </p:nvSpPr>
          <p:spPr>
            <a:xfrm>
              <a:off x="3676175" y="2402425"/>
              <a:ext cx="348150" cy="67450"/>
            </a:xfrm>
            <a:custGeom>
              <a:avLst/>
              <a:gdLst/>
              <a:ahLst/>
              <a:cxnLst/>
              <a:rect l="l" t="t" r="r" b="b"/>
              <a:pathLst>
                <a:path w="13926" h="2698" extrusionOk="0">
                  <a:moveTo>
                    <a:pt x="96" y="0"/>
                  </a:moveTo>
                  <a:cubicBezTo>
                    <a:pt x="46" y="0"/>
                    <a:pt x="1" y="56"/>
                    <a:pt x="19" y="111"/>
                  </a:cubicBezTo>
                  <a:cubicBezTo>
                    <a:pt x="102" y="432"/>
                    <a:pt x="233" y="754"/>
                    <a:pt x="317" y="1087"/>
                  </a:cubicBezTo>
                  <a:cubicBezTo>
                    <a:pt x="412" y="1325"/>
                    <a:pt x="543" y="1480"/>
                    <a:pt x="686" y="1671"/>
                  </a:cubicBezTo>
                  <a:cubicBezTo>
                    <a:pt x="733" y="1718"/>
                    <a:pt x="793" y="1754"/>
                    <a:pt x="876" y="1790"/>
                  </a:cubicBezTo>
                  <a:cubicBezTo>
                    <a:pt x="1662" y="2171"/>
                    <a:pt x="2531" y="2314"/>
                    <a:pt x="3388" y="2445"/>
                  </a:cubicBezTo>
                  <a:cubicBezTo>
                    <a:pt x="4674" y="2647"/>
                    <a:pt x="6413" y="2695"/>
                    <a:pt x="7996" y="2695"/>
                  </a:cubicBezTo>
                  <a:cubicBezTo>
                    <a:pt x="8124" y="2697"/>
                    <a:pt x="8257" y="2698"/>
                    <a:pt x="8393" y="2698"/>
                  </a:cubicBezTo>
                  <a:cubicBezTo>
                    <a:pt x="9114" y="2698"/>
                    <a:pt x="9910" y="2670"/>
                    <a:pt x="10461" y="2599"/>
                  </a:cubicBezTo>
                  <a:cubicBezTo>
                    <a:pt x="10723" y="2540"/>
                    <a:pt x="11318" y="2457"/>
                    <a:pt x="11747" y="2385"/>
                  </a:cubicBezTo>
                  <a:cubicBezTo>
                    <a:pt x="12032" y="2337"/>
                    <a:pt x="12259" y="2326"/>
                    <a:pt x="12652" y="2230"/>
                  </a:cubicBezTo>
                  <a:cubicBezTo>
                    <a:pt x="12890" y="2183"/>
                    <a:pt x="13104" y="2052"/>
                    <a:pt x="13247" y="1861"/>
                  </a:cubicBezTo>
                  <a:cubicBezTo>
                    <a:pt x="13545" y="1480"/>
                    <a:pt x="13723" y="1040"/>
                    <a:pt x="13890" y="611"/>
                  </a:cubicBezTo>
                  <a:cubicBezTo>
                    <a:pt x="13902" y="587"/>
                    <a:pt x="13902" y="587"/>
                    <a:pt x="13902" y="587"/>
                  </a:cubicBezTo>
                  <a:cubicBezTo>
                    <a:pt x="13926" y="540"/>
                    <a:pt x="13914" y="480"/>
                    <a:pt x="13854" y="444"/>
                  </a:cubicBezTo>
                  <a:cubicBezTo>
                    <a:pt x="13834" y="435"/>
                    <a:pt x="13815" y="431"/>
                    <a:pt x="13799" y="431"/>
                  </a:cubicBezTo>
                  <a:cubicBezTo>
                    <a:pt x="13692" y="431"/>
                    <a:pt x="13666" y="612"/>
                    <a:pt x="13604" y="694"/>
                  </a:cubicBezTo>
                  <a:cubicBezTo>
                    <a:pt x="13414" y="1135"/>
                    <a:pt x="13092" y="1695"/>
                    <a:pt x="12866" y="1861"/>
                  </a:cubicBezTo>
                  <a:cubicBezTo>
                    <a:pt x="12402" y="2087"/>
                    <a:pt x="11747" y="2087"/>
                    <a:pt x="11116" y="2230"/>
                  </a:cubicBezTo>
                  <a:cubicBezTo>
                    <a:pt x="10651" y="2266"/>
                    <a:pt x="9961" y="2326"/>
                    <a:pt x="9282" y="2373"/>
                  </a:cubicBezTo>
                  <a:cubicBezTo>
                    <a:pt x="8211" y="2409"/>
                    <a:pt x="7127" y="2409"/>
                    <a:pt x="6055" y="2409"/>
                  </a:cubicBezTo>
                  <a:cubicBezTo>
                    <a:pt x="4889" y="2373"/>
                    <a:pt x="4079" y="2326"/>
                    <a:pt x="3127" y="2159"/>
                  </a:cubicBezTo>
                  <a:cubicBezTo>
                    <a:pt x="2388" y="2052"/>
                    <a:pt x="1567" y="1885"/>
                    <a:pt x="936" y="1587"/>
                  </a:cubicBezTo>
                  <a:cubicBezTo>
                    <a:pt x="829" y="1540"/>
                    <a:pt x="829" y="1516"/>
                    <a:pt x="757" y="1433"/>
                  </a:cubicBezTo>
                  <a:cubicBezTo>
                    <a:pt x="650" y="1314"/>
                    <a:pt x="567" y="1183"/>
                    <a:pt x="507" y="1052"/>
                  </a:cubicBezTo>
                  <a:cubicBezTo>
                    <a:pt x="436" y="825"/>
                    <a:pt x="317" y="504"/>
                    <a:pt x="233" y="254"/>
                  </a:cubicBezTo>
                  <a:cubicBezTo>
                    <a:pt x="198" y="171"/>
                    <a:pt x="210" y="63"/>
                    <a:pt x="138" y="16"/>
                  </a:cubicBezTo>
                  <a:cubicBezTo>
                    <a:pt x="125" y="5"/>
                    <a:pt x="110" y="0"/>
                    <a:pt x="9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2"/>
            <p:cNvSpPr/>
            <p:nvPr/>
          </p:nvSpPr>
          <p:spPr>
            <a:xfrm>
              <a:off x="3325100" y="2543950"/>
              <a:ext cx="18175" cy="200425"/>
            </a:xfrm>
            <a:custGeom>
              <a:avLst/>
              <a:gdLst/>
              <a:ahLst/>
              <a:cxnLst/>
              <a:rect l="l" t="t" r="r" b="b"/>
              <a:pathLst>
                <a:path w="727" h="8017" extrusionOk="0">
                  <a:moveTo>
                    <a:pt x="665" y="1"/>
                  </a:moveTo>
                  <a:cubicBezTo>
                    <a:pt x="639" y="1"/>
                    <a:pt x="608" y="20"/>
                    <a:pt x="608" y="46"/>
                  </a:cubicBezTo>
                  <a:cubicBezTo>
                    <a:pt x="501" y="1677"/>
                    <a:pt x="239" y="3332"/>
                    <a:pt x="72" y="4868"/>
                  </a:cubicBezTo>
                  <a:cubicBezTo>
                    <a:pt x="1" y="5892"/>
                    <a:pt x="25" y="6928"/>
                    <a:pt x="1" y="7952"/>
                  </a:cubicBezTo>
                  <a:cubicBezTo>
                    <a:pt x="1" y="7992"/>
                    <a:pt x="34" y="8016"/>
                    <a:pt x="66" y="8016"/>
                  </a:cubicBezTo>
                  <a:cubicBezTo>
                    <a:pt x="81" y="8016"/>
                    <a:pt x="96" y="8011"/>
                    <a:pt x="108" y="7999"/>
                  </a:cubicBezTo>
                  <a:cubicBezTo>
                    <a:pt x="132" y="7964"/>
                    <a:pt x="108" y="7904"/>
                    <a:pt x="120" y="7868"/>
                  </a:cubicBezTo>
                  <a:cubicBezTo>
                    <a:pt x="156" y="6523"/>
                    <a:pt x="108" y="5201"/>
                    <a:pt x="298" y="3904"/>
                  </a:cubicBezTo>
                  <a:cubicBezTo>
                    <a:pt x="441" y="2880"/>
                    <a:pt x="572" y="1701"/>
                    <a:pt x="656" y="629"/>
                  </a:cubicBezTo>
                  <a:cubicBezTo>
                    <a:pt x="667" y="427"/>
                    <a:pt x="727" y="213"/>
                    <a:pt x="691" y="10"/>
                  </a:cubicBezTo>
                  <a:cubicBezTo>
                    <a:pt x="685" y="4"/>
                    <a:pt x="675" y="1"/>
                    <a:pt x="66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2"/>
            <p:cNvSpPr/>
            <p:nvPr/>
          </p:nvSpPr>
          <p:spPr>
            <a:xfrm>
              <a:off x="3281650" y="2651425"/>
              <a:ext cx="8950" cy="121125"/>
            </a:xfrm>
            <a:custGeom>
              <a:avLst/>
              <a:gdLst/>
              <a:ahLst/>
              <a:cxnLst/>
              <a:rect l="l" t="t" r="r" b="b"/>
              <a:pathLst>
                <a:path w="358" h="4845" extrusionOk="0">
                  <a:moveTo>
                    <a:pt x="284" y="0"/>
                  </a:moveTo>
                  <a:cubicBezTo>
                    <a:pt x="239" y="0"/>
                    <a:pt x="191" y="32"/>
                    <a:pt x="191" y="81"/>
                  </a:cubicBezTo>
                  <a:cubicBezTo>
                    <a:pt x="60" y="1652"/>
                    <a:pt x="24" y="3224"/>
                    <a:pt x="0" y="4784"/>
                  </a:cubicBezTo>
                  <a:cubicBezTo>
                    <a:pt x="19" y="4826"/>
                    <a:pt x="56" y="4844"/>
                    <a:pt x="93" y="4844"/>
                  </a:cubicBezTo>
                  <a:cubicBezTo>
                    <a:pt x="150" y="4844"/>
                    <a:pt x="205" y="4801"/>
                    <a:pt x="191" y="4736"/>
                  </a:cubicBezTo>
                  <a:cubicBezTo>
                    <a:pt x="239" y="3534"/>
                    <a:pt x="203" y="2331"/>
                    <a:pt x="298" y="1129"/>
                  </a:cubicBezTo>
                  <a:cubicBezTo>
                    <a:pt x="310" y="771"/>
                    <a:pt x="358" y="414"/>
                    <a:pt x="358" y="57"/>
                  </a:cubicBezTo>
                  <a:cubicBezTo>
                    <a:pt x="348" y="17"/>
                    <a:pt x="317" y="0"/>
                    <a:pt x="28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2"/>
            <p:cNvSpPr/>
            <p:nvPr/>
          </p:nvSpPr>
          <p:spPr>
            <a:xfrm>
              <a:off x="3366475" y="1935375"/>
              <a:ext cx="238000" cy="456875"/>
            </a:xfrm>
            <a:custGeom>
              <a:avLst/>
              <a:gdLst/>
              <a:ahLst/>
              <a:cxnLst/>
              <a:rect l="l" t="t" r="r" b="b"/>
              <a:pathLst>
                <a:path w="9520" h="18275" extrusionOk="0">
                  <a:moveTo>
                    <a:pt x="9451" y="1"/>
                  </a:moveTo>
                  <a:cubicBezTo>
                    <a:pt x="9445" y="1"/>
                    <a:pt x="9438" y="2"/>
                    <a:pt x="9430" y="5"/>
                  </a:cubicBezTo>
                  <a:cubicBezTo>
                    <a:pt x="8109" y="874"/>
                    <a:pt x="6847" y="1862"/>
                    <a:pt x="5763" y="3017"/>
                  </a:cubicBezTo>
                  <a:cubicBezTo>
                    <a:pt x="4692" y="4255"/>
                    <a:pt x="3775" y="5637"/>
                    <a:pt x="3073" y="7101"/>
                  </a:cubicBezTo>
                  <a:cubicBezTo>
                    <a:pt x="2465" y="8423"/>
                    <a:pt x="1834" y="9756"/>
                    <a:pt x="1370" y="11137"/>
                  </a:cubicBezTo>
                  <a:cubicBezTo>
                    <a:pt x="965" y="12495"/>
                    <a:pt x="667" y="13888"/>
                    <a:pt x="429" y="15293"/>
                  </a:cubicBezTo>
                  <a:cubicBezTo>
                    <a:pt x="334" y="16162"/>
                    <a:pt x="132" y="17114"/>
                    <a:pt x="60" y="18007"/>
                  </a:cubicBezTo>
                  <a:cubicBezTo>
                    <a:pt x="60" y="18102"/>
                    <a:pt x="1" y="18221"/>
                    <a:pt x="108" y="18269"/>
                  </a:cubicBezTo>
                  <a:cubicBezTo>
                    <a:pt x="127" y="18273"/>
                    <a:pt x="144" y="18275"/>
                    <a:pt x="159" y="18275"/>
                  </a:cubicBezTo>
                  <a:cubicBezTo>
                    <a:pt x="282" y="18275"/>
                    <a:pt x="264" y="18152"/>
                    <a:pt x="275" y="18067"/>
                  </a:cubicBezTo>
                  <a:cubicBezTo>
                    <a:pt x="310" y="17876"/>
                    <a:pt x="334" y="17638"/>
                    <a:pt x="358" y="17459"/>
                  </a:cubicBezTo>
                  <a:cubicBezTo>
                    <a:pt x="477" y="16698"/>
                    <a:pt x="632" y="15816"/>
                    <a:pt x="715" y="15174"/>
                  </a:cubicBezTo>
                  <a:cubicBezTo>
                    <a:pt x="1072" y="13209"/>
                    <a:pt x="1465" y="11185"/>
                    <a:pt x="2275" y="9447"/>
                  </a:cubicBezTo>
                  <a:cubicBezTo>
                    <a:pt x="3061" y="7482"/>
                    <a:pt x="4049" y="5410"/>
                    <a:pt x="5370" y="3732"/>
                  </a:cubicBezTo>
                  <a:cubicBezTo>
                    <a:pt x="6240" y="2601"/>
                    <a:pt x="7347" y="1636"/>
                    <a:pt x="8454" y="803"/>
                  </a:cubicBezTo>
                  <a:cubicBezTo>
                    <a:pt x="8788" y="553"/>
                    <a:pt x="9133" y="315"/>
                    <a:pt x="9478" y="88"/>
                  </a:cubicBezTo>
                  <a:cubicBezTo>
                    <a:pt x="9520" y="67"/>
                    <a:pt x="9497" y="1"/>
                    <a:pt x="945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2"/>
            <p:cNvSpPr/>
            <p:nvPr/>
          </p:nvSpPr>
          <p:spPr>
            <a:xfrm>
              <a:off x="3439100" y="2610475"/>
              <a:ext cx="11175" cy="155800"/>
            </a:xfrm>
            <a:custGeom>
              <a:avLst/>
              <a:gdLst/>
              <a:ahLst/>
              <a:cxnLst/>
              <a:rect l="l" t="t" r="r" b="b"/>
              <a:pathLst>
                <a:path w="447" h="6232" extrusionOk="0">
                  <a:moveTo>
                    <a:pt x="121" y="1"/>
                  </a:moveTo>
                  <a:cubicBezTo>
                    <a:pt x="73" y="1"/>
                    <a:pt x="25" y="32"/>
                    <a:pt x="25" y="88"/>
                  </a:cubicBezTo>
                  <a:cubicBezTo>
                    <a:pt x="1" y="1278"/>
                    <a:pt x="72" y="2469"/>
                    <a:pt x="96" y="3660"/>
                  </a:cubicBezTo>
                  <a:cubicBezTo>
                    <a:pt x="156" y="4505"/>
                    <a:pt x="108" y="5374"/>
                    <a:pt x="275" y="6207"/>
                  </a:cubicBezTo>
                  <a:cubicBezTo>
                    <a:pt x="291" y="6224"/>
                    <a:pt x="312" y="6231"/>
                    <a:pt x="333" y="6231"/>
                  </a:cubicBezTo>
                  <a:cubicBezTo>
                    <a:pt x="389" y="6231"/>
                    <a:pt x="447" y="6181"/>
                    <a:pt x="429" y="6112"/>
                  </a:cubicBezTo>
                  <a:cubicBezTo>
                    <a:pt x="263" y="4433"/>
                    <a:pt x="263" y="2731"/>
                    <a:pt x="203" y="1040"/>
                  </a:cubicBezTo>
                  <a:cubicBezTo>
                    <a:pt x="191" y="707"/>
                    <a:pt x="215" y="385"/>
                    <a:pt x="203" y="52"/>
                  </a:cubicBezTo>
                  <a:cubicBezTo>
                    <a:pt x="188" y="17"/>
                    <a:pt x="155" y="1"/>
                    <a:pt x="12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2"/>
            <p:cNvSpPr/>
            <p:nvPr/>
          </p:nvSpPr>
          <p:spPr>
            <a:xfrm>
              <a:off x="3498050" y="2620550"/>
              <a:ext cx="23450" cy="172225"/>
            </a:xfrm>
            <a:custGeom>
              <a:avLst/>
              <a:gdLst/>
              <a:ahLst/>
              <a:cxnLst/>
              <a:rect l="l" t="t" r="r" b="b"/>
              <a:pathLst>
                <a:path w="938" h="6889" extrusionOk="0">
                  <a:moveTo>
                    <a:pt x="96" y="0"/>
                  </a:moveTo>
                  <a:cubicBezTo>
                    <a:pt x="48" y="0"/>
                    <a:pt x="0" y="30"/>
                    <a:pt x="0" y="89"/>
                  </a:cubicBezTo>
                  <a:cubicBezTo>
                    <a:pt x="262" y="2340"/>
                    <a:pt x="500" y="4626"/>
                    <a:pt x="762" y="6805"/>
                  </a:cubicBezTo>
                  <a:cubicBezTo>
                    <a:pt x="762" y="6805"/>
                    <a:pt x="774" y="6864"/>
                    <a:pt x="822" y="6876"/>
                  </a:cubicBezTo>
                  <a:cubicBezTo>
                    <a:pt x="833" y="6885"/>
                    <a:pt x="846" y="6888"/>
                    <a:pt x="859" y="6888"/>
                  </a:cubicBezTo>
                  <a:cubicBezTo>
                    <a:pt x="899" y="6888"/>
                    <a:pt x="938" y="6850"/>
                    <a:pt x="929" y="6805"/>
                  </a:cubicBezTo>
                  <a:cubicBezTo>
                    <a:pt x="774" y="5114"/>
                    <a:pt x="560" y="3435"/>
                    <a:pt x="381" y="1756"/>
                  </a:cubicBezTo>
                  <a:cubicBezTo>
                    <a:pt x="322" y="1209"/>
                    <a:pt x="250" y="649"/>
                    <a:pt x="191" y="89"/>
                  </a:cubicBezTo>
                  <a:cubicBezTo>
                    <a:pt x="191" y="30"/>
                    <a:pt x="143" y="0"/>
                    <a:pt x="9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2"/>
            <p:cNvSpPr/>
            <p:nvPr/>
          </p:nvSpPr>
          <p:spPr>
            <a:xfrm>
              <a:off x="4308275" y="2321300"/>
              <a:ext cx="6850" cy="48550"/>
            </a:xfrm>
            <a:custGeom>
              <a:avLst/>
              <a:gdLst/>
              <a:ahLst/>
              <a:cxnLst/>
              <a:rect l="l" t="t" r="r" b="b"/>
              <a:pathLst>
                <a:path w="274" h="1942" extrusionOk="0">
                  <a:moveTo>
                    <a:pt x="85" y="1"/>
                  </a:moveTo>
                  <a:cubicBezTo>
                    <a:pt x="45" y="1"/>
                    <a:pt x="0" y="33"/>
                    <a:pt x="0" y="82"/>
                  </a:cubicBezTo>
                  <a:cubicBezTo>
                    <a:pt x="72" y="677"/>
                    <a:pt x="119" y="1272"/>
                    <a:pt x="107" y="1868"/>
                  </a:cubicBezTo>
                  <a:cubicBezTo>
                    <a:pt x="107" y="1909"/>
                    <a:pt x="143" y="1941"/>
                    <a:pt x="184" y="1941"/>
                  </a:cubicBezTo>
                  <a:cubicBezTo>
                    <a:pt x="190" y="1941"/>
                    <a:pt x="196" y="1941"/>
                    <a:pt x="202" y="1939"/>
                  </a:cubicBezTo>
                  <a:cubicBezTo>
                    <a:pt x="250" y="1927"/>
                    <a:pt x="262" y="1868"/>
                    <a:pt x="250" y="1832"/>
                  </a:cubicBezTo>
                  <a:cubicBezTo>
                    <a:pt x="274" y="1368"/>
                    <a:pt x="250" y="891"/>
                    <a:pt x="202" y="439"/>
                  </a:cubicBezTo>
                  <a:cubicBezTo>
                    <a:pt x="167" y="296"/>
                    <a:pt x="191" y="141"/>
                    <a:pt x="131" y="22"/>
                  </a:cubicBezTo>
                  <a:cubicBezTo>
                    <a:pt x="120" y="7"/>
                    <a:pt x="103" y="1"/>
                    <a:pt x="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2"/>
            <p:cNvSpPr/>
            <p:nvPr/>
          </p:nvSpPr>
          <p:spPr>
            <a:xfrm>
              <a:off x="4380900" y="2238300"/>
              <a:ext cx="36025" cy="449975"/>
            </a:xfrm>
            <a:custGeom>
              <a:avLst/>
              <a:gdLst/>
              <a:ahLst/>
              <a:cxnLst/>
              <a:rect l="l" t="t" r="r" b="b"/>
              <a:pathLst>
                <a:path w="1441" h="17999" extrusionOk="0">
                  <a:moveTo>
                    <a:pt x="392" y="1"/>
                  </a:moveTo>
                  <a:cubicBezTo>
                    <a:pt x="323" y="1"/>
                    <a:pt x="258" y="69"/>
                    <a:pt x="286" y="151"/>
                  </a:cubicBezTo>
                  <a:cubicBezTo>
                    <a:pt x="488" y="1723"/>
                    <a:pt x="846" y="3140"/>
                    <a:pt x="893" y="4688"/>
                  </a:cubicBezTo>
                  <a:cubicBezTo>
                    <a:pt x="977" y="5795"/>
                    <a:pt x="1167" y="6902"/>
                    <a:pt x="1143" y="8021"/>
                  </a:cubicBezTo>
                  <a:cubicBezTo>
                    <a:pt x="1119" y="9474"/>
                    <a:pt x="869" y="10915"/>
                    <a:pt x="774" y="12367"/>
                  </a:cubicBezTo>
                  <a:cubicBezTo>
                    <a:pt x="667" y="13332"/>
                    <a:pt x="548" y="14260"/>
                    <a:pt x="429" y="15201"/>
                  </a:cubicBezTo>
                  <a:cubicBezTo>
                    <a:pt x="310" y="15844"/>
                    <a:pt x="155" y="16499"/>
                    <a:pt x="84" y="17130"/>
                  </a:cubicBezTo>
                  <a:cubicBezTo>
                    <a:pt x="48" y="17404"/>
                    <a:pt x="0" y="17677"/>
                    <a:pt x="36" y="17951"/>
                  </a:cubicBezTo>
                  <a:cubicBezTo>
                    <a:pt x="48" y="17975"/>
                    <a:pt x="72" y="17999"/>
                    <a:pt x="95" y="17999"/>
                  </a:cubicBezTo>
                  <a:cubicBezTo>
                    <a:pt x="131" y="17999"/>
                    <a:pt x="167" y="17963"/>
                    <a:pt x="167" y="17927"/>
                  </a:cubicBezTo>
                  <a:cubicBezTo>
                    <a:pt x="167" y="17749"/>
                    <a:pt x="179" y="17582"/>
                    <a:pt x="215" y="17415"/>
                  </a:cubicBezTo>
                  <a:cubicBezTo>
                    <a:pt x="357" y="16439"/>
                    <a:pt x="619" y="15487"/>
                    <a:pt x="738" y="14498"/>
                  </a:cubicBezTo>
                  <a:cubicBezTo>
                    <a:pt x="1000" y="12629"/>
                    <a:pt x="1203" y="10557"/>
                    <a:pt x="1358" y="8581"/>
                  </a:cubicBezTo>
                  <a:cubicBezTo>
                    <a:pt x="1441" y="7093"/>
                    <a:pt x="1191" y="5628"/>
                    <a:pt x="1107" y="4164"/>
                  </a:cubicBezTo>
                  <a:cubicBezTo>
                    <a:pt x="1060" y="3152"/>
                    <a:pt x="834" y="2164"/>
                    <a:pt x="667" y="1175"/>
                  </a:cubicBezTo>
                  <a:cubicBezTo>
                    <a:pt x="619" y="806"/>
                    <a:pt x="560" y="449"/>
                    <a:pt x="500" y="80"/>
                  </a:cubicBezTo>
                  <a:cubicBezTo>
                    <a:pt x="500" y="56"/>
                    <a:pt x="476" y="32"/>
                    <a:pt x="453" y="20"/>
                  </a:cubicBezTo>
                  <a:cubicBezTo>
                    <a:pt x="433" y="7"/>
                    <a:pt x="412" y="1"/>
                    <a:pt x="39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2"/>
            <p:cNvSpPr/>
            <p:nvPr/>
          </p:nvSpPr>
          <p:spPr>
            <a:xfrm>
              <a:off x="4238325" y="2591325"/>
              <a:ext cx="26800" cy="145450"/>
            </a:xfrm>
            <a:custGeom>
              <a:avLst/>
              <a:gdLst/>
              <a:ahLst/>
              <a:cxnLst/>
              <a:rect l="l" t="t" r="r" b="b"/>
              <a:pathLst>
                <a:path w="1072" h="5818" extrusionOk="0">
                  <a:moveTo>
                    <a:pt x="938" y="0"/>
                  </a:moveTo>
                  <a:cubicBezTo>
                    <a:pt x="892" y="0"/>
                    <a:pt x="847" y="27"/>
                    <a:pt x="834" y="80"/>
                  </a:cubicBezTo>
                  <a:cubicBezTo>
                    <a:pt x="500" y="1985"/>
                    <a:pt x="191" y="3925"/>
                    <a:pt x="0" y="5771"/>
                  </a:cubicBezTo>
                  <a:cubicBezTo>
                    <a:pt x="21" y="5803"/>
                    <a:pt x="59" y="5818"/>
                    <a:pt x="95" y="5818"/>
                  </a:cubicBezTo>
                  <a:cubicBezTo>
                    <a:pt x="140" y="5818"/>
                    <a:pt x="184" y="5794"/>
                    <a:pt x="191" y="5747"/>
                  </a:cubicBezTo>
                  <a:cubicBezTo>
                    <a:pt x="441" y="3961"/>
                    <a:pt x="655" y="2259"/>
                    <a:pt x="988" y="449"/>
                  </a:cubicBezTo>
                  <a:cubicBezTo>
                    <a:pt x="1000" y="318"/>
                    <a:pt x="1072" y="187"/>
                    <a:pt x="1036" y="56"/>
                  </a:cubicBezTo>
                  <a:cubicBezTo>
                    <a:pt x="1015" y="18"/>
                    <a:pt x="976" y="0"/>
                    <a:pt x="93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2"/>
            <p:cNvSpPr/>
            <p:nvPr/>
          </p:nvSpPr>
          <p:spPr>
            <a:xfrm>
              <a:off x="3998700" y="2264825"/>
              <a:ext cx="61350" cy="60025"/>
            </a:xfrm>
            <a:custGeom>
              <a:avLst/>
              <a:gdLst/>
              <a:ahLst/>
              <a:cxnLst/>
              <a:rect l="l" t="t" r="r" b="b"/>
              <a:pathLst>
                <a:path w="2454" h="2401" extrusionOk="0">
                  <a:moveTo>
                    <a:pt x="2348" y="1"/>
                  </a:moveTo>
                  <a:cubicBezTo>
                    <a:pt x="2332" y="1"/>
                    <a:pt x="2314" y="3"/>
                    <a:pt x="2298" y="7"/>
                  </a:cubicBezTo>
                  <a:cubicBezTo>
                    <a:pt x="2227" y="31"/>
                    <a:pt x="2132" y="114"/>
                    <a:pt x="2120" y="126"/>
                  </a:cubicBezTo>
                  <a:cubicBezTo>
                    <a:pt x="2084" y="150"/>
                    <a:pt x="2060" y="174"/>
                    <a:pt x="2025" y="186"/>
                  </a:cubicBezTo>
                  <a:cubicBezTo>
                    <a:pt x="1894" y="269"/>
                    <a:pt x="1751" y="341"/>
                    <a:pt x="1632" y="388"/>
                  </a:cubicBezTo>
                  <a:cubicBezTo>
                    <a:pt x="1596" y="400"/>
                    <a:pt x="1560" y="400"/>
                    <a:pt x="1525" y="412"/>
                  </a:cubicBezTo>
                  <a:cubicBezTo>
                    <a:pt x="1370" y="317"/>
                    <a:pt x="1191" y="257"/>
                    <a:pt x="1013" y="257"/>
                  </a:cubicBezTo>
                  <a:cubicBezTo>
                    <a:pt x="453" y="257"/>
                    <a:pt x="1" y="733"/>
                    <a:pt x="1" y="1329"/>
                  </a:cubicBezTo>
                  <a:cubicBezTo>
                    <a:pt x="1" y="1924"/>
                    <a:pt x="453" y="2400"/>
                    <a:pt x="1013" y="2400"/>
                  </a:cubicBezTo>
                  <a:cubicBezTo>
                    <a:pt x="1560" y="2400"/>
                    <a:pt x="2013" y="1924"/>
                    <a:pt x="2013" y="1329"/>
                  </a:cubicBezTo>
                  <a:cubicBezTo>
                    <a:pt x="2013" y="1150"/>
                    <a:pt x="1977" y="995"/>
                    <a:pt x="1906" y="853"/>
                  </a:cubicBezTo>
                  <a:cubicBezTo>
                    <a:pt x="1929" y="841"/>
                    <a:pt x="1953" y="817"/>
                    <a:pt x="1965" y="805"/>
                  </a:cubicBezTo>
                  <a:cubicBezTo>
                    <a:pt x="2084" y="722"/>
                    <a:pt x="2215" y="543"/>
                    <a:pt x="2251" y="483"/>
                  </a:cubicBezTo>
                  <a:cubicBezTo>
                    <a:pt x="2322" y="400"/>
                    <a:pt x="2429" y="269"/>
                    <a:pt x="2441" y="138"/>
                  </a:cubicBezTo>
                  <a:cubicBezTo>
                    <a:pt x="2453" y="138"/>
                    <a:pt x="2453" y="67"/>
                    <a:pt x="2429" y="43"/>
                  </a:cubicBezTo>
                  <a:cubicBezTo>
                    <a:pt x="2414" y="11"/>
                    <a:pt x="2382" y="1"/>
                    <a:pt x="234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2"/>
            <p:cNvSpPr/>
            <p:nvPr/>
          </p:nvSpPr>
          <p:spPr>
            <a:xfrm>
              <a:off x="3671575" y="2236300"/>
              <a:ext cx="57175" cy="66100"/>
            </a:xfrm>
            <a:custGeom>
              <a:avLst/>
              <a:gdLst/>
              <a:ahLst/>
              <a:cxnLst/>
              <a:rect l="l" t="t" r="r" b="b"/>
              <a:pathLst>
                <a:path w="2287" h="2644" extrusionOk="0">
                  <a:moveTo>
                    <a:pt x="116" y="0"/>
                  </a:moveTo>
                  <a:cubicBezTo>
                    <a:pt x="91" y="0"/>
                    <a:pt x="68" y="9"/>
                    <a:pt x="48" y="29"/>
                  </a:cubicBezTo>
                  <a:cubicBezTo>
                    <a:pt x="15" y="51"/>
                    <a:pt x="3" y="114"/>
                    <a:pt x="10" y="114"/>
                  </a:cubicBezTo>
                  <a:cubicBezTo>
                    <a:pt x="11" y="114"/>
                    <a:pt x="12" y="113"/>
                    <a:pt x="13" y="112"/>
                  </a:cubicBezTo>
                  <a:lnTo>
                    <a:pt x="13" y="112"/>
                  </a:lnTo>
                  <a:cubicBezTo>
                    <a:pt x="1" y="243"/>
                    <a:pt x="72" y="398"/>
                    <a:pt x="132" y="493"/>
                  </a:cubicBezTo>
                  <a:cubicBezTo>
                    <a:pt x="155" y="553"/>
                    <a:pt x="251" y="755"/>
                    <a:pt x="346" y="862"/>
                  </a:cubicBezTo>
                  <a:cubicBezTo>
                    <a:pt x="358" y="886"/>
                    <a:pt x="382" y="898"/>
                    <a:pt x="394" y="922"/>
                  </a:cubicBezTo>
                  <a:cubicBezTo>
                    <a:pt x="298" y="1053"/>
                    <a:pt x="227" y="1196"/>
                    <a:pt x="191" y="1362"/>
                  </a:cubicBezTo>
                  <a:cubicBezTo>
                    <a:pt x="60" y="1946"/>
                    <a:pt x="405" y="2505"/>
                    <a:pt x="953" y="2625"/>
                  </a:cubicBezTo>
                  <a:cubicBezTo>
                    <a:pt x="1017" y="2637"/>
                    <a:pt x="1080" y="2643"/>
                    <a:pt x="1143" y="2643"/>
                  </a:cubicBezTo>
                  <a:cubicBezTo>
                    <a:pt x="1622" y="2643"/>
                    <a:pt x="2062" y="2295"/>
                    <a:pt x="2168" y="1779"/>
                  </a:cubicBezTo>
                  <a:cubicBezTo>
                    <a:pt x="2287" y="1196"/>
                    <a:pt x="1941" y="636"/>
                    <a:pt x="1394" y="529"/>
                  </a:cubicBezTo>
                  <a:cubicBezTo>
                    <a:pt x="1328" y="512"/>
                    <a:pt x="1261" y="504"/>
                    <a:pt x="1194" y="504"/>
                  </a:cubicBezTo>
                  <a:cubicBezTo>
                    <a:pt x="1078" y="504"/>
                    <a:pt x="963" y="527"/>
                    <a:pt x="858" y="565"/>
                  </a:cubicBezTo>
                  <a:cubicBezTo>
                    <a:pt x="822" y="553"/>
                    <a:pt x="786" y="541"/>
                    <a:pt x="763" y="517"/>
                  </a:cubicBezTo>
                  <a:cubicBezTo>
                    <a:pt x="644" y="458"/>
                    <a:pt x="524" y="362"/>
                    <a:pt x="405" y="255"/>
                  </a:cubicBezTo>
                  <a:cubicBezTo>
                    <a:pt x="382" y="219"/>
                    <a:pt x="358" y="208"/>
                    <a:pt x="334" y="172"/>
                  </a:cubicBezTo>
                  <a:cubicBezTo>
                    <a:pt x="322" y="160"/>
                    <a:pt x="251" y="53"/>
                    <a:pt x="179" y="17"/>
                  </a:cubicBezTo>
                  <a:cubicBezTo>
                    <a:pt x="158" y="6"/>
                    <a:pt x="136" y="0"/>
                    <a:pt x="11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2"/>
            <p:cNvSpPr/>
            <p:nvPr/>
          </p:nvSpPr>
          <p:spPr>
            <a:xfrm>
              <a:off x="4127600" y="2678425"/>
              <a:ext cx="7750" cy="6000"/>
            </a:xfrm>
            <a:custGeom>
              <a:avLst/>
              <a:gdLst/>
              <a:ahLst/>
              <a:cxnLst/>
              <a:rect l="l" t="t" r="r" b="b"/>
              <a:pathLst>
                <a:path w="310" h="240" extrusionOk="0">
                  <a:moveTo>
                    <a:pt x="155" y="1"/>
                  </a:moveTo>
                  <a:cubicBezTo>
                    <a:pt x="4" y="1"/>
                    <a:pt x="0" y="239"/>
                    <a:pt x="144" y="239"/>
                  </a:cubicBezTo>
                  <a:cubicBezTo>
                    <a:pt x="148" y="239"/>
                    <a:pt x="151" y="239"/>
                    <a:pt x="155" y="239"/>
                  </a:cubicBezTo>
                  <a:cubicBezTo>
                    <a:pt x="158" y="239"/>
                    <a:pt x="162" y="239"/>
                    <a:pt x="165" y="239"/>
                  </a:cubicBezTo>
                  <a:cubicBezTo>
                    <a:pt x="309" y="239"/>
                    <a:pt x="306" y="1"/>
                    <a:pt x="155" y="1"/>
                  </a:cubicBezTo>
                  <a:close/>
                </a:path>
              </a:pathLst>
            </a:custGeom>
            <a:solidFill>
              <a:srgbClr val="FFA8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2"/>
            <p:cNvSpPr/>
            <p:nvPr/>
          </p:nvSpPr>
          <p:spPr>
            <a:xfrm>
              <a:off x="3807550" y="2155075"/>
              <a:ext cx="349825" cy="243600"/>
            </a:xfrm>
            <a:custGeom>
              <a:avLst/>
              <a:gdLst/>
              <a:ahLst/>
              <a:cxnLst/>
              <a:rect l="l" t="t" r="r" b="b"/>
              <a:pathLst>
                <a:path w="13993" h="9744" extrusionOk="0">
                  <a:moveTo>
                    <a:pt x="10421" y="551"/>
                  </a:moveTo>
                  <a:lnTo>
                    <a:pt x="10421" y="551"/>
                  </a:lnTo>
                  <a:cubicBezTo>
                    <a:pt x="10683" y="647"/>
                    <a:pt x="10957" y="790"/>
                    <a:pt x="11230" y="980"/>
                  </a:cubicBezTo>
                  <a:cubicBezTo>
                    <a:pt x="11909" y="1421"/>
                    <a:pt x="12778" y="2599"/>
                    <a:pt x="13064" y="3242"/>
                  </a:cubicBezTo>
                  <a:cubicBezTo>
                    <a:pt x="13624" y="4611"/>
                    <a:pt x="13469" y="5778"/>
                    <a:pt x="12862" y="6897"/>
                  </a:cubicBezTo>
                  <a:cubicBezTo>
                    <a:pt x="12111" y="8195"/>
                    <a:pt x="11171" y="8969"/>
                    <a:pt x="9575" y="9172"/>
                  </a:cubicBezTo>
                  <a:cubicBezTo>
                    <a:pt x="9396" y="9181"/>
                    <a:pt x="8886" y="9266"/>
                    <a:pt x="8507" y="9266"/>
                  </a:cubicBezTo>
                  <a:cubicBezTo>
                    <a:pt x="8432" y="9266"/>
                    <a:pt x="8362" y="9263"/>
                    <a:pt x="8301" y="9255"/>
                  </a:cubicBezTo>
                  <a:cubicBezTo>
                    <a:pt x="8298" y="9257"/>
                    <a:pt x="8292" y="9259"/>
                    <a:pt x="8282" y="9259"/>
                  </a:cubicBezTo>
                  <a:cubicBezTo>
                    <a:pt x="8156" y="9259"/>
                    <a:pt x="7509" y="9046"/>
                    <a:pt x="7266" y="8957"/>
                  </a:cubicBezTo>
                  <a:cubicBezTo>
                    <a:pt x="6349" y="8683"/>
                    <a:pt x="5039" y="7469"/>
                    <a:pt x="4741" y="6243"/>
                  </a:cubicBezTo>
                  <a:cubicBezTo>
                    <a:pt x="4087" y="3945"/>
                    <a:pt x="5420" y="1456"/>
                    <a:pt x="7468" y="813"/>
                  </a:cubicBezTo>
                  <a:cubicBezTo>
                    <a:pt x="8016" y="623"/>
                    <a:pt x="8349" y="587"/>
                    <a:pt x="8909" y="575"/>
                  </a:cubicBezTo>
                  <a:cubicBezTo>
                    <a:pt x="8932" y="571"/>
                    <a:pt x="8958" y="569"/>
                    <a:pt x="8984" y="569"/>
                  </a:cubicBezTo>
                  <a:cubicBezTo>
                    <a:pt x="9061" y="569"/>
                    <a:pt x="9149" y="582"/>
                    <a:pt x="9232" y="582"/>
                  </a:cubicBezTo>
                  <a:cubicBezTo>
                    <a:pt x="9281" y="582"/>
                    <a:pt x="9329" y="578"/>
                    <a:pt x="9373" y="563"/>
                  </a:cubicBezTo>
                  <a:cubicBezTo>
                    <a:pt x="9385" y="599"/>
                    <a:pt x="9611" y="575"/>
                    <a:pt x="9623" y="599"/>
                  </a:cubicBezTo>
                  <a:cubicBezTo>
                    <a:pt x="9814" y="635"/>
                    <a:pt x="9992" y="671"/>
                    <a:pt x="10171" y="730"/>
                  </a:cubicBezTo>
                  <a:cubicBezTo>
                    <a:pt x="10325" y="778"/>
                    <a:pt x="10695" y="980"/>
                    <a:pt x="10921" y="1147"/>
                  </a:cubicBezTo>
                  <a:cubicBezTo>
                    <a:pt x="10984" y="1178"/>
                    <a:pt x="11028" y="1246"/>
                    <a:pt x="11094" y="1246"/>
                  </a:cubicBezTo>
                  <a:cubicBezTo>
                    <a:pt x="11103" y="1246"/>
                    <a:pt x="11113" y="1245"/>
                    <a:pt x="11123" y="1242"/>
                  </a:cubicBezTo>
                  <a:cubicBezTo>
                    <a:pt x="11195" y="1230"/>
                    <a:pt x="11230" y="1111"/>
                    <a:pt x="11171" y="1063"/>
                  </a:cubicBezTo>
                  <a:cubicBezTo>
                    <a:pt x="10933" y="861"/>
                    <a:pt x="10683" y="694"/>
                    <a:pt x="10421" y="551"/>
                  </a:cubicBezTo>
                  <a:close/>
                  <a:moveTo>
                    <a:pt x="9400" y="0"/>
                  </a:moveTo>
                  <a:cubicBezTo>
                    <a:pt x="8967" y="0"/>
                    <a:pt x="8528" y="69"/>
                    <a:pt x="8099" y="206"/>
                  </a:cubicBezTo>
                  <a:cubicBezTo>
                    <a:pt x="7992" y="242"/>
                    <a:pt x="7813" y="266"/>
                    <a:pt x="7718" y="325"/>
                  </a:cubicBezTo>
                  <a:cubicBezTo>
                    <a:pt x="7516" y="373"/>
                    <a:pt x="7301" y="432"/>
                    <a:pt x="7099" y="516"/>
                  </a:cubicBezTo>
                  <a:cubicBezTo>
                    <a:pt x="5801" y="1004"/>
                    <a:pt x="4825" y="2135"/>
                    <a:pt x="4372" y="3433"/>
                  </a:cubicBezTo>
                  <a:cubicBezTo>
                    <a:pt x="4241" y="3338"/>
                    <a:pt x="4122" y="3242"/>
                    <a:pt x="3979" y="3159"/>
                  </a:cubicBezTo>
                  <a:cubicBezTo>
                    <a:pt x="3491" y="2884"/>
                    <a:pt x="2943" y="2763"/>
                    <a:pt x="2390" y="2763"/>
                  </a:cubicBezTo>
                  <a:cubicBezTo>
                    <a:pt x="1865" y="2763"/>
                    <a:pt x="1335" y="2872"/>
                    <a:pt x="848" y="3064"/>
                  </a:cubicBezTo>
                  <a:cubicBezTo>
                    <a:pt x="586" y="3207"/>
                    <a:pt x="241" y="3361"/>
                    <a:pt x="62" y="3588"/>
                  </a:cubicBezTo>
                  <a:cubicBezTo>
                    <a:pt x="1" y="3701"/>
                    <a:pt x="107" y="3815"/>
                    <a:pt x="215" y="3815"/>
                  </a:cubicBezTo>
                  <a:cubicBezTo>
                    <a:pt x="254" y="3815"/>
                    <a:pt x="293" y="3801"/>
                    <a:pt x="324" y="3766"/>
                  </a:cubicBezTo>
                  <a:cubicBezTo>
                    <a:pt x="818" y="3398"/>
                    <a:pt x="1554" y="3182"/>
                    <a:pt x="2266" y="3182"/>
                  </a:cubicBezTo>
                  <a:cubicBezTo>
                    <a:pt x="2566" y="3182"/>
                    <a:pt x="2862" y="3221"/>
                    <a:pt x="3134" y="3302"/>
                  </a:cubicBezTo>
                  <a:cubicBezTo>
                    <a:pt x="3444" y="3409"/>
                    <a:pt x="3551" y="3433"/>
                    <a:pt x="3872" y="3635"/>
                  </a:cubicBezTo>
                  <a:cubicBezTo>
                    <a:pt x="3991" y="3730"/>
                    <a:pt x="4241" y="3909"/>
                    <a:pt x="4241" y="3909"/>
                  </a:cubicBezTo>
                  <a:cubicBezTo>
                    <a:pt x="4218" y="3980"/>
                    <a:pt x="4206" y="4052"/>
                    <a:pt x="4182" y="4135"/>
                  </a:cubicBezTo>
                  <a:cubicBezTo>
                    <a:pt x="3932" y="5743"/>
                    <a:pt x="4372" y="7409"/>
                    <a:pt x="5813" y="8624"/>
                  </a:cubicBezTo>
                  <a:cubicBezTo>
                    <a:pt x="6254" y="9041"/>
                    <a:pt x="6730" y="9255"/>
                    <a:pt x="7158" y="9422"/>
                  </a:cubicBezTo>
                  <a:cubicBezTo>
                    <a:pt x="7563" y="9564"/>
                    <a:pt x="7980" y="9719"/>
                    <a:pt x="8420" y="9743"/>
                  </a:cubicBezTo>
                  <a:cubicBezTo>
                    <a:pt x="9504" y="9719"/>
                    <a:pt x="10635" y="9576"/>
                    <a:pt x="11576" y="8993"/>
                  </a:cubicBezTo>
                  <a:cubicBezTo>
                    <a:pt x="12623" y="8338"/>
                    <a:pt x="13338" y="7255"/>
                    <a:pt x="13719" y="6100"/>
                  </a:cubicBezTo>
                  <a:cubicBezTo>
                    <a:pt x="13993" y="5254"/>
                    <a:pt x="13933" y="4338"/>
                    <a:pt x="13659" y="3492"/>
                  </a:cubicBezTo>
                  <a:cubicBezTo>
                    <a:pt x="13421" y="2659"/>
                    <a:pt x="12873" y="1980"/>
                    <a:pt x="12326" y="1337"/>
                  </a:cubicBezTo>
                  <a:cubicBezTo>
                    <a:pt x="11573" y="447"/>
                    <a:pt x="10506" y="0"/>
                    <a:pt x="9400"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2"/>
            <p:cNvSpPr/>
            <p:nvPr/>
          </p:nvSpPr>
          <p:spPr>
            <a:xfrm>
              <a:off x="3573650" y="2148125"/>
              <a:ext cx="238750" cy="230700"/>
            </a:xfrm>
            <a:custGeom>
              <a:avLst/>
              <a:gdLst/>
              <a:ahLst/>
              <a:cxnLst/>
              <a:rect l="l" t="t" r="r" b="b"/>
              <a:pathLst>
                <a:path w="9550" h="9228" extrusionOk="0">
                  <a:moveTo>
                    <a:pt x="5110" y="480"/>
                  </a:moveTo>
                  <a:cubicBezTo>
                    <a:pt x="5168" y="480"/>
                    <a:pt x="5228" y="481"/>
                    <a:pt x="5287" y="484"/>
                  </a:cubicBezTo>
                  <a:cubicBezTo>
                    <a:pt x="6335" y="484"/>
                    <a:pt x="7489" y="1103"/>
                    <a:pt x="7942" y="1508"/>
                  </a:cubicBezTo>
                  <a:cubicBezTo>
                    <a:pt x="8299" y="1841"/>
                    <a:pt x="8323" y="1937"/>
                    <a:pt x="8621" y="2294"/>
                  </a:cubicBezTo>
                  <a:lnTo>
                    <a:pt x="8609" y="2294"/>
                  </a:lnTo>
                  <a:cubicBezTo>
                    <a:pt x="8585" y="2473"/>
                    <a:pt x="8644" y="2449"/>
                    <a:pt x="8656" y="2508"/>
                  </a:cubicBezTo>
                  <a:cubicBezTo>
                    <a:pt x="8918" y="3032"/>
                    <a:pt x="9049" y="3627"/>
                    <a:pt x="8954" y="4378"/>
                  </a:cubicBezTo>
                  <a:cubicBezTo>
                    <a:pt x="8906" y="4711"/>
                    <a:pt x="8656" y="5854"/>
                    <a:pt x="8430" y="6199"/>
                  </a:cubicBezTo>
                  <a:cubicBezTo>
                    <a:pt x="8013" y="6925"/>
                    <a:pt x="7644" y="7378"/>
                    <a:pt x="6989" y="7949"/>
                  </a:cubicBezTo>
                  <a:cubicBezTo>
                    <a:pt x="6397" y="8403"/>
                    <a:pt x="5353" y="8741"/>
                    <a:pt x="4442" y="8741"/>
                  </a:cubicBezTo>
                  <a:cubicBezTo>
                    <a:pt x="4180" y="8741"/>
                    <a:pt x="3929" y="8713"/>
                    <a:pt x="3703" y="8652"/>
                  </a:cubicBezTo>
                  <a:cubicBezTo>
                    <a:pt x="2929" y="8438"/>
                    <a:pt x="2179" y="7890"/>
                    <a:pt x="1584" y="7318"/>
                  </a:cubicBezTo>
                  <a:cubicBezTo>
                    <a:pt x="1370" y="7116"/>
                    <a:pt x="1036" y="6497"/>
                    <a:pt x="941" y="6259"/>
                  </a:cubicBezTo>
                  <a:cubicBezTo>
                    <a:pt x="381" y="4675"/>
                    <a:pt x="941" y="2949"/>
                    <a:pt x="2096" y="1770"/>
                  </a:cubicBezTo>
                  <a:cubicBezTo>
                    <a:pt x="2911" y="1012"/>
                    <a:pt x="3983" y="480"/>
                    <a:pt x="5110" y="480"/>
                  </a:cubicBezTo>
                  <a:close/>
                  <a:moveTo>
                    <a:pt x="5038" y="0"/>
                  </a:moveTo>
                  <a:cubicBezTo>
                    <a:pt x="4742" y="0"/>
                    <a:pt x="4454" y="32"/>
                    <a:pt x="4191" y="103"/>
                  </a:cubicBezTo>
                  <a:cubicBezTo>
                    <a:pt x="3144" y="365"/>
                    <a:pt x="2132" y="925"/>
                    <a:pt x="1441" y="1770"/>
                  </a:cubicBezTo>
                  <a:cubicBezTo>
                    <a:pt x="489" y="2913"/>
                    <a:pt x="0" y="4473"/>
                    <a:pt x="346" y="5949"/>
                  </a:cubicBezTo>
                  <a:cubicBezTo>
                    <a:pt x="489" y="6568"/>
                    <a:pt x="798" y="7140"/>
                    <a:pt x="1203" y="7628"/>
                  </a:cubicBezTo>
                  <a:cubicBezTo>
                    <a:pt x="1679" y="8092"/>
                    <a:pt x="2239" y="8521"/>
                    <a:pt x="2834" y="8830"/>
                  </a:cubicBezTo>
                  <a:cubicBezTo>
                    <a:pt x="3349" y="9107"/>
                    <a:pt x="3918" y="9228"/>
                    <a:pt x="4494" y="9228"/>
                  </a:cubicBezTo>
                  <a:cubicBezTo>
                    <a:pt x="5330" y="9228"/>
                    <a:pt x="6180" y="8975"/>
                    <a:pt x="6906" y="8580"/>
                  </a:cubicBezTo>
                  <a:cubicBezTo>
                    <a:pt x="7382" y="8318"/>
                    <a:pt x="7763" y="7914"/>
                    <a:pt x="8109" y="7497"/>
                  </a:cubicBezTo>
                  <a:cubicBezTo>
                    <a:pt x="8442" y="7092"/>
                    <a:pt x="8763" y="6664"/>
                    <a:pt x="8966" y="6175"/>
                  </a:cubicBezTo>
                  <a:cubicBezTo>
                    <a:pt x="9311" y="5294"/>
                    <a:pt x="9549" y="4330"/>
                    <a:pt x="9430" y="3377"/>
                  </a:cubicBezTo>
                  <a:cubicBezTo>
                    <a:pt x="9371" y="2961"/>
                    <a:pt x="9240" y="2508"/>
                    <a:pt x="8990" y="2175"/>
                  </a:cubicBezTo>
                  <a:cubicBezTo>
                    <a:pt x="8954" y="2151"/>
                    <a:pt x="8918" y="2139"/>
                    <a:pt x="8883" y="2127"/>
                  </a:cubicBezTo>
                  <a:cubicBezTo>
                    <a:pt x="8454" y="1520"/>
                    <a:pt x="8132" y="1056"/>
                    <a:pt x="7561" y="698"/>
                  </a:cubicBezTo>
                  <a:cubicBezTo>
                    <a:pt x="7000" y="318"/>
                    <a:pt x="5978" y="0"/>
                    <a:pt x="5038"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7" name="Google Shape;1117;p42"/>
          <p:cNvSpPr/>
          <p:nvPr/>
        </p:nvSpPr>
        <p:spPr>
          <a:xfrm flipH="1">
            <a:off x="3760193" y="343950"/>
            <a:ext cx="3311725" cy="3673869"/>
          </a:xfrm>
          <a:prstGeom prst="wedgeRoundRectCallout">
            <a:avLst>
              <a:gd name="adj1" fmla="val -56556"/>
              <a:gd name="adj2" fmla="val 28266"/>
              <a:gd name="adj3"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US" sz="2400" dirty="0">
                <a:solidFill>
                  <a:srgbClr val="0070C0"/>
                </a:solidFill>
                <a:latin typeface="iCiel Cadena" panose="02000503000000020004" pitchFamily="50" charset="0"/>
                <a:ea typeface="Lilita One"/>
                <a:cs typeface="Lilita One"/>
                <a:sym typeface="Lilita One"/>
              </a:rPr>
              <a:t>Đ</a:t>
            </a:r>
            <a:r>
              <a:rPr lang="en" sz="2400" dirty="0">
                <a:solidFill>
                  <a:srgbClr val="0070C0"/>
                </a:solidFill>
                <a:latin typeface="iCiel Cadena" panose="02000503000000020004" pitchFamily="50" charset="0"/>
                <a:ea typeface="Lilita One"/>
                <a:cs typeface="Lilita One"/>
                <a:sym typeface="Lilita One"/>
              </a:rPr>
              <a:t>ặc điểm của hai loại áo dài cổ truyền của phụ nữ Việt Nam. </a:t>
            </a:r>
            <a:r>
              <a:rPr lang="en-US" sz="2400" dirty="0">
                <a:solidFill>
                  <a:srgbClr val="0070C0"/>
                </a:solidFill>
                <a:latin typeface="iCiel Cadena" panose="02000503000000020004" pitchFamily="50" charset="0"/>
                <a:ea typeface="Lilita One"/>
                <a:cs typeface="Lilita One"/>
                <a:sym typeface="Lilita One"/>
              </a:rPr>
              <a:t>T</a:t>
            </a:r>
            <a:r>
              <a:rPr lang="en" sz="2400" dirty="0">
                <a:solidFill>
                  <a:srgbClr val="0070C0"/>
                </a:solidFill>
                <a:latin typeface="iCiel Cadena" panose="02000503000000020004" pitchFamily="50" charset="0"/>
                <a:ea typeface="Lilita One"/>
                <a:cs typeface="Lilita One"/>
                <a:sym typeface="Lilita One"/>
              </a:rPr>
              <a:t>ừ những năm 30 của thế kỉ XX, chiếc áo dài cổ truyền đã được cải tiến thành chiếc áo dài tân thời.</a:t>
            </a:r>
            <a:endParaRPr sz="2400" dirty="0">
              <a:solidFill>
                <a:srgbClr val="0070C0"/>
              </a:solidFill>
              <a:latin typeface="iCiel Cadena" panose="02000503000000020004" pitchFamily="50" charset="0"/>
              <a:ea typeface="Lilita One"/>
              <a:cs typeface="Lilita One"/>
              <a:sym typeface="Lilita One"/>
            </a:endParaRPr>
          </a:p>
        </p:txBody>
      </p:sp>
      <p:sp>
        <p:nvSpPr>
          <p:cNvPr id="1118" name="Google Shape;1118;p42"/>
          <p:cNvSpPr/>
          <p:nvPr/>
        </p:nvSpPr>
        <p:spPr>
          <a:xfrm>
            <a:off x="1416713" y="613235"/>
            <a:ext cx="1827900" cy="2067000"/>
          </a:xfrm>
          <a:prstGeom prst="wedgeRoundRectCallout">
            <a:avLst>
              <a:gd name="adj1" fmla="val -23328"/>
              <a:gd name="adj2" fmla="val 65224"/>
              <a:gd name="adj3" fmla="val 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chemeClr val="accent1">
                    <a:lumMod val="25000"/>
                  </a:schemeClr>
                </a:solidFill>
                <a:latin typeface="iCiel Cadena" panose="02000503000000020004" pitchFamily="50" charset="0"/>
                <a:ea typeface="Lilita One"/>
                <a:cs typeface="Lilita One"/>
                <a:sym typeface="Lilita One"/>
              </a:rPr>
              <a:t>Đ</a:t>
            </a:r>
            <a:r>
              <a:rPr lang="en" sz="3000" dirty="0">
                <a:solidFill>
                  <a:schemeClr val="accent1">
                    <a:lumMod val="25000"/>
                  </a:schemeClr>
                </a:solidFill>
                <a:latin typeface="iCiel Cadena" panose="02000503000000020004" pitchFamily="50" charset="0"/>
                <a:ea typeface="Lilita One"/>
                <a:cs typeface="Lilita One"/>
                <a:sym typeface="Lilita One"/>
              </a:rPr>
              <a:t>oạn văn kể về điều gì?</a:t>
            </a:r>
            <a:endParaRPr sz="3000" dirty="0">
              <a:solidFill>
                <a:schemeClr val="accent1">
                  <a:lumMod val="25000"/>
                </a:schemeClr>
              </a:solidFill>
              <a:latin typeface="iCiel Cadena" panose="02000503000000020004" pitchFamily="50" charset="0"/>
              <a:ea typeface="Lilita One"/>
              <a:cs typeface="Lilita One"/>
              <a:sym typeface="Lilita One"/>
            </a:endParaRPr>
          </a:p>
        </p:txBody>
      </p:sp>
      <p:grpSp>
        <p:nvGrpSpPr>
          <p:cNvPr id="1129" name="Google Shape;1129;p42"/>
          <p:cNvGrpSpPr/>
          <p:nvPr/>
        </p:nvGrpSpPr>
        <p:grpSpPr>
          <a:xfrm rot="1491108">
            <a:off x="3065519" y="1702534"/>
            <a:ext cx="360134" cy="355147"/>
            <a:chOff x="588850" y="618775"/>
            <a:chExt cx="703975" cy="694225"/>
          </a:xfrm>
        </p:grpSpPr>
        <p:sp>
          <p:nvSpPr>
            <p:cNvPr id="1130" name="Google Shape;1130;p42"/>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2"/>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18"/>
                                        </p:tgtEl>
                                        <p:attrNameLst>
                                          <p:attrName>style.visibility</p:attrName>
                                        </p:attrNameLst>
                                      </p:cBhvr>
                                      <p:to>
                                        <p:strVal val="visible"/>
                                      </p:to>
                                    </p:set>
                                    <p:anim calcmode="lin" valueType="num">
                                      <p:cBhvr>
                                        <p:cTn id="7" dur="500" fill="hold"/>
                                        <p:tgtEl>
                                          <p:spTgt spid="1118"/>
                                        </p:tgtEl>
                                        <p:attrNameLst>
                                          <p:attrName>ppt_w</p:attrName>
                                        </p:attrNameLst>
                                      </p:cBhvr>
                                      <p:tavLst>
                                        <p:tav tm="0">
                                          <p:val>
                                            <p:fltVal val="0"/>
                                          </p:val>
                                        </p:tav>
                                        <p:tav tm="100000">
                                          <p:val>
                                            <p:strVal val="#ppt_w"/>
                                          </p:val>
                                        </p:tav>
                                      </p:tavLst>
                                    </p:anim>
                                    <p:anim calcmode="lin" valueType="num">
                                      <p:cBhvr>
                                        <p:cTn id="8" dur="500" fill="hold"/>
                                        <p:tgtEl>
                                          <p:spTgt spid="1118"/>
                                        </p:tgtEl>
                                        <p:attrNameLst>
                                          <p:attrName>ppt_h</p:attrName>
                                        </p:attrNameLst>
                                      </p:cBhvr>
                                      <p:tavLst>
                                        <p:tav tm="0">
                                          <p:val>
                                            <p:fltVal val="0"/>
                                          </p:val>
                                        </p:tav>
                                        <p:tav tm="100000">
                                          <p:val>
                                            <p:strVal val="#ppt_h"/>
                                          </p:val>
                                        </p:tav>
                                      </p:tavLst>
                                    </p:anim>
                                    <p:animEffect transition="in" filter="fade">
                                      <p:cBhvr>
                                        <p:cTn id="9" dur="500"/>
                                        <p:tgtEl>
                                          <p:spTgt spid="111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17"/>
                                        </p:tgtEl>
                                        <p:attrNameLst>
                                          <p:attrName>style.visibility</p:attrName>
                                        </p:attrNameLst>
                                      </p:cBhvr>
                                      <p:to>
                                        <p:strVal val="visible"/>
                                      </p:to>
                                    </p:set>
                                    <p:animEffect transition="in" filter="barn(inVertical)">
                                      <p:cBhvr>
                                        <p:cTn id="14" dur="500"/>
                                        <p:tgtEl>
                                          <p:spTgt spid="1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 grpId="0" animBg="1"/>
      <p:bldP spid="11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984"/>
        <p:cNvGrpSpPr/>
        <p:nvPr/>
      </p:nvGrpSpPr>
      <p:grpSpPr>
        <a:xfrm>
          <a:off x="0" y="0"/>
          <a:ext cx="0" cy="0"/>
          <a:chOff x="0" y="0"/>
          <a:chExt cx="0" cy="0"/>
        </a:xfrm>
      </p:grpSpPr>
      <p:sp>
        <p:nvSpPr>
          <p:cNvPr id="986" name="Google Shape;986;p41"/>
          <p:cNvSpPr/>
          <p:nvPr/>
        </p:nvSpPr>
        <p:spPr>
          <a:xfrm rot="-2042145">
            <a:off x="7538680" y="461619"/>
            <a:ext cx="1784179" cy="1296140"/>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7" name="Google Shape;987;p41"/>
          <p:cNvGrpSpPr/>
          <p:nvPr/>
        </p:nvGrpSpPr>
        <p:grpSpPr>
          <a:xfrm>
            <a:off x="795788" y="403774"/>
            <a:ext cx="864315" cy="796282"/>
            <a:chOff x="2993703" y="1628567"/>
            <a:chExt cx="864315" cy="796282"/>
          </a:xfrm>
        </p:grpSpPr>
        <p:grpSp>
          <p:nvGrpSpPr>
            <p:cNvPr id="988" name="Google Shape;988;p41"/>
            <p:cNvGrpSpPr/>
            <p:nvPr/>
          </p:nvGrpSpPr>
          <p:grpSpPr>
            <a:xfrm rot="8437699">
              <a:off x="3080968" y="1718501"/>
              <a:ext cx="438022" cy="431912"/>
              <a:chOff x="588850" y="618775"/>
              <a:chExt cx="703975" cy="694225"/>
            </a:xfrm>
          </p:grpSpPr>
          <p:sp>
            <p:nvSpPr>
              <p:cNvPr id="989" name="Google Shape;989;p41"/>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1"/>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1" name="Google Shape;991;p41"/>
            <p:cNvGrpSpPr/>
            <p:nvPr/>
          </p:nvGrpSpPr>
          <p:grpSpPr>
            <a:xfrm rot="7875230">
              <a:off x="3633233" y="1949182"/>
              <a:ext cx="193201" cy="171551"/>
              <a:chOff x="1141700" y="1345000"/>
              <a:chExt cx="193200" cy="171550"/>
            </a:xfrm>
          </p:grpSpPr>
          <p:sp>
            <p:nvSpPr>
              <p:cNvPr id="992" name="Google Shape;992;p41"/>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1"/>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 name="Google Shape;994;p41"/>
            <p:cNvGrpSpPr/>
            <p:nvPr/>
          </p:nvGrpSpPr>
          <p:grpSpPr>
            <a:xfrm rot="7875230">
              <a:off x="3048321" y="2239987"/>
              <a:ext cx="175101" cy="143476"/>
              <a:chOff x="1808250" y="1643825"/>
              <a:chExt cx="175100" cy="143475"/>
            </a:xfrm>
          </p:grpSpPr>
          <p:sp>
            <p:nvSpPr>
              <p:cNvPr id="995" name="Google Shape;995;p41"/>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1"/>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7" name="Google Shape;997;p41"/>
          <p:cNvGrpSpPr/>
          <p:nvPr/>
        </p:nvGrpSpPr>
        <p:grpSpPr>
          <a:xfrm rot="-539198">
            <a:off x="976093" y="2722985"/>
            <a:ext cx="175096" cy="143471"/>
            <a:chOff x="1808250" y="1643825"/>
            <a:chExt cx="175100" cy="143475"/>
          </a:xfrm>
        </p:grpSpPr>
        <p:sp>
          <p:nvSpPr>
            <p:cNvPr id="998" name="Google Shape;998;p41"/>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1"/>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1001;p41"/>
          <p:cNvGrpSpPr/>
          <p:nvPr/>
        </p:nvGrpSpPr>
        <p:grpSpPr>
          <a:xfrm>
            <a:off x="859630" y="2648791"/>
            <a:ext cx="2077689" cy="2494709"/>
            <a:chOff x="1617450" y="1634225"/>
            <a:chExt cx="1094500" cy="1314250"/>
          </a:xfrm>
        </p:grpSpPr>
        <p:sp>
          <p:nvSpPr>
            <p:cNvPr id="1002" name="Google Shape;1002;p41"/>
            <p:cNvSpPr/>
            <p:nvPr/>
          </p:nvSpPr>
          <p:spPr>
            <a:xfrm>
              <a:off x="1682925" y="2600700"/>
              <a:ext cx="1029025" cy="347775"/>
            </a:xfrm>
            <a:custGeom>
              <a:avLst/>
              <a:gdLst/>
              <a:ahLst/>
              <a:cxnLst/>
              <a:rect l="l" t="t" r="r" b="b"/>
              <a:pathLst>
                <a:path w="41161" h="13911" extrusionOk="0">
                  <a:moveTo>
                    <a:pt x="25335" y="0"/>
                  </a:moveTo>
                  <a:cubicBezTo>
                    <a:pt x="24317" y="0"/>
                    <a:pt x="23297" y="153"/>
                    <a:pt x="22289" y="312"/>
                  </a:cubicBezTo>
                  <a:cubicBezTo>
                    <a:pt x="19718" y="729"/>
                    <a:pt x="17146" y="1217"/>
                    <a:pt x="14586" y="1765"/>
                  </a:cubicBezTo>
                  <a:cubicBezTo>
                    <a:pt x="14072" y="1877"/>
                    <a:pt x="13550" y="1996"/>
                    <a:pt x="13494" y="1996"/>
                  </a:cubicBezTo>
                  <a:cubicBezTo>
                    <a:pt x="13479" y="1996"/>
                    <a:pt x="13498" y="1987"/>
                    <a:pt x="13562" y="1967"/>
                  </a:cubicBezTo>
                  <a:lnTo>
                    <a:pt x="13562" y="1967"/>
                  </a:lnTo>
                  <a:cubicBezTo>
                    <a:pt x="7788" y="2646"/>
                    <a:pt x="2501" y="6527"/>
                    <a:pt x="132" y="11837"/>
                  </a:cubicBezTo>
                  <a:cubicBezTo>
                    <a:pt x="60" y="11992"/>
                    <a:pt x="1" y="12194"/>
                    <a:pt x="108" y="12337"/>
                  </a:cubicBezTo>
                  <a:cubicBezTo>
                    <a:pt x="180" y="12432"/>
                    <a:pt x="311" y="12456"/>
                    <a:pt x="430" y="12480"/>
                  </a:cubicBezTo>
                  <a:cubicBezTo>
                    <a:pt x="1823" y="12718"/>
                    <a:pt x="3239" y="12778"/>
                    <a:pt x="4656" y="12837"/>
                  </a:cubicBezTo>
                  <a:cubicBezTo>
                    <a:pt x="13459" y="13173"/>
                    <a:pt x="22815" y="13911"/>
                    <a:pt x="31887" y="13911"/>
                  </a:cubicBezTo>
                  <a:cubicBezTo>
                    <a:pt x="35024" y="13911"/>
                    <a:pt x="38126" y="13823"/>
                    <a:pt x="41161" y="13599"/>
                  </a:cubicBezTo>
                  <a:cubicBezTo>
                    <a:pt x="39244" y="9206"/>
                    <a:pt x="34898" y="4074"/>
                    <a:pt x="30743" y="1669"/>
                  </a:cubicBezTo>
                  <a:cubicBezTo>
                    <a:pt x="29397" y="895"/>
                    <a:pt x="27945" y="252"/>
                    <a:pt x="26397" y="62"/>
                  </a:cubicBezTo>
                  <a:cubicBezTo>
                    <a:pt x="26044" y="19"/>
                    <a:pt x="25690" y="0"/>
                    <a:pt x="25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1"/>
            <p:cNvSpPr/>
            <p:nvPr/>
          </p:nvSpPr>
          <p:spPr>
            <a:xfrm>
              <a:off x="1648100" y="1746400"/>
              <a:ext cx="864125" cy="946450"/>
            </a:xfrm>
            <a:custGeom>
              <a:avLst/>
              <a:gdLst/>
              <a:ahLst/>
              <a:cxnLst/>
              <a:rect l="l" t="t" r="r" b="b"/>
              <a:pathLst>
                <a:path w="34565" h="37858" extrusionOk="0">
                  <a:moveTo>
                    <a:pt x="17594" y="0"/>
                  </a:moveTo>
                  <a:cubicBezTo>
                    <a:pt x="16692" y="0"/>
                    <a:pt x="15790" y="63"/>
                    <a:pt x="14896" y="194"/>
                  </a:cubicBezTo>
                  <a:cubicBezTo>
                    <a:pt x="11312" y="730"/>
                    <a:pt x="7859" y="2409"/>
                    <a:pt x="5478" y="5135"/>
                  </a:cubicBezTo>
                  <a:cubicBezTo>
                    <a:pt x="5192" y="5457"/>
                    <a:pt x="4930" y="5802"/>
                    <a:pt x="5192" y="5873"/>
                  </a:cubicBezTo>
                  <a:cubicBezTo>
                    <a:pt x="4204" y="6826"/>
                    <a:pt x="3775" y="8207"/>
                    <a:pt x="3418" y="9529"/>
                  </a:cubicBezTo>
                  <a:cubicBezTo>
                    <a:pt x="1989" y="14755"/>
                    <a:pt x="1096" y="20530"/>
                    <a:pt x="3358" y="25447"/>
                  </a:cubicBezTo>
                  <a:cubicBezTo>
                    <a:pt x="3192" y="25393"/>
                    <a:pt x="3025" y="25368"/>
                    <a:pt x="2859" y="25368"/>
                  </a:cubicBezTo>
                  <a:cubicBezTo>
                    <a:pt x="1929" y="25368"/>
                    <a:pt x="1040" y="26155"/>
                    <a:pt x="656" y="27054"/>
                  </a:cubicBezTo>
                  <a:cubicBezTo>
                    <a:pt x="1" y="28578"/>
                    <a:pt x="441" y="30543"/>
                    <a:pt x="1775" y="31543"/>
                  </a:cubicBezTo>
                  <a:cubicBezTo>
                    <a:pt x="2348" y="31973"/>
                    <a:pt x="3064" y="32185"/>
                    <a:pt x="3778" y="32185"/>
                  </a:cubicBezTo>
                  <a:cubicBezTo>
                    <a:pt x="4724" y="32185"/>
                    <a:pt x="5666" y="31812"/>
                    <a:pt x="6264" y="31079"/>
                  </a:cubicBezTo>
                  <a:cubicBezTo>
                    <a:pt x="10086" y="35794"/>
                    <a:pt x="15908" y="35948"/>
                    <a:pt x="16193" y="36222"/>
                  </a:cubicBezTo>
                  <a:cubicBezTo>
                    <a:pt x="17332" y="37306"/>
                    <a:pt x="19378" y="37857"/>
                    <a:pt x="21039" y="37857"/>
                  </a:cubicBezTo>
                  <a:cubicBezTo>
                    <a:pt x="21202" y="37857"/>
                    <a:pt x="21361" y="37852"/>
                    <a:pt x="21516" y="37842"/>
                  </a:cubicBezTo>
                  <a:cubicBezTo>
                    <a:pt x="23242" y="37722"/>
                    <a:pt x="24921" y="36579"/>
                    <a:pt x="25421" y="34913"/>
                  </a:cubicBezTo>
                  <a:cubicBezTo>
                    <a:pt x="25516" y="34603"/>
                    <a:pt x="25576" y="34270"/>
                    <a:pt x="25778" y="34020"/>
                  </a:cubicBezTo>
                  <a:cubicBezTo>
                    <a:pt x="25992" y="33758"/>
                    <a:pt x="26326" y="33627"/>
                    <a:pt x="26647" y="33496"/>
                  </a:cubicBezTo>
                  <a:cubicBezTo>
                    <a:pt x="29802" y="32174"/>
                    <a:pt x="32743" y="28828"/>
                    <a:pt x="33648" y="25542"/>
                  </a:cubicBezTo>
                  <a:cubicBezTo>
                    <a:pt x="34565" y="22244"/>
                    <a:pt x="33600" y="18970"/>
                    <a:pt x="33565" y="15553"/>
                  </a:cubicBezTo>
                  <a:cubicBezTo>
                    <a:pt x="33517" y="12053"/>
                    <a:pt x="33446" y="8266"/>
                    <a:pt x="31362" y="5457"/>
                  </a:cubicBezTo>
                  <a:cubicBezTo>
                    <a:pt x="29945" y="3552"/>
                    <a:pt x="27766" y="2361"/>
                    <a:pt x="25552" y="1516"/>
                  </a:cubicBezTo>
                  <a:cubicBezTo>
                    <a:pt x="23008" y="561"/>
                    <a:pt x="20297" y="0"/>
                    <a:pt x="17594" y="0"/>
                  </a:cubicBezTo>
                  <a:close/>
                </a:path>
              </a:pathLst>
            </a:custGeom>
            <a:solidFill>
              <a:srgbClr val="FFD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1"/>
            <p:cNvSpPr/>
            <p:nvPr/>
          </p:nvSpPr>
          <p:spPr>
            <a:xfrm>
              <a:off x="1630250" y="1640825"/>
              <a:ext cx="941800" cy="724075"/>
            </a:xfrm>
            <a:custGeom>
              <a:avLst/>
              <a:gdLst/>
              <a:ahLst/>
              <a:cxnLst/>
              <a:rect l="l" t="t" r="r" b="b"/>
              <a:pathLst>
                <a:path w="37672" h="28963" extrusionOk="0">
                  <a:moveTo>
                    <a:pt x="18894" y="0"/>
                  </a:moveTo>
                  <a:cubicBezTo>
                    <a:pt x="17016" y="0"/>
                    <a:pt x="15138" y="290"/>
                    <a:pt x="13383" y="857"/>
                  </a:cubicBezTo>
                  <a:cubicBezTo>
                    <a:pt x="9216" y="2214"/>
                    <a:pt x="5656" y="5620"/>
                    <a:pt x="3632" y="9501"/>
                  </a:cubicBezTo>
                  <a:cubicBezTo>
                    <a:pt x="3037" y="9942"/>
                    <a:pt x="2620" y="10525"/>
                    <a:pt x="2263" y="11108"/>
                  </a:cubicBezTo>
                  <a:cubicBezTo>
                    <a:pt x="691" y="13716"/>
                    <a:pt x="1" y="16811"/>
                    <a:pt x="84" y="19847"/>
                  </a:cubicBezTo>
                  <a:cubicBezTo>
                    <a:pt x="167" y="22895"/>
                    <a:pt x="1001" y="25896"/>
                    <a:pt x="2310" y="28646"/>
                  </a:cubicBezTo>
                  <a:cubicBezTo>
                    <a:pt x="2370" y="28753"/>
                    <a:pt x="2429" y="28872"/>
                    <a:pt x="2537" y="28920"/>
                  </a:cubicBezTo>
                  <a:cubicBezTo>
                    <a:pt x="2592" y="28952"/>
                    <a:pt x="2658" y="28962"/>
                    <a:pt x="2724" y="28962"/>
                  </a:cubicBezTo>
                  <a:cubicBezTo>
                    <a:pt x="2757" y="28962"/>
                    <a:pt x="2791" y="28960"/>
                    <a:pt x="2822" y="28956"/>
                  </a:cubicBezTo>
                  <a:cubicBezTo>
                    <a:pt x="3108" y="28944"/>
                    <a:pt x="3394" y="28932"/>
                    <a:pt x="3680" y="28920"/>
                  </a:cubicBezTo>
                  <a:cubicBezTo>
                    <a:pt x="4227" y="27265"/>
                    <a:pt x="5037" y="25705"/>
                    <a:pt x="5644" y="24074"/>
                  </a:cubicBezTo>
                  <a:cubicBezTo>
                    <a:pt x="6251" y="22431"/>
                    <a:pt x="6668" y="20681"/>
                    <a:pt x="6418" y="18955"/>
                  </a:cubicBezTo>
                  <a:lnTo>
                    <a:pt x="6418" y="18955"/>
                  </a:lnTo>
                  <a:cubicBezTo>
                    <a:pt x="6489" y="19359"/>
                    <a:pt x="6728" y="19728"/>
                    <a:pt x="7061" y="19967"/>
                  </a:cubicBezTo>
                  <a:cubicBezTo>
                    <a:pt x="7142" y="20027"/>
                    <a:pt x="7231" y="20079"/>
                    <a:pt x="7321" y="20079"/>
                  </a:cubicBezTo>
                  <a:cubicBezTo>
                    <a:pt x="7338" y="20079"/>
                    <a:pt x="7354" y="20077"/>
                    <a:pt x="7371" y="20074"/>
                  </a:cubicBezTo>
                  <a:cubicBezTo>
                    <a:pt x="7513" y="20062"/>
                    <a:pt x="7609" y="19931"/>
                    <a:pt x="7680" y="19812"/>
                  </a:cubicBezTo>
                  <a:cubicBezTo>
                    <a:pt x="8156" y="18990"/>
                    <a:pt x="8430" y="18073"/>
                    <a:pt x="8692" y="17157"/>
                  </a:cubicBezTo>
                  <a:cubicBezTo>
                    <a:pt x="9454" y="14525"/>
                    <a:pt x="10216" y="11847"/>
                    <a:pt x="10133" y="9227"/>
                  </a:cubicBezTo>
                  <a:lnTo>
                    <a:pt x="10133" y="9227"/>
                  </a:lnTo>
                  <a:cubicBezTo>
                    <a:pt x="12752" y="13549"/>
                    <a:pt x="16991" y="17050"/>
                    <a:pt x="22015" y="17550"/>
                  </a:cubicBezTo>
                  <a:cubicBezTo>
                    <a:pt x="22033" y="17552"/>
                    <a:pt x="22051" y="17553"/>
                    <a:pt x="22070" y="17553"/>
                  </a:cubicBezTo>
                  <a:cubicBezTo>
                    <a:pt x="22496" y="17553"/>
                    <a:pt x="23329" y="17067"/>
                    <a:pt x="23694" y="16930"/>
                  </a:cubicBezTo>
                  <a:cubicBezTo>
                    <a:pt x="24075" y="16788"/>
                    <a:pt x="24408" y="16442"/>
                    <a:pt x="24408" y="16026"/>
                  </a:cubicBezTo>
                  <a:cubicBezTo>
                    <a:pt x="25337" y="16680"/>
                    <a:pt x="26492" y="16919"/>
                    <a:pt x="27611" y="17073"/>
                  </a:cubicBezTo>
                  <a:cubicBezTo>
                    <a:pt x="27920" y="17114"/>
                    <a:pt x="28237" y="17149"/>
                    <a:pt x="28551" y="17149"/>
                  </a:cubicBezTo>
                  <a:cubicBezTo>
                    <a:pt x="28964" y="17149"/>
                    <a:pt x="29370" y="17089"/>
                    <a:pt x="29742" y="16907"/>
                  </a:cubicBezTo>
                  <a:cubicBezTo>
                    <a:pt x="30385" y="16573"/>
                    <a:pt x="30802" y="15716"/>
                    <a:pt x="30421" y="15109"/>
                  </a:cubicBezTo>
                  <a:lnTo>
                    <a:pt x="30421" y="15109"/>
                  </a:lnTo>
                  <a:cubicBezTo>
                    <a:pt x="31195" y="15432"/>
                    <a:pt x="32034" y="15591"/>
                    <a:pt x="32871" y="15591"/>
                  </a:cubicBezTo>
                  <a:cubicBezTo>
                    <a:pt x="33979" y="15591"/>
                    <a:pt x="35085" y="15313"/>
                    <a:pt x="36041" y="14764"/>
                  </a:cubicBezTo>
                  <a:cubicBezTo>
                    <a:pt x="36874" y="14275"/>
                    <a:pt x="37672" y="13359"/>
                    <a:pt x="37350" y="12454"/>
                  </a:cubicBezTo>
                  <a:cubicBezTo>
                    <a:pt x="35767" y="7894"/>
                    <a:pt x="30981" y="4012"/>
                    <a:pt x="26325" y="1679"/>
                  </a:cubicBezTo>
                  <a:cubicBezTo>
                    <a:pt x="24058" y="548"/>
                    <a:pt x="21475" y="0"/>
                    <a:pt x="18894" y="0"/>
                  </a:cubicBezTo>
                  <a:close/>
                </a:path>
              </a:pathLst>
            </a:custGeom>
            <a:solidFill>
              <a:srgbClr val="A45E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1"/>
            <p:cNvSpPr/>
            <p:nvPr/>
          </p:nvSpPr>
          <p:spPr>
            <a:xfrm>
              <a:off x="2042200" y="2287425"/>
              <a:ext cx="315250" cy="173450"/>
            </a:xfrm>
            <a:custGeom>
              <a:avLst/>
              <a:gdLst/>
              <a:ahLst/>
              <a:cxnLst/>
              <a:rect l="l" t="t" r="r" b="b"/>
              <a:pathLst>
                <a:path w="12610" h="6938" extrusionOk="0">
                  <a:moveTo>
                    <a:pt x="10486" y="1"/>
                  </a:moveTo>
                  <a:cubicBezTo>
                    <a:pt x="9885" y="1"/>
                    <a:pt x="9281" y="180"/>
                    <a:pt x="8788" y="520"/>
                  </a:cubicBezTo>
                  <a:cubicBezTo>
                    <a:pt x="8288" y="865"/>
                    <a:pt x="7895" y="1365"/>
                    <a:pt x="7395" y="1723"/>
                  </a:cubicBezTo>
                  <a:cubicBezTo>
                    <a:pt x="6823" y="2115"/>
                    <a:pt x="6144" y="2306"/>
                    <a:pt x="5454" y="2413"/>
                  </a:cubicBezTo>
                  <a:cubicBezTo>
                    <a:pt x="5254" y="2441"/>
                    <a:pt x="5053" y="2460"/>
                    <a:pt x="4853" y="2460"/>
                  </a:cubicBezTo>
                  <a:cubicBezTo>
                    <a:pt x="4708" y="2460"/>
                    <a:pt x="4563" y="2450"/>
                    <a:pt x="4418" y="2425"/>
                  </a:cubicBezTo>
                  <a:cubicBezTo>
                    <a:pt x="4001" y="2342"/>
                    <a:pt x="3620" y="2115"/>
                    <a:pt x="3204" y="1996"/>
                  </a:cubicBezTo>
                  <a:cubicBezTo>
                    <a:pt x="2940" y="1911"/>
                    <a:pt x="2664" y="1869"/>
                    <a:pt x="2385" y="1869"/>
                  </a:cubicBezTo>
                  <a:cubicBezTo>
                    <a:pt x="2273" y="1869"/>
                    <a:pt x="2161" y="1876"/>
                    <a:pt x="2049" y="1889"/>
                  </a:cubicBezTo>
                  <a:cubicBezTo>
                    <a:pt x="1911" y="1906"/>
                    <a:pt x="1755" y="1961"/>
                    <a:pt x="1742" y="1976"/>
                  </a:cubicBezTo>
                  <a:lnTo>
                    <a:pt x="1742" y="1976"/>
                  </a:lnTo>
                  <a:cubicBezTo>
                    <a:pt x="1387" y="2012"/>
                    <a:pt x="1095" y="2272"/>
                    <a:pt x="846" y="2532"/>
                  </a:cubicBezTo>
                  <a:cubicBezTo>
                    <a:pt x="560" y="2830"/>
                    <a:pt x="310" y="3175"/>
                    <a:pt x="191" y="3580"/>
                  </a:cubicBezTo>
                  <a:cubicBezTo>
                    <a:pt x="1" y="4223"/>
                    <a:pt x="215" y="4925"/>
                    <a:pt x="596" y="5485"/>
                  </a:cubicBezTo>
                  <a:cubicBezTo>
                    <a:pt x="965" y="6033"/>
                    <a:pt x="1501" y="6461"/>
                    <a:pt x="2037" y="6866"/>
                  </a:cubicBezTo>
                  <a:cubicBezTo>
                    <a:pt x="2084" y="6902"/>
                    <a:pt x="2132" y="6937"/>
                    <a:pt x="2192" y="6937"/>
                  </a:cubicBezTo>
                  <a:cubicBezTo>
                    <a:pt x="2251" y="6926"/>
                    <a:pt x="2299" y="6890"/>
                    <a:pt x="2346" y="6842"/>
                  </a:cubicBezTo>
                  <a:cubicBezTo>
                    <a:pt x="3239" y="5961"/>
                    <a:pt x="4501" y="5473"/>
                    <a:pt x="5763" y="5378"/>
                  </a:cubicBezTo>
                  <a:cubicBezTo>
                    <a:pt x="5932" y="5365"/>
                    <a:pt x="6101" y="5359"/>
                    <a:pt x="6270" y="5359"/>
                  </a:cubicBezTo>
                  <a:cubicBezTo>
                    <a:pt x="7364" y="5359"/>
                    <a:pt x="8457" y="5617"/>
                    <a:pt x="9478" y="6009"/>
                  </a:cubicBezTo>
                  <a:cubicBezTo>
                    <a:pt x="9632" y="6064"/>
                    <a:pt x="9797" y="6129"/>
                    <a:pt x="9962" y="6129"/>
                  </a:cubicBezTo>
                  <a:cubicBezTo>
                    <a:pt x="9975" y="6129"/>
                    <a:pt x="9989" y="6129"/>
                    <a:pt x="10002" y="6128"/>
                  </a:cubicBezTo>
                  <a:cubicBezTo>
                    <a:pt x="10240" y="6104"/>
                    <a:pt x="10443" y="5937"/>
                    <a:pt x="10621" y="5771"/>
                  </a:cubicBezTo>
                  <a:cubicBezTo>
                    <a:pt x="11740" y="4723"/>
                    <a:pt x="12610" y="3282"/>
                    <a:pt x="12526" y="1758"/>
                  </a:cubicBezTo>
                  <a:cubicBezTo>
                    <a:pt x="12502" y="1294"/>
                    <a:pt x="12383" y="818"/>
                    <a:pt x="12050" y="496"/>
                  </a:cubicBezTo>
                  <a:cubicBezTo>
                    <a:pt x="11871" y="341"/>
                    <a:pt x="11657" y="234"/>
                    <a:pt x="11443" y="163"/>
                  </a:cubicBezTo>
                  <a:cubicBezTo>
                    <a:pt x="11137" y="54"/>
                    <a:pt x="10812" y="1"/>
                    <a:pt x="104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1"/>
            <p:cNvSpPr/>
            <p:nvPr/>
          </p:nvSpPr>
          <p:spPr>
            <a:xfrm>
              <a:off x="2076150" y="2287325"/>
              <a:ext cx="254800" cy="103375"/>
            </a:xfrm>
            <a:custGeom>
              <a:avLst/>
              <a:gdLst/>
              <a:ahLst/>
              <a:cxnLst/>
              <a:rect l="l" t="t" r="r" b="b"/>
              <a:pathLst>
                <a:path w="10192" h="4135" extrusionOk="0">
                  <a:moveTo>
                    <a:pt x="9240" y="1"/>
                  </a:moveTo>
                  <a:cubicBezTo>
                    <a:pt x="8745" y="1"/>
                    <a:pt x="8243" y="147"/>
                    <a:pt x="7787" y="357"/>
                  </a:cubicBezTo>
                  <a:cubicBezTo>
                    <a:pt x="7168" y="631"/>
                    <a:pt x="4596" y="1917"/>
                    <a:pt x="3786" y="1988"/>
                  </a:cubicBezTo>
                  <a:cubicBezTo>
                    <a:pt x="3718" y="1995"/>
                    <a:pt x="3631" y="1998"/>
                    <a:pt x="3530" y="1998"/>
                  </a:cubicBezTo>
                  <a:cubicBezTo>
                    <a:pt x="2783" y="1998"/>
                    <a:pt x="1262" y="1833"/>
                    <a:pt x="866" y="1833"/>
                  </a:cubicBezTo>
                  <a:cubicBezTo>
                    <a:pt x="854" y="1833"/>
                    <a:pt x="843" y="1833"/>
                    <a:pt x="834" y="1834"/>
                  </a:cubicBezTo>
                  <a:cubicBezTo>
                    <a:pt x="464" y="1858"/>
                    <a:pt x="36" y="2012"/>
                    <a:pt x="36" y="2167"/>
                  </a:cubicBezTo>
                  <a:cubicBezTo>
                    <a:pt x="0" y="2584"/>
                    <a:pt x="24" y="2989"/>
                    <a:pt x="107" y="3393"/>
                  </a:cubicBezTo>
                  <a:cubicBezTo>
                    <a:pt x="155" y="3608"/>
                    <a:pt x="214" y="3834"/>
                    <a:pt x="405" y="3953"/>
                  </a:cubicBezTo>
                  <a:cubicBezTo>
                    <a:pt x="512" y="4013"/>
                    <a:pt x="631" y="4036"/>
                    <a:pt x="750" y="4048"/>
                  </a:cubicBezTo>
                  <a:cubicBezTo>
                    <a:pt x="1169" y="4108"/>
                    <a:pt x="1588" y="4135"/>
                    <a:pt x="2007" y="4135"/>
                  </a:cubicBezTo>
                  <a:cubicBezTo>
                    <a:pt x="2088" y="4135"/>
                    <a:pt x="2169" y="4134"/>
                    <a:pt x="2250" y="4132"/>
                  </a:cubicBezTo>
                  <a:cubicBezTo>
                    <a:pt x="2441" y="4132"/>
                    <a:pt x="2631" y="4120"/>
                    <a:pt x="2786" y="4013"/>
                  </a:cubicBezTo>
                  <a:cubicBezTo>
                    <a:pt x="2929" y="3917"/>
                    <a:pt x="3012" y="3739"/>
                    <a:pt x="3084" y="3572"/>
                  </a:cubicBezTo>
                  <a:cubicBezTo>
                    <a:pt x="3215" y="3203"/>
                    <a:pt x="3298" y="2810"/>
                    <a:pt x="3322" y="2417"/>
                  </a:cubicBezTo>
                  <a:cubicBezTo>
                    <a:pt x="3393" y="2786"/>
                    <a:pt x="3465" y="3167"/>
                    <a:pt x="3536" y="3548"/>
                  </a:cubicBezTo>
                  <a:cubicBezTo>
                    <a:pt x="3536" y="3596"/>
                    <a:pt x="3548" y="3643"/>
                    <a:pt x="3584" y="3691"/>
                  </a:cubicBezTo>
                  <a:cubicBezTo>
                    <a:pt x="3632" y="3739"/>
                    <a:pt x="3703" y="3762"/>
                    <a:pt x="3762" y="3774"/>
                  </a:cubicBezTo>
                  <a:cubicBezTo>
                    <a:pt x="3940" y="3812"/>
                    <a:pt x="4120" y="3828"/>
                    <a:pt x="4301" y="3828"/>
                  </a:cubicBezTo>
                  <a:cubicBezTo>
                    <a:pt x="4631" y="3828"/>
                    <a:pt x="4964" y="3776"/>
                    <a:pt x="5286" y="3715"/>
                  </a:cubicBezTo>
                  <a:cubicBezTo>
                    <a:pt x="6799" y="3405"/>
                    <a:pt x="8251" y="2822"/>
                    <a:pt x="9549" y="2000"/>
                  </a:cubicBezTo>
                  <a:cubicBezTo>
                    <a:pt x="9763" y="1858"/>
                    <a:pt x="9989" y="1703"/>
                    <a:pt x="10097" y="1465"/>
                  </a:cubicBezTo>
                  <a:cubicBezTo>
                    <a:pt x="10156" y="1334"/>
                    <a:pt x="10168" y="1203"/>
                    <a:pt x="10180" y="1060"/>
                  </a:cubicBezTo>
                  <a:cubicBezTo>
                    <a:pt x="10192" y="869"/>
                    <a:pt x="10180" y="667"/>
                    <a:pt x="10144" y="476"/>
                  </a:cubicBezTo>
                  <a:cubicBezTo>
                    <a:pt x="10132" y="369"/>
                    <a:pt x="10097" y="250"/>
                    <a:pt x="10025" y="167"/>
                  </a:cubicBezTo>
                  <a:cubicBezTo>
                    <a:pt x="9954" y="107"/>
                    <a:pt x="9858" y="72"/>
                    <a:pt x="9763" y="60"/>
                  </a:cubicBezTo>
                  <a:cubicBezTo>
                    <a:pt x="9591" y="19"/>
                    <a:pt x="9416" y="1"/>
                    <a:pt x="92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1"/>
            <p:cNvSpPr/>
            <p:nvPr/>
          </p:nvSpPr>
          <p:spPr>
            <a:xfrm>
              <a:off x="2099950" y="2419975"/>
              <a:ext cx="186950" cy="64125"/>
            </a:xfrm>
            <a:custGeom>
              <a:avLst/>
              <a:gdLst/>
              <a:ahLst/>
              <a:cxnLst/>
              <a:rect l="l" t="t" r="r" b="b"/>
              <a:pathLst>
                <a:path w="7478" h="2565" extrusionOk="0">
                  <a:moveTo>
                    <a:pt x="4505" y="1"/>
                  </a:moveTo>
                  <a:cubicBezTo>
                    <a:pt x="3253" y="1"/>
                    <a:pt x="1999" y="322"/>
                    <a:pt x="894" y="957"/>
                  </a:cubicBezTo>
                  <a:cubicBezTo>
                    <a:pt x="560" y="1147"/>
                    <a:pt x="227" y="1362"/>
                    <a:pt x="1" y="1683"/>
                  </a:cubicBezTo>
                  <a:cubicBezTo>
                    <a:pt x="536" y="2005"/>
                    <a:pt x="1084" y="2147"/>
                    <a:pt x="1620" y="2278"/>
                  </a:cubicBezTo>
                  <a:cubicBezTo>
                    <a:pt x="2179" y="2421"/>
                    <a:pt x="2739" y="2564"/>
                    <a:pt x="3299" y="2564"/>
                  </a:cubicBezTo>
                  <a:cubicBezTo>
                    <a:pt x="4013" y="2564"/>
                    <a:pt x="4704" y="2350"/>
                    <a:pt x="5358" y="2076"/>
                  </a:cubicBezTo>
                  <a:cubicBezTo>
                    <a:pt x="6025" y="1802"/>
                    <a:pt x="6656" y="1457"/>
                    <a:pt x="7263" y="1052"/>
                  </a:cubicBezTo>
                  <a:cubicBezTo>
                    <a:pt x="7371" y="993"/>
                    <a:pt x="7478" y="885"/>
                    <a:pt x="7466" y="754"/>
                  </a:cubicBezTo>
                  <a:cubicBezTo>
                    <a:pt x="7442" y="647"/>
                    <a:pt x="7335" y="588"/>
                    <a:pt x="7240" y="540"/>
                  </a:cubicBezTo>
                  <a:cubicBezTo>
                    <a:pt x="6370" y="179"/>
                    <a:pt x="5438" y="1"/>
                    <a:pt x="4505"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1"/>
            <p:cNvSpPr/>
            <p:nvPr/>
          </p:nvSpPr>
          <p:spPr>
            <a:xfrm>
              <a:off x="1925825" y="2341775"/>
              <a:ext cx="925" cy="25"/>
            </a:xfrm>
            <a:custGeom>
              <a:avLst/>
              <a:gdLst/>
              <a:ahLst/>
              <a:cxnLst/>
              <a:rect l="l" t="t" r="r" b="b"/>
              <a:pathLst>
                <a:path w="37" h="1" extrusionOk="0">
                  <a:moveTo>
                    <a:pt x="0" y="1"/>
                  </a:moveTo>
                  <a:lnTo>
                    <a:pt x="36" y="1"/>
                  </a:lnTo>
                  <a:cubicBezTo>
                    <a:pt x="24" y="1"/>
                    <a:pt x="12" y="1"/>
                    <a:pt x="0"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1"/>
            <p:cNvSpPr/>
            <p:nvPr/>
          </p:nvSpPr>
          <p:spPr>
            <a:xfrm>
              <a:off x="1839200" y="2341775"/>
              <a:ext cx="179525" cy="173800"/>
            </a:xfrm>
            <a:custGeom>
              <a:avLst/>
              <a:gdLst/>
              <a:ahLst/>
              <a:cxnLst/>
              <a:rect l="l" t="t" r="r" b="b"/>
              <a:pathLst>
                <a:path w="7181" h="6952" extrusionOk="0">
                  <a:moveTo>
                    <a:pt x="3501" y="1"/>
                  </a:moveTo>
                  <a:cubicBezTo>
                    <a:pt x="3521" y="1"/>
                    <a:pt x="3541" y="9"/>
                    <a:pt x="3561" y="12"/>
                  </a:cubicBezTo>
                  <a:lnTo>
                    <a:pt x="3561" y="12"/>
                  </a:lnTo>
                  <a:cubicBezTo>
                    <a:pt x="3528" y="10"/>
                    <a:pt x="3496" y="9"/>
                    <a:pt x="3463" y="9"/>
                  </a:cubicBezTo>
                  <a:cubicBezTo>
                    <a:pt x="3037" y="9"/>
                    <a:pt x="2622" y="192"/>
                    <a:pt x="2227" y="334"/>
                  </a:cubicBezTo>
                  <a:cubicBezTo>
                    <a:pt x="1846" y="477"/>
                    <a:pt x="1513" y="715"/>
                    <a:pt x="1191" y="977"/>
                  </a:cubicBezTo>
                  <a:cubicBezTo>
                    <a:pt x="906" y="1227"/>
                    <a:pt x="620" y="1501"/>
                    <a:pt x="417" y="1835"/>
                  </a:cubicBezTo>
                  <a:cubicBezTo>
                    <a:pt x="203" y="2287"/>
                    <a:pt x="286" y="2061"/>
                    <a:pt x="191" y="2430"/>
                  </a:cubicBezTo>
                  <a:cubicBezTo>
                    <a:pt x="13" y="3192"/>
                    <a:pt x="1" y="4025"/>
                    <a:pt x="322" y="4763"/>
                  </a:cubicBezTo>
                  <a:cubicBezTo>
                    <a:pt x="632" y="5490"/>
                    <a:pt x="1144" y="6204"/>
                    <a:pt x="1894" y="6549"/>
                  </a:cubicBezTo>
                  <a:cubicBezTo>
                    <a:pt x="2435" y="6762"/>
                    <a:pt x="3023" y="6951"/>
                    <a:pt x="3614" y="6951"/>
                  </a:cubicBezTo>
                  <a:cubicBezTo>
                    <a:pt x="3751" y="6951"/>
                    <a:pt x="3888" y="6941"/>
                    <a:pt x="4025" y="6918"/>
                  </a:cubicBezTo>
                  <a:cubicBezTo>
                    <a:pt x="5228" y="6645"/>
                    <a:pt x="6406" y="5871"/>
                    <a:pt x="6859" y="4680"/>
                  </a:cubicBezTo>
                  <a:cubicBezTo>
                    <a:pt x="7133" y="3906"/>
                    <a:pt x="7180" y="3025"/>
                    <a:pt x="6906" y="2239"/>
                  </a:cubicBezTo>
                  <a:cubicBezTo>
                    <a:pt x="6775" y="1811"/>
                    <a:pt x="6621" y="1370"/>
                    <a:pt x="6299" y="1049"/>
                  </a:cubicBezTo>
                  <a:cubicBezTo>
                    <a:pt x="5811" y="513"/>
                    <a:pt x="5156" y="227"/>
                    <a:pt x="4489" y="144"/>
                  </a:cubicBezTo>
                  <a:cubicBezTo>
                    <a:pt x="4073" y="37"/>
                    <a:pt x="4001" y="37"/>
                    <a:pt x="3596"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1"/>
            <p:cNvSpPr/>
            <p:nvPr/>
          </p:nvSpPr>
          <p:spPr>
            <a:xfrm>
              <a:off x="2354150" y="2247325"/>
              <a:ext cx="135150" cy="144000"/>
            </a:xfrm>
            <a:custGeom>
              <a:avLst/>
              <a:gdLst/>
              <a:ahLst/>
              <a:cxnLst/>
              <a:rect l="l" t="t" r="r" b="b"/>
              <a:pathLst>
                <a:path w="5406" h="5760" extrusionOk="0">
                  <a:moveTo>
                    <a:pt x="2882" y="0"/>
                  </a:moveTo>
                  <a:cubicBezTo>
                    <a:pt x="2229" y="0"/>
                    <a:pt x="1565" y="250"/>
                    <a:pt x="1084" y="719"/>
                  </a:cubicBezTo>
                  <a:cubicBezTo>
                    <a:pt x="751" y="993"/>
                    <a:pt x="465" y="1338"/>
                    <a:pt x="310" y="1743"/>
                  </a:cubicBezTo>
                  <a:cubicBezTo>
                    <a:pt x="262" y="1862"/>
                    <a:pt x="239" y="1981"/>
                    <a:pt x="215" y="2100"/>
                  </a:cubicBezTo>
                  <a:cubicBezTo>
                    <a:pt x="12" y="2815"/>
                    <a:pt x="1" y="3588"/>
                    <a:pt x="191" y="4303"/>
                  </a:cubicBezTo>
                  <a:cubicBezTo>
                    <a:pt x="405" y="5017"/>
                    <a:pt x="1060" y="5553"/>
                    <a:pt x="1775" y="5720"/>
                  </a:cubicBezTo>
                  <a:cubicBezTo>
                    <a:pt x="1876" y="5748"/>
                    <a:pt x="1974" y="5760"/>
                    <a:pt x="2072" y="5760"/>
                  </a:cubicBezTo>
                  <a:cubicBezTo>
                    <a:pt x="2180" y="5760"/>
                    <a:pt x="2287" y="5745"/>
                    <a:pt x="2394" y="5720"/>
                  </a:cubicBezTo>
                  <a:cubicBezTo>
                    <a:pt x="2423" y="5721"/>
                    <a:pt x="2451" y="5721"/>
                    <a:pt x="2480" y="5721"/>
                  </a:cubicBezTo>
                  <a:cubicBezTo>
                    <a:pt x="2737" y="5721"/>
                    <a:pt x="2993" y="5674"/>
                    <a:pt x="3239" y="5589"/>
                  </a:cubicBezTo>
                  <a:cubicBezTo>
                    <a:pt x="3763" y="5446"/>
                    <a:pt x="4251" y="5184"/>
                    <a:pt x="4644" y="4815"/>
                  </a:cubicBezTo>
                  <a:cubicBezTo>
                    <a:pt x="5215" y="4279"/>
                    <a:pt x="5382" y="3481"/>
                    <a:pt x="5406" y="2731"/>
                  </a:cubicBezTo>
                  <a:cubicBezTo>
                    <a:pt x="5382" y="2041"/>
                    <a:pt x="5096" y="1302"/>
                    <a:pt x="4620" y="791"/>
                  </a:cubicBezTo>
                  <a:cubicBezTo>
                    <a:pt x="4184" y="253"/>
                    <a:pt x="3539" y="0"/>
                    <a:pt x="288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1"/>
            <p:cNvSpPr/>
            <p:nvPr/>
          </p:nvSpPr>
          <p:spPr>
            <a:xfrm>
              <a:off x="2156200" y="2201900"/>
              <a:ext cx="85750" cy="69725"/>
            </a:xfrm>
            <a:custGeom>
              <a:avLst/>
              <a:gdLst/>
              <a:ahLst/>
              <a:cxnLst/>
              <a:rect l="l" t="t" r="r" b="b"/>
              <a:pathLst>
                <a:path w="3430" h="2789" extrusionOk="0">
                  <a:moveTo>
                    <a:pt x="2364" y="0"/>
                  </a:moveTo>
                  <a:cubicBezTo>
                    <a:pt x="2082" y="0"/>
                    <a:pt x="1788" y="63"/>
                    <a:pt x="1549" y="131"/>
                  </a:cubicBezTo>
                  <a:cubicBezTo>
                    <a:pt x="787" y="393"/>
                    <a:pt x="1" y="1107"/>
                    <a:pt x="191" y="1988"/>
                  </a:cubicBezTo>
                  <a:cubicBezTo>
                    <a:pt x="275" y="2357"/>
                    <a:pt x="620" y="2584"/>
                    <a:pt x="953" y="2691"/>
                  </a:cubicBezTo>
                  <a:cubicBezTo>
                    <a:pt x="1209" y="2758"/>
                    <a:pt x="1361" y="2788"/>
                    <a:pt x="1512" y="2788"/>
                  </a:cubicBezTo>
                  <a:cubicBezTo>
                    <a:pt x="1682" y="2788"/>
                    <a:pt x="1851" y="2749"/>
                    <a:pt x="2168" y="2679"/>
                  </a:cubicBezTo>
                  <a:cubicBezTo>
                    <a:pt x="2775" y="2536"/>
                    <a:pt x="3370" y="2203"/>
                    <a:pt x="3394" y="1524"/>
                  </a:cubicBezTo>
                  <a:cubicBezTo>
                    <a:pt x="3430" y="1298"/>
                    <a:pt x="3406" y="1107"/>
                    <a:pt x="3347" y="929"/>
                  </a:cubicBezTo>
                  <a:cubicBezTo>
                    <a:pt x="3358" y="762"/>
                    <a:pt x="3335" y="595"/>
                    <a:pt x="3263" y="441"/>
                  </a:cubicBezTo>
                  <a:cubicBezTo>
                    <a:pt x="3075" y="105"/>
                    <a:pt x="2729" y="0"/>
                    <a:pt x="2364"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1"/>
            <p:cNvSpPr/>
            <p:nvPr/>
          </p:nvSpPr>
          <p:spPr>
            <a:xfrm>
              <a:off x="1917300" y="2097525"/>
              <a:ext cx="75825" cy="57150"/>
            </a:xfrm>
            <a:custGeom>
              <a:avLst/>
              <a:gdLst/>
              <a:ahLst/>
              <a:cxnLst/>
              <a:rect l="l" t="t" r="r" b="b"/>
              <a:pathLst>
                <a:path w="3033" h="2286" extrusionOk="0">
                  <a:moveTo>
                    <a:pt x="2139" y="1"/>
                  </a:moveTo>
                  <a:cubicBezTo>
                    <a:pt x="1884" y="1"/>
                    <a:pt x="1620" y="101"/>
                    <a:pt x="1484" y="317"/>
                  </a:cubicBezTo>
                  <a:cubicBezTo>
                    <a:pt x="1461" y="365"/>
                    <a:pt x="1437" y="413"/>
                    <a:pt x="1425" y="472"/>
                  </a:cubicBezTo>
                  <a:cubicBezTo>
                    <a:pt x="972" y="687"/>
                    <a:pt x="532" y="960"/>
                    <a:pt x="294" y="1413"/>
                  </a:cubicBezTo>
                  <a:cubicBezTo>
                    <a:pt x="1" y="1999"/>
                    <a:pt x="463" y="2285"/>
                    <a:pt x="850" y="2285"/>
                  </a:cubicBezTo>
                  <a:cubicBezTo>
                    <a:pt x="918" y="2285"/>
                    <a:pt x="985" y="2276"/>
                    <a:pt x="1044" y="2258"/>
                  </a:cubicBezTo>
                  <a:cubicBezTo>
                    <a:pt x="1687" y="2056"/>
                    <a:pt x="2246" y="1627"/>
                    <a:pt x="2675" y="1103"/>
                  </a:cubicBezTo>
                  <a:cubicBezTo>
                    <a:pt x="2842" y="913"/>
                    <a:pt x="3032" y="258"/>
                    <a:pt x="2377" y="32"/>
                  </a:cubicBezTo>
                  <a:cubicBezTo>
                    <a:pt x="2302" y="11"/>
                    <a:pt x="2221" y="1"/>
                    <a:pt x="2139" y="1"/>
                  </a:cubicBezTo>
                  <a:close/>
                </a:path>
              </a:pathLst>
            </a:custGeom>
            <a:solidFill>
              <a:srgbClr val="A45E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1"/>
            <p:cNvSpPr/>
            <p:nvPr/>
          </p:nvSpPr>
          <p:spPr>
            <a:xfrm>
              <a:off x="1694550" y="1779825"/>
              <a:ext cx="575" cy="1175"/>
            </a:xfrm>
            <a:custGeom>
              <a:avLst/>
              <a:gdLst/>
              <a:ahLst/>
              <a:cxnLst/>
              <a:rect l="l" t="t" r="r" b="b"/>
              <a:pathLst>
                <a:path w="23" h="47" extrusionOk="0">
                  <a:moveTo>
                    <a:pt x="0" y="0"/>
                  </a:moveTo>
                  <a:cubicBezTo>
                    <a:pt x="0" y="4"/>
                    <a:pt x="2" y="7"/>
                    <a:pt x="4" y="9"/>
                  </a:cubicBezTo>
                  <a:lnTo>
                    <a:pt x="4" y="9"/>
                  </a:lnTo>
                  <a:cubicBezTo>
                    <a:pt x="2" y="6"/>
                    <a:pt x="1" y="3"/>
                    <a:pt x="0" y="0"/>
                  </a:cubicBezTo>
                  <a:close/>
                  <a:moveTo>
                    <a:pt x="4" y="9"/>
                  </a:moveTo>
                  <a:cubicBezTo>
                    <a:pt x="11" y="29"/>
                    <a:pt x="21" y="47"/>
                    <a:pt x="22" y="47"/>
                  </a:cubicBezTo>
                  <a:cubicBezTo>
                    <a:pt x="23" y="47"/>
                    <a:pt x="20" y="40"/>
                    <a:pt x="12" y="24"/>
                  </a:cubicBezTo>
                  <a:cubicBezTo>
                    <a:pt x="12" y="16"/>
                    <a:pt x="7" y="13"/>
                    <a:pt x="4" y="9"/>
                  </a:cubicBezTo>
                  <a:close/>
                </a:path>
              </a:pathLst>
            </a:custGeom>
            <a:solidFill>
              <a:srgbClr val="A45E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1"/>
            <p:cNvSpPr/>
            <p:nvPr/>
          </p:nvSpPr>
          <p:spPr>
            <a:xfrm>
              <a:off x="1694250" y="1779225"/>
              <a:ext cx="325" cy="625"/>
            </a:xfrm>
            <a:custGeom>
              <a:avLst/>
              <a:gdLst/>
              <a:ahLst/>
              <a:cxnLst/>
              <a:rect l="l" t="t" r="r" b="b"/>
              <a:pathLst>
                <a:path w="13" h="25" extrusionOk="0">
                  <a:moveTo>
                    <a:pt x="0" y="0"/>
                  </a:moveTo>
                  <a:cubicBezTo>
                    <a:pt x="0" y="0"/>
                    <a:pt x="12" y="12"/>
                    <a:pt x="12" y="24"/>
                  </a:cubicBezTo>
                  <a:cubicBezTo>
                    <a:pt x="12" y="24"/>
                    <a:pt x="12" y="12"/>
                    <a:pt x="12" y="12"/>
                  </a:cubicBezTo>
                  <a:cubicBezTo>
                    <a:pt x="12" y="0"/>
                    <a:pt x="0" y="0"/>
                    <a:pt x="0" y="0"/>
                  </a:cubicBezTo>
                  <a:close/>
                </a:path>
              </a:pathLst>
            </a:custGeom>
            <a:solidFill>
              <a:srgbClr val="A45E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1"/>
            <p:cNvSpPr/>
            <p:nvPr/>
          </p:nvSpPr>
          <p:spPr>
            <a:xfrm>
              <a:off x="1646925" y="1772575"/>
              <a:ext cx="62225" cy="80875"/>
            </a:xfrm>
            <a:custGeom>
              <a:avLst/>
              <a:gdLst/>
              <a:ahLst/>
              <a:cxnLst/>
              <a:rect l="l" t="t" r="r" b="b"/>
              <a:pathLst>
                <a:path w="2489" h="3235" extrusionOk="0">
                  <a:moveTo>
                    <a:pt x="1558" y="0"/>
                  </a:moveTo>
                  <a:cubicBezTo>
                    <a:pt x="1324" y="0"/>
                    <a:pt x="1120" y="293"/>
                    <a:pt x="1262" y="516"/>
                  </a:cubicBezTo>
                  <a:lnTo>
                    <a:pt x="1262" y="528"/>
                  </a:lnTo>
                  <a:cubicBezTo>
                    <a:pt x="1274" y="540"/>
                    <a:pt x="1274" y="552"/>
                    <a:pt x="1286" y="576"/>
                  </a:cubicBezTo>
                  <a:cubicBezTo>
                    <a:pt x="1322" y="623"/>
                    <a:pt x="1358" y="671"/>
                    <a:pt x="1393" y="731"/>
                  </a:cubicBezTo>
                  <a:cubicBezTo>
                    <a:pt x="1489" y="1088"/>
                    <a:pt x="1596" y="1445"/>
                    <a:pt x="1739" y="1790"/>
                  </a:cubicBezTo>
                  <a:cubicBezTo>
                    <a:pt x="1786" y="1897"/>
                    <a:pt x="1822" y="2028"/>
                    <a:pt x="1893" y="2124"/>
                  </a:cubicBezTo>
                  <a:cubicBezTo>
                    <a:pt x="1774" y="2124"/>
                    <a:pt x="1643" y="2159"/>
                    <a:pt x="1524" y="2207"/>
                  </a:cubicBezTo>
                  <a:cubicBezTo>
                    <a:pt x="1381" y="2171"/>
                    <a:pt x="1239" y="2159"/>
                    <a:pt x="1108" y="2147"/>
                  </a:cubicBezTo>
                  <a:lnTo>
                    <a:pt x="1108" y="2147"/>
                  </a:lnTo>
                  <a:cubicBezTo>
                    <a:pt x="1142" y="2151"/>
                    <a:pt x="1155" y="2152"/>
                    <a:pt x="1153" y="2152"/>
                  </a:cubicBezTo>
                  <a:cubicBezTo>
                    <a:pt x="1146" y="2152"/>
                    <a:pt x="901" y="2131"/>
                    <a:pt x="718" y="2131"/>
                  </a:cubicBezTo>
                  <a:cubicBezTo>
                    <a:pt x="637" y="2131"/>
                    <a:pt x="567" y="2135"/>
                    <a:pt x="536" y="2147"/>
                  </a:cubicBezTo>
                  <a:cubicBezTo>
                    <a:pt x="203" y="2219"/>
                    <a:pt x="0" y="2624"/>
                    <a:pt x="191" y="2921"/>
                  </a:cubicBezTo>
                  <a:cubicBezTo>
                    <a:pt x="339" y="3144"/>
                    <a:pt x="611" y="3235"/>
                    <a:pt x="871" y="3235"/>
                  </a:cubicBezTo>
                  <a:cubicBezTo>
                    <a:pt x="903" y="3235"/>
                    <a:pt x="934" y="3233"/>
                    <a:pt x="965" y="3231"/>
                  </a:cubicBezTo>
                  <a:cubicBezTo>
                    <a:pt x="1262" y="3219"/>
                    <a:pt x="1560" y="3148"/>
                    <a:pt x="1858" y="3064"/>
                  </a:cubicBezTo>
                  <a:cubicBezTo>
                    <a:pt x="1893" y="3064"/>
                    <a:pt x="1965" y="3028"/>
                    <a:pt x="2024" y="3017"/>
                  </a:cubicBezTo>
                  <a:cubicBezTo>
                    <a:pt x="2072" y="3005"/>
                    <a:pt x="2120" y="2993"/>
                    <a:pt x="2155" y="2969"/>
                  </a:cubicBezTo>
                  <a:cubicBezTo>
                    <a:pt x="2251" y="2921"/>
                    <a:pt x="2310" y="2826"/>
                    <a:pt x="2322" y="2731"/>
                  </a:cubicBezTo>
                  <a:cubicBezTo>
                    <a:pt x="2382" y="2564"/>
                    <a:pt x="2334" y="2362"/>
                    <a:pt x="2203" y="2243"/>
                  </a:cubicBezTo>
                  <a:cubicBezTo>
                    <a:pt x="2417" y="2207"/>
                    <a:pt x="2489" y="1945"/>
                    <a:pt x="2417" y="1743"/>
                  </a:cubicBezTo>
                  <a:cubicBezTo>
                    <a:pt x="2322" y="1350"/>
                    <a:pt x="2155" y="969"/>
                    <a:pt x="2024" y="588"/>
                  </a:cubicBezTo>
                  <a:cubicBezTo>
                    <a:pt x="1989" y="481"/>
                    <a:pt x="1953" y="385"/>
                    <a:pt x="1905" y="278"/>
                  </a:cubicBezTo>
                  <a:cubicBezTo>
                    <a:pt x="1858" y="171"/>
                    <a:pt x="1786" y="76"/>
                    <a:pt x="1679" y="28"/>
                  </a:cubicBezTo>
                  <a:cubicBezTo>
                    <a:pt x="1639" y="9"/>
                    <a:pt x="1598" y="0"/>
                    <a:pt x="1558" y="0"/>
                  </a:cubicBezTo>
                  <a:close/>
                </a:path>
              </a:pathLst>
            </a:custGeom>
            <a:solidFill>
              <a:srgbClr val="A45E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1"/>
            <p:cNvSpPr/>
            <p:nvPr/>
          </p:nvSpPr>
          <p:spPr>
            <a:xfrm>
              <a:off x="1617450" y="1875950"/>
              <a:ext cx="103825" cy="479150"/>
            </a:xfrm>
            <a:custGeom>
              <a:avLst/>
              <a:gdLst/>
              <a:ahLst/>
              <a:cxnLst/>
              <a:rect l="l" t="t" r="r" b="b"/>
              <a:pathLst>
                <a:path w="4153" h="19166" extrusionOk="0">
                  <a:moveTo>
                    <a:pt x="4006" y="0"/>
                  </a:moveTo>
                  <a:cubicBezTo>
                    <a:pt x="3974" y="0"/>
                    <a:pt x="3943" y="11"/>
                    <a:pt x="3918" y="36"/>
                  </a:cubicBezTo>
                  <a:cubicBezTo>
                    <a:pt x="2668" y="1203"/>
                    <a:pt x="1632" y="2608"/>
                    <a:pt x="1120" y="4239"/>
                  </a:cubicBezTo>
                  <a:cubicBezTo>
                    <a:pt x="870" y="4978"/>
                    <a:pt x="608" y="5704"/>
                    <a:pt x="441" y="6466"/>
                  </a:cubicBezTo>
                  <a:cubicBezTo>
                    <a:pt x="263" y="7335"/>
                    <a:pt x="203" y="8228"/>
                    <a:pt x="120" y="9109"/>
                  </a:cubicBezTo>
                  <a:cubicBezTo>
                    <a:pt x="24" y="10407"/>
                    <a:pt x="1" y="11716"/>
                    <a:pt x="239" y="13002"/>
                  </a:cubicBezTo>
                  <a:cubicBezTo>
                    <a:pt x="441" y="14205"/>
                    <a:pt x="834" y="15360"/>
                    <a:pt x="1215" y="16503"/>
                  </a:cubicBezTo>
                  <a:cubicBezTo>
                    <a:pt x="1477" y="17372"/>
                    <a:pt x="1953" y="18146"/>
                    <a:pt x="2406" y="18908"/>
                  </a:cubicBezTo>
                  <a:cubicBezTo>
                    <a:pt x="2465" y="19007"/>
                    <a:pt x="2525" y="19166"/>
                    <a:pt x="2634" y="19166"/>
                  </a:cubicBezTo>
                  <a:cubicBezTo>
                    <a:pt x="2655" y="19166"/>
                    <a:pt x="2678" y="19160"/>
                    <a:pt x="2703" y="19146"/>
                  </a:cubicBezTo>
                  <a:cubicBezTo>
                    <a:pt x="2834" y="19063"/>
                    <a:pt x="2763" y="18944"/>
                    <a:pt x="2703" y="18836"/>
                  </a:cubicBezTo>
                  <a:cubicBezTo>
                    <a:pt x="2620" y="18634"/>
                    <a:pt x="2489" y="18455"/>
                    <a:pt x="2382" y="18253"/>
                  </a:cubicBezTo>
                  <a:cubicBezTo>
                    <a:pt x="1989" y="17574"/>
                    <a:pt x="1739" y="17039"/>
                    <a:pt x="1525" y="16324"/>
                  </a:cubicBezTo>
                  <a:cubicBezTo>
                    <a:pt x="798" y="14133"/>
                    <a:pt x="298" y="12097"/>
                    <a:pt x="477" y="9835"/>
                  </a:cubicBezTo>
                  <a:cubicBezTo>
                    <a:pt x="536" y="8597"/>
                    <a:pt x="608" y="7490"/>
                    <a:pt x="846" y="6382"/>
                  </a:cubicBezTo>
                  <a:cubicBezTo>
                    <a:pt x="1167" y="5168"/>
                    <a:pt x="1536" y="3906"/>
                    <a:pt x="2037" y="2870"/>
                  </a:cubicBezTo>
                  <a:cubicBezTo>
                    <a:pt x="2441" y="2156"/>
                    <a:pt x="2834" y="1596"/>
                    <a:pt x="3346" y="1013"/>
                  </a:cubicBezTo>
                  <a:cubicBezTo>
                    <a:pt x="3596" y="751"/>
                    <a:pt x="3846" y="489"/>
                    <a:pt x="4108" y="239"/>
                  </a:cubicBezTo>
                  <a:cubicBezTo>
                    <a:pt x="4132" y="215"/>
                    <a:pt x="4144" y="179"/>
                    <a:pt x="4144" y="144"/>
                  </a:cubicBezTo>
                  <a:cubicBezTo>
                    <a:pt x="4152" y="60"/>
                    <a:pt x="4079" y="0"/>
                    <a:pt x="400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1"/>
            <p:cNvSpPr/>
            <p:nvPr/>
          </p:nvSpPr>
          <p:spPr>
            <a:xfrm>
              <a:off x="1642150" y="2374225"/>
              <a:ext cx="172975" cy="190525"/>
            </a:xfrm>
            <a:custGeom>
              <a:avLst/>
              <a:gdLst/>
              <a:ahLst/>
              <a:cxnLst/>
              <a:rect l="l" t="t" r="r" b="b"/>
              <a:pathLst>
                <a:path w="6919" h="7621" extrusionOk="0">
                  <a:moveTo>
                    <a:pt x="3240" y="0"/>
                  </a:moveTo>
                  <a:cubicBezTo>
                    <a:pt x="3236" y="0"/>
                    <a:pt x="3232" y="0"/>
                    <a:pt x="3227" y="1"/>
                  </a:cubicBezTo>
                  <a:cubicBezTo>
                    <a:pt x="1430" y="25"/>
                    <a:pt x="799" y="810"/>
                    <a:pt x="203" y="2418"/>
                  </a:cubicBezTo>
                  <a:cubicBezTo>
                    <a:pt x="13" y="3037"/>
                    <a:pt x="1" y="3346"/>
                    <a:pt x="37" y="4168"/>
                  </a:cubicBezTo>
                  <a:cubicBezTo>
                    <a:pt x="132" y="4728"/>
                    <a:pt x="334" y="5263"/>
                    <a:pt x="644" y="5728"/>
                  </a:cubicBezTo>
                  <a:cubicBezTo>
                    <a:pt x="858" y="6049"/>
                    <a:pt x="1108" y="6359"/>
                    <a:pt x="1406" y="6597"/>
                  </a:cubicBezTo>
                  <a:cubicBezTo>
                    <a:pt x="1775" y="6883"/>
                    <a:pt x="2192" y="7061"/>
                    <a:pt x="2608" y="7252"/>
                  </a:cubicBezTo>
                  <a:cubicBezTo>
                    <a:pt x="3110" y="7472"/>
                    <a:pt x="3663" y="7620"/>
                    <a:pt x="4211" y="7620"/>
                  </a:cubicBezTo>
                  <a:cubicBezTo>
                    <a:pt x="4405" y="7620"/>
                    <a:pt x="4598" y="7602"/>
                    <a:pt x="4787" y="7561"/>
                  </a:cubicBezTo>
                  <a:cubicBezTo>
                    <a:pt x="5287" y="7383"/>
                    <a:pt x="5585" y="7275"/>
                    <a:pt x="5978" y="6978"/>
                  </a:cubicBezTo>
                  <a:cubicBezTo>
                    <a:pt x="6514" y="6573"/>
                    <a:pt x="6918" y="5835"/>
                    <a:pt x="6883" y="5620"/>
                  </a:cubicBezTo>
                  <a:cubicBezTo>
                    <a:pt x="6875" y="5511"/>
                    <a:pt x="6774" y="5442"/>
                    <a:pt x="6672" y="5442"/>
                  </a:cubicBezTo>
                  <a:cubicBezTo>
                    <a:pt x="6619" y="5442"/>
                    <a:pt x="6566" y="5461"/>
                    <a:pt x="6525" y="5501"/>
                  </a:cubicBezTo>
                  <a:cubicBezTo>
                    <a:pt x="6514" y="5513"/>
                    <a:pt x="6502" y="5537"/>
                    <a:pt x="6490" y="5549"/>
                  </a:cubicBezTo>
                  <a:cubicBezTo>
                    <a:pt x="6490" y="5549"/>
                    <a:pt x="6490" y="5549"/>
                    <a:pt x="6490" y="5561"/>
                  </a:cubicBezTo>
                  <a:cubicBezTo>
                    <a:pt x="6359" y="5763"/>
                    <a:pt x="6156" y="6156"/>
                    <a:pt x="5954" y="6347"/>
                  </a:cubicBezTo>
                  <a:cubicBezTo>
                    <a:pt x="5573" y="6716"/>
                    <a:pt x="5490" y="6752"/>
                    <a:pt x="5025" y="6954"/>
                  </a:cubicBezTo>
                  <a:cubicBezTo>
                    <a:pt x="4978" y="7002"/>
                    <a:pt x="4954" y="6978"/>
                    <a:pt x="4787" y="7049"/>
                  </a:cubicBezTo>
                  <a:cubicBezTo>
                    <a:pt x="4680" y="7085"/>
                    <a:pt x="4573" y="7109"/>
                    <a:pt x="4478" y="7133"/>
                  </a:cubicBezTo>
                  <a:lnTo>
                    <a:pt x="4466" y="7133"/>
                  </a:lnTo>
                  <a:cubicBezTo>
                    <a:pt x="4407" y="7135"/>
                    <a:pt x="4352" y="7136"/>
                    <a:pt x="4302" y="7136"/>
                  </a:cubicBezTo>
                  <a:cubicBezTo>
                    <a:pt x="4068" y="7136"/>
                    <a:pt x="3918" y="7114"/>
                    <a:pt x="3751" y="7085"/>
                  </a:cubicBezTo>
                  <a:cubicBezTo>
                    <a:pt x="3156" y="7002"/>
                    <a:pt x="2882" y="6847"/>
                    <a:pt x="2418" y="6633"/>
                  </a:cubicBezTo>
                  <a:cubicBezTo>
                    <a:pt x="1584" y="6240"/>
                    <a:pt x="1227" y="5847"/>
                    <a:pt x="799" y="5037"/>
                  </a:cubicBezTo>
                  <a:cubicBezTo>
                    <a:pt x="751" y="4978"/>
                    <a:pt x="525" y="4216"/>
                    <a:pt x="525" y="4168"/>
                  </a:cubicBezTo>
                  <a:cubicBezTo>
                    <a:pt x="453" y="3394"/>
                    <a:pt x="560" y="2763"/>
                    <a:pt x="751" y="2311"/>
                  </a:cubicBezTo>
                  <a:cubicBezTo>
                    <a:pt x="1025" y="1727"/>
                    <a:pt x="1191" y="1310"/>
                    <a:pt x="1596" y="953"/>
                  </a:cubicBezTo>
                  <a:cubicBezTo>
                    <a:pt x="1629" y="927"/>
                    <a:pt x="1639" y="919"/>
                    <a:pt x="1639" y="919"/>
                  </a:cubicBezTo>
                  <a:lnTo>
                    <a:pt x="1639" y="919"/>
                  </a:lnTo>
                  <a:cubicBezTo>
                    <a:pt x="1639" y="919"/>
                    <a:pt x="1607" y="945"/>
                    <a:pt x="1608" y="945"/>
                  </a:cubicBezTo>
                  <a:cubicBezTo>
                    <a:pt x="1608" y="945"/>
                    <a:pt x="1617" y="938"/>
                    <a:pt x="1644" y="918"/>
                  </a:cubicBezTo>
                  <a:cubicBezTo>
                    <a:pt x="1787" y="810"/>
                    <a:pt x="1930" y="703"/>
                    <a:pt x="2096" y="632"/>
                  </a:cubicBezTo>
                  <a:cubicBezTo>
                    <a:pt x="2287" y="560"/>
                    <a:pt x="2501" y="525"/>
                    <a:pt x="2715" y="489"/>
                  </a:cubicBezTo>
                  <a:cubicBezTo>
                    <a:pt x="2954" y="441"/>
                    <a:pt x="2942" y="441"/>
                    <a:pt x="3227" y="429"/>
                  </a:cubicBezTo>
                  <a:cubicBezTo>
                    <a:pt x="3287" y="429"/>
                    <a:pt x="3346" y="406"/>
                    <a:pt x="3382" y="358"/>
                  </a:cubicBezTo>
                  <a:cubicBezTo>
                    <a:pt x="3510" y="242"/>
                    <a:pt x="3422" y="0"/>
                    <a:pt x="324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1"/>
            <p:cNvSpPr/>
            <p:nvPr/>
          </p:nvSpPr>
          <p:spPr>
            <a:xfrm>
              <a:off x="1691575" y="2422825"/>
              <a:ext cx="57175" cy="38150"/>
            </a:xfrm>
            <a:custGeom>
              <a:avLst/>
              <a:gdLst/>
              <a:ahLst/>
              <a:cxnLst/>
              <a:rect l="l" t="t" r="r" b="b"/>
              <a:pathLst>
                <a:path w="2287" h="1526" extrusionOk="0">
                  <a:moveTo>
                    <a:pt x="1502" y="0"/>
                  </a:moveTo>
                  <a:cubicBezTo>
                    <a:pt x="1363" y="0"/>
                    <a:pt x="1226" y="23"/>
                    <a:pt x="1096" y="81"/>
                  </a:cubicBezTo>
                  <a:cubicBezTo>
                    <a:pt x="524" y="247"/>
                    <a:pt x="0" y="950"/>
                    <a:pt x="36" y="1367"/>
                  </a:cubicBezTo>
                  <a:cubicBezTo>
                    <a:pt x="44" y="1462"/>
                    <a:pt x="136" y="1525"/>
                    <a:pt x="226" y="1525"/>
                  </a:cubicBezTo>
                  <a:cubicBezTo>
                    <a:pt x="270" y="1525"/>
                    <a:pt x="314" y="1510"/>
                    <a:pt x="346" y="1474"/>
                  </a:cubicBezTo>
                  <a:cubicBezTo>
                    <a:pt x="429" y="1390"/>
                    <a:pt x="417" y="1271"/>
                    <a:pt x="465" y="1212"/>
                  </a:cubicBezTo>
                  <a:cubicBezTo>
                    <a:pt x="727" y="676"/>
                    <a:pt x="1096" y="390"/>
                    <a:pt x="1548" y="378"/>
                  </a:cubicBezTo>
                  <a:cubicBezTo>
                    <a:pt x="1703" y="378"/>
                    <a:pt x="1774" y="402"/>
                    <a:pt x="2012" y="450"/>
                  </a:cubicBezTo>
                  <a:cubicBezTo>
                    <a:pt x="2031" y="459"/>
                    <a:pt x="2049" y="463"/>
                    <a:pt x="2067" y="463"/>
                  </a:cubicBezTo>
                  <a:cubicBezTo>
                    <a:pt x="2096" y="463"/>
                    <a:pt x="2126" y="453"/>
                    <a:pt x="2155" y="438"/>
                  </a:cubicBezTo>
                  <a:cubicBezTo>
                    <a:pt x="2286" y="367"/>
                    <a:pt x="2262" y="140"/>
                    <a:pt x="2108" y="105"/>
                  </a:cubicBezTo>
                  <a:cubicBezTo>
                    <a:pt x="1910" y="48"/>
                    <a:pt x="1704" y="0"/>
                    <a:pt x="150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1"/>
            <p:cNvSpPr/>
            <p:nvPr/>
          </p:nvSpPr>
          <p:spPr>
            <a:xfrm>
              <a:off x="1721550" y="1867100"/>
              <a:ext cx="165000" cy="461600"/>
            </a:xfrm>
            <a:custGeom>
              <a:avLst/>
              <a:gdLst/>
              <a:ahLst/>
              <a:cxnLst/>
              <a:rect l="l" t="t" r="r" b="b"/>
              <a:pathLst>
                <a:path w="6600" h="18464" extrusionOk="0">
                  <a:moveTo>
                    <a:pt x="6314" y="1"/>
                  </a:moveTo>
                  <a:cubicBezTo>
                    <a:pt x="6230" y="1"/>
                    <a:pt x="6144" y="50"/>
                    <a:pt x="6124" y="140"/>
                  </a:cubicBezTo>
                  <a:cubicBezTo>
                    <a:pt x="6159" y="629"/>
                    <a:pt x="6183" y="1402"/>
                    <a:pt x="6159" y="2045"/>
                  </a:cubicBezTo>
                  <a:cubicBezTo>
                    <a:pt x="6147" y="3474"/>
                    <a:pt x="5826" y="4772"/>
                    <a:pt x="5493" y="6248"/>
                  </a:cubicBezTo>
                  <a:cubicBezTo>
                    <a:pt x="5088" y="7427"/>
                    <a:pt x="4659" y="8868"/>
                    <a:pt x="4230" y="9820"/>
                  </a:cubicBezTo>
                  <a:cubicBezTo>
                    <a:pt x="3901" y="10478"/>
                    <a:pt x="3627" y="10916"/>
                    <a:pt x="3402" y="10916"/>
                  </a:cubicBezTo>
                  <a:cubicBezTo>
                    <a:pt x="3350" y="10916"/>
                    <a:pt x="3301" y="10893"/>
                    <a:pt x="3254" y="10844"/>
                  </a:cubicBezTo>
                  <a:cubicBezTo>
                    <a:pt x="3171" y="10785"/>
                    <a:pt x="2968" y="10344"/>
                    <a:pt x="2945" y="10285"/>
                  </a:cubicBezTo>
                  <a:cubicBezTo>
                    <a:pt x="2897" y="10189"/>
                    <a:pt x="2885" y="10070"/>
                    <a:pt x="2790" y="10023"/>
                  </a:cubicBezTo>
                  <a:cubicBezTo>
                    <a:pt x="2758" y="9999"/>
                    <a:pt x="2721" y="9988"/>
                    <a:pt x="2684" y="9988"/>
                  </a:cubicBezTo>
                  <a:cubicBezTo>
                    <a:pt x="2609" y="9988"/>
                    <a:pt x="2532" y="10031"/>
                    <a:pt x="2492" y="10094"/>
                  </a:cubicBezTo>
                  <a:cubicBezTo>
                    <a:pt x="2480" y="10130"/>
                    <a:pt x="2468" y="10165"/>
                    <a:pt x="2468" y="10201"/>
                  </a:cubicBezTo>
                  <a:cubicBezTo>
                    <a:pt x="2468" y="10213"/>
                    <a:pt x="2468" y="10213"/>
                    <a:pt x="2468" y="10213"/>
                  </a:cubicBezTo>
                  <a:cubicBezTo>
                    <a:pt x="2468" y="10273"/>
                    <a:pt x="2480" y="10332"/>
                    <a:pt x="2480" y="10392"/>
                  </a:cubicBezTo>
                  <a:cubicBezTo>
                    <a:pt x="2480" y="10630"/>
                    <a:pt x="2456" y="10868"/>
                    <a:pt x="2433" y="11106"/>
                  </a:cubicBezTo>
                  <a:cubicBezTo>
                    <a:pt x="2302" y="12916"/>
                    <a:pt x="1742" y="15023"/>
                    <a:pt x="873" y="16690"/>
                  </a:cubicBezTo>
                  <a:cubicBezTo>
                    <a:pt x="611" y="17226"/>
                    <a:pt x="278" y="17738"/>
                    <a:pt x="16" y="18262"/>
                  </a:cubicBezTo>
                  <a:cubicBezTo>
                    <a:pt x="0" y="18378"/>
                    <a:pt x="106" y="18464"/>
                    <a:pt x="207" y="18464"/>
                  </a:cubicBezTo>
                  <a:cubicBezTo>
                    <a:pt x="262" y="18464"/>
                    <a:pt x="316" y="18439"/>
                    <a:pt x="349" y="18381"/>
                  </a:cubicBezTo>
                  <a:cubicBezTo>
                    <a:pt x="1730" y="16154"/>
                    <a:pt x="2647" y="13642"/>
                    <a:pt x="2849" y="11035"/>
                  </a:cubicBezTo>
                  <a:cubicBezTo>
                    <a:pt x="2897" y="11094"/>
                    <a:pt x="2945" y="11154"/>
                    <a:pt x="3004" y="11201"/>
                  </a:cubicBezTo>
                  <a:cubicBezTo>
                    <a:pt x="3122" y="11301"/>
                    <a:pt x="3254" y="11344"/>
                    <a:pt x="3388" y="11344"/>
                  </a:cubicBezTo>
                  <a:cubicBezTo>
                    <a:pt x="3683" y="11344"/>
                    <a:pt x="3983" y="11134"/>
                    <a:pt x="4147" y="10880"/>
                  </a:cubicBezTo>
                  <a:cubicBezTo>
                    <a:pt x="4790" y="9963"/>
                    <a:pt x="5100" y="8856"/>
                    <a:pt x="5457" y="7796"/>
                  </a:cubicBezTo>
                  <a:cubicBezTo>
                    <a:pt x="5885" y="6617"/>
                    <a:pt x="6183" y="5391"/>
                    <a:pt x="6374" y="4153"/>
                  </a:cubicBezTo>
                  <a:cubicBezTo>
                    <a:pt x="6600" y="3034"/>
                    <a:pt x="6600" y="1903"/>
                    <a:pt x="6564" y="771"/>
                  </a:cubicBezTo>
                  <a:cubicBezTo>
                    <a:pt x="6540" y="545"/>
                    <a:pt x="6576" y="283"/>
                    <a:pt x="6469" y="81"/>
                  </a:cubicBezTo>
                  <a:cubicBezTo>
                    <a:pt x="6434" y="26"/>
                    <a:pt x="6374" y="1"/>
                    <a:pt x="631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1"/>
            <p:cNvSpPr/>
            <p:nvPr/>
          </p:nvSpPr>
          <p:spPr>
            <a:xfrm>
              <a:off x="1741575" y="1634225"/>
              <a:ext cx="832550" cy="315900"/>
            </a:xfrm>
            <a:custGeom>
              <a:avLst/>
              <a:gdLst/>
              <a:ahLst/>
              <a:cxnLst/>
              <a:rect l="l" t="t" r="r" b="b"/>
              <a:pathLst>
                <a:path w="33302" h="12636" extrusionOk="0">
                  <a:moveTo>
                    <a:pt x="14672" y="1"/>
                  </a:moveTo>
                  <a:cubicBezTo>
                    <a:pt x="13978" y="1"/>
                    <a:pt x="13284" y="38"/>
                    <a:pt x="12597" y="109"/>
                  </a:cubicBezTo>
                  <a:cubicBezTo>
                    <a:pt x="10978" y="323"/>
                    <a:pt x="9418" y="859"/>
                    <a:pt x="7882" y="1419"/>
                  </a:cubicBezTo>
                  <a:cubicBezTo>
                    <a:pt x="6870" y="1847"/>
                    <a:pt x="5918" y="2419"/>
                    <a:pt x="4977" y="2978"/>
                  </a:cubicBezTo>
                  <a:cubicBezTo>
                    <a:pt x="4096" y="3478"/>
                    <a:pt x="3191" y="3967"/>
                    <a:pt x="2441" y="4669"/>
                  </a:cubicBezTo>
                  <a:cubicBezTo>
                    <a:pt x="1798" y="5205"/>
                    <a:pt x="1310" y="5895"/>
                    <a:pt x="810" y="6574"/>
                  </a:cubicBezTo>
                  <a:cubicBezTo>
                    <a:pt x="536" y="6991"/>
                    <a:pt x="274" y="7419"/>
                    <a:pt x="36" y="7860"/>
                  </a:cubicBezTo>
                  <a:cubicBezTo>
                    <a:pt x="12" y="7896"/>
                    <a:pt x="0" y="7955"/>
                    <a:pt x="12" y="7991"/>
                  </a:cubicBezTo>
                  <a:cubicBezTo>
                    <a:pt x="33" y="8073"/>
                    <a:pt x="112" y="8120"/>
                    <a:pt x="190" y="8120"/>
                  </a:cubicBezTo>
                  <a:cubicBezTo>
                    <a:pt x="247" y="8120"/>
                    <a:pt x="303" y="8094"/>
                    <a:pt x="334" y="8039"/>
                  </a:cubicBezTo>
                  <a:cubicBezTo>
                    <a:pt x="1013" y="6848"/>
                    <a:pt x="1667" y="5860"/>
                    <a:pt x="2691" y="4943"/>
                  </a:cubicBezTo>
                  <a:cubicBezTo>
                    <a:pt x="3334" y="4348"/>
                    <a:pt x="4287" y="3824"/>
                    <a:pt x="5168" y="3336"/>
                  </a:cubicBezTo>
                  <a:cubicBezTo>
                    <a:pt x="6144" y="2776"/>
                    <a:pt x="7323" y="2085"/>
                    <a:pt x="8204" y="1764"/>
                  </a:cubicBezTo>
                  <a:cubicBezTo>
                    <a:pt x="9561" y="1312"/>
                    <a:pt x="10930" y="847"/>
                    <a:pt x="12347" y="633"/>
                  </a:cubicBezTo>
                  <a:cubicBezTo>
                    <a:pt x="13080" y="531"/>
                    <a:pt x="13846" y="480"/>
                    <a:pt x="14627" y="480"/>
                  </a:cubicBezTo>
                  <a:cubicBezTo>
                    <a:pt x="17223" y="480"/>
                    <a:pt x="19984" y="1043"/>
                    <a:pt x="22218" y="2169"/>
                  </a:cubicBezTo>
                  <a:cubicBezTo>
                    <a:pt x="24301" y="3264"/>
                    <a:pt x="25647" y="4491"/>
                    <a:pt x="27397" y="6098"/>
                  </a:cubicBezTo>
                  <a:cubicBezTo>
                    <a:pt x="29278" y="7765"/>
                    <a:pt x="30373" y="9598"/>
                    <a:pt x="31897" y="11325"/>
                  </a:cubicBezTo>
                  <a:cubicBezTo>
                    <a:pt x="32255" y="11753"/>
                    <a:pt x="32433" y="12015"/>
                    <a:pt x="32802" y="12503"/>
                  </a:cubicBezTo>
                  <a:cubicBezTo>
                    <a:pt x="32846" y="12570"/>
                    <a:pt x="32921" y="12636"/>
                    <a:pt x="33007" y="12636"/>
                  </a:cubicBezTo>
                  <a:cubicBezTo>
                    <a:pt x="33014" y="12636"/>
                    <a:pt x="33021" y="12635"/>
                    <a:pt x="33028" y="12634"/>
                  </a:cubicBezTo>
                  <a:cubicBezTo>
                    <a:pt x="33034" y="12635"/>
                    <a:pt x="33039" y="12635"/>
                    <a:pt x="33044" y="12635"/>
                  </a:cubicBezTo>
                  <a:cubicBezTo>
                    <a:pt x="33191" y="12635"/>
                    <a:pt x="33301" y="12474"/>
                    <a:pt x="33267" y="12325"/>
                  </a:cubicBezTo>
                  <a:cubicBezTo>
                    <a:pt x="33147" y="12122"/>
                    <a:pt x="33171" y="12218"/>
                    <a:pt x="33052" y="12027"/>
                  </a:cubicBezTo>
                  <a:cubicBezTo>
                    <a:pt x="32743" y="11610"/>
                    <a:pt x="32421" y="11194"/>
                    <a:pt x="32088" y="10801"/>
                  </a:cubicBezTo>
                  <a:cubicBezTo>
                    <a:pt x="30969" y="9515"/>
                    <a:pt x="30016" y="8098"/>
                    <a:pt x="28730" y="6705"/>
                  </a:cubicBezTo>
                  <a:cubicBezTo>
                    <a:pt x="27730" y="5681"/>
                    <a:pt x="26659" y="4729"/>
                    <a:pt x="25551" y="3824"/>
                  </a:cubicBezTo>
                  <a:cubicBezTo>
                    <a:pt x="24825" y="3252"/>
                    <a:pt x="23956" y="2562"/>
                    <a:pt x="22991" y="2038"/>
                  </a:cubicBezTo>
                  <a:cubicBezTo>
                    <a:pt x="20467" y="636"/>
                    <a:pt x="17562" y="1"/>
                    <a:pt x="1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1"/>
            <p:cNvSpPr/>
            <p:nvPr/>
          </p:nvSpPr>
          <p:spPr>
            <a:xfrm>
              <a:off x="1896350" y="1877975"/>
              <a:ext cx="673925" cy="201650"/>
            </a:xfrm>
            <a:custGeom>
              <a:avLst/>
              <a:gdLst/>
              <a:ahLst/>
              <a:cxnLst/>
              <a:rect l="l" t="t" r="r" b="b"/>
              <a:pathLst>
                <a:path w="26957" h="8066" extrusionOk="0">
                  <a:moveTo>
                    <a:pt x="16646" y="2158"/>
                  </a:moveTo>
                  <a:lnTo>
                    <a:pt x="16646" y="2158"/>
                  </a:lnTo>
                  <a:cubicBezTo>
                    <a:pt x="17229" y="2491"/>
                    <a:pt x="17610" y="2825"/>
                    <a:pt x="18122" y="3361"/>
                  </a:cubicBezTo>
                  <a:cubicBezTo>
                    <a:pt x="18432" y="3718"/>
                    <a:pt x="18860" y="4230"/>
                    <a:pt x="19206" y="4766"/>
                  </a:cubicBezTo>
                  <a:cubicBezTo>
                    <a:pt x="19146" y="4718"/>
                    <a:pt x="19086" y="4670"/>
                    <a:pt x="19027" y="4623"/>
                  </a:cubicBezTo>
                  <a:cubicBezTo>
                    <a:pt x="18527" y="4242"/>
                    <a:pt x="18277" y="4051"/>
                    <a:pt x="17848" y="3611"/>
                  </a:cubicBezTo>
                  <a:cubicBezTo>
                    <a:pt x="17384" y="3134"/>
                    <a:pt x="16884" y="2611"/>
                    <a:pt x="16646" y="2158"/>
                  </a:cubicBezTo>
                  <a:close/>
                  <a:moveTo>
                    <a:pt x="9311" y="1479"/>
                  </a:moveTo>
                  <a:lnTo>
                    <a:pt x="9311" y="1479"/>
                  </a:lnTo>
                  <a:cubicBezTo>
                    <a:pt x="9633" y="1515"/>
                    <a:pt x="9883" y="1622"/>
                    <a:pt x="10264" y="1825"/>
                  </a:cubicBezTo>
                  <a:cubicBezTo>
                    <a:pt x="10990" y="2218"/>
                    <a:pt x="11621" y="2956"/>
                    <a:pt x="12121" y="3611"/>
                  </a:cubicBezTo>
                  <a:cubicBezTo>
                    <a:pt x="12621" y="4313"/>
                    <a:pt x="13062" y="5051"/>
                    <a:pt x="13395" y="5861"/>
                  </a:cubicBezTo>
                  <a:cubicBezTo>
                    <a:pt x="13407" y="5897"/>
                    <a:pt x="13431" y="5920"/>
                    <a:pt x="13443" y="5956"/>
                  </a:cubicBezTo>
                  <a:cubicBezTo>
                    <a:pt x="13014" y="5742"/>
                    <a:pt x="12621" y="5492"/>
                    <a:pt x="12288" y="5194"/>
                  </a:cubicBezTo>
                  <a:cubicBezTo>
                    <a:pt x="11419" y="4468"/>
                    <a:pt x="10788" y="3646"/>
                    <a:pt x="10181" y="2849"/>
                  </a:cubicBezTo>
                  <a:cubicBezTo>
                    <a:pt x="9871" y="2456"/>
                    <a:pt x="9692" y="2301"/>
                    <a:pt x="9442" y="1860"/>
                  </a:cubicBezTo>
                  <a:cubicBezTo>
                    <a:pt x="9359" y="1694"/>
                    <a:pt x="9359" y="1682"/>
                    <a:pt x="9311" y="1479"/>
                  </a:cubicBezTo>
                  <a:close/>
                  <a:moveTo>
                    <a:pt x="175" y="1"/>
                  </a:moveTo>
                  <a:cubicBezTo>
                    <a:pt x="168" y="1"/>
                    <a:pt x="162" y="2"/>
                    <a:pt x="156" y="3"/>
                  </a:cubicBezTo>
                  <a:cubicBezTo>
                    <a:pt x="60" y="15"/>
                    <a:pt x="1" y="134"/>
                    <a:pt x="48" y="217"/>
                  </a:cubicBezTo>
                  <a:cubicBezTo>
                    <a:pt x="548" y="1003"/>
                    <a:pt x="1060" y="1789"/>
                    <a:pt x="1620" y="2539"/>
                  </a:cubicBezTo>
                  <a:cubicBezTo>
                    <a:pt x="2418" y="3480"/>
                    <a:pt x="3346" y="4289"/>
                    <a:pt x="4370" y="4968"/>
                  </a:cubicBezTo>
                  <a:cubicBezTo>
                    <a:pt x="6013" y="6170"/>
                    <a:pt x="7811" y="7266"/>
                    <a:pt x="9823" y="7706"/>
                  </a:cubicBezTo>
                  <a:cubicBezTo>
                    <a:pt x="10471" y="7815"/>
                    <a:pt x="11442" y="8066"/>
                    <a:pt x="12315" y="8066"/>
                  </a:cubicBezTo>
                  <a:cubicBezTo>
                    <a:pt x="13063" y="8066"/>
                    <a:pt x="13739" y="7882"/>
                    <a:pt x="14074" y="7266"/>
                  </a:cubicBezTo>
                  <a:cubicBezTo>
                    <a:pt x="14133" y="7099"/>
                    <a:pt x="14157" y="6944"/>
                    <a:pt x="14157" y="6778"/>
                  </a:cubicBezTo>
                  <a:cubicBezTo>
                    <a:pt x="14467" y="6909"/>
                    <a:pt x="14788" y="7016"/>
                    <a:pt x="15098" y="7159"/>
                  </a:cubicBezTo>
                  <a:cubicBezTo>
                    <a:pt x="15276" y="7242"/>
                    <a:pt x="16122" y="7611"/>
                    <a:pt x="16550" y="7683"/>
                  </a:cubicBezTo>
                  <a:cubicBezTo>
                    <a:pt x="17003" y="7767"/>
                    <a:pt x="17475" y="7827"/>
                    <a:pt x="17941" y="7827"/>
                  </a:cubicBezTo>
                  <a:cubicBezTo>
                    <a:pt x="18199" y="7827"/>
                    <a:pt x="18455" y="7808"/>
                    <a:pt x="18705" y="7766"/>
                  </a:cubicBezTo>
                  <a:cubicBezTo>
                    <a:pt x="19241" y="7623"/>
                    <a:pt x="19753" y="7337"/>
                    <a:pt x="20134" y="6944"/>
                  </a:cubicBezTo>
                  <a:cubicBezTo>
                    <a:pt x="20325" y="6623"/>
                    <a:pt x="20349" y="6266"/>
                    <a:pt x="20265" y="5897"/>
                  </a:cubicBezTo>
                  <a:lnTo>
                    <a:pt x="20265" y="5897"/>
                  </a:lnTo>
                  <a:cubicBezTo>
                    <a:pt x="20456" y="5956"/>
                    <a:pt x="20634" y="6004"/>
                    <a:pt x="20825" y="6051"/>
                  </a:cubicBezTo>
                  <a:cubicBezTo>
                    <a:pt x="21611" y="6182"/>
                    <a:pt x="22218" y="6254"/>
                    <a:pt x="23099" y="6266"/>
                  </a:cubicBezTo>
                  <a:cubicBezTo>
                    <a:pt x="23575" y="6218"/>
                    <a:pt x="23766" y="6170"/>
                    <a:pt x="24159" y="6123"/>
                  </a:cubicBezTo>
                  <a:cubicBezTo>
                    <a:pt x="24897" y="5980"/>
                    <a:pt x="25611" y="5670"/>
                    <a:pt x="26194" y="5194"/>
                  </a:cubicBezTo>
                  <a:cubicBezTo>
                    <a:pt x="26468" y="5004"/>
                    <a:pt x="26790" y="4385"/>
                    <a:pt x="26802" y="4301"/>
                  </a:cubicBezTo>
                  <a:cubicBezTo>
                    <a:pt x="26873" y="4158"/>
                    <a:pt x="26956" y="3956"/>
                    <a:pt x="26826" y="3825"/>
                  </a:cubicBezTo>
                  <a:cubicBezTo>
                    <a:pt x="26778" y="3777"/>
                    <a:pt x="26718" y="3756"/>
                    <a:pt x="26660" y="3756"/>
                  </a:cubicBezTo>
                  <a:cubicBezTo>
                    <a:pt x="26542" y="3756"/>
                    <a:pt x="26429" y="3841"/>
                    <a:pt x="26421" y="3968"/>
                  </a:cubicBezTo>
                  <a:cubicBezTo>
                    <a:pt x="26421" y="3980"/>
                    <a:pt x="26421" y="3980"/>
                    <a:pt x="26409" y="3980"/>
                  </a:cubicBezTo>
                  <a:cubicBezTo>
                    <a:pt x="26409" y="3992"/>
                    <a:pt x="26409" y="4004"/>
                    <a:pt x="26409" y="4015"/>
                  </a:cubicBezTo>
                  <a:lnTo>
                    <a:pt x="26397" y="4015"/>
                  </a:lnTo>
                  <a:cubicBezTo>
                    <a:pt x="26361" y="4099"/>
                    <a:pt x="26337" y="4182"/>
                    <a:pt x="26302" y="4254"/>
                  </a:cubicBezTo>
                  <a:cubicBezTo>
                    <a:pt x="26302" y="4254"/>
                    <a:pt x="26302" y="4266"/>
                    <a:pt x="26290" y="4266"/>
                  </a:cubicBezTo>
                  <a:cubicBezTo>
                    <a:pt x="26135" y="4539"/>
                    <a:pt x="26087" y="4646"/>
                    <a:pt x="25933" y="4777"/>
                  </a:cubicBezTo>
                  <a:cubicBezTo>
                    <a:pt x="25671" y="5027"/>
                    <a:pt x="25385" y="5182"/>
                    <a:pt x="24968" y="5373"/>
                  </a:cubicBezTo>
                  <a:cubicBezTo>
                    <a:pt x="24352" y="5639"/>
                    <a:pt x="23672" y="5778"/>
                    <a:pt x="22917" y="5778"/>
                  </a:cubicBezTo>
                  <a:cubicBezTo>
                    <a:pt x="22694" y="5778"/>
                    <a:pt x="22465" y="5766"/>
                    <a:pt x="22230" y="5742"/>
                  </a:cubicBezTo>
                  <a:cubicBezTo>
                    <a:pt x="21551" y="5682"/>
                    <a:pt x="21087" y="5682"/>
                    <a:pt x="20301" y="5408"/>
                  </a:cubicBezTo>
                  <a:cubicBezTo>
                    <a:pt x="20218" y="5373"/>
                    <a:pt x="20134" y="5349"/>
                    <a:pt x="20063" y="5313"/>
                  </a:cubicBezTo>
                  <a:cubicBezTo>
                    <a:pt x="19813" y="4777"/>
                    <a:pt x="19432" y="4254"/>
                    <a:pt x="19158" y="3873"/>
                  </a:cubicBezTo>
                  <a:cubicBezTo>
                    <a:pt x="18682" y="3242"/>
                    <a:pt x="17860" y="2301"/>
                    <a:pt x="16991" y="1801"/>
                  </a:cubicBezTo>
                  <a:cubicBezTo>
                    <a:pt x="16765" y="1682"/>
                    <a:pt x="16539" y="1527"/>
                    <a:pt x="16288" y="1491"/>
                  </a:cubicBezTo>
                  <a:cubicBezTo>
                    <a:pt x="15860" y="1539"/>
                    <a:pt x="16074" y="2110"/>
                    <a:pt x="16205" y="2349"/>
                  </a:cubicBezTo>
                  <a:cubicBezTo>
                    <a:pt x="16681" y="3134"/>
                    <a:pt x="17348" y="3777"/>
                    <a:pt x="17991" y="4420"/>
                  </a:cubicBezTo>
                  <a:cubicBezTo>
                    <a:pt x="18491" y="4801"/>
                    <a:pt x="18753" y="5039"/>
                    <a:pt x="19384" y="5504"/>
                  </a:cubicBezTo>
                  <a:cubicBezTo>
                    <a:pt x="19491" y="5563"/>
                    <a:pt x="19598" y="5623"/>
                    <a:pt x="19717" y="5682"/>
                  </a:cubicBezTo>
                  <a:cubicBezTo>
                    <a:pt x="19920" y="6170"/>
                    <a:pt x="19944" y="6599"/>
                    <a:pt x="19598" y="6825"/>
                  </a:cubicBezTo>
                  <a:cubicBezTo>
                    <a:pt x="19027" y="7247"/>
                    <a:pt x="18610" y="7374"/>
                    <a:pt x="18006" y="7374"/>
                  </a:cubicBezTo>
                  <a:cubicBezTo>
                    <a:pt x="17842" y="7374"/>
                    <a:pt x="17665" y="7364"/>
                    <a:pt x="17467" y="7349"/>
                  </a:cubicBezTo>
                  <a:cubicBezTo>
                    <a:pt x="16527" y="7325"/>
                    <a:pt x="15836" y="6992"/>
                    <a:pt x="14943" y="6587"/>
                  </a:cubicBezTo>
                  <a:cubicBezTo>
                    <a:pt x="14634" y="6480"/>
                    <a:pt x="14336" y="6361"/>
                    <a:pt x="14038" y="6230"/>
                  </a:cubicBezTo>
                  <a:cubicBezTo>
                    <a:pt x="13872" y="5801"/>
                    <a:pt x="13598" y="5385"/>
                    <a:pt x="13455" y="4968"/>
                  </a:cubicBezTo>
                  <a:cubicBezTo>
                    <a:pt x="12645" y="3408"/>
                    <a:pt x="11526" y="1706"/>
                    <a:pt x="9788" y="1098"/>
                  </a:cubicBezTo>
                  <a:cubicBezTo>
                    <a:pt x="9605" y="1034"/>
                    <a:pt x="9438" y="1002"/>
                    <a:pt x="9298" y="1002"/>
                  </a:cubicBezTo>
                  <a:cubicBezTo>
                    <a:pt x="8889" y="1002"/>
                    <a:pt x="8700" y="1279"/>
                    <a:pt x="8966" y="1872"/>
                  </a:cubicBezTo>
                  <a:cubicBezTo>
                    <a:pt x="9311" y="2599"/>
                    <a:pt x="9859" y="3063"/>
                    <a:pt x="10216" y="3634"/>
                  </a:cubicBezTo>
                  <a:cubicBezTo>
                    <a:pt x="11145" y="4849"/>
                    <a:pt x="12240" y="6016"/>
                    <a:pt x="13681" y="6599"/>
                  </a:cubicBezTo>
                  <a:cubicBezTo>
                    <a:pt x="13705" y="6611"/>
                    <a:pt x="13717" y="6611"/>
                    <a:pt x="13741" y="6623"/>
                  </a:cubicBezTo>
                  <a:cubicBezTo>
                    <a:pt x="13773" y="6763"/>
                    <a:pt x="13708" y="7087"/>
                    <a:pt x="13704" y="7087"/>
                  </a:cubicBezTo>
                  <a:cubicBezTo>
                    <a:pt x="13703" y="7087"/>
                    <a:pt x="13704" y="7083"/>
                    <a:pt x="13705" y="7075"/>
                  </a:cubicBezTo>
                  <a:lnTo>
                    <a:pt x="13705" y="7075"/>
                  </a:lnTo>
                  <a:cubicBezTo>
                    <a:pt x="13535" y="7513"/>
                    <a:pt x="12858" y="7647"/>
                    <a:pt x="12210" y="7647"/>
                  </a:cubicBezTo>
                  <a:cubicBezTo>
                    <a:pt x="11906" y="7647"/>
                    <a:pt x="11607" y="7617"/>
                    <a:pt x="11371" y="7575"/>
                  </a:cubicBezTo>
                  <a:cubicBezTo>
                    <a:pt x="10431" y="7444"/>
                    <a:pt x="9264" y="7230"/>
                    <a:pt x="8549" y="6944"/>
                  </a:cubicBezTo>
                  <a:cubicBezTo>
                    <a:pt x="7240" y="6385"/>
                    <a:pt x="5990" y="5706"/>
                    <a:pt x="4847" y="4861"/>
                  </a:cubicBezTo>
                  <a:cubicBezTo>
                    <a:pt x="3811" y="4158"/>
                    <a:pt x="2977" y="3515"/>
                    <a:pt x="2096" y="2575"/>
                  </a:cubicBezTo>
                  <a:cubicBezTo>
                    <a:pt x="1549" y="2015"/>
                    <a:pt x="1227" y="1420"/>
                    <a:pt x="691" y="682"/>
                  </a:cubicBezTo>
                  <a:cubicBezTo>
                    <a:pt x="560" y="479"/>
                    <a:pt x="417" y="277"/>
                    <a:pt x="298" y="75"/>
                  </a:cubicBezTo>
                  <a:cubicBezTo>
                    <a:pt x="267" y="33"/>
                    <a:pt x="218" y="1"/>
                    <a:pt x="17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1"/>
            <p:cNvSpPr/>
            <p:nvPr/>
          </p:nvSpPr>
          <p:spPr>
            <a:xfrm>
              <a:off x="1815700" y="2543000"/>
              <a:ext cx="321775" cy="108825"/>
            </a:xfrm>
            <a:custGeom>
              <a:avLst/>
              <a:gdLst/>
              <a:ahLst/>
              <a:cxnLst/>
              <a:rect l="l" t="t" r="r" b="b"/>
              <a:pathLst>
                <a:path w="12871" h="4353" extrusionOk="0">
                  <a:moveTo>
                    <a:pt x="203" y="1"/>
                  </a:moveTo>
                  <a:cubicBezTo>
                    <a:pt x="83" y="1"/>
                    <a:pt x="0" y="167"/>
                    <a:pt x="95" y="263"/>
                  </a:cubicBezTo>
                  <a:cubicBezTo>
                    <a:pt x="798" y="989"/>
                    <a:pt x="1524" y="1715"/>
                    <a:pt x="2405" y="2227"/>
                  </a:cubicBezTo>
                  <a:cubicBezTo>
                    <a:pt x="3179" y="2691"/>
                    <a:pt x="4048" y="2977"/>
                    <a:pt x="4894" y="3322"/>
                  </a:cubicBezTo>
                  <a:cubicBezTo>
                    <a:pt x="6902" y="3936"/>
                    <a:pt x="9125" y="4352"/>
                    <a:pt x="11124" y="4352"/>
                  </a:cubicBezTo>
                  <a:cubicBezTo>
                    <a:pt x="11530" y="4352"/>
                    <a:pt x="11927" y="4335"/>
                    <a:pt x="12311" y="4299"/>
                  </a:cubicBezTo>
                  <a:cubicBezTo>
                    <a:pt x="12442" y="4263"/>
                    <a:pt x="12597" y="4275"/>
                    <a:pt x="12716" y="4203"/>
                  </a:cubicBezTo>
                  <a:cubicBezTo>
                    <a:pt x="12871" y="4096"/>
                    <a:pt x="12811" y="3846"/>
                    <a:pt x="12645" y="3799"/>
                  </a:cubicBezTo>
                  <a:cubicBezTo>
                    <a:pt x="12633" y="3797"/>
                    <a:pt x="12619" y="3797"/>
                    <a:pt x="12604" y="3797"/>
                  </a:cubicBezTo>
                  <a:cubicBezTo>
                    <a:pt x="12480" y="3797"/>
                    <a:pt x="12247" y="3836"/>
                    <a:pt x="12014" y="3846"/>
                  </a:cubicBezTo>
                  <a:cubicBezTo>
                    <a:pt x="11716" y="3863"/>
                    <a:pt x="11421" y="3871"/>
                    <a:pt x="11128" y="3871"/>
                  </a:cubicBezTo>
                  <a:cubicBezTo>
                    <a:pt x="9769" y="3871"/>
                    <a:pt x="8464" y="3700"/>
                    <a:pt x="7239" y="3465"/>
                  </a:cubicBezTo>
                  <a:cubicBezTo>
                    <a:pt x="6263" y="3299"/>
                    <a:pt x="5287" y="3072"/>
                    <a:pt x="4370" y="2691"/>
                  </a:cubicBezTo>
                  <a:cubicBezTo>
                    <a:pt x="3608" y="2418"/>
                    <a:pt x="3048" y="2191"/>
                    <a:pt x="2334" y="1763"/>
                  </a:cubicBezTo>
                  <a:cubicBezTo>
                    <a:pt x="1738" y="1441"/>
                    <a:pt x="1310" y="1036"/>
                    <a:pt x="786" y="524"/>
                  </a:cubicBezTo>
                  <a:cubicBezTo>
                    <a:pt x="607" y="382"/>
                    <a:pt x="393" y="48"/>
                    <a:pt x="20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1"/>
            <p:cNvSpPr/>
            <p:nvPr/>
          </p:nvSpPr>
          <p:spPr>
            <a:xfrm>
              <a:off x="2238350" y="2058675"/>
              <a:ext cx="268825" cy="556650"/>
            </a:xfrm>
            <a:custGeom>
              <a:avLst/>
              <a:gdLst/>
              <a:ahLst/>
              <a:cxnLst/>
              <a:rect l="l" t="t" r="r" b="b"/>
              <a:pathLst>
                <a:path w="10753" h="22266" extrusionOk="0">
                  <a:moveTo>
                    <a:pt x="9634" y="0"/>
                  </a:moveTo>
                  <a:cubicBezTo>
                    <a:pt x="9553" y="0"/>
                    <a:pt x="9473" y="73"/>
                    <a:pt x="9502" y="169"/>
                  </a:cubicBezTo>
                  <a:cubicBezTo>
                    <a:pt x="9978" y="1657"/>
                    <a:pt x="9990" y="3038"/>
                    <a:pt x="10014" y="4693"/>
                  </a:cubicBezTo>
                  <a:cubicBezTo>
                    <a:pt x="10050" y="5741"/>
                    <a:pt x="10217" y="6777"/>
                    <a:pt x="10169" y="7825"/>
                  </a:cubicBezTo>
                  <a:cubicBezTo>
                    <a:pt x="10169" y="8360"/>
                    <a:pt x="10228" y="8884"/>
                    <a:pt x="10205" y="9420"/>
                  </a:cubicBezTo>
                  <a:cubicBezTo>
                    <a:pt x="10181" y="9920"/>
                    <a:pt x="10109" y="10587"/>
                    <a:pt x="10074" y="10896"/>
                  </a:cubicBezTo>
                  <a:cubicBezTo>
                    <a:pt x="9978" y="11432"/>
                    <a:pt x="9978" y="11742"/>
                    <a:pt x="9859" y="12337"/>
                  </a:cubicBezTo>
                  <a:cubicBezTo>
                    <a:pt x="9645" y="13242"/>
                    <a:pt x="9359" y="14075"/>
                    <a:pt x="9085" y="14659"/>
                  </a:cubicBezTo>
                  <a:cubicBezTo>
                    <a:pt x="8526" y="15897"/>
                    <a:pt x="7859" y="16730"/>
                    <a:pt x="6966" y="17707"/>
                  </a:cubicBezTo>
                  <a:cubicBezTo>
                    <a:pt x="6597" y="18123"/>
                    <a:pt x="6180" y="18493"/>
                    <a:pt x="5740" y="18850"/>
                  </a:cubicBezTo>
                  <a:cubicBezTo>
                    <a:pt x="5287" y="19255"/>
                    <a:pt x="5049" y="19433"/>
                    <a:pt x="4525" y="19766"/>
                  </a:cubicBezTo>
                  <a:cubicBezTo>
                    <a:pt x="4109" y="20017"/>
                    <a:pt x="3728" y="20314"/>
                    <a:pt x="3323" y="20564"/>
                  </a:cubicBezTo>
                  <a:cubicBezTo>
                    <a:pt x="2763" y="20862"/>
                    <a:pt x="1954" y="21255"/>
                    <a:pt x="1573" y="21421"/>
                  </a:cubicBezTo>
                  <a:cubicBezTo>
                    <a:pt x="1227" y="21564"/>
                    <a:pt x="858" y="21660"/>
                    <a:pt x="489" y="21755"/>
                  </a:cubicBezTo>
                  <a:cubicBezTo>
                    <a:pt x="358" y="21814"/>
                    <a:pt x="168" y="21814"/>
                    <a:pt x="84" y="21945"/>
                  </a:cubicBezTo>
                  <a:cubicBezTo>
                    <a:pt x="0" y="22082"/>
                    <a:pt x="111" y="22265"/>
                    <a:pt x="261" y="22265"/>
                  </a:cubicBezTo>
                  <a:cubicBezTo>
                    <a:pt x="281" y="22265"/>
                    <a:pt x="302" y="22262"/>
                    <a:pt x="322" y="22255"/>
                  </a:cubicBezTo>
                  <a:cubicBezTo>
                    <a:pt x="549" y="22183"/>
                    <a:pt x="775" y="22148"/>
                    <a:pt x="1001" y="22088"/>
                  </a:cubicBezTo>
                  <a:cubicBezTo>
                    <a:pt x="1966" y="21862"/>
                    <a:pt x="2835" y="21362"/>
                    <a:pt x="3692" y="20898"/>
                  </a:cubicBezTo>
                  <a:cubicBezTo>
                    <a:pt x="4335" y="20433"/>
                    <a:pt x="5037" y="20064"/>
                    <a:pt x="5645" y="19564"/>
                  </a:cubicBezTo>
                  <a:cubicBezTo>
                    <a:pt x="7109" y="18373"/>
                    <a:pt x="8431" y="16969"/>
                    <a:pt x="9312" y="15290"/>
                  </a:cubicBezTo>
                  <a:cubicBezTo>
                    <a:pt x="9931" y="14111"/>
                    <a:pt x="10431" y="12420"/>
                    <a:pt x="10514" y="11158"/>
                  </a:cubicBezTo>
                  <a:cubicBezTo>
                    <a:pt x="10609" y="10563"/>
                    <a:pt x="10752" y="9206"/>
                    <a:pt x="10669" y="8348"/>
                  </a:cubicBezTo>
                  <a:cubicBezTo>
                    <a:pt x="10621" y="7563"/>
                    <a:pt x="10693" y="6765"/>
                    <a:pt x="10574" y="5991"/>
                  </a:cubicBezTo>
                  <a:cubicBezTo>
                    <a:pt x="10467" y="5110"/>
                    <a:pt x="10443" y="4288"/>
                    <a:pt x="10336" y="3288"/>
                  </a:cubicBezTo>
                  <a:cubicBezTo>
                    <a:pt x="10288" y="2681"/>
                    <a:pt x="10169" y="1502"/>
                    <a:pt x="9943" y="740"/>
                  </a:cubicBezTo>
                  <a:cubicBezTo>
                    <a:pt x="9859" y="514"/>
                    <a:pt x="9836" y="193"/>
                    <a:pt x="9693" y="14"/>
                  </a:cubicBezTo>
                  <a:cubicBezTo>
                    <a:pt x="9674" y="5"/>
                    <a:pt x="9654" y="0"/>
                    <a:pt x="963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1"/>
            <p:cNvSpPr/>
            <p:nvPr/>
          </p:nvSpPr>
          <p:spPr>
            <a:xfrm>
              <a:off x="2301775" y="2140950"/>
              <a:ext cx="57450" cy="57300"/>
            </a:xfrm>
            <a:custGeom>
              <a:avLst/>
              <a:gdLst/>
              <a:ahLst/>
              <a:cxnLst/>
              <a:rect l="l" t="t" r="r" b="b"/>
              <a:pathLst>
                <a:path w="2298" h="2292" extrusionOk="0">
                  <a:moveTo>
                    <a:pt x="1110" y="1"/>
                  </a:moveTo>
                  <a:cubicBezTo>
                    <a:pt x="1046" y="1"/>
                    <a:pt x="981" y="7"/>
                    <a:pt x="917" y="21"/>
                  </a:cubicBezTo>
                  <a:cubicBezTo>
                    <a:pt x="345" y="140"/>
                    <a:pt x="0" y="735"/>
                    <a:pt x="131" y="1355"/>
                  </a:cubicBezTo>
                  <a:cubicBezTo>
                    <a:pt x="247" y="1902"/>
                    <a:pt x="698" y="2292"/>
                    <a:pt x="1188" y="2292"/>
                  </a:cubicBezTo>
                  <a:cubicBezTo>
                    <a:pt x="1252" y="2292"/>
                    <a:pt x="1317" y="2285"/>
                    <a:pt x="1381" y="2271"/>
                  </a:cubicBezTo>
                  <a:cubicBezTo>
                    <a:pt x="1941" y="2152"/>
                    <a:pt x="2298" y="1557"/>
                    <a:pt x="2167" y="938"/>
                  </a:cubicBezTo>
                  <a:cubicBezTo>
                    <a:pt x="2051" y="390"/>
                    <a:pt x="1600" y="1"/>
                    <a:pt x="111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1"/>
            <p:cNvSpPr/>
            <p:nvPr/>
          </p:nvSpPr>
          <p:spPr>
            <a:xfrm>
              <a:off x="1989825" y="2223700"/>
              <a:ext cx="57475" cy="57025"/>
            </a:xfrm>
            <a:custGeom>
              <a:avLst/>
              <a:gdLst/>
              <a:ahLst/>
              <a:cxnLst/>
              <a:rect l="l" t="t" r="r" b="b"/>
              <a:pathLst>
                <a:path w="2299" h="2281" extrusionOk="0">
                  <a:moveTo>
                    <a:pt x="1114" y="0"/>
                  </a:moveTo>
                  <a:cubicBezTo>
                    <a:pt x="1049" y="0"/>
                    <a:pt x="983" y="7"/>
                    <a:pt x="917" y="21"/>
                  </a:cubicBezTo>
                  <a:cubicBezTo>
                    <a:pt x="346" y="128"/>
                    <a:pt x="0" y="735"/>
                    <a:pt x="131" y="1355"/>
                  </a:cubicBezTo>
                  <a:cubicBezTo>
                    <a:pt x="247" y="1901"/>
                    <a:pt x="696" y="2280"/>
                    <a:pt x="1184" y="2280"/>
                  </a:cubicBezTo>
                  <a:cubicBezTo>
                    <a:pt x="1250" y="2280"/>
                    <a:pt x="1316" y="2273"/>
                    <a:pt x="1381" y="2259"/>
                  </a:cubicBezTo>
                  <a:cubicBezTo>
                    <a:pt x="1941" y="2140"/>
                    <a:pt x="2298" y="1545"/>
                    <a:pt x="2167" y="926"/>
                  </a:cubicBezTo>
                  <a:cubicBezTo>
                    <a:pt x="2052" y="380"/>
                    <a:pt x="1602" y="0"/>
                    <a:pt x="111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1"/>
            <p:cNvSpPr/>
            <p:nvPr/>
          </p:nvSpPr>
          <p:spPr>
            <a:xfrm>
              <a:off x="1915250" y="2097175"/>
              <a:ext cx="82025" cy="61575"/>
            </a:xfrm>
            <a:custGeom>
              <a:avLst/>
              <a:gdLst/>
              <a:ahLst/>
              <a:cxnLst/>
              <a:rect l="l" t="t" r="r" b="b"/>
              <a:pathLst>
                <a:path w="3281" h="2463" extrusionOk="0">
                  <a:moveTo>
                    <a:pt x="2245" y="260"/>
                  </a:moveTo>
                  <a:cubicBezTo>
                    <a:pt x="2388" y="272"/>
                    <a:pt x="2543" y="296"/>
                    <a:pt x="2698" y="367"/>
                  </a:cubicBezTo>
                  <a:cubicBezTo>
                    <a:pt x="2711" y="376"/>
                    <a:pt x="2725" y="380"/>
                    <a:pt x="2738" y="380"/>
                  </a:cubicBezTo>
                  <a:cubicBezTo>
                    <a:pt x="2759" y="380"/>
                    <a:pt x="2778" y="370"/>
                    <a:pt x="2793" y="355"/>
                  </a:cubicBezTo>
                  <a:cubicBezTo>
                    <a:pt x="2900" y="439"/>
                    <a:pt x="2971" y="570"/>
                    <a:pt x="2959" y="653"/>
                  </a:cubicBezTo>
                  <a:cubicBezTo>
                    <a:pt x="2924" y="772"/>
                    <a:pt x="2805" y="974"/>
                    <a:pt x="2555" y="1105"/>
                  </a:cubicBezTo>
                  <a:cubicBezTo>
                    <a:pt x="2126" y="1355"/>
                    <a:pt x="1721" y="1641"/>
                    <a:pt x="1305" y="1915"/>
                  </a:cubicBezTo>
                  <a:cubicBezTo>
                    <a:pt x="1126" y="2022"/>
                    <a:pt x="971" y="2165"/>
                    <a:pt x="840" y="2177"/>
                  </a:cubicBezTo>
                  <a:cubicBezTo>
                    <a:pt x="824" y="2178"/>
                    <a:pt x="808" y="2178"/>
                    <a:pt x="792" y="2178"/>
                  </a:cubicBezTo>
                  <a:cubicBezTo>
                    <a:pt x="595" y="2178"/>
                    <a:pt x="350" y="2109"/>
                    <a:pt x="328" y="1867"/>
                  </a:cubicBezTo>
                  <a:cubicBezTo>
                    <a:pt x="292" y="1820"/>
                    <a:pt x="471" y="1427"/>
                    <a:pt x="614" y="1189"/>
                  </a:cubicBezTo>
                  <a:cubicBezTo>
                    <a:pt x="685" y="1105"/>
                    <a:pt x="769" y="1022"/>
                    <a:pt x="852" y="939"/>
                  </a:cubicBezTo>
                  <a:cubicBezTo>
                    <a:pt x="912" y="867"/>
                    <a:pt x="983" y="808"/>
                    <a:pt x="1054" y="748"/>
                  </a:cubicBezTo>
                  <a:cubicBezTo>
                    <a:pt x="1114" y="712"/>
                    <a:pt x="1185" y="665"/>
                    <a:pt x="1269" y="617"/>
                  </a:cubicBezTo>
                  <a:cubicBezTo>
                    <a:pt x="1555" y="415"/>
                    <a:pt x="1912" y="284"/>
                    <a:pt x="2245" y="260"/>
                  </a:cubicBezTo>
                  <a:close/>
                  <a:moveTo>
                    <a:pt x="2378" y="1"/>
                  </a:moveTo>
                  <a:cubicBezTo>
                    <a:pt x="2226" y="1"/>
                    <a:pt x="2072" y="23"/>
                    <a:pt x="1924" y="58"/>
                  </a:cubicBezTo>
                  <a:cubicBezTo>
                    <a:pt x="1602" y="141"/>
                    <a:pt x="1316" y="296"/>
                    <a:pt x="1054" y="498"/>
                  </a:cubicBezTo>
                  <a:cubicBezTo>
                    <a:pt x="1007" y="522"/>
                    <a:pt x="971" y="546"/>
                    <a:pt x="935" y="570"/>
                  </a:cubicBezTo>
                  <a:cubicBezTo>
                    <a:pt x="602" y="748"/>
                    <a:pt x="459" y="927"/>
                    <a:pt x="292" y="1224"/>
                  </a:cubicBezTo>
                  <a:cubicBezTo>
                    <a:pt x="150" y="1463"/>
                    <a:pt x="78" y="1558"/>
                    <a:pt x="42" y="1808"/>
                  </a:cubicBezTo>
                  <a:cubicBezTo>
                    <a:pt x="0" y="2220"/>
                    <a:pt x="370" y="2463"/>
                    <a:pt x="745" y="2463"/>
                  </a:cubicBezTo>
                  <a:cubicBezTo>
                    <a:pt x="793" y="2463"/>
                    <a:pt x="841" y="2459"/>
                    <a:pt x="888" y="2451"/>
                  </a:cubicBezTo>
                  <a:cubicBezTo>
                    <a:pt x="1043" y="2427"/>
                    <a:pt x="1185" y="2332"/>
                    <a:pt x="1316" y="2236"/>
                  </a:cubicBezTo>
                  <a:cubicBezTo>
                    <a:pt x="1709" y="1986"/>
                    <a:pt x="2078" y="1713"/>
                    <a:pt x="2471" y="1463"/>
                  </a:cubicBezTo>
                  <a:cubicBezTo>
                    <a:pt x="2757" y="1272"/>
                    <a:pt x="2971" y="1177"/>
                    <a:pt x="3150" y="843"/>
                  </a:cubicBezTo>
                  <a:cubicBezTo>
                    <a:pt x="3281" y="629"/>
                    <a:pt x="3174" y="403"/>
                    <a:pt x="3019" y="236"/>
                  </a:cubicBezTo>
                  <a:cubicBezTo>
                    <a:pt x="2876" y="69"/>
                    <a:pt x="2674" y="10"/>
                    <a:pt x="2543" y="10"/>
                  </a:cubicBezTo>
                  <a:cubicBezTo>
                    <a:pt x="2489" y="4"/>
                    <a:pt x="2433" y="1"/>
                    <a:pt x="237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1"/>
            <p:cNvSpPr/>
            <p:nvPr/>
          </p:nvSpPr>
          <p:spPr>
            <a:xfrm>
              <a:off x="2057675" y="2609825"/>
              <a:ext cx="248275" cy="94250"/>
            </a:xfrm>
            <a:custGeom>
              <a:avLst/>
              <a:gdLst/>
              <a:ahLst/>
              <a:cxnLst/>
              <a:rect l="l" t="t" r="r" b="b"/>
              <a:pathLst>
                <a:path w="9931" h="3770" extrusionOk="0">
                  <a:moveTo>
                    <a:pt x="9313" y="0"/>
                  </a:moveTo>
                  <a:cubicBezTo>
                    <a:pt x="9206" y="0"/>
                    <a:pt x="9132" y="106"/>
                    <a:pt x="9121" y="221"/>
                  </a:cubicBezTo>
                  <a:cubicBezTo>
                    <a:pt x="9121" y="245"/>
                    <a:pt x="9062" y="411"/>
                    <a:pt x="9038" y="471"/>
                  </a:cubicBezTo>
                  <a:cubicBezTo>
                    <a:pt x="8859" y="852"/>
                    <a:pt x="8633" y="1197"/>
                    <a:pt x="8395" y="1542"/>
                  </a:cubicBezTo>
                  <a:cubicBezTo>
                    <a:pt x="7445" y="2671"/>
                    <a:pt x="5831" y="3301"/>
                    <a:pt x="4179" y="3301"/>
                  </a:cubicBezTo>
                  <a:cubicBezTo>
                    <a:pt x="3408" y="3301"/>
                    <a:pt x="2629" y="3164"/>
                    <a:pt x="1906" y="2876"/>
                  </a:cubicBezTo>
                  <a:cubicBezTo>
                    <a:pt x="1846" y="2852"/>
                    <a:pt x="989" y="2412"/>
                    <a:pt x="644" y="2185"/>
                  </a:cubicBezTo>
                  <a:cubicBezTo>
                    <a:pt x="525" y="2102"/>
                    <a:pt x="501" y="2090"/>
                    <a:pt x="346" y="1947"/>
                  </a:cubicBezTo>
                  <a:cubicBezTo>
                    <a:pt x="310" y="1923"/>
                    <a:pt x="275" y="1900"/>
                    <a:pt x="227" y="1900"/>
                  </a:cubicBezTo>
                  <a:cubicBezTo>
                    <a:pt x="84" y="1900"/>
                    <a:pt x="1" y="2090"/>
                    <a:pt x="108" y="2197"/>
                  </a:cubicBezTo>
                  <a:cubicBezTo>
                    <a:pt x="430" y="2507"/>
                    <a:pt x="846" y="2685"/>
                    <a:pt x="1227" y="2935"/>
                  </a:cubicBezTo>
                  <a:cubicBezTo>
                    <a:pt x="1930" y="3400"/>
                    <a:pt x="2751" y="3614"/>
                    <a:pt x="3573" y="3721"/>
                  </a:cubicBezTo>
                  <a:cubicBezTo>
                    <a:pt x="3820" y="3754"/>
                    <a:pt x="4068" y="3770"/>
                    <a:pt x="4315" y="3770"/>
                  </a:cubicBezTo>
                  <a:cubicBezTo>
                    <a:pt x="5319" y="3770"/>
                    <a:pt x="6299" y="3511"/>
                    <a:pt x="7073" y="3090"/>
                  </a:cubicBezTo>
                  <a:cubicBezTo>
                    <a:pt x="7752" y="2745"/>
                    <a:pt x="8395" y="2281"/>
                    <a:pt x="8847" y="1650"/>
                  </a:cubicBezTo>
                  <a:cubicBezTo>
                    <a:pt x="9014" y="1364"/>
                    <a:pt x="9931" y="137"/>
                    <a:pt x="9359" y="6"/>
                  </a:cubicBezTo>
                  <a:cubicBezTo>
                    <a:pt x="9343" y="2"/>
                    <a:pt x="9328" y="0"/>
                    <a:pt x="931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1"/>
            <p:cNvSpPr/>
            <p:nvPr/>
          </p:nvSpPr>
          <p:spPr>
            <a:xfrm>
              <a:off x="1683825" y="2651725"/>
              <a:ext cx="282700" cy="236925"/>
            </a:xfrm>
            <a:custGeom>
              <a:avLst/>
              <a:gdLst/>
              <a:ahLst/>
              <a:cxnLst/>
              <a:rect l="l" t="t" r="r" b="b"/>
              <a:pathLst>
                <a:path w="11308" h="9477" extrusionOk="0">
                  <a:moveTo>
                    <a:pt x="11080" y="0"/>
                  </a:moveTo>
                  <a:cubicBezTo>
                    <a:pt x="11062" y="0"/>
                    <a:pt x="11044" y="3"/>
                    <a:pt x="11026" y="9"/>
                  </a:cubicBezTo>
                  <a:cubicBezTo>
                    <a:pt x="9907" y="164"/>
                    <a:pt x="8835" y="533"/>
                    <a:pt x="7871" y="1117"/>
                  </a:cubicBezTo>
                  <a:cubicBezTo>
                    <a:pt x="7442" y="1355"/>
                    <a:pt x="6990" y="1569"/>
                    <a:pt x="6597" y="1855"/>
                  </a:cubicBezTo>
                  <a:cubicBezTo>
                    <a:pt x="6132" y="2224"/>
                    <a:pt x="5680" y="2581"/>
                    <a:pt x="5239" y="2962"/>
                  </a:cubicBezTo>
                  <a:cubicBezTo>
                    <a:pt x="4120" y="3914"/>
                    <a:pt x="3096" y="4962"/>
                    <a:pt x="2215" y="6153"/>
                  </a:cubicBezTo>
                  <a:cubicBezTo>
                    <a:pt x="1620" y="6820"/>
                    <a:pt x="1096" y="7546"/>
                    <a:pt x="679" y="8344"/>
                  </a:cubicBezTo>
                  <a:cubicBezTo>
                    <a:pt x="465" y="8748"/>
                    <a:pt x="1" y="9296"/>
                    <a:pt x="405" y="9475"/>
                  </a:cubicBezTo>
                  <a:cubicBezTo>
                    <a:pt x="421" y="9476"/>
                    <a:pt x="435" y="9476"/>
                    <a:pt x="449" y="9476"/>
                  </a:cubicBezTo>
                  <a:cubicBezTo>
                    <a:pt x="712" y="9476"/>
                    <a:pt x="682" y="9270"/>
                    <a:pt x="727" y="9225"/>
                  </a:cubicBezTo>
                  <a:cubicBezTo>
                    <a:pt x="906" y="8903"/>
                    <a:pt x="1096" y="8594"/>
                    <a:pt x="1275" y="8272"/>
                  </a:cubicBezTo>
                  <a:cubicBezTo>
                    <a:pt x="1679" y="7534"/>
                    <a:pt x="2025" y="7117"/>
                    <a:pt x="2549" y="6498"/>
                  </a:cubicBezTo>
                  <a:cubicBezTo>
                    <a:pt x="2918" y="6022"/>
                    <a:pt x="3465" y="5343"/>
                    <a:pt x="4001" y="4772"/>
                  </a:cubicBezTo>
                  <a:cubicBezTo>
                    <a:pt x="5263" y="3545"/>
                    <a:pt x="6394" y="2462"/>
                    <a:pt x="7716" y="1712"/>
                  </a:cubicBezTo>
                  <a:cubicBezTo>
                    <a:pt x="8478" y="1307"/>
                    <a:pt x="9085" y="843"/>
                    <a:pt x="9835" y="640"/>
                  </a:cubicBezTo>
                  <a:cubicBezTo>
                    <a:pt x="10264" y="486"/>
                    <a:pt x="10740" y="438"/>
                    <a:pt x="11169" y="295"/>
                  </a:cubicBezTo>
                  <a:cubicBezTo>
                    <a:pt x="11307" y="210"/>
                    <a:pt x="11226" y="0"/>
                    <a:pt x="110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1"/>
            <p:cNvSpPr/>
            <p:nvPr/>
          </p:nvSpPr>
          <p:spPr>
            <a:xfrm>
              <a:off x="2353450" y="2590750"/>
              <a:ext cx="344225" cy="312900"/>
            </a:xfrm>
            <a:custGeom>
              <a:avLst/>
              <a:gdLst/>
              <a:ahLst/>
              <a:cxnLst/>
              <a:rect l="l" t="t" r="r" b="b"/>
              <a:pathLst>
                <a:path w="13769" h="12516" extrusionOk="0">
                  <a:moveTo>
                    <a:pt x="262" y="0"/>
                  </a:moveTo>
                  <a:cubicBezTo>
                    <a:pt x="73" y="0"/>
                    <a:pt x="0" y="287"/>
                    <a:pt x="219" y="353"/>
                  </a:cubicBezTo>
                  <a:cubicBezTo>
                    <a:pt x="1374" y="567"/>
                    <a:pt x="2267" y="936"/>
                    <a:pt x="3255" y="1436"/>
                  </a:cubicBezTo>
                  <a:cubicBezTo>
                    <a:pt x="4660" y="2067"/>
                    <a:pt x="5815" y="2925"/>
                    <a:pt x="6887" y="3841"/>
                  </a:cubicBezTo>
                  <a:cubicBezTo>
                    <a:pt x="9101" y="5734"/>
                    <a:pt x="10756" y="7520"/>
                    <a:pt x="12030" y="10021"/>
                  </a:cubicBezTo>
                  <a:cubicBezTo>
                    <a:pt x="12316" y="10628"/>
                    <a:pt x="12566" y="11128"/>
                    <a:pt x="12768" y="11628"/>
                  </a:cubicBezTo>
                  <a:cubicBezTo>
                    <a:pt x="12780" y="11676"/>
                    <a:pt x="12947" y="12068"/>
                    <a:pt x="13006" y="12176"/>
                  </a:cubicBezTo>
                  <a:cubicBezTo>
                    <a:pt x="13071" y="12306"/>
                    <a:pt x="13137" y="12515"/>
                    <a:pt x="13301" y="12515"/>
                  </a:cubicBezTo>
                  <a:cubicBezTo>
                    <a:pt x="13317" y="12515"/>
                    <a:pt x="13334" y="12513"/>
                    <a:pt x="13352" y="12509"/>
                  </a:cubicBezTo>
                  <a:cubicBezTo>
                    <a:pt x="13768" y="12378"/>
                    <a:pt x="13435" y="12033"/>
                    <a:pt x="13352" y="11783"/>
                  </a:cubicBezTo>
                  <a:cubicBezTo>
                    <a:pt x="13233" y="11509"/>
                    <a:pt x="13114" y="11164"/>
                    <a:pt x="12899" y="10711"/>
                  </a:cubicBezTo>
                  <a:cubicBezTo>
                    <a:pt x="11828" y="8235"/>
                    <a:pt x="10125" y="6127"/>
                    <a:pt x="8125" y="4341"/>
                  </a:cubicBezTo>
                  <a:cubicBezTo>
                    <a:pt x="6637" y="2984"/>
                    <a:pt x="5005" y="1758"/>
                    <a:pt x="3136" y="960"/>
                  </a:cubicBezTo>
                  <a:cubicBezTo>
                    <a:pt x="2243" y="508"/>
                    <a:pt x="1303" y="174"/>
                    <a:pt x="314" y="7"/>
                  </a:cubicBezTo>
                  <a:cubicBezTo>
                    <a:pt x="296" y="3"/>
                    <a:pt x="278" y="0"/>
                    <a:pt x="26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1"/>
            <p:cNvSpPr/>
            <p:nvPr/>
          </p:nvSpPr>
          <p:spPr>
            <a:xfrm>
              <a:off x="2163050" y="2256350"/>
              <a:ext cx="16425" cy="9975"/>
            </a:xfrm>
            <a:custGeom>
              <a:avLst/>
              <a:gdLst/>
              <a:ahLst/>
              <a:cxnLst/>
              <a:rect l="l" t="t" r="r" b="b"/>
              <a:pathLst>
                <a:path w="657" h="399" extrusionOk="0">
                  <a:moveTo>
                    <a:pt x="84" y="1"/>
                  </a:moveTo>
                  <a:cubicBezTo>
                    <a:pt x="1" y="13"/>
                    <a:pt x="1" y="132"/>
                    <a:pt x="48" y="179"/>
                  </a:cubicBezTo>
                  <a:cubicBezTo>
                    <a:pt x="156" y="299"/>
                    <a:pt x="251" y="334"/>
                    <a:pt x="394" y="382"/>
                  </a:cubicBezTo>
                  <a:cubicBezTo>
                    <a:pt x="425" y="393"/>
                    <a:pt x="457" y="398"/>
                    <a:pt x="487" y="398"/>
                  </a:cubicBezTo>
                  <a:cubicBezTo>
                    <a:pt x="584" y="398"/>
                    <a:pt x="657" y="344"/>
                    <a:pt x="584" y="263"/>
                  </a:cubicBezTo>
                  <a:cubicBezTo>
                    <a:pt x="572" y="251"/>
                    <a:pt x="548" y="251"/>
                    <a:pt x="537" y="239"/>
                  </a:cubicBezTo>
                  <a:cubicBezTo>
                    <a:pt x="525" y="227"/>
                    <a:pt x="525" y="227"/>
                    <a:pt x="513" y="215"/>
                  </a:cubicBezTo>
                  <a:cubicBezTo>
                    <a:pt x="382" y="144"/>
                    <a:pt x="251" y="1"/>
                    <a:pt x="8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1"/>
            <p:cNvSpPr/>
            <p:nvPr/>
          </p:nvSpPr>
          <p:spPr>
            <a:xfrm>
              <a:off x="2221700" y="2200400"/>
              <a:ext cx="26500" cy="57475"/>
            </a:xfrm>
            <a:custGeom>
              <a:avLst/>
              <a:gdLst/>
              <a:ahLst/>
              <a:cxnLst/>
              <a:rect l="l" t="t" r="r" b="b"/>
              <a:pathLst>
                <a:path w="1060" h="2299" extrusionOk="0">
                  <a:moveTo>
                    <a:pt x="591" y="2284"/>
                  </a:moveTo>
                  <a:cubicBezTo>
                    <a:pt x="592" y="2284"/>
                    <a:pt x="589" y="2285"/>
                    <a:pt x="583" y="2286"/>
                  </a:cubicBezTo>
                  <a:lnTo>
                    <a:pt x="583" y="2286"/>
                  </a:lnTo>
                  <a:cubicBezTo>
                    <a:pt x="588" y="2284"/>
                    <a:pt x="590" y="2284"/>
                    <a:pt x="591" y="2284"/>
                  </a:cubicBezTo>
                  <a:close/>
                  <a:moveTo>
                    <a:pt x="84" y="1"/>
                  </a:moveTo>
                  <a:cubicBezTo>
                    <a:pt x="24" y="1"/>
                    <a:pt x="0" y="96"/>
                    <a:pt x="60" y="120"/>
                  </a:cubicBezTo>
                  <a:cubicBezTo>
                    <a:pt x="369" y="251"/>
                    <a:pt x="584" y="465"/>
                    <a:pt x="631" y="643"/>
                  </a:cubicBezTo>
                  <a:cubicBezTo>
                    <a:pt x="679" y="751"/>
                    <a:pt x="750" y="858"/>
                    <a:pt x="786" y="989"/>
                  </a:cubicBezTo>
                  <a:cubicBezTo>
                    <a:pt x="810" y="1072"/>
                    <a:pt x="810" y="1310"/>
                    <a:pt x="798" y="1358"/>
                  </a:cubicBezTo>
                  <a:cubicBezTo>
                    <a:pt x="750" y="1620"/>
                    <a:pt x="715" y="1786"/>
                    <a:pt x="596" y="1965"/>
                  </a:cubicBezTo>
                  <a:cubicBezTo>
                    <a:pt x="584" y="1989"/>
                    <a:pt x="536" y="2025"/>
                    <a:pt x="488" y="2096"/>
                  </a:cubicBezTo>
                  <a:cubicBezTo>
                    <a:pt x="477" y="2108"/>
                    <a:pt x="465" y="2132"/>
                    <a:pt x="453" y="2144"/>
                  </a:cubicBezTo>
                  <a:cubicBezTo>
                    <a:pt x="453" y="2156"/>
                    <a:pt x="453" y="2156"/>
                    <a:pt x="453" y="2156"/>
                  </a:cubicBezTo>
                  <a:cubicBezTo>
                    <a:pt x="417" y="2215"/>
                    <a:pt x="477" y="2298"/>
                    <a:pt x="548" y="2298"/>
                  </a:cubicBezTo>
                  <a:cubicBezTo>
                    <a:pt x="563" y="2292"/>
                    <a:pt x="573" y="2289"/>
                    <a:pt x="580" y="2287"/>
                  </a:cubicBezTo>
                  <a:lnTo>
                    <a:pt x="596" y="2287"/>
                  </a:lnTo>
                  <a:cubicBezTo>
                    <a:pt x="596" y="2287"/>
                    <a:pt x="596" y="2275"/>
                    <a:pt x="607" y="2275"/>
                  </a:cubicBezTo>
                  <a:cubicBezTo>
                    <a:pt x="905" y="2084"/>
                    <a:pt x="1060" y="1548"/>
                    <a:pt x="1048" y="1203"/>
                  </a:cubicBezTo>
                  <a:cubicBezTo>
                    <a:pt x="1036" y="893"/>
                    <a:pt x="881" y="596"/>
                    <a:pt x="679" y="358"/>
                  </a:cubicBezTo>
                  <a:cubicBezTo>
                    <a:pt x="548" y="215"/>
                    <a:pt x="274" y="48"/>
                    <a:pt x="8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1"/>
            <p:cNvSpPr/>
            <p:nvPr/>
          </p:nvSpPr>
          <p:spPr>
            <a:xfrm>
              <a:off x="2331525" y="2316775"/>
              <a:ext cx="25" cy="625"/>
            </a:xfrm>
            <a:custGeom>
              <a:avLst/>
              <a:gdLst/>
              <a:ahLst/>
              <a:cxnLst/>
              <a:rect l="l" t="t" r="r" b="b"/>
              <a:pathLst>
                <a:path w="1" h="25" extrusionOk="0">
                  <a:moveTo>
                    <a:pt x="1" y="13"/>
                  </a:moveTo>
                  <a:cubicBezTo>
                    <a:pt x="1" y="13"/>
                    <a:pt x="1" y="1"/>
                    <a:pt x="1" y="1"/>
                  </a:cubicBezTo>
                  <a:cubicBezTo>
                    <a:pt x="1" y="25"/>
                    <a:pt x="1" y="25"/>
                    <a:pt x="1" y="1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1"/>
            <p:cNvSpPr/>
            <p:nvPr/>
          </p:nvSpPr>
          <p:spPr>
            <a:xfrm>
              <a:off x="2038050" y="2282100"/>
              <a:ext cx="325050" cy="205350"/>
            </a:xfrm>
            <a:custGeom>
              <a:avLst/>
              <a:gdLst/>
              <a:ahLst/>
              <a:cxnLst/>
              <a:rect l="l" t="t" r="r" b="b"/>
              <a:pathLst>
                <a:path w="13002" h="8214" extrusionOk="0">
                  <a:moveTo>
                    <a:pt x="10919" y="210"/>
                  </a:moveTo>
                  <a:cubicBezTo>
                    <a:pt x="11018" y="210"/>
                    <a:pt x="11119" y="217"/>
                    <a:pt x="11228" y="233"/>
                  </a:cubicBezTo>
                  <a:cubicBezTo>
                    <a:pt x="11323" y="257"/>
                    <a:pt x="11442" y="269"/>
                    <a:pt x="11561" y="304"/>
                  </a:cubicBezTo>
                  <a:cubicBezTo>
                    <a:pt x="11561" y="328"/>
                    <a:pt x="11561" y="352"/>
                    <a:pt x="11573" y="376"/>
                  </a:cubicBezTo>
                  <a:cubicBezTo>
                    <a:pt x="11597" y="483"/>
                    <a:pt x="11692" y="781"/>
                    <a:pt x="11728" y="947"/>
                  </a:cubicBezTo>
                  <a:cubicBezTo>
                    <a:pt x="11728" y="971"/>
                    <a:pt x="11728" y="971"/>
                    <a:pt x="11728" y="983"/>
                  </a:cubicBezTo>
                  <a:cubicBezTo>
                    <a:pt x="11740" y="1007"/>
                    <a:pt x="11740" y="1043"/>
                    <a:pt x="11740" y="1066"/>
                  </a:cubicBezTo>
                  <a:cubicBezTo>
                    <a:pt x="11752" y="1150"/>
                    <a:pt x="11752" y="1233"/>
                    <a:pt x="11752" y="1316"/>
                  </a:cubicBezTo>
                  <a:cubicBezTo>
                    <a:pt x="11752" y="1328"/>
                    <a:pt x="11740" y="1376"/>
                    <a:pt x="11740" y="1400"/>
                  </a:cubicBezTo>
                  <a:cubicBezTo>
                    <a:pt x="11740" y="1447"/>
                    <a:pt x="11728" y="1495"/>
                    <a:pt x="11716" y="1531"/>
                  </a:cubicBezTo>
                  <a:cubicBezTo>
                    <a:pt x="11728" y="1531"/>
                    <a:pt x="11728" y="1519"/>
                    <a:pt x="11740" y="1519"/>
                  </a:cubicBezTo>
                  <a:cubicBezTo>
                    <a:pt x="11668" y="1626"/>
                    <a:pt x="11644" y="1721"/>
                    <a:pt x="11597" y="1781"/>
                  </a:cubicBezTo>
                  <a:cubicBezTo>
                    <a:pt x="11394" y="1995"/>
                    <a:pt x="11192" y="2090"/>
                    <a:pt x="10894" y="2293"/>
                  </a:cubicBezTo>
                  <a:cubicBezTo>
                    <a:pt x="10311" y="2614"/>
                    <a:pt x="9728" y="2959"/>
                    <a:pt x="9192" y="3174"/>
                  </a:cubicBezTo>
                  <a:cubicBezTo>
                    <a:pt x="8942" y="3269"/>
                    <a:pt x="8656" y="3460"/>
                    <a:pt x="8323" y="3531"/>
                  </a:cubicBezTo>
                  <a:cubicBezTo>
                    <a:pt x="7656" y="3710"/>
                    <a:pt x="7108" y="3781"/>
                    <a:pt x="6560" y="3841"/>
                  </a:cubicBezTo>
                  <a:cubicBezTo>
                    <a:pt x="6299" y="3864"/>
                    <a:pt x="6037" y="3888"/>
                    <a:pt x="5775" y="3888"/>
                  </a:cubicBezTo>
                  <a:cubicBezTo>
                    <a:pt x="5804" y="3888"/>
                    <a:pt x="5603" y="3847"/>
                    <a:pt x="5479" y="3847"/>
                  </a:cubicBezTo>
                  <a:cubicBezTo>
                    <a:pt x="5455" y="3847"/>
                    <a:pt x="5433" y="3848"/>
                    <a:pt x="5417" y="3852"/>
                  </a:cubicBezTo>
                  <a:cubicBezTo>
                    <a:pt x="5334" y="3841"/>
                    <a:pt x="5310" y="3841"/>
                    <a:pt x="5215" y="3817"/>
                  </a:cubicBezTo>
                  <a:cubicBezTo>
                    <a:pt x="5203" y="3817"/>
                    <a:pt x="5203" y="3817"/>
                    <a:pt x="5203" y="3805"/>
                  </a:cubicBezTo>
                  <a:cubicBezTo>
                    <a:pt x="5192" y="3794"/>
                    <a:pt x="5172" y="3744"/>
                    <a:pt x="5168" y="3744"/>
                  </a:cubicBezTo>
                  <a:cubicBezTo>
                    <a:pt x="5168" y="3744"/>
                    <a:pt x="5167" y="3744"/>
                    <a:pt x="5167" y="3745"/>
                  </a:cubicBezTo>
                  <a:cubicBezTo>
                    <a:pt x="5072" y="3460"/>
                    <a:pt x="5013" y="3079"/>
                    <a:pt x="4929" y="2769"/>
                  </a:cubicBezTo>
                  <a:cubicBezTo>
                    <a:pt x="4911" y="2705"/>
                    <a:pt x="4871" y="2626"/>
                    <a:pt x="4811" y="2626"/>
                  </a:cubicBezTo>
                  <a:cubicBezTo>
                    <a:pt x="4793" y="2626"/>
                    <a:pt x="4773" y="2633"/>
                    <a:pt x="4751" y="2650"/>
                  </a:cubicBezTo>
                  <a:cubicBezTo>
                    <a:pt x="4691" y="2745"/>
                    <a:pt x="4727" y="2983"/>
                    <a:pt x="4691" y="3102"/>
                  </a:cubicBezTo>
                  <a:cubicBezTo>
                    <a:pt x="4655" y="3281"/>
                    <a:pt x="4620" y="3745"/>
                    <a:pt x="4536" y="3983"/>
                  </a:cubicBezTo>
                  <a:cubicBezTo>
                    <a:pt x="4167" y="4114"/>
                    <a:pt x="3774" y="4138"/>
                    <a:pt x="3512" y="4174"/>
                  </a:cubicBezTo>
                  <a:cubicBezTo>
                    <a:pt x="3358" y="4177"/>
                    <a:pt x="3212" y="4181"/>
                    <a:pt x="3072" y="4181"/>
                  </a:cubicBezTo>
                  <a:cubicBezTo>
                    <a:pt x="2746" y="4181"/>
                    <a:pt x="2447" y="4162"/>
                    <a:pt x="2131" y="4079"/>
                  </a:cubicBezTo>
                  <a:cubicBezTo>
                    <a:pt x="2000" y="4031"/>
                    <a:pt x="1941" y="4043"/>
                    <a:pt x="1857" y="3936"/>
                  </a:cubicBezTo>
                  <a:cubicBezTo>
                    <a:pt x="1762" y="3733"/>
                    <a:pt x="1643" y="3281"/>
                    <a:pt x="1607" y="3031"/>
                  </a:cubicBezTo>
                  <a:cubicBezTo>
                    <a:pt x="1607" y="3019"/>
                    <a:pt x="1607" y="3007"/>
                    <a:pt x="1596" y="2995"/>
                  </a:cubicBezTo>
                  <a:cubicBezTo>
                    <a:pt x="1596" y="2900"/>
                    <a:pt x="1572" y="2698"/>
                    <a:pt x="1572" y="2567"/>
                  </a:cubicBezTo>
                  <a:cubicBezTo>
                    <a:pt x="1572" y="2531"/>
                    <a:pt x="1548" y="2495"/>
                    <a:pt x="1524" y="2495"/>
                  </a:cubicBezTo>
                  <a:cubicBezTo>
                    <a:pt x="1715" y="2388"/>
                    <a:pt x="1917" y="2293"/>
                    <a:pt x="2155" y="2209"/>
                  </a:cubicBezTo>
                  <a:cubicBezTo>
                    <a:pt x="2292" y="2156"/>
                    <a:pt x="2435" y="2141"/>
                    <a:pt x="2588" y="2141"/>
                  </a:cubicBezTo>
                  <a:cubicBezTo>
                    <a:pt x="2742" y="2141"/>
                    <a:pt x="2905" y="2156"/>
                    <a:pt x="3084" y="2162"/>
                  </a:cubicBezTo>
                  <a:cubicBezTo>
                    <a:pt x="3648" y="2162"/>
                    <a:pt x="4201" y="2258"/>
                    <a:pt x="4754" y="2258"/>
                  </a:cubicBezTo>
                  <a:cubicBezTo>
                    <a:pt x="4785" y="2258"/>
                    <a:pt x="4815" y="2258"/>
                    <a:pt x="4846" y="2257"/>
                  </a:cubicBezTo>
                  <a:cubicBezTo>
                    <a:pt x="5953" y="2257"/>
                    <a:pt x="6906" y="1876"/>
                    <a:pt x="7811" y="1376"/>
                  </a:cubicBezTo>
                  <a:cubicBezTo>
                    <a:pt x="8632" y="924"/>
                    <a:pt x="9275" y="602"/>
                    <a:pt x="10013" y="376"/>
                  </a:cubicBezTo>
                  <a:cubicBezTo>
                    <a:pt x="10374" y="270"/>
                    <a:pt x="10638" y="210"/>
                    <a:pt x="10919" y="210"/>
                  </a:cubicBezTo>
                  <a:close/>
                  <a:moveTo>
                    <a:pt x="6741" y="5661"/>
                  </a:moveTo>
                  <a:cubicBezTo>
                    <a:pt x="7321" y="5661"/>
                    <a:pt x="7902" y="5729"/>
                    <a:pt x="8465" y="5865"/>
                  </a:cubicBezTo>
                  <a:cubicBezTo>
                    <a:pt x="8989" y="5984"/>
                    <a:pt x="9489" y="6174"/>
                    <a:pt x="9870" y="6353"/>
                  </a:cubicBezTo>
                  <a:cubicBezTo>
                    <a:pt x="9894" y="6365"/>
                    <a:pt x="9930" y="6377"/>
                    <a:pt x="9954" y="6388"/>
                  </a:cubicBezTo>
                  <a:cubicBezTo>
                    <a:pt x="9537" y="6698"/>
                    <a:pt x="9085" y="6960"/>
                    <a:pt x="8620" y="7186"/>
                  </a:cubicBezTo>
                  <a:cubicBezTo>
                    <a:pt x="8477" y="7246"/>
                    <a:pt x="8287" y="7353"/>
                    <a:pt x="8180" y="7400"/>
                  </a:cubicBezTo>
                  <a:cubicBezTo>
                    <a:pt x="8025" y="7448"/>
                    <a:pt x="7763" y="7555"/>
                    <a:pt x="7572" y="7615"/>
                  </a:cubicBezTo>
                  <a:cubicBezTo>
                    <a:pt x="7144" y="7770"/>
                    <a:pt x="6560" y="7924"/>
                    <a:pt x="6203" y="7960"/>
                  </a:cubicBezTo>
                  <a:cubicBezTo>
                    <a:pt x="6037" y="7965"/>
                    <a:pt x="5873" y="7968"/>
                    <a:pt x="5713" y="7968"/>
                  </a:cubicBezTo>
                  <a:cubicBezTo>
                    <a:pt x="5127" y="7968"/>
                    <a:pt x="4576" y="7929"/>
                    <a:pt x="4024" y="7817"/>
                  </a:cubicBezTo>
                  <a:cubicBezTo>
                    <a:pt x="3512" y="7686"/>
                    <a:pt x="2965" y="7448"/>
                    <a:pt x="2489" y="7174"/>
                  </a:cubicBezTo>
                  <a:cubicBezTo>
                    <a:pt x="3627" y="6158"/>
                    <a:pt x="5177" y="5661"/>
                    <a:pt x="6741" y="5661"/>
                  </a:cubicBezTo>
                  <a:close/>
                  <a:moveTo>
                    <a:pt x="10853" y="1"/>
                  </a:moveTo>
                  <a:cubicBezTo>
                    <a:pt x="10459" y="1"/>
                    <a:pt x="10066" y="102"/>
                    <a:pt x="9692" y="221"/>
                  </a:cubicBezTo>
                  <a:cubicBezTo>
                    <a:pt x="8787" y="519"/>
                    <a:pt x="7977" y="1043"/>
                    <a:pt x="7061" y="1483"/>
                  </a:cubicBezTo>
                  <a:cubicBezTo>
                    <a:pt x="6608" y="1721"/>
                    <a:pt x="5941" y="1947"/>
                    <a:pt x="5465" y="2019"/>
                  </a:cubicBezTo>
                  <a:cubicBezTo>
                    <a:pt x="5332" y="2031"/>
                    <a:pt x="5175" y="2037"/>
                    <a:pt x="5015" y="2037"/>
                  </a:cubicBezTo>
                  <a:cubicBezTo>
                    <a:pt x="4716" y="2037"/>
                    <a:pt x="4409" y="2018"/>
                    <a:pt x="4239" y="1995"/>
                  </a:cubicBezTo>
                  <a:cubicBezTo>
                    <a:pt x="3905" y="1936"/>
                    <a:pt x="3548" y="1912"/>
                    <a:pt x="3072" y="1900"/>
                  </a:cubicBezTo>
                  <a:cubicBezTo>
                    <a:pt x="2931" y="1895"/>
                    <a:pt x="2787" y="1885"/>
                    <a:pt x="2644" y="1885"/>
                  </a:cubicBezTo>
                  <a:cubicBezTo>
                    <a:pt x="2450" y="1885"/>
                    <a:pt x="2257" y="1903"/>
                    <a:pt x="2072" y="1971"/>
                  </a:cubicBezTo>
                  <a:cubicBezTo>
                    <a:pt x="1524" y="2150"/>
                    <a:pt x="1000" y="2448"/>
                    <a:pt x="607" y="2876"/>
                  </a:cubicBezTo>
                  <a:cubicBezTo>
                    <a:pt x="131" y="3424"/>
                    <a:pt x="0" y="4198"/>
                    <a:pt x="191" y="4888"/>
                  </a:cubicBezTo>
                  <a:cubicBezTo>
                    <a:pt x="310" y="5388"/>
                    <a:pt x="607" y="5722"/>
                    <a:pt x="845" y="6091"/>
                  </a:cubicBezTo>
                  <a:cubicBezTo>
                    <a:pt x="1012" y="6341"/>
                    <a:pt x="1286" y="6508"/>
                    <a:pt x="1488" y="6734"/>
                  </a:cubicBezTo>
                  <a:cubicBezTo>
                    <a:pt x="2143" y="7341"/>
                    <a:pt x="3120" y="7865"/>
                    <a:pt x="4084" y="8067"/>
                  </a:cubicBezTo>
                  <a:cubicBezTo>
                    <a:pt x="4453" y="8151"/>
                    <a:pt x="4834" y="8174"/>
                    <a:pt x="5203" y="8186"/>
                  </a:cubicBezTo>
                  <a:cubicBezTo>
                    <a:pt x="5430" y="8200"/>
                    <a:pt x="5657" y="8214"/>
                    <a:pt x="5881" y="8214"/>
                  </a:cubicBezTo>
                  <a:cubicBezTo>
                    <a:pt x="6046" y="8214"/>
                    <a:pt x="6209" y="8206"/>
                    <a:pt x="6370" y="8186"/>
                  </a:cubicBezTo>
                  <a:cubicBezTo>
                    <a:pt x="7001" y="8055"/>
                    <a:pt x="7406" y="7841"/>
                    <a:pt x="8025" y="7662"/>
                  </a:cubicBezTo>
                  <a:cubicBezTo>
                    <a:pt x="8334" y="7579"/>
                    <a:pt x="8585" y="7424"/>
                    <a:pt x="8823" y="7341"/>
                  </a:cubicBezTo>
                  <a:cubicBezTo>
                    <a:pt x="9227" y="7150"/>
                    <a:pt x="9632" y="6936"/>
                    <a:pt x="10001" y="6674"/>
                  </a:cubicBezTo>
                  <a:cubicBezTo>
                    <a:pt x="10073" y="6615"/>
                    <a:pt x="10156" y="6555"/>
                    <a:pt x="10239" y="6508"/>
                  </a:cubicBezTo>
                  <a:lnTo>
                    <a:pt x="10251" y="6508"/>
                  </a:lnTo>
                  <a:cubicBezTo>
                    <a:pt x="10287" y="6496"/>
                    <a:pt x="10311" y="6472"/>
                    <a:pt x="10323" y="6448"/>
                  </a:cubicBezTo>
                  <a:cubicBezTo>
                    <a:pt x="10513" y="6329"/>
                    <a:pt x="10704" y="6198"/>
                    <a:pt x="10871" y="6031"/>
                  </a:cubicBezTo>
                  <a:cubicBezTo>
                    <a:pt x="11656" y="5376"/>
                    <a:pt x="12395" y="4531"/>
                    <a:pt x="12692" y="3638"/>
                  </a:cubicBezTo>
                  <a:cubicBezTo>
                    <a:pt x="12835" y="3281"/>
                    <a:pt x="12942" y="2709"/>
                    <a:pt x="12954" y="2543"/>
                  </a:cubicBezTo>
                  <a:cubicBezTo>
                    <a:pt x="13002" y="2197"/>
                    <a:pt x="13002" y="1936"/>
                    <a:pt x="12918" y="1662"/>
                  </a:cubicBezTo>
                  <a:cubicBezTo>
                    <a:pt x="12906" y="1555"/>
                    <a:pt x="12871" y="1447"/>
                    <a:pt x="12835" y="1340"/>
                  </a:cubicBezTo>
                  <a:cubicBezTo>
                    <a:pt x="12823" y="1281"/>
                    <a:pt x="12799" y="1221"/>
                    <a:pt x="12728" y="1197"/>
                  </a:cubicBezTo>
                  <a:cubicBezTo>
                    <a:pt x="12721" y="1196"/>
                    <a:pt x="12713" y="1196"/>
                    <a:pt x="12706" y="1196"/>
                  </a:cubicBezTo>
                  <a:cubicBezTo>
                    <a:pt x="12642" y="1196"/>
                    <a:pt x="12585" y="1240"/>
                    <a:pt x="12585" y="1305"/>
                  </a:cubicBezTo>
                  <a:cubicBezTo>
                    <a:pt x="12597" y="1388"/>
                    <a:pt x="12609" y="1340"/>
                    <a:pt x="12633" y="1435"/>
                  </a:cubicBezTo>
                  <a:cubicBezTo>
                    <a:pt x="12835" y="2078"/>
                    <a:pt x="12740" y="2709"/>
                    <a:pt x="12490" y="3400"/>
                  </a:cubicBezTo>
                  <a:cubicBezTo>
                    <a:pt x="12252" y="4245"/>
                    <a:pt x="11656" y="4948"/>
                    <a:pt x="10882" y="5662"/>
                  </a:cubicBezTo>
                  <a:cubicBezTo>
                    <a:pt x="10632" y="5888"/>
                    <a:pt x="10478" y="6043"/>
                    <a:pt x="10239" y="6210"/>
                  </a:cubicBezTo>
                  <a:cubicBezTo>
                    <a:pt x="9978" y="6079"/>
                    <a:pt x="9858" y="6031"/>
                    <a:pt x="9608" y="5936"/>
                  </a:cubicBezTo>
                  <a:cubicBezTo>
                    <a:pt x="8658" y="5578"/>
                    <a:pt x="7630" y="5380"/>
                    <a:pt x="6622" y="5380"/>
                  </a:cubicBezTo>
                  <a:cubicBezTo>
                    <a:pt x="5320" y="5380"/>
                    <a:pt x="4051" y="5710"/>
                    <a:pt x="3024" y="6448"/>
                  </a:cubicBezTo>
                  <a:cubicBezTo>
                    <a:pt x="2798" y="6627"/>
                    <a:pt x="2465" y="6805"/>
                    <a:pt x="2274" y="7043"/>
                  </a:cubicBezTo>
                  <a:cubicBezTo>
                    <a:pt x="2048" y="6900"/>
                    <a:pt x="1846" y="6746"/>
                    <a:pt x="1679" y="6591"/>
                  </a:cubicBezTo>
                  <a:cubicBezTo>
                    <a:pt x="1441" y="6329"/>
                    <a:pt x="1131" y="6138"/>
                    <a:pt x="1000" y="5900"/>
                  </a:cubicBezTo>
                  <a:cubicBezTo>
                    <a:pt x="738" y="5543"/>
                    <a:pt x="488" y="5234"/>
                    <a:pt x="393" y="4793"/>
                  </a:cubicBezTo>
                  <a:cubicBezTo>
                    <a:pt x="238" y="4186"/>
                    <a:pt x="429" y="3495"/>
                    <a:pt x="786" y="3055"/>
                  </a:cubicBezTo>
                  <a:cubicBezTo>
                    <a:pt x="976" y="2852"/>
                    <a:pt x="1179" y="2698"/>
                    <a:pt x="1393" y="2567"/>
                  </a:cubicBezTo>
                  <a:cubicBezTo>
                    <a:pt x="1393" y="3079"/>
                    <a:pt x="1453" y="3602"/>
                    <a:pt x="1679" y="4067"/>
                  </a:cubicBezTo>
                  <a:cubicBezTo>
                    <a:pt x="1786" y="4210"/>
                    <a:pt x="1988" y="4245"/>
                    <a:pt x="2155" y="4293"/>
                  </a:cubicBezTo>
                  <a:cubicBezTo>
                    <a:pt x="2465" y="4364"/>
                    <a:pt x="2786" y="4388"/>
                    <a:pt x="3108" y="4388"/>
                  </a:cubicBezTo>
                  <a:cubicBezTo>
                    <a:pt x="3177" y="4392"/>
                    <a:pt x="3241" y="4394"/>
                    <a:pt x="3301" y="4394"/>
                  </a:cubicBezTo>
                  <a:cubicBezTo>
                    <a:pt x="3626" y="4394"/>
                    <a:pt x="3840" y="4345"/>
                    <a:pt x="4132" y="4305"/>
                  </a:cubicBezTo>
                  <a:cubicBezTo>
                    <a:pt x="4310" y="4269"/>
                    <a:pt x="4513" y="4245"/>
                    <a:pt x="4667" y="4138"/>
                  </a:cubicBezTo>
                  <a:cubicBezTo>
                    <a:pt x="4775" y="4019"/>
                    <a:pt x="4775" y="3829"/>
                    <a:pt x="4798" y="3674"/>
                  </a:cubicBezTo>
                  <a:cubicBezTo>
                    <a:pt x="4810" y="3555"/>
                    <a:pt x="4834" y="3376"/>
                    <a:pt x="4846" y="3198"/>
                  </a:cubicBezTo>
                  <a:cubicBezTo>
                    <a:pt x="4870" y="3305"/>
                    <a:pt x="4894" y="3424"/>
                    <a:pt x="4905" y="3495"/>
                  </a:cubicBezTo>
                  <a:cubicBezTo>
                    <a:pt x="4917" y="3638"/>
                    <a:pt x="4989" y="3948"/>
                    <a:pt x="5120" y="3995"/>
                  </a:cubicBezTo>
                  <a:cubicBezTo>
                    <a:pt x="5382" y="4102"/>
                    <a:pt x="5477" y="4055"/>
                    <a:pt x="5656" y="4102"/>
                  </a:cubicBezTo>
                  <a:cubicBezTo>
                    <a:pt x="5781" y="4121"/>
                    <a:pt x="5916" y="4128"/>
                    <a:pt x="6055" y="4128"/>
                  </a:cubicBezTo>
                  <a:cubicBezTo>
                    <a:pt x="6456" y="4128"/>
                    <a:pt x="6884" y="4066"/>
                    <a:pt x="7168" y="4031"/>
                  </a:cubicBezTo>
                  <a:cubicBezTo>
                    <a:pt x="7561" y="3948"/>
                    <a:pt x="7965" y="3912"/>
                    <a:pt x="8346" y="3781"/>
                  </a:cubicBezTo>
                  <a:cubicBezTo>
                    <a:pt x="8894" y="3638"/>
                    <a:pt x="9204" y="3388"/>
                    <a:pt x="9632" y="3257"/>
                  </a:cubicBezTo>
                  <a:cubicBezTo>
                    <a:pt x="9954" y="3150"/>
                    <a:pt x="10323" y="2948"/>
                    <a:pt x="10430" y="2900"/>
                  </a:cubicBezTo>
                  <a:cubicBezTo>
                    <a:pt x="10954" y="2650"/>
                    <a:pt x="11406" y="2376"/>
                    <a:pt x="11763" y="2043"/>
                  </a:cubicBezTo>
                  <a:cubicBezTo>
                    <a:pt x="11883" y="1924"/>
                    <a:pt x="11954" y="1757"/>
                    <a:pt x="11954" y="1578"/>
                  </a:cubicBezTo>
                  <a:cubicBezTo>
                    <a:pt x="11954" y="1566"/>
                    <a:pt x="11954" y="1555"/>
                    <a:pt x="11954" y="1543"/>
                  </a:cubicBezTo>
                  <a:cubicBezTo>
                    <a:pt x="12002" y="1126"/>
                    <a:pt x="11930" y="864"/>
                    <a:pt x="11823" y="471"/>
                  </a:cubicBezTo>
                  <a:cubicBezTo>
                    <a:pt x="11811" y="435"/>
                    <a:pt x="11799" y="400"/>
                    <a:pt x="11787" y="376"/>
                  </a:cubicBezTo>
                  <a:lnTo>
                    <a:pt x="11787" y="376"/>
                  </a:lnTo>
                  <a:cubicBezTo>
                    <a:pt x="11847" y="388"/>
                    <a:pt x="11906" y="412"/>
                    <a:pt x="11942" y="435"/>
                  </a:cubicBezTo>
                  <a:cubicBezTo>
                    <a:pt x="12192" y="566"/>
                    <a:pt x="12395" y="828"/>
                    <a:pt x="12537" y="1007"/>
                  </a:cubicBezTo>
                  <a:cubicBezTo>
                    <a:pt x="12548" y="1032"/>
                    <a:pt x="12568" y="1042"/>
                    <a:pt x="12590" y="1042"/>
                  </a:cubicBezTo>
                  <a:cubicBezTo>
                    <a:pt x="12641" y="1042"/>
                    <a:pt x="12702" y="986"/>
                    <a:pt x="12668" y="935"/>
                  </a:cubicBezTo>
                  <a:cubicBezTo>
                    <a:pt x="12502" y="709"/>
                    <a:pt x="12335" y="483"/>
                    <a:pt x="12097" y="328"/>
                  </a:cubicBezTo>
                  <a:cubicBezTo>
                    <a:pt x="11871" y="185"/>
                    <a:pt x="11585" y="114"/>
                    <a:pt x="11323" y="54"/>
                  </a:cubicBezTo>
                  <a:cubicBezTo>
                    <a:pt x="11167" y="17"/>
                    <a:pt x="11010" y="1"/>
                    <a:pt x="1085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1"/>
            <p:cNvSpPr/>
            <p:nvPr/>
          </p:nvSpPr>
          <p:spPr>
            <a:xfrm>
              <a:off x="1647525" y="1772800"/>
              <a:ext cx="65675" cy="76700"/>
            </a:xfrm>
            <a:custGeom>
              <a:avLst/>
              <a:gdLst/>
              <a:ahLst/>
              <a:cxnLst/>
              <a:rect l="l" t="t" r="r" b="b"/>
              <a:pathLst>
                <a:path w="2627" h="3068" extrusionOk="0">
                  <a:moveTo>
                    <a:pt x="1560" y="233"/>
                  </a:moveTo>
                  <a:cubicBezTo>
                    <a:pt x="1762" y="257"/>
                    <a:pt x="2000" y="876"/>
                    <a:pt x="2096" y="1329"/>
                  </a:cubicBezTo>
                  <a:cubicBezTo>
                    <a:pt x="2167" y="1543"/>
                    <a:pt x="2215" y="1793"/>
                    <a:pt x="2238" y="1996"/>
                  </a:cubicBezTo>
                  <a:cubicBezTo>
                    <a:pt x="2012" y="1638"/>
                    <a:pt x="1810" y="1281"/>
                    <a:pt x="1691" y="960"/>
                  </a:cubicBezTo>
                  <a:cubicBezTo>
                    <a:pt x="1584" y="674"/>
                    <a:pt x="1512" y="341"/>
                    <a:pt x="1560" y="233"/>
                  </a:cubicBezTo>
                  <a:close/>
                  <a:moveTo>
                    <a:pt x="1503" y="2512"/>
                  </a:moveTo>
                  <a:cubicBezTo>
                    <a:pt x="1757" y="2512"/>
                    <a:pt x="2039" y="2537"/>
                    <a:pt x="2167" y="2555"/>
                  </a:cubicBezTo>
                  <a:lnTo>
                    <a:pt x="2203" y="2555"/>
                  </a:lnTo>
                  <a:cubicBezTo>
                    <a:pt x="2179" y="2579"/>
                    <a:pt x="2167" y="2615"/>
                    <a:pt x="2084" y="2638"/>
                  </a:cubicBezTo>
                  <a:cubicBezTo>
                    <a:pt x="2004" y="2672"/>
                    <a:pt x="1579" y="2782"/>
                    <a:pt x="1426" y="2782"/>
                  </a:cubicBezTo>
                  <a:cubicBezTo>
                    <a:pt x="1418" y="2782"/>
                    <a:pt x="1411" y="2782"/>
                    <a:pt x="1405" y="2781"/>
                  </a:cubicBezTo>
                  <a:cubicBezTo>
                    <a:pt x="1266" y="2786"/>
                    <a:pt x="1133" y="2790"/>
                    <a:pt x="1006" y="2790"/>
                  </a:cubicBezTo>
                  <a:cubicBezTo>
                    <a:pt x="796" y="2790"/>
                    <a:pt x="602" y="2778"/>
                    <a:pt x="417" y="2734"/>
                  </a:cubicBezTo>
                  <a:cubicBezTo>
                    <a:pt x="429" y="2722"/>
                    <a:pt x="441" y="2710"/>
                    <a:pt x="453" y="2698"/>
                  </a:cubicBezTo>
                  <a:cubicBezTo>
                    <a:pt x="691" y="2567"/>
                    <a:pt x="976" y="2567"/>
                    <a:pt x="1286" y="2519"/>
                  </a:cubicBezTo>
                  <a:cubicBezTo>
                    <a:pt x="1352" y="2514"/>
                    <a:pt x="1427" y="2512"/>
                    <a:pt x="1503" y="2512"/>
                  </a:cubicBezTo>
                  <a:close/>
                  <a:moveTo>
                    <a:pt x="1554" y="0"/>
                  </a:moveTo>
                  <a:cubicBezTo>
                    <a:pt x="1374" y="0"/>
                    <a:pt x="1274" y="196"/>
                    <a:pt x="1310" y="412"/>
                  </a:cubicBezTo>
                  <a:cubicBezTo>
                    <a:pt x="1381" y="1067"/>
                    <a:pt x="1738" y="1638"/>
                    <a:pt x="2060" y="2186"/>
                  </a:cubicBezTo>
                  <a:cubicBezTo>
                    <a:pt x="2084" y="2222"/>
                    <a:pt x="2108" y="2246"/>
                    <a:pt x="2119" y="2281"/>
                  </a:cubicBezTo>
                  <a:cubicBezTo>
                    <a:pt x="1906" y="2255"/>
                    <a:pt x="1688" y="2239"/>
                    <a:pt x="1470" y="2239"/>
                  </a:cubicBezTo>
                  <a:cubicBezTo>
                    <a:pt x="1092" y="2239"/>
                    <a:pt x="716" y="2288"/>
                    <a:pt x="369" y="2424"/>
                  </a:cubicBezTo>
                  <a:cubicBezTo>
                    <a:pt x="203" y="2507"/>
                    <a:pt x="0" y="2734"/>
                    <a:pt x="167" y="2900"/>
                  </a:cubicBezTo>
                  <a:cubicBezTo>
                    <a:pt x="453" y="3067"/>
                    <a:pt x="810" y="3031"/>
                    <a:pt x="1191" y="3043"/>
                  </a:cubicBezTo>
                  <a:cubicBezTo>
                    <a:pt x="1596" y="3019"/>
                    <a:pt x="2060" y="2984"/>
                    <a:pt x="2381" y="2734"/>
                  </a:cubicBezTo>
                  <a:cubicBezTo>
                    <a:pt x="2405" y="2710"/>
                    <a:pt x="2405" y="2698"/>
                    <a:pt x="2417" y="2674"/>
                  </a:cubicBezTo>
                  <a:cubicBezTo>
                    <a:pt x="2417" y="2674"/>
                    <a:pt x="2429" y="2686"/>
                    <a:pt x="2429" y="2698"/>
                  </a:cubicBezTo>
                  <a:cubicBezTo>
                    <a:pt x="2438" y="2700"/>
                    <a:pt x="2448" y="2701"/>
                    <a:pt x="2457" y="2701"/>
                  </a:cubicBezTo>
                  <a:cubicBezTo>
                    <a:pt x="2552" y="2701"/>
                    <a:pt x="2626" y="2594"/>
                    <a:pt x="2572" y="2507"/>
                  </a:cubicBezTo>
                  <a:cubicBezTo>
                    <a:pt x="2548" y="2460"/>
                    <a:pt x="2512" y="2424"/>
                    <a:pt x="2477" y="2377"/>
                  </a:cubicBezTo>
                  <a:cubicBezTo>
                    <a:pt x="2489" y="2329"/>
                    <a:pt x="2489" y="2281"/>
                    <a:pt x="2477" y="2210"/>
                  </a:cubicBezTo>
                  <a:cubicBezTo>
                    <a:pt x="2465" y="1817"/>
                    <a:pt x="2346" y="1424"/>
                    <a:pt x="2250" y="1043"/>
                  </a:cubicBezTo>
                  <a:cubicBezTo>
                    <a:pt x="2143" y="698"/>
                    <a:pt x="2036" y="305"/>
                    <a:pt x="1750" y="67"/>
                  </a:cubicBezTo>
                  <a:cubicBezTo>
                    <a:pt x="1678" y="20"/>
                    <a:pt x="1612" y="0"/>
                    <a:pt x="1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roup 12">
            <a:extLst>
              <a:ext uri="{FF2B5EF4-FFF2-40B4-BE49-F238E27FC236}">
                <a16:creationId xmlns:a16="http://schemas.microsoft.com/office/drawing/2014/main" id="{9FB47DEC-052D-88CE-904C-74B967EBACAF}"/>
              </a:ext>
            </a:extLst>
          </p:cNvPr>
          <p:cNvGrpSpPr/>
          <p:nvPr/>
        </p:nvGrpSpPr>
        <p:grpSpPr>
          <a:xfrm>
            <a:off x="1862356" y="362126"/>
            <a:ext cx="5461233" cy="837987"/>
            <a:chOff x="1862356" y="362126"/>
            <a:chExt cx="5461233" cy="837987"/>
          </a:xfrm>
        </p:grpSpPr>
        <p:sp>
          <p:nvSpPr>
            <p:cNvPr id="5" name="TextBox 4">
              <a:extLst>
                <a:ext uri="{FF2B5EF4-FFF2-40B4-BE49-F238E27FC236}">
                  <a16:creationId xmlns:a16="http://schemas.microsoft.com/office/drawing/2014/main" id="{4BF28AF2-1E61-3DA1-5F68-FFCB1A65F8D9}"/>
                </a:ext>
              </a:extLst>
            </p:cNvPr>
            <p:cNvSpPr txBox="1"/>
            <p:nvPr/>
          </p:nvSpPr>
          <p:spPr>
            <a:xfrm>
              <a:off x="1904301" y="362126"/>
              <a:ext cx="5419288" cy="830997"/>
            </a:xfrm>
            <a:prstGeom prst="rect">
              <a:avLst/>
            </a:prstGeom>
            <a:noFill/>
          </p:spPr>
          <p:txBody>
            <a:bodyPr wrap="square" rtlCol="0">
              <a:spAutoFit/>
            </a:bodyPr>
            <a:lstStyle/>
            <a:p>
              <a:pPr algn="ctr"/>
              <a:r>
                <a:rPr lang="en-US" sz="4800" dirty="0" err="1">
                  <a:solidFill>
                    <a:srgbClr val="00B0F0"/>
                  </a:solidFill>
                  <a:latin typeface="SVN-Dessert Menu Script" panose="00000500000000000000" pitchFamily="2" charset="0"/>
                </a:rPr>
                <a:t>Luyện</a:t>
              </a:r>
              <a:r>
                <a:rPr lang="en-US" sz="4800" dirty="0">
                  <a:solidFill>
                    <a:srgbClr val="00B0F0"/>
                  </a:solidFill>
                  <a:latin typeface="SVN-Dessert Menu Script" panose="00000500000000000000" pitchFamily="2" charset="0"/>
                </a:rPr>
                <a:t> </a:t>
              </a:r>
              <a:r>
                <a:rPr lang="en-US" sz="4800" dirty="0" err="1">
                  <a:solidFill>
                    <a:srgbClr val="00B0F0"/>
                  </a:solidFill>
                  <a:latin typeface="SVN-Dessert Menu Script" panose="00000500000000000000" pitchFamily="2" charset="0"/>
                </a:rPr>
                <a:t>viết</a:t>
              </a:r>
              <a:r>
                <a:rPr lang="en-US" sz="4800" dirty="0">
                  <a:solidFill>
                    <a:srgbClr val="00B0F0"/>
                  </a:solidFill>
                  <a:latin typeface="SVN-Dessert Menu Script" panose="00000500000000000000" pitchFamily="2" charset="0"/>
                </a:rPr>
                <a:t> </a:t>
              </a:r>
              <a:r>
                <a:rPr lang="en-US" sz="4800" dirty="0" err="1">
                  <a:solidFill>
                    <a:srgbClr val="00B0F0"/>
                  </a:solidFill>
                  <a:latin typeface="SVN-Dessert Menu Script" panose="00000500000000000000" pitchFamily="2" charset="0"/>
                </a:rPr>
                <a:t>từ</a:t>
              </a:r>
              <a:r>
                <a:rPr lang="en-US" sz="4800" dirty="0">
                  <a:solidFill>
                    <a:srgbClr val="00B0F0"/>
                  </a:solidFill>
                  <a:latin typeface="SVN-Dessert Menu Script" panose="00000500000000000000" pitchFamily="2" charset="0"/>
                </a:rPr>
                <a:t> </a:t>
              </a:r>
              <a:r>
                <a:rPr lang="en-US" sz="4800" dirty="0" err="1">
                  <a:solidFill>
                    <a:srgbClr val="00B0F0"/>
                  </a:solidFill>
                  <a:latin typeface="SVN-Dessert Menu Script" panose="00000500000000000000" pitchFamily="2" charset="0"/>
                </a:rPr>
                <a:t>khó</a:t>
              </a:r>
              <a:endParaRPr lang="en-US" sz="4800" dirty="0">
                <a:solidFill>
                  <a:srgbClr val="00B0F0"/>
                </a:solidFill>
                <a:latin typeface="SVN-Dessert Menu Script" panose="00000500000000000000" pitchFamily="2" charset="0"/>
              </a:endParaRPr>
            </a:p>
          </p:txBody>
        </p:sp>
        <p:sp>
          <p:nvSpPr>
            <p:cNvPr id="4" name="TextBox 3">
              <a:extLst>
                <a:ext uri="{FF2B5EF4-FFF2-40B4-BE49-F238E27FC236}">
                  <a16:creationId xmlns:a16="http://schemas.microsoft.com/office/drawing/2014/main" id="{8ED30BBC-FF43-FA9C-54BE-7A6297DF6D0C}"/>
                </a:ext>
              </a:extLst>
            </p:cNvPr>
            <p:cNvSpPr txBox="1"/>
            <p:nvPr/>
          </p:nvSpPr>
          <p:spPr>
            <a:xfrm>
              <a:off x="1862356" y="369116"/>
              <a:ext cx="5419288" cy="830997"/>
            </a:xfrm>
            <a:prstGeom prst="rect">
              <a:avLst/>
            </a:prstGeom>
            <a:noFill/>
          </p:spPr>
          <p:txBody>
            <a:bodyPr wrap="square" rtlCol="0">
              <a:spAutoFit/>
            </a:bodyPr>
            <a:lstStyle/>
            <a:p>
              <a:pPr algn="ctr"/>
              <a:r>
                <a:rPr lang="en-US" sz="4800" dirty="0" err="1">
                  <a:solidFill>
                    <a:srgbClr val="002060"/>
                  </a:solidFill>
                  <a:latin typeface="SVN-Dessert Menu Script" panose="00000500000000000000" pitchFamily="2" charset="0"/>
                </a:rPr>
                <a:t>Luyện</a:t>
              </a:r>
              <a:r>
                <a:rPr lang="en-US" sz="4800" dirty="0">
                  <a:solidFill>
                    <a:srgbClr val="002060"/>
                  </a:solidFill>
                  <a:latin typeface="SVN-Dessert Menu Script" panose="00000500000000000000" pitchFamily="2" charset="0"/>
                </a:rPr>
                <a:t> </a:t>
              </a:r>
              <a:r>
                <a:rPr lang="en-US" sz="4800" dirty="0" err="1">
                  <a:solidFill>
                    <a:srgbClr val="002060"/>
                  </a:solidFill>
                  <a:latin typeface="SVN-Dessert Menu Script" panose="00000500000000000000" pitchFamily="2" charset="0"/>
                </a:rPr>
                <a:t>viết</a:t>
              </a:r>
              <a:r>
                <a:rPr lang="en-US" sz="4800" dirty="0">
                  <a:solidFill>
                    <a:srgbClr val="002060"/>
                  </a:solidFill>
                  <a:latin typeface="SVN-Dessert Menu Script" panose="00000500000000000000" pitchFamily="2" charset="0"/>
                </a:rPr>
                <a:t> </a:t>
              </a:r>
              <a:r>
                <a:rPr lang="en-US" sz="4800" dirty="0" err="1">
                  <a:solidFill>
                    <a:srgbClr val="002060"/>
                  </a:solidFill>
                  <a:latin typeface="SVN-Dessert Menu Script" panose="00000500000000000000" pitchFamily="2" charset="0"/>
                </a:rPr>
                <a:t>từ</a:t>
              </a:r>
              <a:r>
                <a:rPr lang="en-US" sz="4800" dirty="0">
                  <a:solidFill>
                    <a:srgbClr val="002060"/>
                  </a:solidFill>
                  <a:latin typeface="SVN-Dessert Menu Script" panose="00000500000000000000" pitchFamily="2" charset="0"/>
                </a:rPr>
                <a:t> </a:t>
              </a:r>
              <a:r>
                <a:rPr lang="en-US" sz="4800" dirty="0" err="1">
                  <a:solidFill>
                    <a:srgbClr val="002060"/>
                  </a:solidFill>
                  <a:latin typeface="SVN-Dessert Menu Script" panose="00000500000000000000" pitchFamily="2" charset="0"/>
                </a:rPr>
                <a:t>khó</a:t>
              </a:r>
              <a:endParaRPr lang="en-US" sz="4800" dirty="0">
                <a:solidFill>
                  <a:srgbClr val="002060"/>
                </a:solidFill>
                <a:latin typeface="SVN-Dessert Menu Script" panose="00000500000000000000" pitchFamily="2" charset="0"/>
              </a:endParaRPr>
            </a:p>
          </p:txBody>
        </p:sp>
      </p:grpSp>
      <p:pic>
        <p:nvPicPr>
          <p:cNvPr id="6" name="Picture 5">
            <a:extLst>
              <a:ext uri="{FF2B5EF4-FFF2-40B4-BE49-F238E27FC236}">
                <a16:creationId xmlns:a16="http://schemas.microsoft.com/office/drawing/2014/main" id="{F7737971-5339-C17A-BA32-6DBDAB77FB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46" t="7276" r="45702" b="48170"/>
          <a:stretch/>
        </p:blipFill>
        <p:spPr>
          <a:xfrm>
            <a:off x="2872644" y="1772969"/>
            <a:ext cx="5709294" cy="2667458"/>
          </a:xfrm>
          <a:prstGeom prst="rect">
            <a:avLst/>
          </a:prstGeom>
          <a:ln w="57150">
            <a:solidFill>
              <a:srgbClr val="FF0000"/>
            </a:solidFill>
          </a:ln>
        </p:spPr>
      </p:pic>
      <p:sp>
        <p:nvSpPr>
          <p:cNvPr id="7" name="TextBox 6">
            <a:extLst>
              <a:ext uri="{FF2B5EF4-FFF2-40B4-BE49-F238E27FC236}">
                <a16:creationId xmlns:a16="http://schemas.microsoft.com/office/drawing/2014/main" id="{8FECB517-D280-43AC-2000-8B6C17E187D1}"/>
              </a:ext>
            </a:extLst>
          </p:cNvPr>
          <p:cNvSpPr txBox="1"/>
          <p:nvPr/>
        </p:nvSpPr>
        <p:spPr>
          <a:xfrm>
            <a:off x="3045203" y="2202635"/>
            <a:ext cx="1761688" cy="523220"/>
          </a:xfrm>
          <a:prstGeom prst="rect">
            <a:avLst/>
          </a:prstGeom>
          <a:noFill/>
        </p:spPr>
        <p:txBody>
          <a:bodyPr wrap="square" rtlCol="0">
            <a:spAutoFit/>
          </a:bodyPr>
          <a:lstStyle/>
          <a:p>
            <a:r>
              <a:rPr lang="en-US" sz="2800" b="1" dirty="0" err="1">
                <a:solidFill>
                  <a:schemeClr val="bg1"/>
                </a:solidFill>
                <a:latin typeface="HP001 4 hàng" panose="020B0603050302020204" pitchFamily="34" charset="0"/>
              </a:rPr>
              <a:t>mảnh</a:t>
            </a:r>
            <a:r>
              <a:rPr lang="en-US" sz="2800" b="1" dirty="0">
                <a:solidFill>
                  <a:schemeClr val="bg1"/>
                </a:solidFill>
                <a:latin typeface="HP001 4 hàng" panose="020B0603050302020204" pitchFamily="34" charset="0"/>
              </a:rPr>
              <a:t> </a:t>
            </a:r>
            <a:r>
              <a:rPr lang="en-US" sz="2800" b="1" dirty="0" err="1">
                <a:solidFill>
                  <a:schemeClr val="bg1"/>
                </a:solidFill>
                <a:latin typeface="HP001 4 hàng" panose="020B0603050302020204" pitchFamily="34" charset="0"/>
              </a:rPr>
              <a:t>vải</a:t>
            </a:r>
            <a:endParaRPr lang="en-US" sz="2800" b="1" dirty="0">
              <a:solidFill>
                <a:schemeClr val="bg1"/>
              </a:solidFill>
              <a:latin typeface="HP001 4 hàng" panose="020B0603050302020204" pitchFamily="34" charset="0"/>
            </a:endParaRPr>
          </a:p>
        </p:txBody>
      </p:sp>
      <p:sp>
        <p:nvSpPr>
          <p:cNvPr id="8" name="TextBox 7">
            <a:extLst>
              <a:ext uri="{FF2B5EF4-FFF2-40B4-BE49-F238E27FC236}">
                <a16:creationId xmlns:a16="http://schemas.microsoft.com/office/drawing/2014/main" id="{71159544-A053-E307-29FE-F6EB6F2CD440}"/>
              </a:ext>
            </a:extLst>
          </p:cNvPr>
          <p:cNvSpPr txBox="1"/>
          <p:nvPr/>
        </p:nvSpPr>
        <p:spPr>
          <a:xfrm>
            <a:off x="5336795" y="2195645"/>
            <a:ext cx="1761688" cy="523220"/>
          </a:xfrm>
          <a:prstGeom prst="rect">
            <a:avLst/>
          </a:prstGeom>
          <a:noFill/>
        </p:spPr>
        <p:txBody>
          <a:bodyPr wrap="square" rtlCol="0">
            <a:spAutoFit/>
          </a:bodyPr>
          <a:lstStyle/>
          <a:p>
            <a:r>
              <a:rPr lang="en-US" sz="2800" b="1" dirty="0" err="1">
                <a:solidFill>
                  <a:schemeClr val="bg1"/>
                </a:solidFill>
                <a:latin typeface="HP001 4 hàng" panose="020B0603050302020204" pitchFamily="34" charset="0"/>
              </a:rPr>
              <a:t>buộc</a:t>
            </a:r>
            <a:r>
              <a:rPr lang="en-US" sz="2800" b="1" dirty="0">
                <a:solidFill>
                  <a:schemeClr val="bg1"/>
                </a:solidFill>
                <a:latin typeface="HP001 4 hàng" panose="020B0603050302020204" pitchFamily="34" charset="0"/>
              </a:rPr>
              <a:t> </a:t>
            </a:r>
            <a:r>
              <a:rPr lang="en-US" sz="2800" b="1" dirty="0" err="1">
                <a:solidFill>
                  <a:schemeClr val="bg1"/>
                </a:solidFill>
                <a:latin typeface="HP001 4 hàng" panose="020B0603050302020204" pitchFamily="34" charset="0"/>
              </a:rPr>
              <a:t>thắt</a:t>
            </a:r>
            <a:endParaRPr lang="en-US" sz="2800" b="1" dirty="0">
              <a:solidFill>
                <a:schemeClr val="bg1"/>
              </a:solidFill>
              <a:latin typeface="HP001 4 hàng" panose="020B0603050302020204" pitchFamily="34" charset="0"/>
            </a:endParaRPr>
          </a:p>
        </p:txBody>
      </p:sp>
      <p:sp>
        <p:nvSpPr>
          <p:cNvPr id="9" name="TextBox 8">
            <a:extLst>
              <a:ext uri="{FF2B5EF4-FFF2-40B4-BE49-F238E27FC236}">
                <a16:creationId xmlns:a16="http://schemas.microsoft.com/office/drawing/2014/main" id="{A9D73E01-8E06-AE49-85E9-4E57F98D2466}"/>
              </a:ext>
            </a:extLst>
          </p:cNvPr>
          <p:cNvSpPr txBox="1"/>
          <p:nvPr/>
        </p:nvSpPr>
        <p:spPr>
          <a:xfrm>
            <a:off x="2980887" y="3388280"/>
            <a:ext cx="1761688" cy="523220"/>
          </a:xfrm>
          <a:prstGeom prst="rect">
            <a:avLst/>
          </a:prstGeom>
          <a:noFill/>
        </p:spPr>
        <p:txBody>
          <a:bodyPr wrap="square" rtlCol="0">
            <a:spAutoFit/>
          </a:bodyPr>
          <a:lstStyle/>
          <a:p>
            <a:r>
              <a:rPr lang="en-US" sz="2800" b="1" dirty="0" err="1">
                <a:solidFill>
                  <a:schemeClr val="bg1"/>
                </a:solidFill>
                <a:latin typeface="HP001 4 hàng" panose="020B0603050302020204" pitchFamily="34" charset="0"/>
              </a:rPr>
              <a:t>vạt</a:t>
            </a:r>
            <a:r>
              <a:rPr lang="en-US" sz="2800" b="1" dirty="0">
                <a:solidFill>
                  <a:schemeClr val="bg1"/>
                </a:solidFill>
                <a:latin typeface="HP001 4 hàng" panose="020B0603050302020204" pitchFamily="34" charset="0"/>
              </a:rPr>
              <a:t> </a:t>
            </a:r>
            <a:r>
              <a:rPr lang="en-US" sz="2800" b="1" dirty="0" err="1">
                <a:solidFill>
                  <a:schemeClr val="bg1"/>
                </a:solidFill>
                <a:latin typeface="HP001 4 hàng" panose="020B0603050302020204" pitchFamily="34" charset="0"/>
              </a:rPr>
              <a:t>trước</a:t>
            </a:r>
            <a:endParaRPr lang="en-US" sz="2800" b="1" dirty="0">
              <a:solidFill>
                <a:schemeClr val="bg1"/>
              </a:solidFill>
              <a:latin typeface="HP001 4 hàng" panose="020B0603050302020204" pitchFamily="34" charset="0"/>
            </a:endParaRPr>
          </a:p>
        </p:txBody>
      </p:sp>
      <p:sp>
        <p:nvSpPr>
          <p:cNvPr id="10" name="TextBox 9">
            <a:extLst>
              <a:ext uri="{FF2B5EF4-FFF2-40B4-BE49-F238E27FC236}">
                <a16:creationId xmlns:a16="http://schemas.microsoft.com/office/drawing/2014/main" id="{D4FEA705-0163-5193-25B1-CB93842BD035}"/>
              </a:ext>
            </a:extLst>
          </p:cNvPr>
          <p:cNvSpPr txBox="1"/>
          <p:nvPr/>
        </p:nvSpPr>
        <p:spPr>
          <a:xfrm>
            <a:off x="5364759" y="3389678"/>
            <a:ext cx="1761688" cy="523220"/>
          </a:xfrm>
          <a:prstGeom prst="rect">
            <a:avLst/>
          </a:prstGeom>
          <a:noFill/>
        </p:spPr>
        <p:txBody>
          <a:bodyPr wrap="square" rtlCol="0">
            <a:spAutoFit/>
          </a:bodyPr>
          <a:lstStyle/>
          <a:p>
            <a:r>
              <a:rPr lang="en-US" sz="2800" b="1" dirty="0" err="1">
                <a:solidFill>
                  <a:schemeClr val="bg1"/>
                </a:solidFill>
                <a:latin typeface="HP001 4 hàng" panose="020B0603050302020204" pitchFamily="34" charset="0"/>
              </a:rPr>
              <a:t>cổ</a:t>
            </a:r>
            <a:r>
              <a:rPr lang="en-US" sz="2800" b="1" dirty="0">
                <a:solidFill>
                  <a:schemeClr val="bg1"/>
                </a:solidFill>
                <a:latin typeface="HP001 4 hàng" panose="020B0603050302020204" pitchFamily="34" charset="0"/>
              </a:rPr>
              <a:t> </a:t>
            </a:r>
            <a:r>
              <a:rPr lang="en-US" sz="2800" b="1" dirty="0" err="1">
                <a:solidFill>
                  <a:schemeClr val="bg1"/>
                </a:solidFill>
                <a:latin typeface="HP001 4 hàng" panose="020B0603050302020204" pitchFamily="34" charset="0"/>
              </a:rPr>
              <a:t>truyền</a:t>
            </a:r>
            <a:endParaRPr lang="en-US" sz="2800" b="1" dirty="0">
              <a:solidFill>
                <a:schemeClr val="bg1"/>
              </a:solidFill>
              <a:latin typeface="HP001 4 hàng" panose="020B0603050302020204" pitchFamily="34" charset="0"/>
            </a:endParaRPr>
          </a:p>
        </p:txBody>
      </p:sp>
      <p:sp>
        <p:nvSpPr>
          <p:cNvPr id="11" name="TextBox 10">
            <a:extLst>
              <a:ext uri="{FF2B5EF4-FFF2-40B4-BE49-F238E27FC236}">
                <a16:creationId xmlns:a16="http://schemas.microsoft.com/office/drawing/2014/main" id="{E30BF59F-BDB9-CCC3-F875-40FA6D04476B}"/>
              </a:ext>
            </a:extLst>
          </p:cNvPr>
          <p:cNvSpPr txBox="1"/>
          <p:nvPr/>
        </p:nvSpPr>
        <p:spPr>
          <a:xfrm>
            <a:off x="7119457" y="3391076"/>
            <a:ext cx="1761688" cy="523220"/>
          </a:xfrm>
          <a:prstGeom prst="rect">
            <a:avLst/>
          </a:prstGeom>
          <a:noFill/>
        </p:spPr>
        <p:txBody>
          <a:bodyPr wrap="square" rtlCol="0">
            <a:spAutoFit/>
          </a:bodyPr>
          <a:lstStyle/>
          <a:p>
            <a:r>
              <a:rPr lang="en-US" sz="2800" b="1" dirty="0" err="1">
                <a:solidFill>
                  <a:schemeClr val="bg1"/>
                </a:solidFill>
                <a:latin typeface="HP001 4 hàng" panose="020B0603050302020204" pitchFamily="34" charset="0"/>
              </a:rPr>
              <a:t>tân</a:t>
            </a:r>
            <a:r>
              <a:rPr lang="en-US" sz="2800" b="1" dirty="0">
                <a:solidFill>
                  <a:schemeClr val="bg1"/>
                </a:solidFill>
                <a:latin typeface="HP001 4 hàng" panose="020B0603050302020204" pitchFamily="34" charset="0"/>
              </a:rPr>
              <a:t> </a:t>
            </a:r>
            <a:r>
              <a:rPr lang="en-US" sz="2800" b="1" dirty="0" err="1">
                <a:solidFill>
                  <a:schemeClr val="bg1"/>
                </a:solidFill>
                <a:latin typeface="HP001 4 hàng" panose="020B0603050302020204" pitchFamily="34" charset="0"/>
              </a:rPr>
              <a:t>thời</a:t>
            </a:r>
            <a:endParaRPr lang="en-US" sz="2800" b="1" dirty="0">
              <a:solidFill>
                <a:schemeClr val="bg1"/>
              </a:solidFill>
              <a:latin typeface="HP001 4 hàng" panose="020B0603050302020204" pitchFamily="34" charset="0"/>
            </a:endParaRPr>
          </a:p>
        </p:txBody>
      </p:sp>
      <p:pic>
        <p:nvPicPr>
          <p:cNvPr id="12" name="Picture 11">
            <a:extLst>
              <a:ext uri="{FF2B5EF4-FFF2-40B4-BE49-F238E27FC236}">
                <a16:creationId xmlns:a16="http://schemas.microsoft.com/office/drawing/2014/main" id="{D0227AE9-007A-A2AC-F026-7DC4A302DE56}"/>
              </a:ext>
            </a:extLst>
          </p:cNvPr>
          <p:cNvPicPr>
            <a:picLocks noChangeAspect="1"/>
          </p:cNvPicPr>
          <p:nvPr/>
        </p:nvPicPr>
        <p:blipFill>
          <a:blip r:embed="rId4"/>
          <a:stretch>
            <a:fillRect/>
          </a:stretch>
        </p:blipFill>
        <p:spPr>
          <a:xfrm>
            <a:off x="9301505" y="1574477"/>
            <a:ext cx="6072142" cy="2786113"/>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grpSp>
        <p:nvGrpSpPr>
          <p:cNvPr id="1140" name="Google Shape;1140;p43"/>
          <p:cNvGrpSpPr/>
          <p:nvPr/>
        </p:nvGrpSpPr>
        <p:grpSpPr>
          <a:xfrm>
            <a:off x="244271" y="1311361"/>
            <a:ext cx="2647805" cy="3989586"/>
            <a:chOff x="-1123150" y="1399463"/>
            <a:chExt cx="984900" cy="1484000"/>
          </a:xfrm>
        </p:grpSpPr>
        <p:sp>
          <p:nvSpPr>
            <p:cNvPr id="1141" name="Google Shape;1141;p43"/>
            <p:cNvSpPr/>
            <p:nvPr/>
          </p:nvSpPr>
          <p:spPr>
            <a:xfrm>
              <a:off x="-1120650" y="1406513"/>
              <a:ext cx="676350" cy="446875"/>
            </a:xfrm>
            <a:custGeom>
              <a:avLst/>
              <a:gdLst/>
              <a:ahLst/>
              <a:cxnLst/>
              <a:rect l="l" t="t" r="r" b="b"/>
              <a:pathLst>
                <a:path w="27054" h="17875" extrusionOk="0">
                  <a:moveTo>
                    <a:pt x="21817" y="6372"/>
                  </a:moveTo>
                  <a:cubicBezTo>
                    <a:pt x="21850" y="6405"/>
                    <a:pt x="21850" y="6405"/>
                    <a:pt x="21883" y="6405"/>
                  </a:cubicBezTo>
                  <a:cubicBezTo>
                    <a:pt x="21817" y="6438"/>
                    <a:pt x="21783" y="6472"/>
                    <a:pt x="21750" y="6472"/>
                  </a:cubicBezTo>
                  <a:cubicBezTo>
                    <a:pt x="21783" y="6472"/>
                    <a:pt x="21817" y="6438"/>
                    <a:pt x="21817" y="6405"/>
                  </a:cubicBezTo>
                  <a:cubicBezTo>
                    <a:pt x="21817" y="6405"/>
                    <a:pt x="21817" y="6372"/>
                    <a:pt x="21817" y="6372"/>
                  </a:cubicBezTo>
                  <a:close/>
                  <a:moveTo>
                    <a:pt x="20516" y="0"/>
                  </a:moveTo>
                  <a:cubicBezTo>
                    <a:pt x="19848" y="0"/>
                    <a:pt x="19215" y="267"/>
                    <a:pt x="18614" y="568"/>
                  </a:cubicBezTo>
                  <a:cubicBezTo>
                    <a:pt x="17747" y="968"/>
                    <a:pt x="16980" y="1502"/>
                    <a:pt x="16146" y="1902"/>
                  </a:cubicBezTo>
                  <a:cubicBezTo>
                    <a:pt x="15612" y="2169"/>
                    <a:pt x="15112" y="2402"/>
                    <a:pt x="14611" y="2669"/>
                  </a:cubicBezTo>
                  <a:cubicBezTo>
                    <a:pt x="13978" y="3003"/>
                    <a:pt x="13377" y="3370"/>
                    <a:pt x="12743" y="3703"/>
                  </a:cubicBezTo>
                  <a:cubicBezTo>
                    <a:pt x="12210" y="3970"/>
                    <a:pt x="11676" y="4237"/>
                    <a:pt x="11109" y="4537"/>
                  </a:cubicBezTo>
                  <a:cubicBezTo>
                    <a:pt x="10508" y="4871"/>
                    <a:pt x="9908" y="5204"/>
                    <a:pt x="9308" y="5538"/>
                  </a:cubicBezTo>
                  <a:cubicBezTo>
                    <a:pt x="8574" y="5938"/>
                    <a:pt x="7873" y="6372"/>
                    <a:pt x="7173" y="6772"/>
                  </a:cubicBezTo>
                  <a:cubicBezTo>
                    <a:pt x="6806" y="7005"/>
                    <a:pt x="6472" y="7172"/>
                    <a:pt x="6105" y="7372"/>
                  </a:cubicBezTo>
                  <a:cubicBezTo>
                    <a:pt x="5705" y="7639"/>
                    <a:pt x="5338" y="7873"/>
                    <a:pt x="4904" y="8106"/>
                  </a:cubicBezTo>
                  <a:cubicBezTo>
                    <a:pt x="4437" y="8406"/>
                    <a:pt x="3937" y="8673"/>
                    <a:pt x="3470" y="8940"/>
                  </a:cubicBezTo>
                  <a:cubicBezTo>
                    <a:pt x="3437" y="8974"/>
                    <a:pt x="3403" y="8974"/>
                    <a:pt x="3370" y="9007"/>
                  </a:cubicBezTo>
                  <a:cubicBezTo>
                    <a:pt x="3003" y="9174"/>
                    <a:pt x="2670" y="9374"/>
                    <a:pt x="2336" y="9607"/>
                  </a:cubicBezTo>
                  <a:cubicBezTo>
                    <a:pt x="2236" y="9674"/>
                    <a:pt x="2136" y="9741"/>
                    <a:pt x="2069" y="9807"/>
                  </a:cubicBezTo>
                  <a:cubicBezTo>
                    <a:pt x="1869" y="9974"/>
                    <a:pt x="1669" y="10141"/>
                    <a:pt x="1469" y="10308"/>
                  </a:cubicBezTo>
                  <a:cubicBezTo>
                    <a:pt x="1335" y="10408"/>
                    <a:pt x="1168" y="10508"/>
                    <a:pt x="1002" y="10641"/>
                  </a:cubicBezTo>
                  <a:cubicBezTo>
                    <a:pt x="835" y="10775"/>
                    <a:pt x="668" y="10875"/>
                    <a:pt x="535" y="11008"/>
                  </a:cubicBezTo>
                  <a:lnTo>
                    <a:pt x="468" y="11008"/>
                  </a:lnTo>
                  <a:cubicBezTo>
                    <a:pt x="268" y="11008"/>
                    <a:pt x="101" y="11142"/>
                    <a:pt x="68" y="11309"/>
                  </a:cubicBezTo>
                  <a:cubicBezTo>
                    <a:pt x="34" y="11442"/>
                    <a:pt x="34" y="11542"/>
                    <a:pt x="34" y="11642"/>
                  </a:cubicBezTo>
                  <a:cubicBezTo>
                    <a:pt x="1" y="11842"/>
                    <a:pt x="1" y="12076"/>
                    <a:pt x="1" y="12276"/>
                  </a:cubicBezTo>
                  <a:cubicBezTo>
                    <a:pt x="68" y="12976"/>
                    <a:pt x="68" y="13710"/>
                    <a:pt x="401" y="14377"/>
                  </a:cubicBezTo>
                  <a:cubicBezTo>
                    <a:pt x="701" y="14978"/>
                    <a:pt x="1068" y="15578"/>
                    <a:pt x="1402" y="16145"/>
                  </a:cubicBezTo>
                  <a:cubicBezTo>
                    <a:pt x="1502" y="16379"/>
                    <a:pt x="1635" y="16579"/>
                    <a:pt x="1769" y="16812"/>
                  </a:cubicBezTo>
                  <a:cubicBezTo>
                    <a:pt x="1869" y="17013"/>
                    <a:pt x="2002" y="17146"/>
                    <a:pt x="2203" y="17146"/>
                  </a:cubicBezTo>
                  <a:cubicBezTo>
                    <a:pt x="2303" y="17246"/>
                    <a:pt x="2369" y="17346"/>
                    <a:pt x="2469" y="17413"/>
                  </a:cubicBezTo>
                  <a:cubicBezTo>
                    <a:pt x="2670" y="17613"/>
                    <a:pt x="2936" y="17780"/>
                    <a:pt x="3237" y="17847"/>
                  </a:cubicBezTo>
                  <a:cubicBezTo>
                    <a:pt x="3300" y="17866"/>
                    <a:pt x="3363" y="17875"/>
                    <a:pt x="3426" y="17875"/>
                  </a:cubicBezTo>
                  <a:cubicBezTo>
                    <a:pt x="3787" y="17875"/>
                    <a:pt x="4124" y="17579"/>
                    <a:pt x="4437" y="17380"/>
                  </a:cubicBezTo>
                  <a:cubicBezTo>
                    <a:pt x="5071" y="16946"/>
                    <a:pt x="5705" y="16546"/>
                    <a:pt x="6305" y="16079"/>
                  </a:cubicBezTo>
                  <a:cubicBezTo>
                    <a:pt x="6472" y="15945"/>
                    <a:pt x="6639" y="15845"/>
                    <a:pt x="6806" y="15712"/>
                  </a:cubicBezTo>
                  <a:cubicBezTo>
                    <a:pt x="6873" y="15678"/>
                    <a:pt x="6939" y="15645"/>
                    <a:pt x="7006" y="15612"/>
                  </a:cubicBezTo>
                  <a:cubicBezTo>
                    <a:pt x="7940" y="15045"/>
                    <a:pt x="8941" y="14544"/>
                    <a:pt x="9875" y="13977"/>
                  </a:cubicBezTo>
                  <a:cubicBezTo>
                    <a:pt x="10308" y="13744"/>
                    <a:pt x="10709" y="13477"/>
                    <a:pt x="11142" y="13243"/>
                  </a:cubicBezTo>
                  <a:cubicBezTo>
                    <a:pt x="11709" y="12943"/>
                    <a:pt x="12276" y="12643"/>
                    <a:pt x="12877" y="12376"/>
                  </a:cubicBezTo>
                  <a:cubicBezTo>
                    <a:pt x="13844" y="11942"/>
                    <a:pt x="14578" y="11675"/>
                    <a:pt x="15679" y="11175"/>
                  </a:cubicBezTo>
                  <a:cubicBezTo>
                    <a:pt x="16913" y="10641"/>
                    <a:pt x="18047" y="9908"/>
                    <a:pt x="19215" y="9240"/>
                  </a:cubicBezTo>
                  <a:cubicBezTo>
                    <a:pt x="19582" y="9007"/>
                    <a:pt x="20215" y="8607"/>
                    <a:pt x="20682" y="8306"/>
                  </a:cubicBezTo>
                  <a:cubicBezTo>
                    <a:pt x="20816" y="8240"/>
                    <a:pt x="20916" y="8173"/>
                    <a:pt x="21049" y="8140"/>
                  </a:cubicBezTo>
                  <a:cubicBezTo>
                    <a:pt x="21183" y="8040"/>
                    <a:pt x="21316" y="7973"/>
                    <a:pt x="21450" y="7906"/>
                  </a:cubicBezTo>
                  <a:cubicBezTo>
                    <a:pt x="21516" y="7873"/>
                    <a:pt x="21616" y="7839"/>
                    <a:pt x="21683" y="7739"/>
                  </a:cubicBezTo>
                  <a:cubicBezTo>
                    <a:pt x="21783" y="7639"/>
                    <a:pt x="21783" y="7506"/>
                    <a:pt x="21750" y="7406"/>
                  </a:cubicBezTo>
                  <a:cubicBezTo>
                    <a:pt x="22050" y="7272"/>
                    <a:pt x="22350" y="7139"/>
                    <a:pt x="22584" y="6939"/>
                  </a:cubicBezTo>
                  <a:cubicBezTo>
                    <a:pt x="22617" y="6905"/>
                    <a:pt x="22650" y="6872"/>
                    <a:pt x="22684" y="6839"/>
                  </a:cubicBezTo>
                  <a:cubicBezTo>
                    <a:pt x="22984" y="6805"/>
                    <a:pt x="23218" y="6572"/>
                    <a:pt x="23484" y="6405"/>
                  </a:cubicBezTo>
                  <a:cubicBezTo>
                    <a:pt x="23851" y="6071"/>
                    <a:pt x="24218" y="5671"/>
                    <a:pt x="24552" y="5304"/>
                  </a:cubicBezTo>
                  <a:cubicBezTo>
                    <a:pt x="25019" y="4737"/>
                    <a:pt x="25519" y="4203"/>
                    <a:pt x="26020" y="3670"/>
                  </a:cubicBezTo>
                  <a:cubicBezTo>
                    <a:pt x="26320" y="3370"/>
                    <a:pt x="26653" y="3069"/>
                    <a:pt x="26820" y="2669"/>
                  </a:cubicBezTo>
                  <a:cubicBezTo>
                    <a:pt x="26987" y="2369"/>
                    <a:pt x="27054" y="2035"/>
                    <a:pt x="26954" y="1702"/>
                  </a:cubicBezTo>
                  <a:cubicBezTo>
                    <a:pt x="26787" y="1235"/>
                    <a:pt x="26286" y="968"/>
                    <a:pt x="25819" y="901"/>
                  </a:cubicBezTo>
                  <a:lnTo>
                    <a:pt x="25753" y="901"/>
                  </a:lnTo>
                  <a:cubicBezTo>
                    <a:pt x="25686" y="868"/>
                    <a:pt x="25619" y="834"/>
                    <a:pt x="25553" y="801"/>
                  </a:cubicBezTo>
                  <a:cubicBezTo>
                    <a:pt x="25252" y="634"/>
                    <a:pt x="24885" y="534"/>
                    <a:pt x="24552" y="467"/>
                  </a:cubicBezTo>
                  <a:cubicBezTo>
                    <a:pt x="23584" y="367"/>
                    <a:pt x="22617" y="401"/>
                    <a:pt x="21683" y="367"/>
                  </a:cubicBezTo>
                  <a:lnTo>
                    <a:pt x="21650" y="367"/>
                  </a:lnTo>
                  <a:cubicBezTo>
                    <a:pt x="21450" y="0"/>
                    <a:pt x="20916" y="0"/>
                    <a:pt x="205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3"/>
            <p:cNvSpPr/>
            <p:nvPr/>
          </p:nvSpPr>
          <p:spPr>
            <a:xfrm>
              <a:off x="-927175" y="2003888"/>
              <a:ext cx="542075" cy="761600"/>
            </a:xfrm>
            <a:custGeom>
              <a:avLst/>
              <a:gdLst/>
              <a:ahLst/>
              <a:cxnLst/>
              <a:rect l="l" t="t" r="r" b="b"/>
              <a:pathLst>
                <a:path w="21683" h="30464" extrusionOk="0">
                  <a:moveTo>
                    <a:pt x="13119" y="1"/>
                  </a:moveTo>
                  <a:cubicBezTo>
                    <a:pt x="12983" y="1"/>
                    <a:pt x="12854" y="62"/>
                    <a:pt x="12743" y="223"/>
                  </a:cubicBezTo>
                  <a:cubicBezTo>
                    <a:pt x="12176" y="990"/>
                    <a:pt x="11776" y="1824"/>
                    <a:pt x="11309" y="2624"/>
                  </a:cubicBezTo>
                  <a:cubicBezTo>
                    <a:pt x="10809" y="3458"/>
                    <a:pt x="10375" y="3892"/>
                    <a:pt x="10075" y="4326"/>
                  </a:cubicBezTo>
                  <a:cubicBezTo>
                    <a:pt x="9141" y="5660"/>
                    <a:pt x="7473" y="7395"/>
                    <a:pt x="6372" y="7828"/>
                  </a:cubicBezTo>
                  <a:cubicBezTo>
                    <a:pt x="6339" y="7761"/>
                    <a:pt x="6272" y="7695"/>
                    <a:pt x="6172" y="7628"/>
                  </a:cubicBezTo>
                  <a:cubicBezTo>
                    <a:pt x="5538" y="7261"/>
                    <a:pt x="4838" y="7028"/>
                    <a:pt x="4137" y="6794"/>
                  </a:cubicBezTo>
                  <a:cubicBezTo>
                    <a:pt x="3603" y="6627"/>
                    <a:pt x="3503" y="6661"/>
                    <a:pt x="3136" y="6594"/>
                  </a:cubicBezTo>
                  <a:lnTo>
                    <a:pt x="3136" y="6594"/>
                  </a:lnTo>
                  <a:cubicBezTo>
                    <a:pt x="3136" y="6600"/>
                    <a:pt x="3138" y="6606"/>
                    <a:pt x="3140" y="6610"/>
                  </a:cubicBezTo>
                  <a:lnTo>
                    <a:pt x="3140" y="6610"/>
                  </a:lnTo>
                  <a:cubicBezTo>
                    <a:pt x="3095" y="6594"/>
                    <a:pt x="3022" y="6594"/>
                    <a:pt x="2970" y="6594"/>
                  </a:cubicBezTo>
                  <a:cubicBezTo>
                    <a:pt x="2803" y="6544"/>
                    <a:pt x="2628" y="6494"/>
                    <a:pt x="2461" y="6494"/>
                  </a:cubicBezTo>
                  <a:cubicBezTo>
                    <a:pt x="2294" y="6494"/>
                    <a:pt x="2136" y="6544"/>
                    <a:pt x="2002" y="6694"/>
                  </a:cubicBezTo>
                  <a:cubicBezTo>
                    <a:pt x="1735" y="6994"/>
                    <a:pt x="1535" y="7395"/>
                    <a:pt x="1335" y="7761"/>
                  </a:cubicBezTo>
                  <a:cubicBezTo>
                    <a:pt x="835" y="8629"/>
                    <a:pt x="568" y="9563"/>
                    <a:pt x="268" y="10497"/>
                  </a:cubicBezTo>
                  <a:cubicBezTo>
                    <a:pt x="134" y="11064"/>
                    <a:pt x="101" y="11364"/>
                    <a:pt x="68" y="11698"/>
                  </a:cubicBezTo>
                  <a:cubicBezTo>
                    <a:pt x="34" y="11931"/>
                    <a:pt x="1" y="12165"/>
                    <a:pt x="68" y="12398"/>
                  </a:cubicBezTo>
                  <a:cubicBezTo>
                    <a:pt x="201" y="12732"/>
                    <a:pt x="535" y="12898"/>
                    <a:pt x="868" y="12965"/>
                  </a:cubicBezTo>
                  <a:cubicBezTo>
                    <a:pt x="1702" y="13132"/>
                    <a:pt x="2703" y="13332"/>
                    <a:pt x="3203" y="13399"/>
                  </a:cubicBezTo>
                  <a:cubicBezTo>
                    <a:pt x="3437" y="13399"/>
                    <a:pt x="3437" y="13432"/>
                    <a:pt x="3603" y="13466"/>
                  </a:cubicBezTo>
                  <a:cubicBezTo>
                    <a:pt x="3603" y="13532"/>
                    <a:pt x="3603" y="13632"/>
                    <a:pt x="3603" y="13699"/>
                  </a:cubicBezTo>
                  <a:cubicBezTo>
                    <a:pt x="3603" y="14500"/>
                    <a:pt x="3537" y="15000"/>
                    <a:pt x="3437" y="15600"/>
                  </a:cubicBezTo>
                  <a:cubicBezTo>
                    <a:pt x="3303" y="16334"/>
                    <a:pt x="3203" y="17101"/>
                    <a:pt x="3036" y="17835"/>
                  </a:cubicBezTo>
                  <a:cubicBezTo>
                    <a:pt x="2936" y="18402"/>
                    <a:pt x="2803" y="18936"/>
                    <a:pt x="2736" y="19503"/>
                  </a:cubicBezTo>
                  <a:cubicBezTo>
                    <a:pt x="2369" y="21805"/>
                    <a:pt x="2136" y="23840"/>
                    <a:pt x="1835" y="25908"/>
                  </a:cubicBezTo>
                  <a:cubicBezTo>
                    <a:pt x="1702" y="26742"/>
                    <a:pt x="1669" y="27175"/>
                    <a:pt x="1569" y="27842"/>
                  </a:cubicBezTo>
                  <a:cubicBezTo>
                    <a:pt x="1461" y="28567"/>
                    <a:pt x="1699" y="28860"/>
                    <a:pt x="2231" y="28860"/>
                  </a:cubicBezTo>
                  <a:cubicBezTo>
                    <a:pt x="2360" y="28860"/>
                    <a:pt x="2506" y="28842"/>
                    <a:pt x="2669" y="28810"/>
                  </a:cubicBezTo>
                  <a:cubicBezTo>
                    <a:pt x="3003" y="28743"/>
                    <a:pt x="3303" y="28643"/>
                    <a:pt x="3637" y="28610"/>
                  </a:cubicBezTo>
                  <a:cubicBezTo>
                    <a:pt x="3670" y="28610"/>
                    <a:pt x="3670" y="28576"/>
                    <a:pt x="3670" y="28576"/>
                  </a:cubicBezTo>
                  <a:lnTo>
                    <a:pt x="3737" y="28576"/>
                  </a:lnTo>
                  <a:cubicBezTo>
                    <a:pt x="3937" y="28576"/>
                    <a:pt x="3970" y="28543"/>
                    <a:pt x="4037" y="28543"/>
                  </a:cubicBezTo>
                  <a:cubicBezTo>
                    <a:pt x="4337" y="29043"/>
                    <a:pt x="4671" y="29477"/>
                    <a:pt x="5171" y="29777"/>
                  </a:cubicBezTo>
                  <a:cubicBezTo>
                    <a:pt x="5897" y="30184"/>
                    <a:pt x="6723" y="30464"/>
                    <a:pt x="7563" y="30464"/>
                  </a:cubicBezTo>
                  <a:cubicBezTo>
                    <a:pt x="7688" y="30464"/>
                    <a:pt x="7814" y="30457"/>
                    <a:pt x="7940" y="30444"/>
                  </a:cubicBezTo>
                  <a:cubicBezTo>
                    <a:pt x="8774" y="30344"/>
                    <a:pt x="9608" y="30044"/>
                    <a:pt x="10308" y="29544"/>
                  </a:cubicBezTo>
                  <a:cubicBezTo>
                    <a:pt x="10675" y="29310"/>
                    <a:pt x="11009" y="29043"/>
                    <a:pt x="11309" y="28743"/>
                  </a:cubicBezTo>
                  <a:cubicBezTo>
                    <a:pt x="11309" y="28743"/>
                    <a:pt x="11342" y="28710"/>
                    <a:pt x="11376" y="28710"/>
                  </a:cubicBezTo>
                  <a:lnTo>
                    <a:pt x="11409" y="28710"/>
                  </a:lnTo>
                  <a:cubicBezTo>
                    <a:pt x="11409" y="28710"/>
                    <a:pt x="11409" y="28676"/>
                    <a:pt x="11409" y="28676"/>
                  </a:cubicBezTo>
                  <a:cubicBezTo>
                    <a:pt x="11442" y="28710"/>
                    <a:pt x="11442" y="28710"/>
                    <a:pt x="11476" y="28710"/>
                  </a:cubicBezTo>
                  <a:cubicBezTo>
                    <a:pt x="11642" y="28810"/>
                    <a:pt x="11843" y="28910"/>
                    <a:pt x="12043" y="28977"/>
                  </a:cubicBezTo>
                  <a:cubicBezTo>
                    <a:pt x="12610" y="29143"/>
                    <a:pt x="13144" y="29344"/>
                    <a:pt x="13711" y="29444"/>
                  </a:cubicBezTo>
                  <a:cubicBezTo>
                    <a:pt x="13934" y="29459"/>
                    <a:pt x="14158" y="29473"/>
                    <a:pt x="14379" y="29473"/>
                  </a:cubicBezTo>
                  <a:cubicBezTo>
                    <a:pt x="14652" y="29473"/>
                    <a:pt x="14920" y="29451"/>
                    <a:pt x="15178" y="29377"/>
                  </a:cubicBezTo>
                  <a:cubicBezTo>
                    <a:pt x="15445" y="29277"/>
                    <a:pt x="15712" y="29177"/>
                    <a:pt x="15946" y="29043"/>
                  </a:cubicBezTo>
                  <a:cubicBezTo>
                    <a:pt x="16179" y="28977"/>
                    <a:pt x="16379" y="28843"/>
                    <a:pt x="16546" y="28710"/>
                  </a:cubicBezTo>
                  <a:cubicBezTo>
                    <a:pt x="16713" y="28610"/>
                    <a:pt x="16846" y="28476"/>
                    <a:pt x="16946" y="28343"/>
                  </a:cubicBezTo>
                  <a:cubicBezTo>
                    <a:pt x="17080" y="28143"/>
                    <a:pt x="17180" y="27976"/>
                    <a:pt x="17313" y="27809"/>
                  </a:cubicBezTo>
                  <a:cubicBezTo>
                    <a:pt x="17347" y="27776"/>
                    <a:pt x="17347" y="27776"/>
                    <a:pt x="17380" y="27742"/>
                  </a:cubicBezTo>
                  <a:cubicBezTo>
                    <a:pt x="17413" y="27709"/>
                    <a:pt x="17447" y="27642"/>
                    <a:pt x="17480" y="27609"/>
                  </a:cubicBezTo>
                  <a:lnTo>
                    <a:pt x="17513" y="27609"/>
                  </a:lnTo>
                  <a:cubicBezTo>
                    <a:pt x="17547" y="27576"/>
                    <a:pt x="17613" y="27576"/>
                    <a:pt x="17647" y="27542"/>
                  </a:cubicBezTo>
                  <a:cubicBezTo>
                    <a:pt x="17780" y="27542"/>
                    <a:pt x="17880" y="27542"/>
                    <a:pt x="18014" y="27509"/>
                  </a:cubicBezTo>
                  <a:cubicBezTo>
                    <a:pt x="18347" y="27442"/>
                    <a:pt x="18614" y="27242"/>
                    <a:pt x="18848" y="27042"/>
                  </a:cubicBezTo>
                  <a:cubicBezTo>
                    <a:pt x="19114" y="26775"/>
                    <a:pt x="19248" y="26475"/>
                    <a:pt x="19448" y="26175"/>
                  </a:cubicBezTo>
                  <a:cubicBezTo>
                    <a:pt x="19581" y="26175"/>
                    <a:pt x="19715" y="26175"/>
                    <a:pt x="19882" y="26141"/>
                  </a:cubicBezTo>
                  <a:cubicBezTo>
                    <a:pt x="20115" y="26141"/>
                    <a:pt x="20315" y="26041"/>
                    <a:pt x="20515" y="25908"/>
                  </a:cubicBezTo>
                  <a:cubicBezTo>
                    <a:pt x="20716" y="25808"/>
                    <a:pt x="20949" y="25708"/>
                    <a:pt x="21116" y="25541"/>
                  </a:cubicBezTo>
                  <a:cubicBezTo>
                    <a:pt x="21683" y="25040"/>
                    <a:pt x="21249" y="24373"/>
                    <a:pt x="20916" y="23873"/>
                  </a:cubicBezTo>
                  <a:cubicBezTo>
                    <a:pt x="20515" y="23373"/>
                    <a:pt x="20215" y="22806"/>
                    <a:pt x="19915" y="22238"/>
                  </a:cubicBezTo>
                  <a:cubicBezTo>
                    <a:pt x="19782" y="21938"/>
                    <a:pt x="19715" y="21738"/>
                    <a:pt x="19481" y="21138"/>
                  </a:cubicBezTo>
                  <a:cubicBezTo>
                    <a:pt x="19348" y="20837"/>
                    <a:pt x="19281" y="20504"/>
                    <a:pt x="19181" y="20204"/>
                  </a:cubicBezTo>
                  <a:cubicBezTo>
                    <a:pt x="18748" y="19103"/>
                    <a:pt x="18314" y="18002"/>
                    <a:pt x="17780" y="16968"/>
                  </a:cubicBezTo>
                  <a:cubicBezTo>
                    <a:pt x="17447" y="16268"/>
                    <a:pt x="17313" y="16001"/>
                    <a:pt x="17080" y="15434"/>
                  </a:cubicBezTo>
                  <a:cubicBezTo>
                    <a:pt x="16813" y="14867"/>
                    <a:pt x="16646" y="14466"/>
                    <a:pt x="16546" y="14233"/>
                  </a:cubicBezTo>
                  <a:cubicBezTo>
                    <a:pt x="16413" y="13866"/>
                    <a:pt x="16046" y="13032"/>
                    <a:pt x="15712" y="12398"/>
                  </a:cubicBezTo>
                  <a:lnTo>
                    <a:pt x="15712" y="12365"/>
                  </a:lnTo>
                  <a:cubicBezTo>
                    <a:pt x="15679" y="12298"/>
                    <a:pt x="15645" y="12231"/>
                    <a:pt x="15645" y="12198"/>
                  </a:cubicBezTo>
                  <a:cubicBezTo>
                    <a:pt x="15479" y="11798"/>
                    <a:pt x="15479" y="11831"/>
                    <a:pt x="15312" y="11431"/>
                  </a:cubicBezTo>
                  <a:cubicBezTo>
                    <a:pt x="15178" y="11097"/>
                    <a:pt x="15045" y="10764"/>
                    <a:pt x="14945" y="10430"/>
                  </a:cubicBezTo>
                  <a:cubicBezTo>
                    <a:pt x="14878" y="10197"/>
                    <a:pt x="14845" y="9963"/>
                    <a:pt x="14745" y="9763"/>
                  </a:cubicBezTo>
                  <a:cubicBezTo>
                    <a:pt x="15045" y="9296"/>
                    <a:pt x="15278" y="8796"/>
                    <a:pt x="15512" y="8262"/>
                  </a:cubicBezTo>
                  <a:cubicBezTo>
                    <a:pt x="15879" y="7461"/>
                    <a:pt x="16179" y="6594"/>
                    <a:pt x="16446" y="5760"/>
                  </a:cubicBezTo>
                  <a:cubicBezTo>
                    <a:pt x="16579" y="5326"/>
                    <a:pt x="16779" y="4893"/>
                    <a:pt x="16880" y="4459"/>
                  </a:cubicBezTo>
                  <a:cubicBezTo>
                    <a:pt x="16946" y="4126"/>
                    <a:pt x="17013" y="3792"/>
                    <a:pt x="17113" y="3425"/>
                  </a:cubicBezTo>
                  <a:cubicBezTo>
                    <a:pt x="17146" y="3058"/>
                    <a:pt x="17146" y="3225"/>
                    <a:pt x="17180" y="2791"/>
                  </a:cubicBezTo>
                  <a:cubicBezTo>
                    <a:pt x="17180" y="2424"/>
                    <a:pt x="16913" y="2124"/>
                    <a:pt x="16613" y="1924"/>
                  </a:cubicBezTo>
                  <a:cubicBezTo>
                    <a:pt x="16179" y="1624"/>
                    <a:pt x="15745" y="1390"/>
                    <a:pt x="15278" y="1157"/>
                  </a:cubicBezTo>
                  <a:cubicBezTo>
                    <a:pt x="14878" y="957"/>
                    <a:pt x="14444" y="756"/>
                    <a:pt x="14044" y="490"/>
                  </a:cubicBezTo>
                  <a:cubicBezTo>
                    <a:pt x="13788" y="327"/>
                    <a:pt x="13434" y="1"/>
                    <a:pt x="13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3"/>
            <p:cNvSpPr/>
            <p:nvPr/>
          </p:nvSpPr>
          <p:spPr>
            <a:xfrm>
              <a:off x="-865450" y="2704113"/>
              <a:ext cx="25" cy="25"/>
            </a:xfrm>
            <a:custGeom>
              <a:avLst/>
              <a:gdLst/>
              <a:ahLst/>
              <a:cxnLst/>
              <a:rect l="l" t="t" r="r" b="b"/>
              <a:pathLst>
                <a:path w="1" h="1" extrusionOk="0">
                  <a:moveTo>
                    <a:pt x="0" y="0"/>
                  </a:moveTo>
                  <a:lnTo>
                    <a:pt x="0" y="0"/>
                  </a:lnTo>
                  <a:lnTo>
                    <a:pt x="0" y="0"/>
                  </a:ln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3"/>
            <p:cNvSpPr/>
            <p:nvPr/>
          </p:nvSpPr>
          <p:spPr>
            <a:xfrm>
              <a:off x="-847950" y="2169563"/>
              <a:ext cx="1700" cy="25"/>
            </a:xfrm>
            <a:custGeom>
              <a:avLst/>
              <a:gdLst/>
              <a:ahLst/>
              <a:cxnLst/>
              <a:rect l="l" t="t" r="r" b="b"/>
              <a:pathLst>
                <a:path w="68" h="1" extrusionOk="0">
                  <a:moveTo>
                    <a:pt x="1" y="0"/>
                  </a:moveTo>
                  <a:cubicBezTo>
                    <a:pt x="34" y="0"/>
                    <a:pt x="67" y="0"/>
                    <a:pt x="1"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3"/>
            <p:cNvSpPr/>
            <p:nvPr/>
          </p:nvSpPr>
          <p:spPr>
            <a:xfrm>
              <a:off x="-892975" y="1891388"/>
              <a:ext cx="287725" cy="327550"/>
            </a:xfrm>
            <a:custGeom>
              <a:avLst/>
              <a:gdLst/>
              <a:ahLst/>
              <a:cxnLst/>
              <a:rect l="l" t="t" r="r" b="b"/>
              <a:pathLst>
                <a:path w="11509" h="13102" extrusionOk="0">
                  <a:moveTo>
                    <a:pt x="7156" y="854"/>
                  </a:moveTo>
                  <a:cubicBezTo>
                    <a:pt x="7337" y="860"/>
                    <a:pt x="7817" y="961"/>
                    <a:pt x="8140" y="1187"/>
                  </a:cubicBezTo>
                  <a:cubicBezTo>
                    <a:pt x="7839" y="1053"/>
                    <a:pt x="7506" y="953"/>
                    <a:pt x="7172" y="887"/>
                  </a:cubicBezTo>
                  <a:cubicBezTo>
                    <a:pt x="7172" y="860"/>
                    <a:pt x="7172" y="855"/>
                    <a:pt x="7156" y="854"/>
                  </a:cubicBezTo>
                  <a:close/>
                  <a:moveTo>
                    <a:pt x="734" y="3789"/>
                  </a:moveTo>
                  <a:lnTo>
                    <a:pt x="734" y="3789"/>
                  </a:lnTo>
                  <a:cubicBezTo>
                    <a:pt x="732" y="3791"/>
                    <a:pt x="716" y="3808"/>
                    <a:pt x="707" y="3829"/>
                  </a:cubicBezTo>
                  <a:lnTo>
                    <a:pt x="707" y="3829"/>
                  </a:lnTo>
                  <a:cubicBezTo>
                    <a:pt x="716" y="3815"/>
                    <a:pt x="725" y="3802"/>
                    <a:pt x="734" y="3789"/>
                  </a:cubicBezTo>
                  <a:lnTo>
                    <a:pt x="734" y="3789"/>
                  </a:lnTo>
                  <a:cubicBezTo>
                    <a:pt x="734" y="3789"/>
                    <a:pt x="734" y="3789"/>
                    <a:pt x="734" y="3789"/>
                  </a:cubicBezTo>
                  <a:close/>
                  <a:moveTo>
                    <a:pt x="2269" y="3455"/>
                  </a:moveTo>
                  <a:cubicBezTo>
                    <a:pt x="2302" y="3488"/>
                    <a:pt x="2269" y="3522"/>
                    <a:pt x="2269" y="3555"/>
                  </a:cubicBezTo>
                  <a:cubicBezTo>
                    <a:pt x="2235" y="3655"/>
                    <a:pt x="2202" y="3755"/>
                    <a:pt x="2169" y="3822"/>
                  </a:cubicBezTo>
                  <a:cubicBezTo>
                    <a:pt x="2135" y="3922"/>
                    <a:pt x="2102" y="3989"/>
                    <a:pt x="2069" y="4089"/>
                  </a:cubicBezTo>
                  <a:cubicBezTo>
                    <a:pt x="2135" y="3855"/>
                    <a:pt x="2202" y="3655"/>
                    <a:pt x="2269" y="3455"/>
                  </a:cubicBezTo>
                  <a:close/>
                  <a:moveTo>
                    <a:pt x="6905" y="1"/>
                  </a:moveTo>
                  <a:cubicBezTo>
                    <a:pt x="6644" y="1"/>
                    <a:pt x="6385" y="37"/>
                    <a:pt x="6138" y="119"/>
                  </a:cubicBezTo>
                  <a:cubicBezTo>
                    <a:pt x="5871" y="219"/>
                    <a:pt x="5604" y="353"/>
                    <a:pt x="5371" y="520"/>
                  </a:cubicBezTo>
                  <a:cubicBezTo>
                    <a:pt x="5271" y="520"/>
                    <a:pt x="5204" y="486"/>
                    <a:pt x="5137" y="486"/>
                  </a:cubicBezTo>
                  <a:cubicBezTo>
                    <a:pt x="5039" y="475"/>
                    <a:pt x="4939" y="469"/>
                    <a:pt x="4839" y="469"/>
                  </a:cubicBezTo>
                  <a:cubicBezTo>
                    <a:pt x="4363" y="469"/>
                    <a:pt x="3877" y="594"/>
                    <a:pt x="3436" y="787"/>
                  </a:cubicBezTo>
                  <a:cubicBezTo>
                    <a:pt x="3236" y="887"/>
                    <a:pt x="3069" y="1020"/>
                    <a:pt x="2869" y="1153"/>
                  </a:cubicBezTo>
                  <a:cubicBezTo>
                    <a:pt x="2736" y="1220"/>
                    <a:pt x="2636" y="1320"/>
                    <a:pt x="2536" y="1420"/>
                  </a:cubicBezTo>
                  <a:cubicBezTo>
                    <a:pt x="2581" y="1375"/>
                    <a:pt x="2599" y="1357"/>
                    <a:pt x="2596" y="1357"/>
                  </a:cubicBezTo>
                  <a:lnTo>
                    <a:pt x="2596" y="1357"/>
                  </a:lnTo>
                  <a:cubicBezTo>
                    <a:pt x="2592" y="1357"/>
                    <a:pt x="2557" y="1384"/>
                    <a:pt x="2502" y="1420"/>
                  </a:cubicBezTo>
                  <a:cubicBezTo>
                    <a:pt x="2069" y="1787"/>
                    <a:pt x="1668" y="2221"/>
                    <a:pt x="1301" y="2721"/>
                  </a:cubicBezTo>
                  <a:cubicBezTo>
                    <a:pt x="1081" y="3068"/>
                    <a:pt x="920" y="3414"/>
                    <a:pt x="734" y="3789"/>
                  </a:cubicBezTo>
                  <a:lnTo>
                    <a:pt x="734" y="3789"/>
                  </a:lnTo>
                  <a:cubicBezTo>
                    <a:pt x="734" y="3789"/>
                    <a:pt x="734" y="3789"/>
                    <a:pt x="734" y="3789"/>
                  </a:cubicBezTo>
                  <a:lnTo>
                    <a:pt x="734" y="3789"/>
                  </a:lnTo>
                  <a:cubicBezTo>
                    <a:pt x="734" y="3789"/>
                    <a:pt x="734" y="3789"/>
                    <a:pt x="734" y="3789"/>
                  </a:cubicBezTo>
                  <a:lnTo>
                    <a:pt x="734" y="3789"/>
                  </a:lnTo>
                  <a:cubicBezTo>
                    <a:pt x="723" y="3811"/>
                    <a:pt x="712" y="3833"/>
                    <a:pt x="701" y="3855"/>
                  </a:cubicBezTo>
                  <a:cubicBezTo>
                    <a:pt x="701" y="3846"/>
                    <a:pt x="703" y="3837"/>
                    <a:pt x="707" y="3829"/>
                  </a:cubicBezTo>
                  <a:lnTo>
                    <a:pt x="707" y="3829"/>
                  </a:lnTo>
                  <a:cubicBezTo>
                    <a:pt x="560" y="4056"/>
                    <a:pt x="495" y="4336"/>
                    <a:pt x="401" y="4556"/>
                  </a:cubicBezTo>
                  <a:cubicBezTo>
                    <a:pt x="267" y="4923"/>
                    <a:pt x="167" y="5323"/>
                    <a:pt x="101" y="5690"/>
                  </a:cubicBezTo>
                  <a:cubicBezTo>
                    <a:pt x="34" y="6124"/>
                    <a:pt x="0" y="6591"/>
                    <a:pt x="34" y="6991"/>
                  </a:cubicBezTo>
                  <a:cubicBezTo>
                    <a:pt x="101" y="7425"/>
                    <a:pt x="201" y="7825"/>
                    <a:pt x="367" y="8192"/>
                  </a:cubicBezTo>
                  <a:cubicBezTo>
                    <a:pt x="834" y="9293"/>
                    <a:pt x="1668" y="10594"/>
                    <a:pt x="2802" y="11094"/>
                  </a:cubicBezTo>
                  <a:cubicBezTo>
                    <a:pt x="2969" y="11194"/>
                    <a:pt x="3136" y="11294"/>
                    <a:pt x="3336" y="11361"/>
                  </a:cubicBezTo>
                  <a:cubicBezTo>
                    <a:pt x="3536" y="11428"/>
                    <a:pt x="3736" y="11461"/>
                    <a:pt x="3937" y="11494"/>
                  </a:cubicBezTo>
                  <a:cubicBezTo>
                    <a:pt x="4170" y="11561"/>
                    <a:pt x="4370" y="11594"/>
                    <a:pt x="4604" y="11628"/>
                  </a:cubicBezTo>
                  <a:cubicBezTo>
                    <a:pt x="4637" y="11661"/>
                    <a:pt x="4704" y="11661"/>
                    <a:pt x="4737" y="11694"/>
                  </a:cubicBezTo>
                  <a:cubicBezTo>
                    <a:pt x="4937" y="11728"/>
                    <a:pt x="5137" y="11728"/>
                    <a:pt x="5304" y="11728"/>
                  </a:cubicBezTo>
                  <a:cubicBezTo>
                    <a:pt x="5304" y="11761"/>
                    <a:pt x="5304" y="11794"/>
                    <a:pt x="5304" y="11828"/>
                  </a:cubicBezTo>
                  <a:cubicBezTo>
                    <a:pt x="5304" y="12095"/>
                    <a:pt x="5471" y="12328"/>
                    <a:pt x="5638" y="12528"/>
                  </a:cubicBezTo>
                  <a:cubicBezTo>
                    <a:pt x="5705" y="12628"/>
                    <a:pt x="5805" y="12728"/>
                    <a:pt x="5905" y="12795"/>
                  </a:cubicBezTo>
                  <a:cubicBezTo>
                    <a:pt x="6005" y="12862"/>
                    <a:pt x="6138" y="12962"/>
                    <a:pt x="6305" y="12995"/>
                  </a:cubicBezTo>
                  <a:cubicBezTo>
                    <a:pt x="6438" y="13029"/>
                    <a:pt x="6605" y="13095"/>
                    <a:pt x="6972" y="13095"/>
                  </a:cubicBezTo>
                  <a:cubicBezTo>
                    <a:pt x="7012" y="13100"/>
                    <a:pt x="7051" y="13102"/>
                    <a:pt x="7091" y="13102"/>
                  </a:cubicBezTo>
                  <a:cubicBezTo>
                    <a:pt x="7351" y="13102"/>
                    <a:pt x="7612" y="13011"/>
                    <a:pt x="7873" y="12895"/>
                  </a:cubicBezTo>
                  <a:cubicBezTo>
                    <a:pt x="8406" y="12695"/>
                    <a:pt x="8773" y="12195"/>
                    <a:pt x="8873" y="11628"/>
                  </a:cubicBezTo>
                  <a:cubicBezTo>
                    <a:pt x="8907" y="11394"/>
                    <a:pt x="8940" y="11094"/>
                    <a:pt x="8873" y="10860"/>
                  </a:cubicBezTo>
                  <a:cubicBezTo>
                    <a:pt x="9140" y="10627"/>
                    <a:pt x="9374" y="10360"/>
                    <a:pt x="9641" y="10127"/>
                  </a:cubicBezTo>
                  <a:cubicBezTo>
                    <a:pt x="10008" y="9826"/>
                    <a:pt x="10308" y="9459"/>
                    <a:pt x="10541" y="9059"/>
                  </a:cubicBezTo>
                  <a:cubicBezTo>
                    <a:pt x="10741" y="8759"/>
                    <a:pt x="10908" y="8459"/>
                    <a:pt x="10975" y="8125"/>
                  </a:cubicBezTo>
                  <a:cubicBezTo>
                    <a:pt x="10975" y="8092"/>
                    <a:pt x="11008" y="8058"/>
                    <a:pt x="11008" y="8058"/>
                  </a:cubicBezTo>
                  <a:cubicBezTo>
                    <a:pt x="11208" y="7625"/>
                    <a:pt x="11342" y="7158"/>
                    <a:pt x="11409" y="6691"/>
                  </a:cubicBezTo>
                  <a:cubicBezTo>
                    <a:pt x="11509" y="5924"/>
                    <a:pt x="11475" y="5123"/>
                    <a:pt x="11242" y="4356"/>
                  </a:cubicBezTo>
                  <a:cubicBezTo>
                    <a:pt x="11042" y="3755"/>
                    <a:pt x="10775" y="3188"/>
                    <a:pt x="10508" y="2655"/>
                  </a:cubicBezTo>
                  <a:cubicBezTo>
                    <a:pt x="10274" y="2288"/>
                    <a:pt x="9974" y="1954"/>
                    <a:pt x="9707" y="1620"/>
                  </a:cubicBezTo>
                  <a:cubicBezTo>
                    <a:pt x="9307" y="1153"/>
                    <a:pt x="8907" y="620"/>
                    <a:pt x="8306" y="320"/>
                  </a:cubicBezTo>
                  <a:cubicBezTo>
                    <a:pt x="7874" y="125"/>
                    <a:pt x="7386" y="1"/>
                    <a:pt x="6905" y="1"/>
                  </a:cubicBezTo>
                  <a:close/>
                </a:path>
              </a:pathLst>
            </a:custGeom>
            <a:solidFill>
              <a:srgbClr val="FFD7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3"/>
            <p:cNvSpPr/>
            <p:nvPr/>
          </p:nvSpPr>
          <p:spPr>
            <a:xfrm>
              <a:off x="-881300" y="2187063"/>
              <a:ext cx="850" cy="25"/>
            </a:xfrm>
            <a:custGeom>
              <a:avLst/>
              <a:gdLst/>
              <a:ahLst/>
              <a:cxnLst/>
              <a:rect l="l" t="t" r="r" b="b"/>
              <a:pathLst>
                <a:path w="34" h="1" extrusionOk="0">
                  <a:moveTo>
                    <a:pt x="0" y="1"/>
                  </a:moveTo>
                  <a:lnTo>
                    <a:pt x="34" y="1"/>
                  </a:lnTo>
                  <a:lnTo>
                    <a:pt x="0" y="1"/>
                  </a:lnTo>
                  <a:cubicBezTo>
                    <a:pt x="34" y="1"/>
                    <a:pt x="0" y="1"/>
                    <a:pt x="0" y="1"/>
                  </a:cubicBezTo>
                  <a:close/>
                </a:path>
              </a:pathLst>
            </a:custGeom>
            <a:solidFill>
              <a:srgbClr val="B581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3"/>
            <p:cNvSpPr/>
            <p:nvPr/>
          </p:nvSpPr>
          <p:spPr>
            <a:xfrm>
              <a:off x="-938850" y="1857138"/>
              <a:ext cx="337775" cy="380825"/>
            </a:xfrm>
            <a:custGeom>
              <a:avLst/>
              <a:gdLst/>
              <a:ahLst/>
              <a:cxnLst/>
              <a:rect l="l" t="t" r="r" b="b"/>
              <a:pathLst>
                <a:path w="13511" h="15233" extrusionOk="0">
                  <a:moveTo>
                    <a:pt x="7172" y="1"/>
                  </a:moveTo>
                  <a:cubicBezTo>
                    <a:pt x="6719" y="1"/>
                    <a:pt x="6258" y="91"/>
                    <a:pt x="5838" y="222"/>
                  </a:cubicBezTo>
                  <a:cubicBezTo>
                    <a:pt x="5338" y="422"/>
                    <a:pt x="4871" y="722"/>
                    <a:pt x="4471" y="1056"/>
                  </a:cubicBezTo>
                  <a:cubicBezTo>
                    <a:pt x="4304" y="1223"/>
                    <a:pt x="4170" y="1389"/>
                    <a:pt x="4104" y="1556"/>
                  </a:cubicBezTo>
                  <a:cubicBezTo>
                    <a:pt x="4070" y="1545"/>
                    <a:pt x="4037" y="1541"/>
                    <a:pt x="4005" y="1541"/>
                  </a:cubicBezTo>
                  <a:cubicBezTo>
                    <a:pt x="3941" y="1541"/>
                    <a:pt x="3881" y="1556"/>
                    <a:pt x="3837" y="1556"/>
                  </a:cubicBezTo>
                  <a:lnTo>
                    <a:pt x="3737" y="1556"/>
                  </a:lnTo>
                  <a:cubicBezTo>
                    <a:pt x="3670" y="1556"/>
                    <a:pt x="3603" y="1589"/>
                    <a:pt x="3537" y="1623"/>
                  </a:cubicBezTo>
                  <a:lnTo>
                    <a:pt x="3503" y="1623"/>
                  </a:lnTo>
                  <a:cubicBezTo>
                    <a:pt x="3503" y="1623"/>
                    <a:pt x="3503" y="1656"/>
                    <a:pt x="3503" y="1656"/>
                  </a:cubicBezTo>
                  <a:lnTo>
                    <a:pt x="3470" y="1656"/>
                  </a:lnTo>
                  <a:cubicBezTo>
                    <a:pt x="2736" y="2290"/>
                    <a:pt x="2269" y="3157"/>
                    <a:pt x="1936" y="4025"/>
                  </a:cubicBezTo>
                  <a:cubicBezTo>
                    <a:pt x="1769" y="4458"/>
                    <a:pt x="1669" y="4925"/>
                    <a:pt x="1635" y="5392"/>
                  </a:cubicBezTo>
                  <a:cubicBezTo>
                    <a:pt x="1635" y="5526"/>
                    <a:pt x="1602" y="5692"/>
                    <a:pt x="1602" y="5826"/>
                  </a:cubicBezTo>
                  <a:cubicBezTo>
                    <a:pt x="1569" y="6059"/>
                    <a:pt x="1569" y="6259"/>
                    <a:pt x="1569" y="6493"/>
                  </a:cubicBezTo>
                  <a:lnTo>
                    <a:pt x="1569" y="6526"/>
                  </a:lnTo>
                  <a:cubicBezTo>
                    <a:pt x="1569" y="6560"/>
                    <a:pt x="1535" y="6560"/>
                    <a:pt x="1535" y="6593"/>
                  </a:cubicBezTo>
                  <a:cubicBezTo>
                    <a:pt x="1535" y="6626"/>
                    <a:pt x="1535" y="6693"/>
                    <a:pt x="1535" y="6727"/>
                  </a:cubicBezTo>
                  <a:cubicBezTo>
                    <a:pt x="1535" y="6893"/>
                    <a:pt x="1535" y="7027"/>
                    <a:pt x="1535" y="7194"/>
                  </a:cubicBezTo>
                  <a:cubicBezTo>
                    <a:pt x="1535" y="7227"/>
                    <a:pt x="1535" y="7260"/>
                    <a:pt x="1535" y="7294"/>
                  </a:cubicBezTo>
                  <a:cubicBezTo>
                    <a:pt x="1535" y="7327"/>
                    <a:pt x="1535" y="7360"/>
                    <a:pt x="1535" y="7360"/>
                  </a:cubicBezTo>
                  <a:cubicBezTo>
                    <a:pt x="1502" y="7527"/>
                    <a:pt x="1535" y="7694"/>
                    <a:pt x="1502" y="7861"/>
                  </a:cubicBezTo>
                  <a:cubicBezTo>
                    <a:pt x="1469" y="8128"/>
                    <a:pt x="1469" y="8428"/>
                    <a:pt x="1469" y="8695"/>
                  </a:cubicBezTo>
                  <a:cubicBezTo>
                    <a:pt x="1435" y="8628"/>
                    <a:pt x="1402" y="8528"/>
                    <a:pt x="1368" y="8428"/>
                  </a:cubicBezTo>
                  <a:cubicBezTo>
                    <a:pt x="1335" y="8261"/>
                    <a:pt x="1268" y="8094"/>
                    <a:pt x="1202" y="7894"/>
                  </a:cubicBezTo>
                  <a:cubicBezTo>
                    <a:pt x="1202" y="7827"/>
                    <a:pt x="1168" y="7727"/>
                    <a:pt x="1168" y="7627"/>
                  </a:cubicBezTo>
                  <a:cubicBezTo>
                    <a:pt x="1102" y="7394"/>
                    <a:pt x="1102" y="7127"/>
                    <a:pt x="1035" y="6860"/>
                  </a:cubicBezTo>
                  <a:cubicBezTo>
                    <a:pt x="968" y="6760"/>
                    <a:pt x="968" y="6626"/>
                    <a:pt x="901" y="6560"/>
                  </a:cubicBezTo>
                  <a:cubicBezTo>
                    <a:pt x="935" y="5659"/>
                    <a:pt x="1135" y="4858"/>
                    <a:pt x="1502" y="3791"/>
                  </a:cubicBezTo>
                  <a:cubicBezTo>
                    <a:pt x="1502" y="3758"/>
                    <a:pt x="1535" y="3658"/>
                    <a:pt x="1569" y="3624"/>
                  </a:cubicBezTo>
                  <a:cubicBezTo>
                    <a:pt x="1669" y="3391"/>
                    <a:pt x="1769" y="3157"/>
                    <a:pt x="1936" y="2957"/>
                  </a:cubicBezTo>
                  <a:cubicBezTo>
                    <a:pt x="2069" y="2824"/>
                    <a:pt x="2169" y="2690"/>
                    <a:pt x="2302" y="2557"/>
                  </a:cubicBezTo>
                  <a:cubicBezTo>
                    <a:pt x="2369" y="2490"/>
                    <a:pt x="2403" y="2423"/>
                    <a:pt x="2403" y="2323"/>
                  </a:cubicBezTo>
                  <a:cubicBezTo>
                    <a:pt x="2403" y="2145"/>
                    <a:pt x="2239" y="2027"/>
                    <a:pt x="2071" y="2027"/>
                  </a:cubicBezTo>
                  <a:cubicBezTo>
                    <a:pt x="1987" y="2027"/>
                    <a:pt x="1902" y="2056"/>
                    <a:pt x="1835" y="2123"/>
                  </a:cubicBezTo>
                  <a:cubicBezTo>
                    <a:pt x="1335" y="2590"/>
                    <a:pt x="935" y="3157"/>
                    <a:pt x="635" y="3791"/>
                  </a:cubicBezTo>
                  <a:cubicBezTo>
                    <a:pt x="334" y="4592"/>
                    <a:pt x="134" y="5426"/>
                    <a:pt x="68" y="6259"/>
                  </a:cubicBezTo>
                  <a:cubicBezTo>
                    <a:pt x="1" y="6960"/>
                    <a:pt x="101" y="7627"/>
                    <a:pt x="134" y="8328"/>
                  </a:cubicBezTo>
                  <a:cubicBezTo>
                    <a:pt x="168" y="8828"/>
                    <a:pt x="234" y="9362"/>
                    <a:pt x="368" y="9862"/>
                  </a:cubicBezTo>
                  <a:cubicBezTo>
                    <a:pt x="434" y="10162"/>
                    <a:pt x="501" y="10496"/>
                    <a:pt x="568" y="10796"/>
                  </a:cubicBezTo>
                  <a:cubicBezTo>
                    <a:pt x="868" y="11663"/>
                    <a:pt x="1035" y="12064"/>
                    <a:pt x="1235" y="12531"/>
                  </a:cubicBezTo>
                  <a:cubicBezTo>
                    <a:pt x="1268" y="12664"/>
                    <a:pt x="1469" y="12998"/>
                    <a:pt x="1635" y="13331"/>
                  </a:cubicBezTo>
                  <a:cubicBezTo>
                    <a:pt x="1635" y="13365"/>
                    <a:pt x="1635" y="13365"/>
                    <a:pt x="1635" y="13365"/>
                  </a:cubicBezTo>
                  <a:cubicBezTo>
                    <a:pt x="1635" y="13365"/>
                    <a:pt x="1635" y="13398"/>
                    <a:pt x="1635" y="13398"/>
                  </a:cubicBezTo>
                  <a:cubicBezTo>
                    <a:pt x="1684" y="13519"/>
                    <a:pt x="1802" y="13605"/>
                    <a:pt x="1914" y="13605"/>
                  </a:cubicBezTo>
                  <a:cubicBezTo>
                    <a:pt x="1957" y="13605"/>
                    <a:pt x="1999" y="13592"/>
                    <a:pt x="2036" y="13565"/>
                  </a:cubicBezTo>
                  <a:cubicBezTo>
                    <a:pt x="2169" y="13465"/>
                    <a:pt x="2236" y="13331"/>
                    <a:pt x="2302" y="13198"/>
                  </a:cubicBezTo>
                  <a:cubicBezTo>
                    <a:pt x="2336" y="13164"/>
                    <a:pt x="2403" y="13098"/>
                    <a:pt x="2436" y="13098"/>
                  </a:cubicBezTo>
                  <a:cubicBezTo>
                    <a:pt x="2469" y="13064"/>
                    <a:pt x="2503" y="13031"/>
                    <a:pt x="2569" y="12998"/>
                  </a:cubicBezTo>
                  <a:cubicBezTo>
                    <a:pt x="2603" y="13098"/>
                    <a:pt x="2636" y="13198"/>
                    <a:pt x="2703" y="13265"/>
                  </a:cubicBezTo>
                  <a:cubicBezTo>
                    <a:pt x="2936" y="13798"/>
                    <a:pt x="3270" y="14332"/>
                    <a:pt x="3470" y="14632"/>
                  </a:cubicBezTo>
                  <a:cubicBezTo>
                    <a:pt x="3570" y="14832"/>
                    <a:pt x="3770" y="14932"/>
                    <a:pt x="3970" y="14999"/>
                  </a:cubicBezTo>
                  <a:cubicBezTo>
                    <a:pt x="4504" y="15199"/>
                    <a:pt x="5038" y="15166"/>
                    <a:pt x="5571" y="15233"/>
                  </a:cubicBezTo>
                  <a:cubicBezTo>
                    <a:pt x="5972" y="15233"/>
                    <a:pt x="6372" y="15233"/>
                    <a:pt x="6772" y="15133"/>
                  </a:cubicBezTo>
                  <a:cubicBezTo>
                    <a:pt x="6939" y="15099"/>
                    <a:pt x="7139" y="15066"/>
                    <a:pt x="7273" y="14966"/>
                  </a:cubicBezTo>
                  <a:cubicBezTo>
                    <a:pt x="7339" y="14966"/>
                    <a:pt x="7406" y="14932"/>
                    <a:pt x="7406" y="14866"/>
                  </a:cubicBezTo>
                  <a:cubicBezTo>
                    <a:pt x="7573" y="14699"/>
                    <a:pt x="7473" y="14499"/>
                    <a:pt x="7306" y="14399"/>
                  </a:cubicBezTo>
                  <a:cubicBezTo>
                    <a:pt x="7173" y="14232"/>
                    <a:pt x="7106" y="14199"/>
                    <a:pt x="7039" y="14098"/>
                  </a:cubicBezTo>
                  <a:lnTo>
                    <a:pt x="7173" y="14098"/>
                  </a:lnTo>
                  <a:cubicBezTo>
                    <a:pt x="7306" y="14098"/>
                    <a:pt x="7439" y="14098"/>
                    <a:pt x="7506" y="13965"/>
                  </a:cubicBezTo>
                  <a:cubicBezTo>
                    <a:pt x="7506" y="13965"/>
                    <a:pt x="7506" y="13932"/>
                    <a:pt x="7506" y="13932"/>
                  </a:cubicBezTo>
                  <a:cubicBezTo>
                    <a:pt x="7526" y="13941"/>
                    <a:pt x="7545" y="13945"/>
                    <a:pt x="7564" y="13945"/>
                  </a:cubicBezTo>
                  <a:cubicBezTo>
                    <a:pt x="7609" y="13945"/>
                    <a:pt x="7649" y="13922"/>
                    <a:pt x="7673" y="13898"/>
                  </a:cubicBezTo>
                  <a:cubicBezTo>
                    <a:pt x="7740" y="13765"/>
                    <a:pt x="7640" y="13665"/>
                    <a:pt x="7573" y="13565"/>
                  </a:cubicBezTo>
                  <a:cubicBezTo>
                    <a:pt x="7506" y="13465"/>
                    <a:pt x="7473" y="13331"/>
                    <a:pt x="7373" y="13231"/>
                  </a:cubicBezTo>
                  <a:cubicBezTo>
                    <a:pt x="7347" y="13206"/>
                    <a:pt x="7317" y="13195"/>
                    <a:pt x="7287" y="13195"/>
                  </a:cubicBezTo>
                  <a:cubicBezTo>
                    <a:pt x="7239" y="13195"/>
                    <a:pt x="7193" y="13223"/>
                    <a:pt x="7173" y="13265"/>
                  </a:cubicBezTo>
                  <a:lnTo>
                    <a:pt x="7073" y="13265"/>
                  </a:lnTo>
                  <a:cubicBezTo>
                    <a:pt x="7039" y="13231"/>
                    <a:pt x="7006" y="13198"/>
                    <a:pt x="6972" y="13164"/>
                  </a:cubicBezTo>
                  <a:cubicBezTo>
                    <a:pt x="6953" y="13155"/>
                    <a:pt x="6933" y="13151"/>
                    <a:pt x="6914" y="13151"/>
                  </a:cubicBezTo>
                  <a:cubicBezTo>
                    <a:pt x="6867" y="13151"/>
                    <a:pt x="6820" y="13174"/>
                    <a:pt x="6772" y="13198"/>
                  </a:cubicBezTo>
                  <a:lnTo>
                    <a:pt x="6672" y="13198"/>
                  </a:lnTo>
                  <a:cubicBezTo>
                    <a:pt x="6639" y="13164"/>
                    <a:pt x="6639" y="13164"/>
                    <a:pt x="6606" y="13164"/>
                  </a:cubicBezTo>
                  <a:cubicBezTo>
                    <a:pt x="6572" y="13131"/>
                    <a:pt x="6505" y="13131"/>
                    <a:pt x="6472" y="13131"/>
                  </a:cubicBezTo>
                  <a:lnTo>
                    <a:pt x="6439" y="13131"/>
                  </a:lnTo>
                  <a:cubicBezTo>
                    <a:pt x="6439" y="13131"/>
                    <a:pt x="6439" y="13098"/>
                    <a:pt x="6405" y="13098"/>
                  </a:cubicBezTo>
                  <a:cubicBezTo>
                    <a:pt x="6372" y="13064"/>
                    <a:pt x="6339" y="13031"/>
                    <a:pt x="6305" y="13031"/>
                  </a:cubicBezTo>
                  <a:cubicBezTo>
                    <a:pt x="5905" y="12397"/>
                    <a:pt x="5438" y="11663"/>
                    <a:pt x="5104" y="10996"/>
                  </a:cubicBezTo>
                  <a:cubicBezTo>
                    <a:pt x="4738" y="10396"/>
                    <a:pt x="4371" y="9795"/>
                    <a:pt x="4037" y="9162"/>
                  </a:cubicBezTo>
                  <a:cubicBezTo>
                    <a:pt x="3870" y="8861"/>
                    <a:pt x="3703" y="8528"/>
                    <a:pt x="3570" y="8194"/>
                  </a:cubicBezTo>
                  <a:cubicBezTo>
                    <a:pt x="3670" y="8094"/>
                    <a:pt x="3703" y="7961"/>
                    <a:pt x="3737" y="7827"/>
                  </a:cubicBezTo>
                  <a:cubicBezTo>
                    <a:pt x="3804" y="7694"/>
                    <a:pt x="3837" y="7560"/>
                    <a:pt x="3837" y="7394"/>
                  </a:cubicBezTo>
                  <a:cubicBezTo>
                    <a:pt x="3837" y="7394"/>
                    <a:pt x="3870" y="7394"/>
                    <a:pt x="3870" y="7360"/>
                  </a:cubicBezTo>
                  <a:cubicBezTo>
                    <a:pt x="4004" y="6860"/>
                    <a:pt x="4137" y="6360"/>
                    <a:pt x="4204" y="5826"/>
                  </a:cubicBezTo>
                  <a:cubicBezTo>
                    <a:pt x="4271" y="5426"/>
                    <a:pt x="4271" y="5159"/>
                    <a:pt x="4271" y="4858"/>
                  </a:cubicBezTo>
                  <a:cubicBezTo>
                    <a:pt x="4304" y="4658"/>
                    <a:pt x="4304" y="4391"/>
                    <a:pt x="4304" y="4125"/>
                  </a:cubicBezTo>
                  <a:cubicBezTo>
                    <a:pt x="4304" y="4025"/>
                    <a:pt x="4304" y="3924"/>
                    <a:pt x="4271" y="3824"/>
                  </a:cubicBezTo>
                  <a:cubicBezTo>
                    <a:pt x="4237" y="3324"/>
                    <a:pt x="4237" y="3091"/>
                    <a:pt x="4137" y="2724"/>
                  </a:cubicBezTo>
                  <a:cubicBezTo>
                    <a:pt x="4137" y="2690"/>
                    <a:pt x="4137" y="2657"/>
                    <a:pt x="4137" y="2624"/>
                  </a:cubicBezTo>
                  <a:cubicBezTo>
                    <a:pt x="4437" y="2957"/>
                    <a:pt x="4804" y="3224"/>
                    <a:pt x="5171" y="3457"/>
                  </a:cubicBezTo>
                  <a:cubicBezTo>
                    <a:pt x="5605" y="3691"/>
                    <a:pt x="6072" y="3891"/>
                    <a:pt x="6539" y="4058"/>
                  </a:cubicBezTo>
                  <a:cubicBezTo>
                    <a:pt x="6906" y="4191"/>
                    <a:pt x="7306" y="4358"/>
                    <a:pt x="7673" y="4425"/>
                  </a:cubicBezTo>
                  <a:cubicBezTo>
                    <a:pt x="7993" y="4478"/>
                    <a:pt x="8313" y="4505"/>
                    <a:pt x="8632" y="4505"/>
                  </a:cubicBezTo>
                  <a:cubicBezTo>
                    <a:pt x="9109" y="4505"/>
                    <a:pt x="9581" y="4445"/>
                    <a:pt x="10041" y="4325"/>
                  </a:cubicBezTo>
                  <a:cubicBezTo>
                    <a:pt x="10375" y="4225"/>
                    <a:pt x="10742" y="4158"/>
                    <a:pt x="11042" y="3991"/>
                  </a:cubicBezTo>
                  <a:cubicBezTo>
                    <a:pt x="11109" y="3958"/>
                    <a:pt x="11209" y="3924"/>
                    <a:pt x="11276" y="3891"/>
                  </a:cubicBezTo>
                  <a:cubicBezTo>
                    <a:pt x="11476" y="3858"/>
                    <a:pt x="11642" y="3691"/>
                    <a:pt x="11809" y="3591"/>
                  </a:cubicBezTo>
                  <a:cubicBezTo>
                    <a:pt x="11809" y="3624"/>
                    <a:pt x="11809" y="3658"/>
                    <a:pt x="11809" y="3658"/>
                  </a:cubicBezTo>
                  <a:cubicBezTo>
                    <a:pt x="11976" y="3858"/>
                    <a:pt x="12076" y="4091"/>
                    <a:pt x="12176" y="4291"/>
                  </a:cubicBezTo>
                  <a:cubicBezTo>
                    <a:pt x="12276" y="4458"/>
                    <a:pt x="12376" y="4625"/>
                    <a:pt x="12476" y="4792"/>
                  </a:cubicBezTo>
                  <a:cubicBezTo>
                    <a:pt x="12576" y="4959"/>
                    <a:pt x="12643" y="5125"/>
                    <a:pt x="12710" y="5292"/>
                  </a:cubicBezTo>
                  <a:cubicBezTo>
                    <a:pt x="12810" y="5426"/>
                    <a:pt x="12843" y="5492"/>
                    <a:pt x="12910" y="5592"/>
                  </a:cubicBezTo>
                  <a:cubicBezTo>
                    <a:pt x="12977" y="5659"/>
                    <a:pt x="13010" y="5759"/>
                    <a:pt x="13077" y="5826"/>
                  </a:cubicBezTo>
                  <a:cubicBezTo>
                    <a:pt x="13136" y="5915"/>
                    <a:pt x="13223" y="6031"/>
                    <a:pt x="13335" y="6031"/>
                  </a:cubicBezTo>
                  <a:cubicBezTo>
                    <a:pt x="13349" y="6031"/>
                    <a:pt x="13363" y="6030"/>
                    <a:pt x="13377" y="6026"/>
                  </a:cubicBezTo>
                  <a:cubicBezTo>
                    <a:pt x="13410" y="6026"/>
                    <a:pt x="13410" y="5993"/>
                    <a:pt x="13410" y="5993"/>
                  </a:cubicBezTo>
                  <a:cubicBezTo>
                    <a:pt x="13510" y="5959"/>
                    <a:pt x="13510" y="5792"/>
                    <a:pt x="13510" y="5659"/>
                  </a:cubicBezTo>
                  <a:cubicBezTo>
                    <a:pt x="13477" y="5559"/>
                    <a:pt x="13110" y="4825"/>
                    <a:pt x="13010" y="4625"/>
                  </a:cubicBezTo>
                  <a:cubicBezTo>
                    <a:pt x="12877" y="4291"/>
                    <a:pt x="12777" y="4025"/>
                    <a:pt x="12576" y="3658"/>
                  </a:cubicBezTo>
                  <a:cubicBezTo>
                    <a:pt x="12510" y="3558"/>
                    <a:pt x="12476" y="3391"/>
                    <a:pt x="12410" y="3324"/>
                  </a:cubicBezTo>
                  <a:cubicBezTo>
                    <a:pt x="12343" y="3291"/>
                    <a:pt x="12310" y="3291"/>
                    <a:pt x="12243" y="3291"/>
                  </a:cubicBezTo>
                  <a:cubicBezTo>
                    <a:pt x="12476" y="3057"/>
                    <a:pt x="12576" y="2790"/>
                    <a:pt x="12677" y="2490"/>
                  </a:cubicBezTo>
                  <a:cubicBezTo>
                    <a:pt x="12710" y="2457"/>
                    <a:pt x="12710" y="2423"/>
                    <a:pt x="12710" y="2390"/>
                  </a:cubicBezTo>
                  <a:cubicBezTo>
                    <a:pt x="12710" y="2323"/>
                    <a:pt x="12710" y="2290"/>
                    <a:pt x="12710" y="2257"/>
                  </a:cubicBezTo>
                  <a:cubicBezTo>
                    <a:pt x="12710" y="2090"/>
                    <a:pt x="12677" y="1956"/>
                    <a:pt x="12576" y="1823"/>
                  </a:cubicBezTo>
                  <a:cubicBezTo>
                    <a:pt x="12543" y="1790"/>
                    <a:pt x="12510" y="1756"/>
                    <a:pt x="12443" y="1723"/>
                  </a:cubicBezTo>
                  <a:cubicBezTo>
                    <a:pt x="12376" y="1690"/>
                    <a:pt x="12310" y="1690"/>
                    <a:pt x="12243" y="1656"/>
                  </a:cubicBezTo>
                  <a:cubicBezTo>
                    <a:pt x="11542" y="1489"/>
                    <a:pt x="11142" y="1323"/>
                    <a:pt x="10875" y="1156"/>
                  </a:cubicBezTo>
                  <a:cubicBezTo>
                    <a:pt x="10642" y="1056"/>
                    <a:pt x="10442" y="989"/>
                    <a:pt x="10275" y="922"/>
                  </a:cubicBezTo>
                  <a:cubicBezTo>
                    <a:pt x="10008" y="789"/>
                    <a:pt x="9808" y="622"/>
                    <a:pt x="9674" y="555"/>
                  </a:cubicBezTo>
                  <a:cubicBezTo>
                    <a:pt x="9591" y="522"/>
                    <a:pt x="9524" y="505"/>
                    <a:pt x="9466" y="505"/>
                  </a:cubicBezTo>
                  <a:cubicBezTo>
                    <a:pt x="9408" y="505"/>
                    <a:pt x="9358" y="522"/>
                    <a:pt x="9307" y="555"/>
                  </a:cubicBezTo>
                  <a:cubicBezTo>
                    <a:pt x="9007" y="422"/>
                    <a:pt x="8707" y="289"/>
                    <a:pt x="8407" y="188"/>
                  </a:cubicBezTo>
                  <a:cubicBezTo>
                    <a:pt x="8140" y="88"/>
                    <a:pt x="7873" y="55"/>
                    <a:pt x="7573" y="22"/>
                  </a:cubicBezTo>
                  <a:lnTo>
                    <a:pt x="7540" y="22"/>
                  </a:lnTo>
                  <a:cubicBezTo>
                    <a:pt x="7418" y="7"/>
                    <a:pt x="7296" y="1"/>
                    <a:pt x="7172" y="1"/>
                  </a:cubicBezTo>
                  <a:close/>
                </a:path>
              </a:pathLst>
            </a:custGeom>
            <a:solidFill>
              <a:srgbClr val="B581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3"/>
            <p:cNvSpPr/>
            <p:nvPr/>
          </p:nvSpPr>
          <p:spPr>
            <a:xfrm>
              <a:off x="-791225" y="1854338"/>
              <a:ext cx="25" cy="25"/>
            </a:xfrm>
            <a:custGeom>
              <a:avLst/>
              <a:gdLst/>
              <a:ahLst/>
              <a:cxnLst/>
              <a:rect l="l" t="t" r="r" b="b"/>
              <a:pathLst>
                <a:path w="1" h="1" extrusionOk="0">
                  <a:moveTo>
                    <a:pt x="0" y="0"/>
                  </a:moveTo>
                  <a:lnTo>
                    <a:pt x="0" y="0"/>
                  </a:lnTo>
                  <a:close/>
                </a:path>
              </a:pathLst>
            </a:custGeom>
            <a:solidFill>
              <a:srgbClr val="F27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3"/>
            <p:cNvSpPr/>
            <p:nvPr/>
          </p:nvSpPr>
          <p:spPr>
            <a:xfrm>
              <a:off x="-907150" y="2059488"/>
              <a:ext cx="25" cy="850"/>
            </a:xfrm>
            <a:custGeom>
              <a:avLst/>
              <a:gdLst/>
              <a:ahLst/>
              <a:cxnLst/>
              <a:rect l="l" t="t" r="r" b="b"/>
              <a:pathLst>
                <a:path w="1" h="34" extrusionOk="0">
                  <a:moveTo>
                    <a:pt x="0" y="0"/>
                  </a:moveTo>
                  <a:cubicBezTo>
                    <a:pt x="0" y="0"/>
                    <a:pt x="0" y="0"/>
                    <a:pt x="0" y="34"/>
                  </a:cubicBezTo>
                  <a:cubicBezTo>
                    <a:pt x="0" y="0"/>
                    <a:pt x="0" y="0"/>
                    <a:pt x="0" y="0"/>
                  </a:cubicBezTo>
                  <a:close/>
                </a:path>
              </a:pathLst>
            </a:custGeom>
            <a:solidFill>
              <a:srgbClr val="F27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3"/>
            <p:cNvSpPr/>
            <p:nvPr/>
          </p:nvSpPr>
          <p:spPr>
            <a:xfrm>
              <a:off x="-914650" y="1816863"/>
              <a:ext cx="145650" cy="246725"/>
            </a:xfrm>
            <a:custGeom>
              <a:avLst/>
              <a:gdLst/>
              <a:ahLst/>
              <a:cxnLst/>
              <a:rect l="l" t="t" r="r" b="b"/>
              <a:pathLst>
                <a:path w="5826" h="9869" extrusionOk="0">
                  <a:moveTo>
                    <a:pt x="2213" y="1"/>
                  </a:moveTo>
                  <a:cubicBezTo>
                    <a:pt x="2104" y="1"/>
                    <a:pt x="1969" y="58"/>
                    <a:pt x="1801" y="198"/>
                  </a:cubicBezTo>
                  <a:cubicBezTo>
                    <a:pt x="1735" y="265"/>
                    <a:pt x="1701" y="365"/>
                    <a:pt x="1668" y="465"/>
                  </a:cubicBezTo>
                  <a:cubicBezTo>
                    <a:pt x="1668" y="532"/>
                    <a:pt x="1668" y="565"/>
                    <a:pt x="1668" y="765"/>
                  </a:cubicBezTo>
                  <a:cubicBezTo>
                    <a:pt x="1668" y="1066"/>
                    <a:pt x="1701" y="1366"/>
                    <a:pt x="1768" y="1666"/>
                  </a:cubicBezTo>
                  <a:cubicBezTo>
                    <a:pt x="1801" y="1799"/>
                    <a:pt x="1868" y="1900"/>
                    <a:pt x="1902" y="2033"/>
                  </a:cubicBezTo>
                  <a:lnTo>
                    <a:pt x="1902" y="2066"/>
                  </a:lnTo>
                  <a:cubicBezTo>
                    <a:pt x="1868" y="2033"/>
                    <a:pt x="1835" y="2000"/>
                    <a:pt x="1801" y="2000"/>
                  </a:cubicBezTo>
                  <a:cubicBezTo>
                    <a:pt x="1801" y="1966"/>
                    <a:pt x="1768" y="1966"/>
                    <a:pt x="1735" y="1933"/>
                  </a:cubicBezTo>
                  <a:cubicBezTo>
                    <a:pt x="1635" y="1866"/>
                    <a:pt x="1501" y="1799"/>
                    <a:pt x="1401" y="1733"/>
                  </a:cubicBezTo>
                  <a:cubicBezTo>
                    <a:pt x="1236" y="1707"/>
                    <a:pt x="1089" y="1696"/>
                    <a:pt x="961" y="1696"/>
                  </a:cubicBezTo>
                  <a:cubicBezTo>
                    <a:pt x="753" y="1696"/>
                    <a:pt x="591" y="1725"/>
                    <a:pt x="467" y="1766"/>
                  </a:cubicBezTo>
                  <a:cubicBezTo>
                    <a:pt x="0" y="1933"/>
                    <a:pt x="34" y="2333"/>
                    <a:pt x="134" y="2467"/>
                  </a:cubicBezTo>
                  <a:cubicBezTo>
                    <a:pt x="167" y="2533"/>
                    <a:pt x="200" y="2600"/>
                    <a:pt x="267" y="2633"/>
                  </a:cubicBezTo>
                  <a:cubicBezTo>
                    <a:pt x="501" y="2900"/>
                    <a:pt x="934" y="2900"/>
                    <a:pt x="1301" y="2934"/>
                  </a:cubicBezTo>
                  <a:cubicBezTo>
                    <a:pt x="1668" y="2934"/>
                    <a:pt x="1635" y="2867"/>
                    <a:pt x="2035" y="2867"/>
                  </a:cubicBezTo>
                  <a:lnTo>
                    <a:pt x="2102" y="2867"/>
                  </a:lnTo>
                  <a:cubicBezTo>
                    <a:pt x="1668" y="3301"/>
                    <a:pt x="1268" y="3801"/>
                    <a:pt x="1001" y="4335"/>
                  </a:cubicBezTo>
                  <a:cubicBezTo>
                    <a:pt x="434" y="5335"/>
                    <a:pt x="67" y="6503"/>
                    <a:pt x="67" y="7904"/>
                  </a:cubicBezTo>
                  <a:cubicBezTo>
                    <a:pt x="100" y="8271"/>
                    <a:pt x="134" y="8604"/>
                    <a:pt x="200" y="8938"/>
                  </a:cubicBezTo>
                  <a:cubicBezTo>
                    <a:pt x="200" y="9171"/>
                    <a:pt x="234" y="9405"/>
                    <a:pt x="300" y="9672"/>
                  </a:cubicBezTo>
                  <a:lnTo>
                    <a:pt x="334" y="9772"/>
                  </a:lnTo>
                  <a:cubicBezTo>
                    <a:pt x="365" y="9835"/>
                    <a:pt x="427" y="9868"/>
                    <a:pt x="489" y="9868"/>
                  </a:cubicBezTo>
                  <a:cubicBezTo>
                    <a:pt x="560" y="9868"/>
                    <a:pt x="632" y="9827"/>
                    <a:pt x="667" y="9739"/>
                  </a:cubicBezTo>
                  <a:cubicBezTo>
                    <a:pt x="701" y="9705"/>
                    <a:pt x="667" y="9605"/>
                    <a:pt x="667" y="9572"/>
                  </a:cubicBezTo>
                  <a:cubicBezTo>
                    <a:pt x="634" y="9438"/>
                    <a:pt x="634" y="9305"/>
                    <a:pt x="634" y="9171"/>
                  </a:cubicBezTo>
                  <a:cubicBezTo>
                    <a:pt x="601" y="8938"/>
                    <a:pt x="567" y="8871"/>
                    <a:pt x="567" y="8771"/>
                  </a:cubicBezTo>
                  <a:cubicBezTo>
                    <a:pt x="567" y="8338"/>
                    <a:pt x="601" y="8137"/>
                    <a:pt x="634" y="7804"/>
                  </a:cubicBezTo>
                  <a:cubicBezTo>
                    <a:pt x="767" y="7337"/>
                    <a:pt x="867" y="6870"/>
                    <a:pt x="1034" y="6436"/>
                  </a:cubicBezTo>
                  <a:cubicBezTo>
                    <a:pt x="1201" y="6036"/>
                    <a:pt x="1435" y="5602"/>
                    <a:pt x="1701" y="5102"/>
                  </a:cubicBezTo>
                  <a:cubicBezTo>
                    <a:pt x="1902" y="4768"/>
                    <a:pt x="2135" y="4368"/>
                    <a:pt x="2302" y="4168"/>
                  </a:cubicBezTo>
                  <a:cubicBezTo>
                    <a:pt x="2502" y="3901"/>
                    <a:pt x="2602" y="3734"/>
                    <a:pt x="3002" y="3434"/>
                  </a:cubicBezTo>
                  <a:cubicBezTo>
                    <a:pt x="3269" y="3134"/>
                    <a:pt x="3536" y="2867"/>
                    <a:pt x="3836" y="2667"/>
                  </a:cubicBezTo>
                  <a:cubicBezTo>
                    <a:pt x="3970" y="2567"/>
                    <a:pt x="4103" y="2500"/>
                    <a:pt x="4237" y="2433"/>
                  </a:cubicBezTo>
                  <a:cubicBezTo>
                    <a:pt x="4370" y="2333"/>
                    <a:pt x="4570" y="2266"/>
                    <a:pt x="4704" y="2133"/>
                  </a:cubicBezTo>
                  <a:cubicBezTo>
                    <a:pt x="4737" y="2100"/>
                    <a:pt x="4737" y="2100"/>
                    <a:pt x="4737" y="2066"/>
                  </a:cubicBezTo>
                  <a:lnTo>
                    <a:pt x="4804" y="2033"/>
                  </a:lnTo>
                  <a:cubicBezTo>
                    <a:pt x="4870" y="2033"/>
                    <a:pt x="4904" y="2000"/>
                    <a:pt x="4970" y="2000"/>
                  </a:cubicBezTo>
                  <a:cubicBezTo>
                    <a:pt x="5037" y="1966"/>
                    <a:pt x="5104" y="1966"/>
                    <a:pt x="5171" y="1933"/>
                  </a:cubicBezTo>
                  <a:cubicBezTo>
                    <a:pt x="5171" y="1900"/>
                    <a:pt x="5171" y="1900"/>
                    <a:pt x="5204" y="1900"/>
                  </a:cubicBezTo>
                  <a:cubicBezTo>
                    <a:pt x="5304" y="1866"/>
                    <a:pt x="5437" y="1833"/>
                    <a:pt x="5571" y="1833"/>
                  </a:cubicBezTo>
                  <a:cubicBezTo>
                    <a:pt x="5581" y="1835"/>
                    <a:pt x="5590" y="1836"/>
                    <a:pt x="5599" y="1836"/>
                  </a:cubicBezTo>
                  <a:cubicBezTo>
                    <a:pt x="5748" y="1836"/>
                    <a:pt x="5826" y="1595"/>
                    <a:pt x="5638" y="1533"/>
                  </a:cubicBezTo>
                  <a:cubicBezTo>
                    <a:pt x="5471" y="1533"/>
                    <a:pt x="5337" y="1533"/>
                    <a:pt x="5204" y="1566"/>
                  </a:cubicBezTo>
                  <a:cubicBezTo>
                    <a:pt x="5155" y="1517"/>
                    <a:pt x="5088" y="1486"/>
                    <a:pt x="5017" y="1486"/>
                  </a:cubicBezTo>
                  <a:cubicBezTo>
                    <a:pt x="4991" y="1486"/>
                    <a:pt x="4964" y="1490"/>
                    <a:pt x="4937" y="1499"/>
                  </a:cubicBezTo>
                  <a:lnTo>
                    <a:pt x="4970" y="1499"/>
                  </a:lnTo>
                  <a:cubicBezTo>
                    <a:pt x="4804" y="1499"/>
                    <a:pt x="4670" y="1566"/>
                    <a:pt x="4537" y="1599"/>
                  </a:cubicBezTo>
                  <a:cubicBezTo>
                    <a:pt x="4370" y="1633"/>
                    <a:pt x="4203" y="1666"/>
                    <a:pt x="4036" y="1733"/>
                  </a:cubicBezTo>
                  <a:cubicBezTo>
                    <a:pt x="3603" y="1866"/>
                    <a:pt x="3169" y="2033"/>
                    <a:pt x="2769" y="2333"/>
                  </a:cubicBezTo>
                  <a:cubicBezTo>
                    <a:pt x="2669" y="2400"/>
                    <a:pt x="2535" y="2500"/>
                    <a:pt x="2402" y="2600"/>
                  </a:cubicBezTo>
                  <a:cubicBezTo>
                    <a:pt x="2402" y="2567"/>
                    <a:pt x="2402" y="2533"/>
                    <a:pt x="2402" y="2500"/>
                  </a:cubicBezTo>
                  <a:cubicBezTo>
                    <a:pt x="2469" y="2467"/>
                    <a:pt x="2502" y="2400"/>
                    <a:pt x="2469" y="2333"/>
                  </a:cubicBezTo>
                  <a:cubicBezTo>
                    <a:pt x="2469" y="2300"/>
                    <a:pt x="2469" y="2300"/>
                    <a:pt x="2469" y="2300"/>
                  </a:cubicBezTo>
                  <a:cubicBezTo>
                    <a:pt x="2569" y="2133"/>
                    <a:pt x="2569" y="1966"/>
                    <a:pt x="2602" y="1799"/>
                  </a:cubicBezTo>
                  <a:cubicBezTo>
                    <a:pt x="2602" y="1766"/>
                    <a:pt x="2602" y="1733"/>
                    <a:pt x="2602" y="1733"/>
                  </a:cubicBezTo>
                  <a:cubicBezTo>
                    <a:pt x="2635" y="1499"/>
                    <a:pt x="2669" y="1299"/>
                    <a:pt x="2669" y="1099"/>
                  </a:cubicBezTo>
                  <a:cubicBezTo>
                    <a:pt x="2669" y="912"/>
                    <a:pt x="2647" y="1"/>
                    <a:pt x="2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3"/>
            <p:cNvSpPr/>
            <p:nvPr/>
          </p:nvSpPr>
          <p:spPr>
            <a:xfrm>
              <a:off x="-677000" y="1990213"/>
              <a:ext cx="59250" cy="57425"/>
            </a:xfrm>
            <a:custGeom>
              <a:avLst/>
              <a:gdLst/>
              <a:ahLst/>
              <a:cxnLst/>
              <a:rect l="l" t="t" r="r" b="b"/>
              <a:pathLst>
                <a:path w="2370" h="2297" extrusionOk="0">
                  <a:moveTo>
                    <a:pt x="1233" y="1"/>
                  </a:moveTo>
                  <a:cubicBezTo>
                    <a:pt x="1023" y="1"/>
                    <a:pt x="812" y="63"/>
                    <a:pt x="635" y="203"/>
                  </a:cubicBezTo>
                  <a:cubicBezTo>
                    <a:pt x="201" y="503"/>
                    <a:pt x="1" y="1170"/>
                    <a:pt x="234" y="1670"/>
                  </a:cubicBezTo>
                  <a:cubicBezTo>
                    <a:pt x="335" y="1871"/>
                    <a:pt x="535" y="2037"/>
                    <a:pt x="735" y="2137"/>
                  </a:cubicBezTo>
                  <a:cubicBezTo>
                    <a:pt x="890" y="2246"/>
                    <a:pt x="1059" y="2297"/>
                    <a:pt x="1226" y="2297"/>
                  </a:cubicBezTo>
                  <a:cubicBezTo>
                    <a:pt x="1419" y="2297"/>
                    <a:pt x="1608" y="2229"/>
                    <a:pt x="1769" y="2104"/>
                  </a:cubicBezTo>
                  <a:cubicBezTo>
                    <a:pt x="2069" y="1904"/>
                    <a:pt x="2303" y="1637"/>
                    <a:pt x="2336" y="1270"/>
                  </a:cubicBezTo>
                  <a:cubicBezTo>
                    <a:pt x="2369" y="936"/>
                    <a:pt x="2269" y="636"/>
                    <a:pt x="2102" y="436"/>
                  </a:cubicBezTo>
                  <a:cubicBezTo>
                    <a:pt x="1916" y="167"/>
                    <a:pt x="1576" y="1"/>
                    <a:pt x="1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3"/>
            <p:cNvSpPr/>
            <p:nvPr/>
          </p:nvSpPr>
          <p:spPr>
            <a:xfrm>
              <a:off x="-827925" y="2054663"/>
              <a:ext cx="70075" cy="62500"/>
            </a:xfrm>
            <a:custGeom>
              <a:avLst/>
              <a:gdLst/>
              <a:ahLst/>
              <a:cxnLst/>
              <a:rect l="l" t="t" r="r" b="b"/>
              <a:pathLst>
                <a:path w="2803" h="2500" extrusionOk="0">
                  <a:moveTo>
                    <a:pt x="1509" y="0"/>
                  </a:moveTo>
                  <a:cubicBezTo>
                    <a:pt x="1153" y="0"/>
                    <a:pt x="797" y="177"/>
                    <a:pt x="534" y="493"/>
                  </a:cubicBezTo>
                  <a:cubicBezTo>
                    <a:pt x="0" y="1194"/>
                    <a:pt x="100" y="2295"/>
                    <a:pt x="1101" y="2428"/>
                  </a:cubicBezTo>
                  <a:cubicBezTo>
                    <a:pt x="1101" y="2428"/>
                    <a:pt x="1134" y="2461"/>
                    <a:pt x="1168" y="2461"/>
                  </a:cubicBezTo>
                  <a:cubicBezTo>
                    <a:pt x="1268" y="2461"/>
                    <a:pt x="1335" y="2495"/>
                    <a:pt x="1435" y="2495"/>
                  </a:cubicBezTo>
                  <a:cubicBezTo>
                    <a:pt x="1459" y="2498"/>
                    <a:pt x="1483" y="2500"/>
                    <a:pt x="1508" y="2500"/>
                  </a:cubicBezTo>
                  <a:cubicBezTo>
                    <a:pt x="1716" y="2500"/>
                    <a:pt x="1919" y="2377"/>
                    <a:pt x="2068" y="2228"/>
                  </a:cubicBezTo>
                  <a:cubicBezTo>
                    <a:pt x="2102" y="2228"/>
                    <a:pt x="2135" y="2195"/>
                    <a:pt x="2169" y="2161"/>
                  </a:cubicBezTo>
                  <a:cubicBezTo>
                    <a:pt x="2636" y="1728"/>
                    <a:pt x="2802" y="960"/>
                    <a:pt x="2402" y="460"/>
                  </a:cubicBezTo>
                  <a:cubicBezTo>
                    <a:pt x="2149" y="144"/>
                    <a:pt x="1829" y="0"/>
                    <a:pt x="15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3"/>
            <p:cNvSpPr/>
            <p:nvPr/>
          </p:nvSpPr>
          <p:spPr>
            <a:xfrm>
              <a:off x="-1123150" y="1399463"/>
              <a:ext cx="688850" cy="866325"/>
            </a:xfrm>
            <a:custGeom>
              <a:avLst/>
              <a:gdLst/>
              <a:ahLst/>
              <a:cxnLst/>
              <a:rect l="l" t="t" r="r" b="b"/>
              <a:pathLst>
                <a:path w="27554" h="34653" extrusionOk="0">
                  <a:moveTo>
                    <a:pt x="20320" y="413"/>
                  </a:moveTo>
                  <a:cubicBezTo>
                    <a:pt x="20721" y="413"/>
                    <a:pt x="21392" y="491"/>
                    <a:pt x="21883" y="516"/>
                  </a:cubicBezTo>
                  <a:cubicBezTo>
                    <a:pt x="22684" y="616"/>
                    <a:pt x="23484" y="649"/>
                    <a:pt x="24285" y="850"/>
                  </a:cubicBezTo>
                  <a:cubicBezTo>
                    <a:pt x="24281" y="846"/>
                    <a:pt x="24285" y="844"/>
                    <a:pt x="24295" y="844"/>
                  </a:cubicBezTo>
                  <a:cubicBezTo>
                    <a:pt x="24378" y="844"/>
                    <a:pt x="24884" y="957"/>
                    <a:pt x="25152" y="1016"/>
                  </a:cubicBezTo>
                  <a:cubicBezTo>
                    <a:pt x="25319" y="1016"/>
                    <a:pt x="25719" y="1150"/>
                    <a:pt x="26019" y="1250"/>
                  </a:cubicBezTo>
                  <a:cubicBezTo>
                    <a:pt x="26320" y="1317"/>
                    <a:pt x="26587" y="1383"/>
                    <a:pt x="26687" y="1483"/>
                  </a:cubicBezTo>
                  <a:cubicBezTo>
                    <a:pt x="26720" y="1483"/>
                    <a:pt x="26753" y="1517"/>
                    <a:pt x="26753" y="1517"/>
                  </a:cubicBezTo>
                  <a:cubicBezTo>
                    <a:pt x="26753" y="1550"/>
                    <a:pt x="26787" y="1550"/>
                    <a:pt x="26787" y="1550"/>
                  </a:cubicBezTo>
                  <a:cubicBezTo>
                    <a:pt x="26920" y="1750"/>
                    <a:pt x="26920" y="1750"/>
                    <a:pt x="27020" y="1917"/>
                  </a:cubicBezTo>
                  <a:cubicBezTo>
                    <a:pt x="27120" y="2084"/>
                    <a:pt x="27120" y="2117"/>
                    <a:pt x="27120" y="2150"/>
                  </a:cubicBezTo>
                  <a:cubicBezTo>
                    <a:pt x="27154" y="2284"/>
                    <a:pt x="27154" y="2184"/>
                    <a:pt x="27154" y="2317"/>
                  </a:cubicBezTo>
                  <a:lnTo>
                    <a:pt x="27154" y="2417"/>
                  </a:lnTo>
                  <a:cubicBezTo>
                    <a:pt x="27154" y="2417"/>
                    <a:pt x="27154" y="2484"/>
                    <a:pt x="27154" y="2484"/>
                  </a:cubicBezTo>
                  <a:cubicBezTo>
                    <a:pt x="27054" y="2617"/>
                    <a:pt x="26953" y="2784"/>
                    <a:pt x="26853" y="2918"/>
                  </a:cubicBezTo>
                  <a:cubicBezTo>
                    <a:pt x="26420" y="3485"/>
                    <a:pt x="25986" y="4018"/>
                    <a:pt x="25586" y="4452"/>
                  </a:cubicBezTo>
                  <a:cubicBezTo>
                    <a:pt x="24785" y="5453"/>
                    <a:pt x="24285" y="5920"/>
                    <a:pt x="23684" y="6587"/>
                  </a:cubicBezTo>
                  <a:cubicBezTo>
                    <a:pt x="23284" y="7054"/>
                    <a:pt x="23084" y="7321"/>
                    <a:pt x="22584" y="7721"/>
                  </a:cubicBezTo>
                  <a:cubicBezTo>
                    <a:pt x="22517" y="7754"/>
                    <a:pt x="22083" y="8021"/>
                    <a:pt x="21883" y="8121"/>
                  </a:cubicBezTo>
                  <a:cubicBezTo>
                    <a:pt x="21083" y="8588"/>
                    <a:pt x="20282" y="9022"/>
                    <a:pt x="19481" y="9489"/>
                  </a:cubicBezTo>
                  <a:cubicBezTo>
                    <a:pt x="19048" y="9723"/>
                    <a:pt x="18614" y="9923"/>
                    <a:pt x="18181" y="10190"/>
                  </a:cubicBezTo>
                  <a:cubicBezTo>
                    <a:pt x="17447" y="10623"/>
                    <a:pt x="16646" y="10957"/>
                    <a:pt x="15912" y="11390"/>
                  </a:cubicBezTo>
                  <a:cubicBezTo>
                    <a:pt x="15278" y="11757"/>
                    <a:pt x="14611" y="12124"/>
                    <a:pt x="13944" y="12458"/>
                  </a:cubicBezTo>
                  <a:cubicBezTo>
                    <a:pt x="13177" y="12858"/>
                    <a:pt x="12410" y="13225"/>
                    <a:pt x="11643" y="13625"/>
                  </a:cubicBezTo>
                  <a:cubicBezTo>
                    <a:pt x="11109" y="13892"/>
                    <a:pt x="10608" y="14159"/>
                    <a:pt x="10108" y="14459"/>
                  </a:cubicBezTo>
                  <a:cubicBezTo>
                    <a:pt x="9875" y="14593"/>
                    <a:pt x="9608" y="14693"/>
                    <a:pt x="9341" y="14793"/>
                  </a:cubicBezTo>
                  <a:cubicBezTo>
                    <a:pt x="8841" y="15060"/>
                    <a:pt x="8374" y="15293"/>
                    <a:pt x="7873" y="15560"/>
                  </a:cubicBezTo>
                  <a:cubicBezTo>
                    <a:pt x="7273" y="15860"/>
                    <a:pt x="6672" y="16194"/>
                    <a:pt x="6105" y="16527"/>
                  </a:cubicBezTo>
                  <a:lnTo>
                    <a:pt x="6072" y="16527"/>
                  </a:lnTo>
                  <a:cubicBezTo>
                    <a:pt x="5471" y="15927"/>
                    <a:pt x="5105" y="15226"/>
                    <a:pt x="4704" y="14393"/>
                  </a:cubicBezTo>
                  <a:cubicBezTo>
                    <a:pt x="4237" y="13459"/>
                    <a:pt x="3870" y="12525"/>
                    <a:pt x="3570" y="11591"/>
                  </a:cubicBezTo>
                  <a:cubicBezTo>
                    <a:pt x="3370" y="10957"/>
                    <a:pt x="3070" y="10356"/>
                    <a:pt x="2870" y="9756"/>
                  </a:cubicBezTo>
                  <a:cubicBezTo>
                    <a:pt x="2836" y="9723"/>
                    <a:pt x="2836" y="9723"/>
                    <a:pt x="2803" y="9689"/>
                  </a:cubicBezTo>
                  <a:cubicBezTo>
                    <a:pt x="2870" y="9656"/>
                    <a:pt x="2936" y="9622"/>
                    <a:pt x="3003" y="9589"/>
                  </a:cubicBezTo>
                  <a:cubicBezTo>
                    <a:pt x="3403" y="9322"/>
                    <a:pt x="3870" y="9089"/>
                    <a:pt x="4271" y="8822"/>
                  </a:cubicBezTo>
                  <a:cubicBezTo>
                    <a:pt x="4804" y="8455"/>
                    <a:pt x="5405" y="8188"/>
                    <a:pt x="5972" y="7888"/>
                  </a:cubicBezTo>
                  <a:cubicBezTo>
                    <a:pt x="6572" y="7554"/>
                    <a:pt x="7139" y="7221"/>
                    <a:pt x="7740" y="6887"/>
                  </a:cubicBezTo>
                  <a:cubicBezTo>
                    <a:pt x="8674" y="6320"/>
                    <a:pt x="9674" y="5786"/>
                    <a:pt x="10675" y="5219"/>
                  </a:cubicBezTo>
                  <a:cubicBezTo>
                    <a:pt x="11242" y="4886"/>
                    <a:pt x="11843" y="4586"/>
                    <a:pt x="12443" y="4252"/>
                  </a:cubicBezTo>
                  <a:cubicBezTo>
                    <a:pt x="12943" y="3985"/>
                    <a:pt x="13477" y="3685"/>
                    <a:pt x="14011" y="3385"/>
                  </a:cubicBezTo>
                  <a:cubicBezTo>
                    <a:pt x="14411" y="3151"/>
                    <a:pt x="14845" y="2951"/>
                    <a:pt x="15245" y="2718"/>
                  </a:cubicBezTo>
                  <a:cubicBezTo>
                    <a:pt x="15679" y="2484"/>
                    <a:pt x="16146" y="2284"/>
                    <a:pt x="16546" y="2050"/>
                  </a:cubicBezTo>
                  <a:cubicBezTo>
                    <a:pt x="16880" y="1884"/>
                    <a:pt x="17213" y="1717"/>
                    <a:pt x="17547" y="1517"/>
                  </a:cubicBezTo>
                  <a:cubicBezTo>
                    <a:pt x="17814" y="1383"/>
                    <a:pt x="18080" y="1283"/>
                    <a:pt x="18381" y="1150"/>
                  </a:cubicBezTo>
                  <a:cubicBezTo>
                    <a:pt x="18848" y="916"/>
                    <a:pt x="19315" y="683"/>
                    <a:pt x="19815" y="516"/>
                  </a:cubicBezTo>
                  <a:cubicBezTo>
                    <a:pt x="20149" y="1383"/>
                    <a:pt x="20482" y="2251"/>
                    <a:pt x="20916" y="3084"/>
                  </a:cubicBezTo>
                  <a:cubicBezTo>
                    <a:pt x="21216" y="3785"/>
                    <a:pt x="21550" y="4452"/>
                    <a:pt x="21950" y="5119"/>
                  </a:cubicBezTo>
                  <a:cubicBezTo>
                    <a:pt x="22283" y="5653"/>
                    <a:pt x="22517" y="6020"/>
                    <a:pt x="22817" y="6554"/>
                  </a:cubicBezTo>
                  <a:cubicBezTo>
                    <a:pt x="22884" y="6620"/>
                    <a:pt x="22884" y="6720"/>
                    <a:pt x="22984" y="6754"/>
                  </a:cubicBezTo>
                  <a:cubicBezTo>
                    <a:pt x="22999" y="6756"/>
                    <a:pt x="23013" y="6757"/>
                    <a:pt x="23027" y="6757"/>
                  </a:cubicBezTo>
                  <a:cubicBezTo>
                    <a:pt x="23193" y="6757"/>
                    <a:pt x="23241" y="6577"/>
                    <a:pt x="23117" y="6454"/>
                  </a:cubicBezTo>
                  <a:cubicBezTo>
                    <a:pt x="22650" y="5720"/>
                    <a:pt x="22183" y="5086"/>
                    <a:pt x="21783" y="4352"/>
                  </a:cubicBezTo>
                  <a:cubicBezTo>
                    <a:pt x="21416" y="3685"/>
                    <a:pt x="21083" y="2984"/>
                    <a:pt x="20749" y="2317"/>
                  </a:cubicBezTo>
                  <a:cubicBezTo>
                    <a:pt x="20482" y="1750"/>
                    <a:pt x="20282" y="1183"/>
                    <a:pt x="20015" y="616"/>
                  </a:cubicBezTo>
                  <a:cubicBezTo>
                    <a:pt x="20015" y="549"/>
                    <a:pt x="19982" y="516"/>
                    <a:pt x="19982" y="483"/>
                  </a:cubicBezTo>
                  <a:cubicBezTo>
                    <a:pt x="19982" y="483"/>
                    <a:pt x="20015" y="449"/>
                    <a:pt x="20015" y="449"/>
                  </a:cubicBezTo>
                  <a:cubicBezTo>
                    <a:pt x="20068" y="423"/>
                    <a:pt x="20177" y="413"/>
                    <a:pt x="20320" y="413"/>
                  </a:cubicBezTo>
                  <a:close/>
                  <a:moveTo>
                    <a:pt x="2603" y="9823"/>
                  </a:moveTo>
                  <a:cubicBezTo>
                    <a:pt x="2603" y="9856"/>
                    <a:pt x="2603" y="9856"/>
                    <a:pt x="2636" y="9856"/>
                  </a:cubicBezTo>
                  <a:cubicBezTo>
                    <a:pt x="2803" y="10390"/>
                    <a:pt x="3036" y="10857"/>
                    <a:pt x="3203" y="11390"/>
                  </a:cubicBezTo>
                  <a:cubicBezTo>
                    <a:pt x="3437" y="12158"/>
                    <a:pt x="3870" y="13258"/>
                    <a:pt x="4271" y="14126"/>
                  </a:cubicBezTo>
                  <a:cubicBezTo>
                    <a:pt x="4671" y="15026"/>
                    <a:pt x="5138" y="15960"/>
                    <a:pt x="5805" y="16694"/>
                  </a:cubicBezTo>
                  <a:cubicBezTo>
                    <a:pt x="5805" y="16728"/>
                    <a:pt x="5772" y="16728"/>
                    <a:pt x="5738" y="16761"/>
                  </a:cubicBezTo>
                  <a:cubicBezTo>
                    <a:pt x="5471" y="16427"/>
                    <a:pt x="5205" y="16094"/>
                    <a:pt x="4938" y="15760"/>
                  </a:cubicBezTo>
                  <a:cubicBezTo>
                    <a:pt x="4738" y="15460"/>
                    <a:pt x="4738" y="15460"/>
                    <a:pt x="4537" y="15160"/>
                  </a:cubicBezTo>
                  <a:cubicBezTo>
                    <a:pt x="4337" y="14793"/>
                    <a:pt x="3904" y="13959"/>
                    <a:pt x="3637" y="13392"/>
                  </a:cubicBezTo>
                  <a:cubicBezTo>
                    <a:pt x="3437" y="12858"/>
                    <a:pt x="3170" y="12324"/>
                    <a:pt x="2970" y="11791"/>
                  </a:cubicBezTo>
                  <a:cubicBezTo>
                    <a:pt x="2803" y="11357"/>
                    <a:pt x="2636" y="10623"/>
                    <a:pt x="2469" y="10056"/>
                  </a:cubicBezTo>
                  <a:cubicBezTo>
                    <a:pt x="2469" y="10023"/>
                    <a:pt x="2469" y="9956"/>
                    <a:pt x="2469" y="9923"/>
                  </a:cubicBezTo>
                  <a:cubicBezTo>
                    <a:pt x="2503" y="9889"/>
                    <a:pt x="2569" y="9856"/>
                    <a:pt x="2603" y="9823"/>
                  </a:cubicBezTo>
                  <a:close/>
                  <a:moveTo>
                    <a:pt x="2870" y="17361"/>
                  </a:moveTo>
                  <a:cubicBezTo>
                    <a:pt x="2870" y="17361"/>
                    <a:pt x="2903" y="17361"/>
                    <a:pt x="2903" y="17395"/>
                  </a:cubicBezTo>
                  <a:cubicBezTo>
                    <a:pt x="2870" y="17395"/>
                    <a:pt x="2870" y="17395"/>
                    <a:pt x="2836" y="17428"/>
                  </a:cubicBezTo>
                  <a:lnTo>
                    <a:pt x="2836" y="17395"/>
                  </a:lnTo>
                  <a:cubicBezTo>
                    <a:pt x="2836" y="17395"/>
                    <a:pt x="2836" y="17361"/>
                    <a:pt x="2836" y="17361"/>
                  </a:cubicBezTo>
                  <a:close/>
                  <a:moveTo>
                    <a:pt x="20460" y="0"/>
                  </a:moveTo>
                  <a:cubicBezTo>
                    <a:pt x="20259" y="0"/>
                    <a:pt x="20066" y="21"/>
                    <a:pt x="19882" y="82"/>
                  </a:cubicBezTo>
                  <a:cubicBezTo>
                    <a:pt x="19315" y="249"/>
                    <a:pt x="18781" y="549"/>
                    <a:pt x="18247" y="783"/>
                  </a:cubicBezTo>
                  <a:cubicBezTo>
                    <a:pt x="17980" y="950"/>
                    <a:pt x="17647" y="1050"/>
                    <a:pt x="17380" y="1183"/>
                  </a:cubicBezTo>
                  <a:cubicBezTo>
                    <a:pt x="17013" y="1383"/>
                    <a:pt x="16679" y="1583"/>
                    <a:pt x="16346" y="1750"/>
                  </a:cubicBezTo>
                  <a:cubicBezTo>
                    <a:pt x="15812" y="2017"/>
                    <a:pt x="15245" y="2317"/>
                    <a:pt x="14711" y="2617"/>
                  </a:cubicBezTo>
                  <a:cubicBezTo>
                    <a:pt x="14311" y="2818"/>
                    <a:pt x="13911" y="3051"/>
                    <a:pt x="13511" y="3285"/>
                  </a:cubicBezTo>
                  <a:cubicBezTo>
                    <a:pt x="13210" y="3418"/>
                    <a:pt x="13144" y="3485"/>
                    <a:pt x="12910" y="3618"/>
                  </a:cubicBezTo>
                  <a:cubicBezTo>
                    <a:pt x="12543" y="3818"/>
                    <a:pt x="12176" y="4018"/>
                    <a:pt x="11809" y="4252"/>
                  </a:cubicBezTo>
                  <a:cubicBezTo>
                    <a:pt x="10642" y="4819"/>
                    <a:pt x="9574" y="5486"/>
                    <a:pt x="8440" y="6120"/>
                  </a:cubicBezTo>
                  <a:cubicBezTo>
                    <a:pt x="7940" y="6420"/>
                    <a:pt x="7540" y="6687"/>
                    <a:pt x="6973" y="6987"/>
                  </a:cubicBezTo>
                  <a:cubicBezTo>
                    <a:pt x="6606" y="7187"/>
                    <a:pt x="6239" y="7421"/>
                    <a:pt x="5872" y="7621"/>
                  </a:cubicBezTo>
                  <a:cubicBezTo>
                    <a:pt x="5405" y="7855"/>
                    <a:pt x="4938" y="8121"/>
                    <a:pt x="4471" y="8388"/>
                  </a:cubicBezTo>
                  <a:cubicBezTo>
                    <a:pt x="3804" y="8822"/>
                    <a:pt x="3136" y="9155"/>
                    <a:pt x="2369" y="9689"/>
                  </a:cubicBezTo>
                  <a:cubicBezTo>
                    <a:pt x="1802" y="10089"/>
                    <a:pt x="1235" y="10390"/>
                    <a:pt x="668" y="10890"/>
                  </a:cubicBezTo>
                  <a:cubicBezTo>
                    <a:pt x="468" y="11057"/>
                    <a:pt x="234" y="11224"/>
                    <a:pt x="134" y="11457"/>
                  </a:cubicBezTo>
                  <a:cubicBezTo>
                    <a:pt x="34" y="11657"/>
                    <a:pt x="34" y="11891"/>
                    <a:pt x="34" y="12124"/>
                  </a:cubicBezTo>
                  <a:cubicBezTo>
                    <a:pt x="1" y="12691"/>
                    <a:pt x="201" y="13358"/>
                    <a:pt x="368" y="13892"/>
                  </a:cubicBezTo>
                  <a:cubicBezTo>
                    <a:pt x="568" y="14459"/>
                    <a:pt x="701" y="15093"/>
                    <a:pt x="902" y="15660"/>
                  </a:cubicBezTo>
                  <a:cubicBezTo>
                    <a:pt x="1135" y="16094"/>
                    <a:pt x="1402" y="16494"/>
                    <a:pt x="1669" y="16928"/>
                  </a:cubicBezTo>
                  <a:cubicBezTo>
                    <a:pt x="1836" y="17195"/>
                    <a:pt x="2002" y="17461"/>
                    <a:pt x="2202" y="17728"/>
                  </a:cubicBezTo>
                  <a:cubicBezTo>
                    <a:pt x="2207" y="17733"/>
                    <a:pt x="2212" y="17735"/>
                    <a:pt x="2218" y="17735"/>
                  </a:cubicBezTo>
                  <a:cubicBezTo>
                    <a:pt x="2253" y="17735"/>
                    <a:pt x="2298" y="17657"/>
                    <a:pt x="2269" y="17628"/>
                  </a:cubicBezTo>
                  <a:cubicBezTo>
                    <a:pt x="1869" y="16994"/>
                    <a:pt x="1402" y="16361"/>
                    <a:pt x="1068" y="15693"/>
                  </a:cubicBezTo>
                  <a:cubicBezTo>
                    <a:pt x="902" y="15327"/>
                    <a:pt x="835" y="14960"/>
                    <a:pt x="735" y="14593"/>
                  </a:cubicBezTo>
                  <a:cubicBezTo>
                    <a:pt x="501" y="13725"/>
                    <a:pt x="134" y="12858"/>
                    <a:pt x="234" y="12024"/>
                  </a:cubicBezTo>
                  <a:cubicBezTo>
                    <a:pt x="234" y="11591"/>
                    <a:pt x="368" y="11424"/>
                    <a:pt x="701" y="11157"/>
                  </a:cubicBezTo>
                  <a:cubicBezTo>
                    <a:pt x="1068" y="10823"/>
                    <a:pt x="1469" y="10556"/>
                    <a:pt x="1802" y="10356"/>
                  </a:cubicBezTo>
                  <a:cubicBezTo>
                    <a:pt x="1969" y="10256"/>
                    <a:pt x="2102" y="10190"/>
                    <a:pt x="2236" y="10089"/>
                  </a:cubicBezTo>
                  <a:cubicBezTo>
                    <a:pt x="2369" y="10690"/>
                    <a:pt x="2503" y="11290"/>
                    <a:pt x="2703" y="11891"/>
                  </a:cubicBezTo>
                  <a:cubicBezTo>
                    <a:pt x="2870" y="12391"/>
                    <a:pt x="3103" y="12891"/>
                    <a:pt x="3303" y="13392"/>
                  </a:cubicBezTo>
                  <a:cubicBezTo>
                    <a:pt x="3737" y="14426"/>
                    <a:pt x="4237" y="15493"/>
                    <a:pt x="4904" y="16394"/>
                  </a:cubicBezTo>
                  <a:cubicBezTo>
                    <a:pt x="5071" y="16561"/>
                    <a:pt x="5238" y="16828"/>
                    <a:pt x="5371" y="16994"/>
                  </a:cubicBezTo>
                  <a:cubicBezTo>
                    <a:pt x="5371" y="17028"/>
                    <a:pt x="5338" y="17028"/>
                    <a:pt x="5305" y="17061"/>
                  </a:cubicBezTo>
                  <a:cubicBezTo>
                    <a:pt x="5171" y="17161"/>
                    <a:pt x="5004" y="17261"/>
                    <a:pt x="4838" y="17328"/>
                  </a:cubicBezTo>
                  <a:cubicBezTo>
                    <a:pt x="4838" y="17295"/>
                    <a:pt x="4871" y="17228"/>
                    <a:pt x="4871" y="17161"/>
                  </a:cubicBezTo>
                  <a:cubicBezTo>
                    <a:pt x="4871" y="16994"/>
                    <a:pt x="4871" y="16761"/>
                    <a:pt x="4771" y="16627"/>
                  </a:cubicBezTo>
                  <a:cubicBezTo>
                    <a:pt x="4729" y="16586"/>
                    <a:pt x="4681" y="16567"/>
                    <a:pt x="4633" y="16567"/>
                  </a:cubicBezTo>
                  <a:cubicBezTo>
                    <a:pt x="4565" y="16567"/>
                    <a:pt x="4496" y="16603"/>
                    <a:pt x="4437" y="16661"/>
                  </a:cubicBezTo>
                  <a:cubicBezTo>
                    <a:pt x="4437" y="16694"/>
                    <a:pt x="4404" y="16728"/>
                    <a:pt x="4371" y="16761"/>
                  </a:cubicBezTo>
                  <a:cubicBezTo>
                    <a:pt x="4337" y="16761"/>
                    <a:pt x="4337" y="16761"/>
                    <a:pt x="4304" y="16794"/>
                  </a:cubicBezTo>
                  <a:cubicBezTo>
                    <a:pt x="4237" y="16828"/>
                    <a:pt x="4237" y="16894"/>
                    <a:pt x="4237" y="16961"/>
                  </a:cubicBezTo>
                  <a:cubicBezTo>
                    <a:pt x="4237" y="16961"/>
                    <a:pt x="4237" y="16994"/>
                    <a:pt x="4237" y="17061"/>
                  </a:cubicBezTo>
                  <a:cubicBezTo>
                    <a:pt x="4237" y="17061"/>
                    <a:pt x="4204" y="17094"/>
                    <a:pt x="4204" y="17094"/>
                  </a:cubicBezTo>
                  <a:cubicBezTo>
                    <a:pt x="4137" y="17261"/>
                    <a:pt x="4104" y="17428"/>
                    <a:pt x="4037" y="17595"/>
                  </a:cubicBezTo>
                  <a:cubicBezTo>
                    <a:pt x="4037" y="17461"/>
                    <a:pt x="4004" y="17295"/>
                    <a:pt x="4004" y="17195"/>
                  </a:cubicBezTo>
                  <a:cubicBezTo>
                    <a:pt x="3945" y="16989"/>
                    <a:pt x="3809" y="16320"/>
                    <a:pt x="3550" y="16320"/>
                  </a:cubicBezTo>
                  <a:cubicBezTo>
                    <a:pt x="3515" y="16320"/>
                    <a:pt x="3477" y="16332"/>
                    <a:pt x="3437" y="16361"/>
                  </a:cubicBezTo>
                  <a:cubicBezTo>
                    <a:pt x="3370" y="16394"/>
                    <a:pt x="3370" y="16427"/>
                    <a:pt x="3370" y="16494"/>
                  </a:cubicBezTo>
                  <a:cubicBezTo>
                    <a:pt x="3370" y="16594"/>
                    <a:pt x="3370" y="16728"/>
                    <a:pt x="3370" y="16828"/>
                  </a:cubicBezTo>
                  <a:cubicBezTo>
                    <a:pt x="3370" y="16861"/>
                    <a:pt x="3337" y="16928"/>
                    <a:pt x="3370" y="16961"/>
                  </a:cubicBezTo>
                  <a:cubicBezTo>
                    <a:pt x="3370" y="17028"/>
                    <a:pt x="3403" y="17128"/>
                    <a:pt x="3403" y="17195"/>
                  </a:cubicBezTo>
                  <a:cubicBezTo>
                    <a:pt x="3437" y="17428"/>
                    <a:pt x="3470" y="17628"/>
                    <a:pt x="3503" y="17862"/>
                  </a:cubicBezTo>
                  <a:cubicBezTo>
                    <a:pt x="3503" y="17862"/>
                    <a:pt x="3503" y="17862"/>
                    <a:pt x="3503" y="17895"/>
                  </a:cubicBezTo>
                  <a:cubicBezTo>
                    <a:pt x="3503" y="17895"/>
                    <a:pt x="3503" y="17928"/>
                    <a:pt x="3503" y="17928"/>
                  </a:cubicBezTo>
                  <a:cubicBezTo>
                    <a:pt x="3470" y="17828"/>
                    <a:pt x="3437" y="17762"/>
                    <a:pt x="3403" y="17662"/>
                  </a:cubicBezTo>
                  <a:cubicBezTo>
                    <a:pt x="3270" y="17428"/>
                    <a:pt x="3136" y="17261"/>
                    <a:pt x="3003" y="17161"/>
                  </a:cubicBezTo>
                  <a:cubicBezTo>
                    <a:pt x="2952" y="17136"/>
                    <a:pt x="2896" y="17125"/>
                    <a:pt x="2845" y="17125"/>
                  </a:cubicBezTo>
                  <a:cubicBezTo>
                    <a:pt x="2762" y="17125"/>
                    <a:pt x="2690" y="17153"/>
                    <a:pt x="2669" y="17195"/>
                  </a:cubicBezTo>
                  <a:cubicBezTo>
                    <a:pt x="2636" y="17228"/>
                    <a:pt x="2603" y="17295"/>
                    <a:pt x="2569" y="17361"/>
                  </a:cubicBezTo>
                  <a:cubicBezTo>
                    <a:pt x="2569" y="17428"/>
                    <a:pt x="2569" y="17461"/>
                    <a:pt x="2569" y="17495"/>
                  </a:cubicBezTo>
                  <a:cubicBezTo>
                    <a:pt x="2569" y="17495"/>
                    <a:pt x="2569" y="17528"/>
                    <a:pt x="2569" y="17528"/>
                  </a:cubicBezTo>
                  <a:cubicBezTo>
                    <a:pt x="2603" y="17762"/>
                    <a:pt x="2603" y="17762"/>
                    <a:pt x="2703" y="17928"/>
                  </a:cubicBezTo>
                  <a:cubicBezTo>
                    <a:pt x="2836" y="18162"/>
                    <a:pt x="3036" y="18362"/>
                    <a:pt x="3237" y="18529"/>
                  </a:cubicBezTo>
                  <a:cubicBezTo>
                    <a:pt x="3370" y="18662"/>
                    <a:pt x="3537" y="18762"/>
                    <a:pt x="3670" y="18896"/>
                  </a:cubicBezTo>
                  <a:cubicBezTo>
                    <a:pt x="3704" y="18896"/>
                    <a:pt x="3704" y="18929"/>
                    <a:pt x="3737" y="18929"/>
                  </a:cubicBezTo>
                  <a:cubicBezTo>
                    <a:pt x="3737" y="20630"/>
                    <a:pt x="3770" y="21965"/>
                    <a:pt x="3870" y="23466"/>
                  </a:cubicBezTo>
                  <a:cubicBezTo>
                    <a:pt x="4004" y="24600"/>
                    <a:pt x="4237" y="25701"/>
                    <a:pt x="4404" y="26835"/>
                  </a:cubicBezTo>
                  <a:cubicBezTo>
                    <a:pt x="4638" y="27836"/>
                    <a:pt x="4704" y="28870"/>
                    <a:pt x="5004" y="29837"/>
                  </a:cubicBezTo>
                  <a:cubicBezTo>
                    <a:pt x="5405" y="31105"/>
                    <a:pt x="6039" y="32272"/>
                    <a:pt x="6706" y="33406"/>
                  </a:cubicBezTo>
                  <a:cubicBezTo>
                    <a:pt x="6872" y="33740"/>
                    <a:pt x="7106" y="34040"/>
                    <a:pt x="7339" y="34340"/>
                  </a:cubicBezTo>
                  <a:cubicBezTo>
                    <a:pt x="7427" y="34457"/>
                    <a:pt x="7515" y="34652"/>
                    <a:pt x="7694" y="34652"/>
                  </a:cubicBezTo>
                  <a:cubicBezTo>
                    <a:pt x="7719" y="34652"/>
                    <a:pt x="7745" y="34648"/>
                    <a:pt x="7773" y="34640"/>
                  </a:cubicBezTo>
                  <a:cubicBezTo>
                    <a:pt x="7873" y="34607"/>
                    <a:pt x="7940" y="34507"/>
                    <a:pt x="7907" y="34407"/>
                  </a:cubicBezTo>
                  <a:cubicBezTo>
                    <a:pt x="7873" y="34240"/>
                    <a:pt x="7740" y="34140"/>
                    <a:pt x="7673" y="34007"/>
                  </a:cubicBezTo>
                  <a:cubicBezTo>
                    <a:pt x="7406" y="33640"/>
                    <a:pt x="7373" y="33573"/>
                    <a:pt x="7139" y="33206"/>
                  </a:cubicBezTo>
                  <a:cubicBezTo>
                    <a:pt x="6506" y="32039"/>
                    <a:pt x="5772" y="30671"/>
                    <a:pt x="5471" y="29570"/>
                  </a:cubicBezTo>
                  <a:cubicBezTo>
                    <a:pt x="5238" y="28903"/>
                    <a:pt x="5171" y="28202"/>
                    <a:pt x="5038" y="27502"/>
                  </a:cubicBezTo>
                  <a:cubicBezTo>
                    <a:pt x="4838" y="26368"/>
                    <a:pt x="4638" y="25234"/>
                    <a:pt x="4471" y="24099"/>
                  </a:cubicBezTo>
                  <a:cubicBezTo>
                    <a:pt x="4371" y="23532"/>
                    <a:pt x="4337" y="22799"/>
                    <a:pt x="4304" y="22465"/>
                  </a:cubicBezTo>
                  <a:cubicBezTo>
                    <a:pt x="4271" y="21698"/>
                    <a:pt x="4271" y="21031"/>
                    <a:pt x="4237" y="20030"/>
                  </a:cubicBezTo>
                  <a:cubicBezTo>
                    <a:pt x="4237" y="19696"/>
                    <a:pt x="4237" y="19396"/>
                    <a:pt x="4237" y="19063"/>
                  </a:cubicBezTo>
                  <a:lnTo>
                    <a:pt x="4237" y="18996"/>
                  </a:lnTo>
                  <a:cubicBezTo>
                    <a:pt x="4337" y="18962"/>
                    <a:pt x="4404" y="18896"/>
                    <a:pt x="4504" y="18862"/>
                  </a:cubicBezTo>
                  <a:cubicBezTo>
                    <a:pt x="4904" y="18629"/>
                    <a:pt x="5338" y="18329"/>
                    <a:pt x="5638" y="17962"/>
                  </a:cubicBezTo>
                  <a:cubicBezTo>
                    <a:pt x="5705" y="17862"/>
                    <a:pt x="5772" y="17628"/>
                    <a:pt x="5605" y="17561"/>
                  </a:cubicBezTo>
                  <a:cubicBezTo>
                    <a:pt x="5585" y="17552"/>
                    <a:pt x="5563" y="17548"/>
                    <a:pt x="5539" y="17548"/>
                  </a:cubicBezTo>
                  <a:cubicBezTo>
                    <a:pt x="5482" y="17548"/>
                    <a:pt x="5419" y="17571"/>
                    <a:pt x="5371" y="17595"/>
                  </a:cubicBezTo>
                  <a:cubicBezTo>
                    <a:pt x="5071" y="17695"/>
                    <a:pt x="4938" y="17795"/>
                    <a:pt x="4704" y="17928"/>
                  </a:cubicBezTo>
                  <a:cubicBezTo>
                    <a:pt x="4704" y="17962"/>
                    <a:pt x="4671" y="17962"/>
                    <a:pt x="4638" y="17995"/>
                  </a:cubicBezTo>
                  <a:lnTo>
                    <a:pt x="4671" y="17928"/>
                  </a:lnTo>
                  <a:cubicBezTo>
                    <a:pt x="4838" y="17828"/>
                    <a:pt x="5004" y="17728"/>
                    <a:pt x="5171" y="17628"/>
                  </a:cubicBezTo>
                  <a:cubicBezTo>
                    <a:pt x="5371" y="17528"/>
                    <a:pt x="5538" y="17395"/>
                    <a:pt x="5738" y="17295"/>
                  </a:cubicBezTo>
                  <a:cubicBezTo>
                    <a:pt x="5838" y="17295"/>
                    <a:pt x="5938" y="17228"/>
                    <a:pt x="5938" y="17128"/>
                  </a:cubicBezTo>
                  <a:cubicBezTo>
                    <a:pt x="6039" y="17061"/>
                    <a:pt x="6139" y="16994"/>
                    <a:pt x="6205" y="16961"/>
                  </a:cubicBezTo>
                  <a:cubicBezTo>
                    <a:pt x="7239" y="16361"/>
                    <a:pt x="8240" y="15827"/>
                    <a:pt x="9308" y="15293"/>
                  </a:cubicBezTo>
                  <a:cubicBezTo>
                    <a:pt x="9541" y="15160"/>
                    <a:pt x="9808" y="15060"/>
                    <a:pt x="10041" y="14960"/>
                  </a:cubicBezTo>
                  <a:cubicBezTo>
                    <a:pt x="10375" y="14793"/>
                    <a:pt x="10675" y="14626"/>
                    <a:pt x="10975" y="14459"/>
                  </a:cubicBezTo>
                  <a:cubicBezTo>
                    <a:pt x="11776" y="14026"/>
                    <a:pt x="12577" y="13625"/>
                    <a:pt x="13377" y="13225"/>
                  </a:cubicBezTo>
                  <a:cubicBezTo>
                    <a:pt x="14711" y="12591"/>
                    <a:pt x="15979" y="11857"/>
                    <a:pt x="17280" y="11190"/>
                  </a:cubicBezTo>
                  <a:cubicBezTo>
                    <a:pt x="17814" y="10923"/>
                    <a:pt x="18347" y="10590"/>
                    <a:pt x="18881" y="10290"/>
                  </a:cubicBezTo>
                  <a:cubicBezTo>
                    <a:pt x="19782" y="9856"/>
                    <a:pt x="20616" y="9356"/>
                    <a:pt x="21483" y="8889"/>
                  </a:cubicBezTo>
                  <a:cubicBezTo>
                    <a:pt x="21850" y="8655"/>
                    <a:pt x="22217" y="8455"/>
                    <a:pt x="22584" y="8221"/>
                  </a:cubicBezTo>
                  <a:lnTo>
                    <a:pt x="22617" y="8221"/>
                  </a:lnTo>
                  <a:cubicBezTo>
                    <a:pt x="22617" y="8221"/>
                    <a:pt x="22617" y="8188"/>
                    <a:pt x="22617" y="8188"/>
                  </a:cubicBezTo>
                  <a:lnTo>
                    <a:pt x="22650" y="8188"/>
                  </a:lnTo>
                  <a:cubicBezTo>
                    <a:pt x="22750" y="8121"/>
                    <a:pt x="22884" y="8055"/>
                    <a:pt x="22984" y="7955"/>
                  </a:cubicBezTo>
                  <a:cubicBezTo>
                    <a:pt x="23518" y="7488"/>
                    <a:pt x="23918" y="6921"/>
                    <a:pt x="24318" y="6520"/>
                  </a:cubicBezTo>
                  <a:cubicBezTo>
                    <a:pt x="24919" y="5886"/>
                    <a:pt x="25319" y="5419"/>
                    <a:pt x="25953" y="4619"/>
                  </a:cubicBezTo>
                  <a:cubicBezTo>
                    <a:pt x="26286" y="4285"/>
                    <a:pt x="26887" y="3585"/>
                    <a:pt x="27254" y="3051"/>
                  </a:cubicBezTo>
                  <a:cubicBezTo>
                    <a:pt x="27354" y="2884"/>
                    <a:pt x="27487" y="2751"/>
                    <a:pt x="27554" y="2584"/>
                  </a:cubicBezTo>
                  <a:cubicBezTo>
                    <a:pt x="27554" y="2417"/>
                    <a:pt x="27554" y="2251"/>
                    <a:pt x="27521" y="2084"/>
                  </a:cubicBezTo>
                  <a:lnTo>
                    <a:pt x="27487" y="2084"/>
                  </a:lnTo>
                  <a:cubicBezTo>
                    <a:pt x="27454" y="1817"/>
                    <a:pt x="27220" y="1417"/>
                    <a:pt x="26953" y="1150"/>
                  </a:cubicBezTo>
                  <a:cubicBezTo>
                    <a:pt x="26620" y="916"/>
                    <a:pt x="25953" y="816"/>
                    <a:pt x="25419" y="649"/>
                  </a:cubicBezTo>
                  <a:cubicBezTo>
                    <a:pt x="24752" y="516"/>
                    <a:pt x="24318" y="416"/>
                    <a:pt x="23651" y="282"/>
                  </a:cubicBezTo>
                  <a:cubicBezTo>
                    <a:pt x="22951" y="149"/>
                    <a:pt x="22250" y="149"/>
                    <a:pt x="21550" y="82"/>
                  </a:cubicBezTo>
                  <a:cubicBezTo>
                    <a:pt x="21170" y="61"/>
                    <a:pt x="20804" y="0"/>
                    <a:pt x="2046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3"/>
            <p:cNvSpPr/>
            <p:nvPr/>
          </p:nvSpPr>
          <p:spPr>
            <a:xfrm>
              <a:off x="-558575" y="1604163"/>
              <a:ext cx="875" cy="850"/>
            </a:xfrm>
            <a:custGeom>
              <a:avLst/>
              <a:gdLst/>
              <a:ahLst/>
              <a:cxnLst/>
              <a:rect l="l" t="t" r="r" b="b"/>
              <a:pathLst>
                <a:path w="35" h="34" extrusionOk="0">
                  <a:moveTo>
                    <a:pt x="34" y="0"/>
                  </a:moveTo>
                  <a:cubicBezTo>
                    <a:pt x="1" y="33"/>
                    <a:pt x="1" y="33"/>
                    <a:pt x="1" y="33"/>
                  </a:cubicBezTo>
                  <a:cubicBezTo>
                    <a:pt x="1" y="33"/>
                    <a:pt x="34" y="33"/>
                    <a:pt x="34" y="0"/>
                  </a:cubicBezTo>
                  <a:close/>
                </a:path>
              </a:pathLst>
            </a:custGeom>
            <a:solidFill>
              <a:srgbClr val="42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3"/>
            <p:cNvSpPr/>
            <p:nvPr/>
          </p:nvSpPr>
          <p:spPr>
            <a:xfrm>
              <a:off x="-993875" y="1528263"/>
              <a:ext cx="315250" cy="173225"/>
            </a:xfrm>
            <a:custGeom>
              <a:avLst/>
              <a:gdLst/>
              <a:ahLst/>
              <a:cxnLst/>
              <a:rect l="l" t="t" r="r" b="b"/>
              <a:pathLst>
                <a:path w="12610" h="6929" extrusionOk="0">
                  <a:moveTo>
                    <a:pt x="11091" y="354"/>
                  </a:moveTo>
                  <a:cubicBezTo>
                    <a:pt x="11180" y="354"/>
                    <a:pt x="11264" y="358"/>
                    <a:pt x="11342" y="368"/>
                  </a:cubicBezTo>
                  <a:cubicBezTo>
                    <a:pt x="10994" y="368"/>
                    <a:pt x="10646" y="427"/>
                    <a:pt x="10298" y="491"/>
                  </a:cubicBezTo>
                  <a:lnTo>
                    <a:pt x="10298" y="491"/>
                  </a:lnTo>
                  <a:cubicBezTo>
                    <a:pt x="10304" y="486"/>
                    <a:pt x="10308" y="478"/>
                    <a:pt x="10308" y="468"/>
                  </a:cubicBezTo>
                  <a:cubicBezTo>
                    <a:pt x="10341" y="468"/>
                    <a:pt x="10374" y="434"/>
                    <a:pt x="10374" y="401"/>
                  </a:cubicBezTo>
                  <a:cubicBezTo>
                    <a:pt x="10634" y="377"/>
                    <a:pt x="10877" y="354"/>
                    <a:pt x="11091" y="354"/>
                  </a:cubicBezTo>
                  <a:close/>
                  <a:moveTo>
                    <a:pt x="11707" y="992"/>
                  </a:moveTo>
                  <a:cubicBezTo>
                    <a:pt x="11754" y="992"/>
                    <a:pt x="11799" y="995"/>
                    <a:pt x="11842" y="1001"/>
                  </a:cubicBezTo>
                  <a:cubicBezTo>
                    <a:pt x="11775" y="1035"/>
                    <a:pt x="11742" y="1101"/>
                    <a:pt x="11675" y="1168"/>
                  </a:cubicBezTo>
                  <a:cubicBezTo>
                    <a:pt x="11625" y="1151"/>
                    <a:pt x="11575" y="1143"/>
                    <a:pt x="11529" y="1143"/>
                  </a:cubicBezTo>
                  <a:cubicBezTo>
                    <a:pt x="11483" y="1143"/>
                    <a:pt x="11442" y="1151"/>
                    <a:pt x="11408" y="1168"/>
                  </a:cubicBezTo>
                  <a:cubicBezTo>
                    <a:pt x="10875" y="1201"/>
                    <a:pt x="10374" y="1302"/>
                    <a:pt x="9907" y="1435"/>
                  </a:cubicBezTo>
                  <a:cubicBezTo>
                    <a:pt x="10241" y="1302"/>
                    <a:pt x="10574" y="1201"/>
                    <a:pt x="11008" y="1101"/>
                  </a:cubicBezTo>
                  <a:cubicBezTo>
                    <a:pt x="11253" y="1047"/>
                    <a:pt x="11498" y="992"/>
                    <a:pt x="11707" y="992"/>
                  </a:cubicBezTo>
                  <a:close/>
                  <a:moveTo>
                    <a:pt x="8873" y="768"/>
                  </a:moveTo>
                  <a:lnTo>
                    <a:pt x="8873" y="768"/>
                  </a:lnTo>
                  <a:cubicBezTo>
                    <a:pt x="8606" y="901"/>
                    <a:pt x="8373" y="1001"/>
                    <a:pt x="8139" y="1101"/>
                  </a:cubicBezTo>
                  <a:cubicBezTo>
                    <a:pt x="7105" y="1468"/>
                    <a:pt x="6138" y="2002"/>
                    <a:pt x="5171" y="2569"/>
                  </a:cubicBezTo>
                  <a:cubicBezTo>
                    <a:pt x="4303" y="3036"/>
                    <a:pt x="3436" y="3536"/>
                    <a:pt x="2602" y="4104"/>
                  </a:cubicBezTo>
                  <a:cubicBezTo>
                    <a:pt x="2369" y="4270"/>
                    <a:pt x="2135" y="4470"/>
                    <a:pt x="1902" y="4637"/>
                  </a:cubicBezTo>
                  <a:cubicBezTo>
                    <a:pt x="2702" y="3937"/>
                    <a:pt x="3803" y="3203"/>
                    <a:pt x="4503" y="2769"/>
                  </a:cubicBezTo>
                  <a:cubicBezTo>
                    <a:pt x="5538" y="2135"/>
                    <a:pt x="7272" y="1302"/>
                    <a:pt x="8873" y="768"/>
                  </a:cubicBezTo>
                  <a:close/>
                  <a:moveTo>
                    <a:pt x="11175" y="1502"/>
                  </a:moveTo>
                  <a:cubicBezTo>
                    <a:pt x="11142" y="1535"/>
                    <a:pt x="11108" y="1535"/>
                    <a:pt x="11108" y="1568"/>
                  </a:cubicBezTo>
                  <a:cubicBezTo>
                    <a:pt x="10574" y="1802"/>
                    <a:pt x="10041" y="2035"/>
                    <a:pt x="9507" y="2269"/>
                  </a:cubicBezTo>
                  <a:cubicBezTo>
                    <a:pt x="9507" y="2269"/>
                    <a:pt x="9540" y="2236"/>
                    <a:pt x="9540" y="2202"/>
                  </a:cubicBezTo>
                  <a:cubicBezTo>
                    <a:pt x="9595" y="2093"/>
                    <a:pt x="9494" y="1984"/>
                    <a:pt x="9382" y="1984"/>
                  </a:cubicBezTo>
                  <a:cubicBezTo>
                    <a:pt x="9357" y="1984"/>
                    <a:pt x="9331" y="1990"/>
                    <a:pt x="9307" y="2002"/>
                  </a:cubicBezTo>
                  <a:cubicBezTo>
                    <a:pt x="8506" y="2402"/>
                    <a:pt x="7706" y="2836"/>
                    <a:pt x="6905" y="3303"/>
                  </a:cubicBezTo>
                  <a:cubicBezTo>
                    <a:pt x="6105" y="3770"/>
                    <a:pt x="5304" y="4270"/>
                    <a:pt x="4503" y="4704"/>
                  </a:cubicBezTo>
                  <a:cubicBezTo>
                    <a:pt x="4103" y="4871"/>
                    <a:pt x="3803" y="5038"/>
                    <a:pt x="3469" y="5104"/>
                  </a:cubicBezTo>
                  <a:cubicBezTo>
                    <a:pt x="4137" y="4504"/>
                    <a:pt x="4837" y="4070"/>
                    <a:pt x="5604" y="3637"/>
                  </a:cubicBezTo>
                  <a:cubicBezTo>
                    <a:pt x="6538" y="3136"/>
                    <a:pt x="7472" y="2669"/>
                    <a:pt x="8440" y="2302"/>
                  </a:cubicBezTo>
                  <a:cubicBezTo>
                    <a:pt x="9340" y="1935"/>
                    <a:pt x="10174" y="1635"/>
                    <a:pt x="11175" y="1502"/>
                  </a:cubicBezTo>
                  <a:close/>
                  <a:moveTo>
                    <a:pt x="11742" y="668"/>
                  </a:moveTo>
                  <a:cubicBezTo>
                    <a:pt x="11308" y="668"/>
                    <a:pt x="10875" y="801"/>
                    <a:pt x="10474" y="935"/>
                  </a:cubicBezTo>
                  <a:cubicBezTo>
                    <a:pt x="8506" y="1568"/>
                    <a:pt x="6672" y="2469"/>
                    <a:pt x="4937" y="3536"/>
                  </a:cubicBezTo>
                  <a:cubicBezTo>
                    <a:pt x="4036" y="4070"/>
                    <a:pt x="3169" y="4671"/>
                    <a:pt x="2302" y="5271"/>
                  </a:cubicBezTo>
                  <a:cubicBezTo>
                    <a:pt x="2369" y="5204"/>
                    <a:pt x="2435" y="5138"/>
                    <a:pt x="2469" y="5104"/>
                  </a:cubicBezTo>
                  <a:cubicBezTo>
                    <a:pt x="3069" y="4504"/>
                    <a:pt x="3736" y="3970"/>
                    <a:pt x="4403" y="3503"/>
                  </a:cubicBezTo>
                  <a:cubicBezTo>
                    <a:pt x="4904" y="3103"/>
                    <a:pt x="5337" y="2836"/>
                    <a:pt x="5838" y="2536"/>
                  </a:cubicBezTo>
                  <a:cubicBezTo>
                    <a:pt x="6405" y="2236"/>
                    <a:pt x="7005" y="1969"/>
                    <a:pt x="7539" y="1668"/>
                  </a:cubicBezTo>
                  <a:cubicBezTo>
                    <a:pt x="7606" y="1635"/>
                    <a:pt x="7672" y="1635"/>
                    <a:pt x="7739" y="1602"/>
                  </a:cubicBezTo>
                  <a:cubicBezTo>
                    <a:pt x="8940" y="1068"/>
                    <a:pt x="10208" y="734"/>
                    <a:pt x="11408" y="668"/>
                  </a:cubicBezTo>
                  <a:close/>
                  <a:moveTo>
                    <a:pt x="8473" y="3069"/>
                  </a:moveTo>
                  <a:cubicBezTo>
                    <a:pt x="7172" y="3737"/>
                    <a:pt x="5871" y="4437"/>
                    <a:pt x="4537" y="5071"/>
                  </a:cubicBezTo>
                  <a:cubicBezTo>
                    <a:pt x="4237" y="5238"/>
                    <a:pt x="3903" y="5404"/>
                    <a:pt x="3569" y="5538"/>
                  </a:cubicBezTo>
                  <a:cubicBezTo>
                    <a:pt x="3636" y="5505"/>
                    <a:pt x="3703" y="5471"/>
                    <a:pt x="3770" y="5438"/>
                  </a:cubicBezTo>
                  <a:cubicBezTo>
                    <a:pt x="4670" y="4971"/>
                    <a:pt x="5571" y="4504"/>
                    <a:pt x="6505" y="4037"/>
                  </a:cubicBezTo>
                  <a:cubicBezTo>
                    <a:pt x="7139" y="3670"/>
                    <a:pt x="7806" y="3370"/>
                    <a:pt x="8473" y="3069"/>
                  </a:cubicBezTo>
                  <a:close/>
                  <a:moveTo>
                    <a:pt x="2902" y="5238"/>
                  </a:moveTo>
                  <a:cubicBezTo>
                    <a:pt x="2869" y="5338"/>
                    <a:pt x="2902" y="5438"/>
                    <a:pt x="2969" y="5471"/>
                  </a:cubicBezTo>
                  <a:cubicBezTo>
                    <a:pt x="2769" y="5571"/>
                    <a:pt x="2602" y="5671"/>
                    <a:pt x="2402" y="5771"/>
                  </a:cubicBezTo>
                  <a:cubicBezTo>
                    <a:pt x="2202" y="5838"/>
                    <a:pt x="2035" y="5905"/>
                    <a:pt x="1902" y="5972"/>
                  </a:cubicBezTo>
                  <a:cubicBezTo>
                    <a:pt x="2235" y="5705"/>
                    <a:pt x="2569" y="5471"/>
                    <a:pt x="2902" y="5238"/>
                  </a:cubicBezTo>
                  <a:close/>
                  <a:moveTo>
                    <a:pt x="2836" y="4337"/>
                  </a:moveTo>
                  <a:cubicBezTo>
                    <a:pt x="2502" y="4637"/>
                    <a:pt x="1601" y="5404"/>
                    <a:pt x="1435" y="5905"/>
                  </a:cubicBezTo>
                  <a:cubicBezTo>
                    <a:pt x="1435" y="5938"/>
                    <a:pt x="1435" y="5938"/>
                    <a:pt x="1435" y="5938"/>
                  </a:cubicBezTo>
                  <a:cubicBezTo>
                    <a:pt x="1368" y="5972"/>
                    <a:pt x="1268" y="6005"/>
                    <a:pt x="1234" y="6105"/>
                  </a:cubicBezTo>
                  <a:cubicBezTo>
                    <a:pt x="1201" y="6138"/>
                    <a:pt x="1201" y="6205"/>
                    <a:pt x="1201" y="6272"/>
                  </a:cubicBezTo>
                  <a:cubicBezTo>
                    <a:pt x="1068" y="6272"/>
                    <a:pt x="1068" y="6272"/>
                    <a:pt x="1001" y="6205"/>
                  </a:cubicBezTo>
                  <a:cubicBezTo>
                    <a:pt x="1001" y="5972"/>
                    <a:pt x="1401" y="5505"/>
                    <a:pt x="1968" y="5038"/>
                  </a:cubicBezTo>
                  <a:cubicBezTo>
                    <a:pt x="2269" y="4804"/>
                    <a:pt x="2535" y="4537"/>
                    <a:pt x="2802" y="4337"/>
                  </a:cubicBezTo>
                  <a:close/>
                  <a:moveTo>
                    <a:pt x="11375" y="1935"/>
                  </a:moveTo>
                  <a:lnTo>
                    <a:pt x="11375" y="1935"/>
                  </a:lnTo>
                  <a:cubicBezTo>
                    <a:pt x="10608" y="2636"/>
                    <a:pt x="9574" y="3270"/>
                    <a:pt x="8673" y="3770"/>
                  </a:cubicBezTo>
                  <a:cubicBezTo>
                    <a:pt x="8006" y="4170"/>
                    <a:pt x="7305" y="4504"/>
                    <a:pt x="6605" y="4837"/>
                  </a:cubicBezTo>
                  <a:cubicBezTo>
                    <a:pt x="5938" y="5204"/>
                    <a:pt x="5271" y="5538"/>
                    <a:pt x="4570" y="5771"/>
                  </a:cubicBezTo>
                  <a:cubicBezTo>
                    <a:pt x="4070" y="5972"/>
                    <a:pt x="3569" y="6138"/>
                    <a:pt x="3036" y="6305"/>
                  </a:cubicBezTo>
                  <a:cubicBezTo>
                    <a:pt x="3603" y="6072"/>
                    <a:pt x="4137" y="5771"/>
                    <a:pt x="4670" y="5471"/>
                  </a:cubicBezTo>
                  <a:cubicBezTo>
                    <a:pt x="5071" y="5271"/>
                    <a:pt x="5437" y="5038"/>
                    <a:pt x="5838" y="4837"/>
                  </a:cubicBezTo>
                  <a:cubicBezTo>
                    <a:pt x="6005" y="4737"/>
                    <a:pt x="6171" y="4671"/>
                    <a:pt x="6338" y="4571"/>
                  </a:cubicBezTo>
                  <a:cubicBezTo>
                    <a:pt x="7072" y="4204"/>
                    <a:pt x="7806" y="3837"/>
                    <a:pt x="8540" y="3436"/>
                  </a:cubicBezTo>
                  <a:cubicBezTo>
                    <a:pt x="8907" y="3270"/>
                    <a:pt x="9307" y="3069"/>
                    <a:pt x="9674" y="2869"/>
                  </a:cubicBezTo>
                  <a:cubicBezTo>
                    <a:pt x="10274" y="2602"/>
                    <a:pt x="10841" y="2302"/>
                    <a:pt x="11375" y="1935"/>
                  </a:cubicBezTo>
                  <a:close/>
                  <a:moveTo>
                    <a:pt x="10875" y="1"/>
                  </a:moveTo>
                  <a:cubicBezTo>
                    <a:pt x="9574" y="101"/>
                    <a:pt x="8406" y="568"/>
                    <a:pt x="7139" y="1068"/>
                  </a:cubicBezTo>
                  <a:cubicBezTo>
                    <a:pt x="5838" y="1602"/>
                    <a:pt x="4570" y="2236"/>
                    <a:pt x="3403" y="3036"/>
                  </a:cubicBezTo>
                  <a:cubicBezTo>
                    <a:pt x="2535" y="3603"/>
                    <a:pt x="1701" y="4237"/>
                    <a:pt x="1001" y="5004"/>
                  </a:cubicBezTo>
                  <a:cubicBezTo>
                    <a:pt x="601" y="5471"/>
                    <a:pt x="0" y="6639"/>
                    <a:pt x="1034" y="6872"/>
                  </a:cubicBezTo>
                  <a:cubicBezTo>
                    <a:pt x="1185" y="6912"/>
                    <a:pt x="1339" y="6928"/>
                    <a:pt x="1492" y="6928"/>
                  </a:cubicBezTo>
                  <a:cubicBezTo>
                    <a:pt x="1850" y="6928"/>
                    <a:pt x="2209" y="6842"/>
                    <a:pt x="2535" y="6772"/>
                  </a:cubicBezTo>
                  <a:cubicBezTo>
                    <a:pt x="3536" y="6572"/>
                    <a:pt x="4470" y="6238"/>
                    <a:pt x="5371" y="5871"/>
                  </a:cubicBezTo>
                  <a:cubicBezTo>
                    <a:pt x="6105" y="5538"/>
                    <a:pt x="6805" y="5171"/>
                    <a:pt x="7506" y="4804"/>
                  </a:cubicBezTo>
                  <a:cubicBezTo>
                    <a:pt x="8540" y="4270"/>
                    <a:pt x="9474" y="3737"/>
                    <a:pt x="10374" y="3170"/>
                  </a:cubicBezTo>
                  <a:cubicBezTo>
                    <a:pt x="11008" y="2736"/>
                    <a:pt x="11609" y="2269"/>
                    <a:pt x="12142" y="1702"/>
                  </a:cubicBezTo>
                  <a:cubicBezTo>
                    <a:pt x="12342" y="1468"/>
                    <a:pt x="12609" y="1201"/>
                    <a:pt x="12609" y="868"/>
                  </a:cubicBezTo>
                  <a:cubicBezTo>
                    <a:pt x="12576" y="701"/>
                    <a:pt x="12476" y="601"/>
                    <a:pt x="12342" y="534"/>
                  </a:cubicBezTo>
                  <a:cubicBezTo>
                    <a:pt x="12176" y="1"/>
                    <a:pt x="11342" y="1"/>
                    <a:pt x="1087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3"/>
            <p:cNvSpPr/>
            <p:nvPr/>
          </p:nvSpPr>
          <p:spPr>
            <a:xfrm>
              <a:off x="-659075" y="1424813"/>
              <a:ext cx="99700" cy="595000"/>
            </a:xfrm>
            <a:custGeom>
              <a:avLst/>
              <a:gdLst/>
              <a:ahLst/>
              <a:cxnLst/>
              <a:rect l="l" t="t" r="r" b="b"/>
              <a:pathLst>
                <a:path w="3988" h="23800" extrusionOk="0">
                  <a:moveTo>
                    <a:pt x="3087" y="7141"/>
                  </a:moveTo>
                  <a:cubicBezTo>
                    <a:pt x="3087" y="7241"/>
                    <a:pt x="3053" y="7308"/>
                    <a:pt x="3053" y="7408"/>
                  </a:cubicBezTo>
                  <a:cubicBezTo>
                    <a:pt x="3053" y="7608"/>
                    <a:pt x="3053" y="7541"/>
                    <a:pt x="3020" y="7674"/>
                  </a:cubicBezTo>
                  <a:cubicBezTo>
                    <a:pt x="2953" y="7808"/>
                    <a:pt x="2953" y="7875"/>
                    <a:pt x="2853" y="8075"/>
                  </a:cubicBezTo>
                  <a:cubicBezTo>
                    <a:pt x="2853" y="8103"/>
                    <a:pt x="2829" y="8107"/>
                    <a:pt x="2822" y="8129"/>
                  </a:cubicBezTo>
                  <a:lnTo>
                    <a:pt x="2822" y="8129"/>
                  </a:lnTo>
                  <a:cubicBezTo>
                    <a:pt x="2888" y="7702"/>
                    <a:pt x="2955" y="7405"/>
                    <a:pt x="3087" y="7141"/>
                  </a:cubicBezTo>
                  <a:close/>
                  <a:moveTo>
                    <a:pt x="199" y="1"/>
                  </a:moveTo>
                  <a:cubicBezTo>
                    <a:pt x="103" y="1"/>
                    <a:pt x="1" y="102"/>
                    <a:pt x="51" y="202"/>
                  </a:cubicBezTo>
                  <a:cubicBezTo>
                    <a:pt x="285" y="803"/>
                    <a:pt x="485" y="1403"/>
                    <a:pt x="718" y="2004"/>
                  </a:cubicBezTo>
                  <a:cubicBezTo>
                    <a:pt x="1019" y="2738"/>
                    <a:pt x="1352" y="3505"/>
                    <a:pt x="1652" y="4239"/>
                  </a:cubicBezTo>
                  <a:cubicBezTo>
                    <a:pt x="1919" y="4706"/>
                    <a:pt x="2153" y="5173"/>
                    <a:pt x="2453" y="5606"/>
                  </a:cubicBezTo>
                  <a:cubicBezTo>
                    <a:pt x="2620" y="5940"/>
                    <a:pt x="2953" y="6374"/>
                    <a:pt x="3053" y="6507"/>
                  </a:cubicBezTo>
                  <a:cubicBezTo>
                    <a:pt x="2987" y="6574"/>
                    <a:pt x="2920" y="6640"/>
                    <a:pt x="2853" y="6707"/>
                  </a:cubicBezTo>
                  <a:cubicBezTo>
                    <a:pt x="2753" y="6841"/>
                    <a:pt x="2653" y="6974"/>
                    <a:pt x="2620" y="7107"/>
                  </a:cubicBezTo>
                  <a:cubicBezTo>
                    <a:pt x="2586" y="6941"/>
                    <a:pt x="2520" y="6774"/>
                    <a:pt x="2420" y="6607"/>
                  </a:cubicBezTo>
                  <a:cubicBezTo>
                    <a:pt x="2362" y="6515"/>
                    <a:pt x="2281" y="6475"/>
                    <a:pt x="2201" y="6475"/>
                  </a:cubicBezTo>
                  <a:cubicBezTo>
                    <a:pt x="2048" y="6475"/>
                    <a:pt x="1897" y="6622"/>
                    <a:pt x="1919" y="6841"/>
                  </a:cubicBezTo>
                  <a:cubicBezTo>
                    <a:pt x="1950" y="6932"/>
                    <a:pt x="1952" y="7052"/>
                    <a:pt x="1953" y="7174"/>
                  </a:cubicBezTo>
                  <a:lnTo>
                    <a:pt x="1953" y="7174"/>
                  </a:lnTo>
                  <a:cubicBezTo>
                    <a:pt x="1828" y="6893"/>
                    <a:pt x="1615" y="6671"/>
                    <a:pt x="1424" y="6671"/>
                  </a:cubicBezTo>
                  <a:cubicBezTo>
                    <a:pt x="1411" y="6671"/>
                    <a:pt x="1398" y="6672"/>
                    <a:pt x="1385" y="6674"/>
                  </a:cubicBezTo>
                  <a:cubicBezTo>
                    <a:pt x="1252" y="6707"/>
                    <a:pt x="1185" y="6841"/>
                    <a:pt x="1185" y="6974"/>
                  </a:cubicBezTo>
                  <a:cubicBezTo>
                    <a:pt x="1194" y="6941"/>
                    <a:pt x="1198" y="6929"/>
                    <a:pt x="1199" y="6929"/>
                  </a:cubicBezTo>
                  <a:lnTo>
                    <a:pt x="1199" y="6929"/>
                  </a:lnTo>
                  <a:cubicBezTo>
                    <a:pt x="1204" y="6929"/>
                    <a:pt x="1185" y="7049"/>
                    <a:pt x="1185" y="7074"/>
                  </a:cubicBezTo>
                  <a:cubicBezTo>
                    <a:pt x="1185" y="7241"/>
                    <a:pt x="1285" y="7674"/>
                    <a:pt x="1419" y="7975"/>
                  </a:cubicBezTo>
                  <a:lnTo>
                    <a:pt x="1319" y="7975"/>
                  </a:lnTo>
                  <a:cubicBezTo>
                    <a:pt x="1242" y="7955"/>
                    <a:pt x="1154" y="7936"/>
                    <a:pt x="1067" y="7936"/>
                  </a:cubicBezTo>
                  <a:cubicBezTo>
                    <a:pt x="1004" y="7936"/>
                    <a:pt x="942" y="7946"/>
                    <a:pt x="885" y="7975"/>
                  </a:cubicBezTo>
                  <a:cubicBezTo>
                    <a:pt x="685" y="8075"/>
                    <a:pt x="718" y="8342"/>
                    <a:pt x="885" y="8442"/>
                  </a:cubicBezTo>
                  <a:cubicBezTo>
                    <a:pt x="1119" y="8608"/>
                    <a:pt x="1352" y="8742"/>
                    <a:pt x="1586" y="8875"/>
                  </a:cubicBezTo>
                  <a:cubicBezTo>
                    <a:pt x="1752" y="8909"/>
                    <a:pt x="1886" y="9009"/>
                    <a:pt x="2019" y="9009"/>
                  </a:cubicBezTo>
                  <a:cubicBezTo>
                    <a:pt x="2119" y="9009"/>
                    <a:pt x="2153" y="8975"/>
                    <a:pt x="2186" y="8909"/>
                  </a:cubicBezTo>
                  <a:cubicBezTo>
                    <a:pt x="2353" y="9576"/>
                    <a:pt x="2553" y="10243"/>
                    <a:pt x="2686" y="10910"/>
                  </a:cubicBezTo>
                  <a:cubicBezTo>
                    <a:pt x="2853" y="11777"/>
                    <a:pt x="2953" y="12678"/>
                    <a:pt x="3087" y="13545"/>
                  </a:cubicBezTo>
                  <a:cubicBezTo>
                    <a:pt x="3153" y="14112"/>
                    <a:pt x="3253" y="14646"/>
                    <a:pt x="3320" y="15213"/>
                  </a:cubicBezTo>
                  <a:cubicBezTo>
                    <a:pt x="3420" y="16047"/>
                    <a:pt x="3420" y="16414"/>
                    <a:pt x="3454" y="17148"/>
                  </a:cubicBezTo>
                  <a:cubicBezTo>
                    <a:pt x="3454" y="17715"/>
                    <a:pt x="3487" y="18649"/>
                    <a:pt x="3454" y="19416"/>
                  </a:cubicBezTo>
                  <a:cubicBezTo>
                    <a:pt x="3354" y="20217"/>
                    <a:pt x="3354" y="21017"/>
                    <a:pt x="3220" y="21818"/>
                  </a:cubicBezTo>
                  <a:cubicBezTo>
                    <a:pt x="3153" y="22218"/>
                    <a:pt x="3187" y="22618"/>
                    <a:pt x="3087" y="23019"/>
                  </a:cubicBezTo>
                  <a:cubicBezTo>
                    <a:pt x="3053" y="23152"/>
                    <a:pt x="3020" y="23319"/>
                    <a:pt x="3020" y="23486"/>
                  </a:cubicBezTo>
                  <a:cubicBezTo>
                    <a:pt x="3020" y="23486"/>
                    <a:pt x="3020" y="23465"/>
                    <a:pt x="3020" y="23452"/>
                  </a:cubicBezTo>
                  <a:cubicBezTo>
                    <a:pt x="2987" y="23552"/>
                    <a:pt x="2953" y="23653"/>
                    <a:pt x="3020" y="23719"/>
                  </a:cubicBezTo>
                  <a:cubicBezTo>
                    <a:pt x="3057" y="23774"/>
                    <a:pt x="3104" y="23799"/>
                    <a:pt x="3155" y="23799"/>
                  </a:cubicBezTo>
                  <a:cubicBezTo>
                    <a:pt x="3197" y="23799"/>
                    <a:pt x="3242" y="23783"/>
                    <a:pt x="3287" y="23753"/>
                  </a:cubicBezTo>
                  <a:cubicBezTo>
                    <a:pt x="3320" y="23719"/>
                    <a:pt x="3320" y="23686"/>
                    <a:pt x="3354" y="23653"/>
                  </a:cubicBezTo>
                  <a:cubicBezTo>
                    <a:pt x="3354" y="23619"/>
                    <a:pt x="3354" y="23552"/>
                    <a:pt x="3354" y="23519"/>
                  </a:cubicBezTo>
                  <a:lnTo>
                    <a:pt x="3387" y="23519"/>
                  </a:lnTo>
                  <a:cubicBezTo>
                    <a:pt x="3454" y="23219"/>
                    <a:pt x="3454" y="23152"/>
                    <a:pt x="3520" y="22819"/>
                  </a:cubicBezTo>
                  <a:cubicBezTo>
                    <a:pt x="3620" y="22385"/>
                    <a:pt x="3620" y="21918"/>
                    <a:pt x="3720" y="21484"/>
                  </a:cubicBezTo>
                  <a:cubicBezTo>
                    <a:pt x="3787" y="20951"/>
                    <a:pt x="3821" y="20384"/>
                    <a:pt x="3887" y="19816"/>
                  </a:cubicBezTo>
                  <a:cubicBezTo>
                    <a:pt x="3987" y="19016"/>
                    <a:pt x="3954" y="18215"/>
                    <a:pt x="3954" y="17415"/>
                  </a:cubicBezTo>
                  <a:cubicBezTo>
                    <a:pt x="3921" y="16681"/>
                    <a:pt x="3887" y="15980"/>
                    <a:pt x="3787" y="15146"/>
                  </a:cubicBezTo>
                  <a:cubicBezTo>
                    <a:pt x="3720" y="14713"/>
                    <a:pt x="3654" y="14313"/>
                    <a:pt x="3587" y="13912"/>
                  </a:cubicBezTo>
                  <a:cubicBezTo>
                    <a:pt x="3520" y="13278"/>
                    <a:pt x="3454" y="12645"/>
                    <a:pt x="3354" y="12011"/>
                  </a:cubicBezTo>
                  <a:cubicBezTo>
                    <a:pt x="3220" y="10977"/>
                    <a:pt x="2953" y="10009"/>
                    <a:pt x="2720" y="9009"/>
                  </a:cubicBezTo>
                  <a:cubicBezTo>
                    <a:pt x="2853" y="8909"/>
                    <a:pt x="2920" y="8775"/>
                    <a:pt x="3020" y="8642"/>
                  </a:cubicBezTo>
                  <a:cubicBezTo>
                    <a:pt x="3287" y="8242"/>
                    <a:pt x="3387" y="7975"/>
                    <a:pt x="3454" y="7608"/>
                  </a:cubicBezTo>
                  <a:cubicBezTo>
                    <a:pt x="3487" y="7408"/>
                    <a:pt x="3487" y="7241"/>
                    <a:pt x="3487" y="7041"/>
                  </a:cubicBezTo>
                  <a:cubicBezTo>
                    <a:pt x="3487" y="6841"/>
                    <a:pt x="3487" y="6540"/>
                    <a:pt x="3253" y="6507"/>
                  </a:cubicBezTo>
                  <a:cubicBezTo>
                    <a:pt x="3253" y="6474"/>
                    <a:pt x="3253" y="6474"/>
                    <a:pt x="3253" y="6440"/>
                  </a:cubicBezTo>
                  <a:cubicBezTo>
                    <a:pt x="3253" y="6340"/>
                    <a:pt x="3120" y="6207"/>
                    <a:pt x="3120" y="6173"/>
                  </a:cubicBezTo>
                  <a:cubicBezTo>
                    <a:pt x="2853" y="5773"/>
                    <a:pt x="2620" y="5506"/>
                    <a:pt x="2420" y="5073"/>
                  </a:cubicBezTo>
                  <a:cubicBezTo>
                    <a:pt x="2119" y="4539"/>
                    <a:pt x="1819" y="4005"/>
                    <a:pt x="1619" y="3438"/>
                  </a:cubicBezTo>
                  <a:cubicBezTo>
                    <a:pt x="1319" y="2738"/>
                    <a:pt x="1019" y="2070"/>
                    <a:pt x="752" y="1337"/>
                  </a:cubicBezTo>
                  <a:cubicBezTo>
                    <a:pt x="585" y="936"/>
                    <a:pt x="485" y="436"/>
                    <a:pt x="285" y="36"/>
                  </a:cubicBezTo>
                  <a:cubicBezTo>
                    <a:pt x="260" y="11"/>
                    <a:pt x="230" y="1"/>
                    <a:pt x="19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3"/>
            <p:cNvSpPr/>
            <p:nvPr/>
          </p:nvSpPr>
          <p:spPr>
            <a:xfrm>
              <a:off x="-917150" y="1816213"/>
              <a:ext cx="259375" cy="262625"/>
            </a:xfrm>
            <a:custGeom>
              <a:avLst/>
              <a:gdLst/>
              <a:ahLst/>
              <a:cxnLst/>
              <a:rect l="l" t="t" r="r" b="b"/>
              <a:pathLst>
                <a:path w="10375" h="10505" extrusionOk="0">
                  <a:moveTo>
                    <a:pt x="2235" y="158"/>
                  </a:moveTo>
                  <a:cubicBezTo>
                    <a:pt x="2302" y="191"/>
                    <a:pt x="2402" y="324"/>
                    <a:pt x="2435" y="525"/>
                  </a:cubicBezTo>
                  <a:cubicBezTo>
                    <a:pt x="2469" y="691"/>
                    <a:pt x="2469" y="891"/>
                    <a:pt x="2469" y="1158"/>
                  </a:cubicBezTo>
                  <a:cubicBezTo>
                    <a:pt x="2435" y="1592"/>
                    <a:pt x="2402" y="1959"/>
                    <a:pt x="2335" y="2359"/>
                  </a:cubicBezTo>
                  <a:cubicBezTo>
                    <a:pt x="2102" y="1659"/>
                    <a:pt x="1835" y="1025"/>
                    <a:pt x="2102" y="358"/>
                  </a:cubicBezTo>
                  <a:cubicBezTo>
                    <a:pt x="2102" y="324"/>
                    <a:pt x="2135" y="258"/>
                    <a:pt x="2168" y="224"/>
                  </a:cubicBezTo>
                  <a:cubicBezTo>
                    <a:pt x="2168" y="191"/>
                    <a:pt x="2202" y="158"/>
                    <a:pt x="2235" y="158"/>
                  </a:cubicBezTo>
                  <a:close/>
                  <a:moveTo>
                    <a:pt x="910" y="2150"/>
                  </a:moveTo>
                  <a:cubicBezTo>
                    <a:pt x="980" y="2150"/>
                    <a:pt x="1055" y="2153"/>
                    <a:pt x="1134" y="2159"/>
                  </a:cubicBezTo>
                  <a:cubicBezTo>
                    <a:pt x="1268" y="2159"/>
                    <a:pt x="1468" y="2192"/>
                    <a:pt x="1635" y="2326"/>
                  </a:cubicBezTo>
                  <a:cubicBezTo>
                    <a:pt x="1801" y="2393"/>
                    <a:pt x="2102" y="2559"/>
                    <a:pt x="2168" y="2626"/>
                  </a:cubicBezTo>
                  <a:cubicBezTo>
                    <a:pt x="2035" y="2693"/>
                    <a:pt x="1968" y="2693"/>
                    <a:pt x="1868" y="2693"/>
                  </a:cubicBezTo>
                  <a:cubicBezTo>
                    <a:pt x="1799" y="2698"/>
                    <a:pt x="1733" y="2701"/>
                    <a:pt x="1667" y="2701"/>
                  </a:cubicBezTo>
                  <a:cubicBezTo>
                    <a:pt x="1350" y="2701"/>
                    <a:pt x="1060" y="2637"/>
                    <a:pt x="701" y="2526"/>
                  </a:cubicBezTo>
                  <a:cubicBezTo>
                    <a:pt x="667" y="2493"/>
                    <a:pt x="500" y="2393"/>
                    <a:pt x="434" y="2326"/>
                  </a:cubicBezTo>
                  <a:cubicBezTo>
                    <a:pt x="434" y="2292"/>
                    <a:pt x="434" y="2292"/>
                    <a:pt x="434" y="2292"/>
                  </a:cubicBezTo>
                  <a:cubicBezTo>
                    <a:pt x="434" y="2292"/>
                    <a:pt x="400" y="2259"/>
                    <a:pt x="400" y="2259"/>
                  </a:cubicBezTo>
                  <a:cubicBezTo>
                    <a:pt x="400" y="2205"/>
                    <a:pt x="601" y="2150"/>
                    <a:pt x="910" y="2150"/>
                  </a:cubicBezTo>
                  <a:close/>
                  <a:moveTo>
                    <a:pt x="6271" y="1592"/>
                  </a:moveTo>
                  <a:cubicBezTo>
                    <a:pt x="6171" y="1625"/>
                    <a:pt x="6038" y="1625"/>
                    <a:pt x="5938" y="1625"/>
                  </a:cubicBezTo>
                  <a:cubicBezTo>
                    <a:pt x="5738" y="1692"/>
                    <a:pt x="5537" y="1759"/>
                    <a:pt x="5337" y="1792"/>
                  </a:cubicBezTo>
                  <a:cubicBezTo>
                    <a:pt x="4503" y="1992"/>
                    <a:pt x="3836" y="2393"/>
                    <a:pt x="3136" y="2926"/>
                  </a:cubicBezTo>
                  <a:cubicBezTo>
                    <a:pt x="2835" y="3226"/>
                    <a:pt x="2335" y="3660"/>
                    <a:pt x="2168" y="3894"/>
                  </a:cubicBezTo>
                  <a:cubicBezTo>
                    <a:pt x="1768" y="4394"/>
                    <a:pt x="1434" y="4961"/>
                    <a:pt x="1134" y="5561"/>
                  </a:cubicBezTo>
                  <a:cubicBezTo>
                    <a:pt x="901" y="6028"/>
                    <a:pt x="767" y="6529"/>
                    <a:pt x="634" y="7063"/>
                  </a:cubicBezTo>
                  <a:cubicBezTo>
                    <a:pt x="500" y="7630"/>
                    <a:pt x="434" y="8197"/>
                    <a:pt x="434" y="8797"/>
                  </a:cubicBezTo>
                  <a:cubicBezTo>
                    <a:pt x="434" y="9097"/>
                    <a:pt x="467" y="9364"/>
                    <a:pt x="467" y="9664"/>
                  </a:cubicBezTo>
                  <a:cubicBezTo>
                    <a:pt x="300" y="9131"/>
                    <a:pt x="234" y="8564"/>
                    <a:pt x="234" y="7963"/>
                  </a:cubicBezTo>
                  <a:cubicBezTo>
                    <a:pt x="200" y="7663"/>
                    <a:pt x="200" y="7229"/>
                    <a:pt x="234" y="7029"/>
                  </a:cubicBezTo>
                  <a:cubicBezTo>
                    <a:pt x="334" y="6395"/>
                    <a:pt x="567" y="5628"/>
                    <a:pt x="767" y="5128"/>
                  </a:cubicBezTo>
                  <a:cubicBezTo>
                    <a:pt x="1101" y="4394"/>
                    <a:pt x="1501" y="3660"/>
                    <a:pt x="2035" y="3160"/>
                  </a:cubicBezTo>
                  <a:cubicBezTo>
                    <a:pt x="2135" y="3060"/>
                    <a:pt x="2268" y="2993"/>
                    <a:pt x="2402" y="2860"/>
                  </a:cubicBezTo>
                  <a:cubicBezTo>
                    <a:pt x="2535" y="2726"/>
                    <a:pt x="2702" y="2593"/>
                    <a:pt x="2869" y="2493"/>
                  </a:cubicBezTo>
                  <a:cubicBezTo>
                    <a:pt x="3036" y="2393"/>
                    <a:pt x="3169" y="2326"/>
                    <a:pt x="3336" y="2226"/>
                  </a:cubicBezTo>
                  <a:cubicBezTo>
                    <a:pt x="3436" y="2192"/>
                    <a:pt x="3703" y="2092"/>
                    <a:pt x="3870" y="2026"/>
                  </a:cubicBezTo>
                  <a:cubicBezTo>
                    <a:pt x="4036" y="1959"/>
                    <a:pt x="4437" y="1825"/>
                    <a:pt x="4703" y="1759"/>
                  </a:cubicBezTo>
                  <a:cubicBezTo>
                    <a:pt x="4970" y="1692"/>
                    <a:pt x="5204" y="1659"/>
                    <a:pt x="5504" y="1625"/>
                  </a:cubicBezTo>
                  <a:cubicBezTo>
                    <a:pt x="5771" y="1592"/>
                    <a:pt x="6038" y="1592"/>
                    <a:pt x="6271" y="1592"/>
                  </a:cubicBezTo>
                  <a:close/>
                  <a:moveTo>
                    <a:pt x="2208" y="1"/>
                  </a:moveTo>
                  <a:cubicBezTo>
                    <a:pt x="2101" y="1"/>
                    <a:pt x="1991" y="93"/>
                    <a:pt x="1901" y="324"/>
                  </a:cubicBezTo>
                  <a:cubicBezTo>
                    <a:pt x="1735" y="658"/>
                    <a:pt x="1768" y="1058"/>
                    <a:pt x="1801" y="1425"/>
                  </a:cubicBezTo>
                  <a:cubicBezTo>
                    <a:pt x="1868" y="1692"/>
                    <a:pt x="1968" y="1992"/>
                    <a:pt x="2068" y="2259"/>
                  </a:cubicBezTo>
                  <a:cubicBezTo>
                    <a:pt x="2002" y="2259"/>
                    <a:pt x="1935" y="2226"/>
                    <a:pt x="1868" y="2192"/>
                  </a:cubicBezTo>
                  <a:cubicBezTo>
                    <a:pt x="1701" y="2092"/>
                    <a:pt x="1535" y="1992"/>
                    <a:pt x="1368" y="1926"/>
                  </a:cubicBezTo>
                  <a:cubicBezTo>
                    <a:pt x="1134" y="1892"/>
                    <a:pt x="867" y="1892"/>
                    <a:pt x="634" y="1892"/>
                  </a:cubicBezTo>
                  <a:cubicBezTo>
                    <a:pt x="500" y="1926"/>
                    <a:pt x="334" y="1959"/>
                    <a:pt x="234" y="2059"/>
                  </a:cubicBezTo>
                  <a:cubicBezTo>
                    <a:pt x="67" y="2226"/>
                    <a:pt x="200" y="2459"/>
                    <a:pt x="367" y="2559"/>
                  </a:cubicBezTo>
                  <a:cubicBezTo>
                    <a:pt x="500" y="2659"/>
                    <a:pt x="634" y="2726"/>
                    <a:pt x="767" y="2759"/>
                  </a:cubicBezTo>
                  <a:cubicBezTo>
                    <a:pt x="1103" y="2837"/>
                    <a:pt x="1439" y="2915"/>
                    <a:pt x="1760" y="2915"/>
                  </a:cubicBezTo>
                  <a:cubicBezTo>
                    <a:pt x="1853" y="2915"/>
                    <a:pt x="1945" y="2908"/>
                    <a:pt x="2035" y="2893"/>
                  </a:cubicBezTo>
                  <a:lnTo>
                    <a:pt x="2035" y="2893"/>
                  </a:lnTo>
                  <a:cubicBezTo>
                    <a:pt x="2002" y="2926"/>
                    <a:pt x="1935" y="2960"/>
                    <a:pt x="1901" y="2993"/>
                  </a:cubicBezTo>
                  <a:cubicBezTo>
                    <a:pt x="1701" y="3160"/>
                    <a:pt x="1568" y="3360"/>
                    <a:pt x="1434" y="3560"/>
                  </a:cubicBezTo>
                  <a:cubicBezTo>
                    <a:pt x="1268" y="3794"/>
                    <a:pt x="1101" y="4060"/>
                    <a:pt x="967" y="4327"/>
                  </a:cubicBezTo>
                  <a:cubicBezTo>
                    <a:pt x="767" y="4761"/>
                    <a:pt x="567" y="5128"/>
                    <a:pt x="434" y="5561"/>
                  </a:cubicBezTo>
                  <a:cubicBezTo>
                    <a:pt x="267" y="6062"/>
                    <a:pt x="67" y="6729"/>
                    <a:pt x="0" y="7296"/>
                  </a:cubicBezTo>
                  <a:cubicBezTo>
                    <a:pt x="0" y="7763"/>
                    <a:pt x="0" y="8197"/>
                    <a:pt x="67" y="8630"/>
                  </a:cubicBezTo>
                  <a:cubicBezTo>
                    <a:pt x="100" y="8997"/>
                    <a:pt x="167" y="9364"/>
                    <a:pt x="267" y="9698"/>
                  </a:cubicBezTo>
                  <a:cubicBezTo>
                    <a:pt x="367" y="9931"/>
                    <a:pt x="467" y="10131"/>
                    <a:pt x="567" y="10332"/>
                  </a:cubicBezTo>
                  <a:cubicBezTo>
                    <a:pt x="601" y="10398"/>
                    <a:pt x="601" y="10465"/>
                    <a:pt x="667" y="10498"/>
                  </a:cubicBezTo>
                  <a:cubicBezTo>
                    <a:pt x="681" y="10503"/>
                    <a:pt x="694" y="10505"/>
                    <a:pt x="706" y="10505"/>
                  </a:cubicBezTo>
                  <a:cubicBezTo>
                    <a:pt x="783" y="10505"/>
                    <a:pt x="825" y="10423"/>
                    <a:pt x="767" y="10365"/>
                  </a:cubicBezTo>
                  <a:cubicBezTo>
                    <a:pt x="767" y="10332"/>
                    <a:pt x="734" y="10298"/>
                    <a:pt x="734" y="10265"/>
                  </a:cubicBezTo>
                  <a:cubicBezTo>
                    <a:pt x="601" y="9531"/>
                    <a:pt x="567" y="8764"/>
                    <a:pt x="634" y="7997"/>
                  </a:cubicBezTo>
                  <a:cubicBezTo>
                    <a:pt x="701" y="7429"/>
                    <a:pt x="901" y="6729"/>
                    <a:pt x="1101" y="6162"/>
                  </a:cubicBezTo>
                  <a:cubicBezTo>
                    <a:pt x="1234" y="5795"/>
                    <a:pt x="1401" y="5528"/>
                    <a:pt x="1601" y="5161"/>
                  </a:cubicBezTo>
                  <a:cubicBezTo>
                    <a:pt x="1801" y="4828"/>
                    <a:pt x="2035" y="4427"/>
                    <a:pt x="2235" y="4227"/>
                  </a:cubicBezTo>
                  <a:cubicBezTo>
                    <a:pt x="2368" y="4060"/>
                    <a:pt x="2435" y="3927"/>
                    <a:pt x="2535" y="3827"/>
                  </a:cubicBezTo>
                  <a:cubicBezTo>
                    <a:pt x="2769" y="3593"/>
                    <a:pt x="2969" y="3393"/>
                    <a:pt x="3202" y="3193"/>
                  </a:cubicBezTo>
                  <a:cubicBezTo>
                    <a:pt x="3636" y="2793"/>
                    <a:pt x="4403" y="2326"/>
                    <a:pt x="4904" y="2159"/>
                  </a:cubicBezTo>
                  <a:cubicBezTo>
                    <a:pt x="5237" y="2026"/>
                    <a:pt x="5738" y="1926"/>
                    <a:pt x="6004" y="1859"/>
                  </a:cubicBezTo>
                  <a:cubicBezTo>
                    <a:pt x="6138" y="1848"/>
                    <a:pt x="6271" y="1844"/>
                    <a:pt x="6406" y="1844"/>
                  </a:cubicBezTo>
                  <a:cubicBezTo>
                    <a:pt x="6675" y="1844"/>
                    <a:pt x="6950" y="1859"/>
                    <a:pt x="7239" y="1859"/>
                  </a:cubicBezTo>
                  <a:cubicBezTo>
                    <a:pt x="7305" y="1859"/>
                    <a:pt x="7639" y="1959"/>
                    <a:pt x="7839" y="1992"/>
                  </a:cubicBezTo>
                  <a:cubicBezTo>
                    <a:pt x="8139" y="2059"/>
                    <a:pt x="8339" y="2126"/>
                    <a:pt x="8573" y="2226"/>
                  </a:cubicBezTo>
                  <a:cubicBezTo>
                    <a:pt x="8740" y="2326"/>
                    <a:pt x="8806" y="2326"/>
                    <a:pt x="8973" y="2426"/>
                  </a:cubicBezTo>
                  <a:cubicBezTo>
                    <a:pt x="9107" y="2493"/>
                    <a:pt x="9240" y="2593"/>
                    <a:pt x="9407" y="2659"/>
                  </a:cubicBezTo>
                  <a:cubicBezTo>
                    <a:pt x="9540" y="2759"/>
                    <a:pt x="9707" y="2893"/>
                    <a:pt x="9874" y="2993"/>
                  </a:cubicBezTo>
                  <a:cubicBezTo>
                    <a:pt x="9896" y="2993"/>
                    <a:pt x="9918" y="3008"/>
                    <a:pt x="9941" y="3008"/>
                  </a:cubicBezTo>
                  <a:cubicBezTo>
                    <a:pt x="9952" y="3008"/>
                    <a:pt x="9963" y="3004"/>
                    <a:pt x="9974" y="2993"/>
                  </a:cubicBezTo>
                  <a:lnTo>
                    <a:pt x="10007" y="2993"/>
                  </a:lnTo>
                  <a:cubicBezTo>
                    <a:pt x="10107" y="3026"/>
                    <a:pt x="10174" y="3093"/>
                    <a:pt x="10274" y="3126"/>
                  </a:cubicBezTo>
                  <a:cubicBezTo>
                    <a:pt x="10284" y="3136"/>
                    <a:pt x="10294" y="3140"/>
                    <a:pt x="10303" y="3140"/>
                  </a:cubicBezTo>
                  <a:cubicBezTo>
                    <a:pt x="10324" y="3140"/>
                    <a:pt x="10341" y="3117"/>
                    <a:pt x="10341" y="3093"/>
                  </a:cubicBezTo>
                  <a:cubicBezTo>
                    <a:pt x="10374" y="3093"/>
                    <a:pt x="10374" y="3060"/>
                    <a:pt x="10341" y="3026"/>
                  </a:cubicBezTo>
                  <a:cubicBezTo>
                    <a:pt x="10174" y="2926"/>
                    <a:pt x="10074" y="2860"/>
                    <a:pt x="9941" y="2759"/>
                  </a:cubicBezTo>
                  <a:cubicBezTo>
                    <a:pt x="9707" y="2559"/>
                    <a:pt x="9407" y="2459"/>
                    <a:pt x="9173" y="2259"/>
                  </a:cubicBezTo>
                  <a:cubicBezTo>
                    <a:pt x="9007" y="2159"/>
                    <a:pt x="8873" y="2126"/>
                    <a:pt x="8706" y="2026"/>
                  </a:cubicBezTo>
                  <a:lnTo>
                    <a:pt x="8673" y="2026"/>
                  </a:lnTo>
                  <a:cubicBezTo>
                    <a:pt x="8640" y="1992"/>
                    <a:pt x="8640" y="1992"/>
                    <a:pt x="8640" y="1992"/>
                  </a:cubicBezTo>
                  <a:cubicBezTo>
                    <a:pt x="8606" y="1992"/>
                    <a:pt x="8606" y="1992"/>
                    <a:pt x="8573" y="1959"/>
                  </a:cubicBezTo>
                  <a:lnTo>
                    <a:pt x="8540" y="1959"/>
                  </a:lnTo>
                  <a:cubicBezTo>
                    <a:pt x="8339" y="1859"/>
                    <a:pt x="8106" y="1759"/>
                    <a:pt x="7872" y="1692"/>
                  </a:cubicBezTo>
                  <a:cubicBezTo>
                    <a:pt x="7293" y="1499"/>
                    <a:pt x="6687" y="1403"/>
                    <a:pt x="6088" y="1403"/>
                  </a:cubicBezTo>
                  <a:cubicBezTo>
                    <a:pt x="5756" y="1403"/>
                    <a:pt x="5425" y="1432"/>
                    <a:pt x="5104" y="1492"/>
                  </a:cubicBezTo>
                  <a:cubicBezTo>
                    <a:pt x="4670" y="1525"/>
                    <a:pt x="4103" y="1692"/>
                    <a:pt x="3636" y="1892"/>
                  </a:cubicBezTo>
                  <a:cubicBezTo>
                    <a:pt x="3469" y="1959"/>
                    <a:pt x="3136" y="2092"/>
                    <a:pt x="2902" y="2226"/>
                  </a:cubicBezTo>
                  <a:cubicBezTo>
                    <a:pt x="2769" y="2326"/>
                    <a:pt x="2635" y="2393"/>
                    <a:pt x="2502" y="2493"/>
                  </a:cubicBezTo>
                  <a:cubicBezTo>
                    <a:pt x="2535" y="2426"/>
                    <a:pt x="2535" y="2393"/>
                    <a:pt x="2535" y="2326"/>
                  </a:cubicBezTo>
                  <a:cubicBezTo>
                    <a:pt x="2635" y="1792"/>
                    <a:pt x="2702" y="1125"/>
                    <a:pt x="2602" y="525"/>
                  </a:cubicBezTo>
                  <a:cubicBezTo>
                    <a:pt x="2540" y="237"/>
                    <a:pt x="2378" y="1"/>
                    <a:pt x="220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3"/>
            <p:cNvSpPr/>
            <p:nvPr/>
          </p:nvSpPr>
          <p:spPr>
            <a:xfrm>
              <a:off x="-826025" y="1899188"/>
              <a:ext cx="199100" cy="68400"/>
            </a:xfrm>
            <a:custGeom>
              <a:avLst/>
              <a:gdLst/>
              <a:ahLst/>
              <a:cxnLst/>
              <a:rect l="l" t="t" r="r" b="b"/>
              <a:pathLst>
                <a:path w="7964" h="2736" extrusionOk="0">
                  <a:moveTo>
                    <a:pt x="119" y="1"/>
                  </a:moveTo>
                  <a:cubicBezTo>
                    <a:pt x="42" y="1"/>
                    <a:pt x="0" y="83"/>
                    <a:pt x="58" y="141"/>
                  </a:cubicBezTo>
                  <a:cubicBezTo>
                    <a:pt x="258" y="575"/>
                    <a:pt x="491" y="1008"/>
                    <a:pt x="792" y="1409"/>
                  </a:cubicBezTo>
                  <a:cubicBezTo>
                    <a:pt x="1159" y="1775"/>
                    <a:pt x="1626" y="2076"/>
                    <a:pt x="2126" y="2309"/>
                  </a:cubicBezTo>
                  <a:cubicBezTo>
                    <a:pt x="2726" y="2576"/>
                    <a:pt x="3427" y="2676"/>
                    <a:pt x="4094" y="2709"/>
                  </a:cubicBezTo>
                  <a:cubicBezTo>
                    <a:pt x="4254" y="2727"/>
                    <a:pt x="4413" y="2736"/>
                    <a:pt x="4572" y="2736"/>
                  </a:cubicBezTo>
                  <a:cubicBezTo>
                    <a:pt x="5312" y="2736"/>
                    <a:pt x="6043" y="2556"/>
                    <a:pt x="6729" y="2309"/>
                  </a:cubicBezTo>
                  <a:cubicBezTo>
                    <a:pt x="7129" y="2142"/>
                    <a:pt x="7530" y="1909"/>
                    <a:pt x="7863" y="1575"/>
                  </a:cubicBezTo>
                  <a:cubicBezTo>
                    <a:pt x="7897" y="1542"/>
                    <a:pt x="7930" y="1509"/>
                    <a:pt x="7930" y="1475"/>
                  </a:cubicBezTo>
                  <a:cubicBezTo>
                    <a:pt x="7963" y="1475"/>
                    <a:pt x="7963" y="1442"/>
                    <a:pt x="7963" y="1409"/>
                  </a:cubicBezTo>
                  <a:cubicBezTo>
                    <a:pt x="7939" y="1372"/>
                    <a:pt x="7914" y="1358"/>
                    <a:pt x="7890" y="1358"/>
                  </a:cubicBezTo>
                  <a:cubicBezTo>
                    <a:pt x="7848" y="1358"/>
                    <a:pt x="7805" y="1400"/>
                    <a:pt x="7763" y="1442"/>
                  </a:cubicBezTo>
                  <a:cubicBezTo>
                    <a:pt x="7663" y="1509"/>
                    <a:pt x="7563" y="1575"/>
                    <a:pt x="7430" y="1642"/>
                  </a:cubicBezTo>
                  <a:cubicBezTo>
                    <a:pt x="7129" y="1842"/>
                    <a:pt x="6863" y="2009"/>
                    <a:pt x="6596" y="2076"/>
                  </a:cubicBezTo>
                  <a:cubicBezTo>
                    <a:pt x="5995" y="2309"/>
                    <a:pt x="5362" y="2443"/>
                    <a:pt x="4794" y="2476"/>
                  </a:cubicBezTo>
                  <a:cubicBezTo>
                    <a:pt x="4461" y="2476"/>
                    <a:pt x="4161" y="2476"/>
                    <a:pt x="3827" y="2443"/>
                  </a:cubicBezTo>
                  <a:cubicBezTo>
                    <a:pt x="3460" y="2409"/>
                    <a:pt x="3260" y="2376"/>
                    <a:pt x="2860" y="2276"/>
                  </a:cubicBezTo>
                  <a:cubicBezTo>
                    <a:pt x="2193" y="2109"/>
                    <a:pt x="1459" y="1642"/>
                    <a:pt x="1058" y="1308"/>
                  </a:cubicBezTo>
                  <a:cubicBezTo>
                    <a:pt x="758" y="1042"/>
                    <a:pt x="625" y="808"/>
                    <a:pt x="425" y="441"/>
                  </a:cubicBezTo>
                  <a:cubicBezTo>
                    <a:pt x="325" y="308"/>
                    <a:pt x="258" y="174"/>
                    <a:pt x="191" y="41"/>
                  </a:cubicBezTo>
                  <a:cubicBezTo>
                    <a:pt x="191" y="8"/>
                    <a:pt x="158" y="8"/>
                    <a:pt x="158" y="8"/>
                  </a:cubicBezTo>
                  <a:cubicBezTo>
                    <a:pt x="144" y="3"/>
                    <a:pt x="131" y="1"/>
                    <a:pt x="11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3"/>
            <p:cNvSpPr/>
            <p:nvPr/>
          </p:nvSpPr>
          <p:spPr>
            <a:xfrm>
              <a:off x="-807075" y="1891013"/>
              <a:ext cx="161800" cy="53000"/>
            </a:xfrm>
            <a:custGeom>
              <a:avLst/>
              <a:gdLst/>
              <a:ahLst/>
              <a:cxnLst/>
              <a:rect l="l" t="t" r="r" b="b"/>
              <a:pathLst>
                <a:path w="6472" h="2120" extrusionOk="0">
                  <a:moveTo>
                    <a:pt x="100" y="1"/>
                  </a:moveTo>
                  <a:cubicBezTo>
                    <a:pt x="67" y="1"/>
                    <a:pt x="0" y="68"/>
                    <a:pt x="34" y="101"/>
                  </a:cubicBezTo>
                  <a:cubicBezTo>
                    <a:pt x="200" y="368"/>
                    <a:pt x="367" y="601"/>
                    <a:pt x="567" y="835"/>
                  </a:cubicBezTo>
                  <a:cubicBezTo>
                    <a:pt x="767" y="1002"/>
                    <a:pt x="1001" y="1135"/>
                    <a:pt x="1234" y="1269"/>
                  </a:cubicBezTo>
                  <a:cubicBezTo>
                    <a:pt x="1668" y="1569"/>
                    <a:pt x="2135" y="1702"/>
                    <a:pt x="2635" y="1836"/>
                  </a:cubicBezTo>
                  <a:cubicBezTo>
                    <a:pt x="3169" y="2002"/>
                    <a:pt x="3569" y="2036"/>
                    <a:pt x="4003" y="2069"/>
                  </a:cubicBezTo>
                  <a:cubicBezTo>
                    <a:pt x="4253" y="2102"/>
                    <a:pt x="4503" y="2119"/>
                    <a:pt x="4754" y="2119"/>
                  </a:cubicBezTo>
                  <a:cubicBezTo>
                    <a:pt x="5004" y="2119"/>
                    <a:pt x="5254" y="2102"/>
                    <a:pt x="5504" y="2069"/>
                  </a:cubicBezTo>
                  <a:cubicBezTo>
                    <a:pt x="5804" y="2002"/>
                    <a:pt x="6071" y="1936"/>
                    <a:pt x="6305" y="1769"/>
                  </a:cubicBezTo>
                  <a:cubicBezTo>
                    <a:pt x="6371" y="1736"/>
                    <a:pt x="6472" y="1669"/>
                    <a:pt x="6438" y="1569"/>
                  </a:cubicBezTo>
                  <a:cubicBezTo>
                    <a:pt x="6415" y="1546"/>
                    <a:pt x="6390" y="1537"/>
                    <a:pt x="6364" y="1537"/>
                  </a:cubicBezTo>
                  <a:cubicBezTo>
                    <a:pt x="6278" y="1537"/>
                    <a:pt x="6182" y="1635"/>
                    <a:pt x="6105" y="1635"/>
                  </a:cubicBezTo>
                  <a:cubicBezTo>
                    <a:pt x="5938" y="1702"/>
                    <a:pt x="5404" y="1836"/>
                    <a:pt x="5237" y="1869"/>
                  </a:cubicBezTo>
                  <a:cubicBezTo>
                    <a:pt x="5052" y="1889"/>
                    <a:pt x="4866" y="1897"/>
                    <a:pt x="4680" y="1897"/>
                  </a:cubicBezTo>
                  <a:cubicBezTo>
                    <a:pt x="4232" y="1897"/>
                    <a:pt x="3784" y="1849"/>
                    <a:pt x="3336" y="1802"/>
                  </a:cubicBezTo>
                  <a:cubicBezTo>
                    <a:pt x="3069" y="1769"/>
                    <a:pt x="2502" y="1602"/>
                    <a:pt x="2135" y="1502"/>
                  </a:cubicBezTo>
                  <a:cubicBezTo>
                    <a:pt x="1635" y="1335"/>
                    <a:pt x="1101" y="1035"/>
                    <a:pt x="701" y="735"/>
                  </a:cubicBezTo>
                  <a:cubicBezTo>
                    <a:pt x="534" y="601"/>
                    <a:pt x="434" y="468"/>
                    <a:pt x="300" y="301"/>
                  </a:cubicBezTo>
                  <a:lnTo>
                    <a:pt x="167" y="34"/>
                  </a:lnTo>
                  <a:cubicBezTo>
                    <a:pt x="134" y="34"/>
                    <a:pt x="134" y="34"/>
                    <a:pt x="10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3"/>
            <p:cNvSpPr/>
            <p:nvPr/>
          </p:nvSpPr>
          <p:spPr>
            <a:xfrm>
              <a:off x="-779550" y="1880188"/>
              <a:ext cx="151800" cy="42750"/>
            </a:xfrm>
            <a:custGeom>
              <a:avLst/>
              <a:gdLst/>
              <a:ahLst/>
              <a:cxnLst/>
              <a:rect l="l" t="t" r="r" b="b"/>
              <a:pathLst>
                <a:path w="6072" h="1710" extrusionOk="0">
                  <a:moveTo>
                    <a:pt x="100" y="0"/>
                  </a:moveTo>
                  <a:cubicBezTo>
                    <a:pt x="67" y="0"/>
                    <a:pt x="0" y="67"/>
                    <a:pt x="33" y="100"/>
                  </a:cubicBezTo>
                  <a:cubicBezTo>
                    <a:pt x="567" y="1068"/>
                    <a:pt x="1668" y="1468"/>
                    <a:pt x="2702" y="1601"/>
                  </a:cubicBezTo>
                  <a:cubicBezTo>
                    <a:pt x="3119" y="1668"/>
                    <a:pt x="3544" y="1710"/>
                    <a:pt x="3970" y="1710"/>
                  </a:cubicBezTo>
                  <a:cubicBezTo>
                    <a:pt x="4395" y="1710"/>
                    <a:pt x="4820" y="1668"/>
                    <a:pt x="5237" y="1568"/>
                  </a:cubicBezTo>
                  <a:cubicBezTo>
                    <a:pt x="5471" y="1535"/>
                    <a:pt x="5671" y="1468"/>
                    <a:pt x="5871" y="1435"/>
                  </a:cubicBezTo>
                  <a:cubicBezTo>
                    <a:pt x="5971" y="1368"/>
                    <a:pt x="6071" y="1368"/>
                    <a:pt x="6038" y="1235"/>
                  </a:cubicBezTo>
                  <a:cubicBezTo>
                    <a:pt x="6018" y="1195"/>
                    <a:pt x="5987" y="1179"/>
                    <a:pt x="5958" y="1179"/>
                  </a:cubicBezTo>
                  <a:cubicBezTo>
                    <a:pt x="5938" y="1179"/>
                    <a:pt x="5918" y="1187"/>
                    <a:pt x="5904" y="1201"/>
                  </a:cubicBezTo>
                  <a:cubicBezTo>
                    <a:pt x="5838" y="1201"/>
                    <a:pt x="5771" y="1235"/>
                    <a:pt x="5704" y="1235"/>
                  </a:cubicBezTo>
                  <a:cubicBezTo>
                    <a:pt x="5337" y="1335"/>
                    <a:pt x="5004" y="1401"/>
                    <a:pt x="4637" y="1435"/>
                  </a:cubicBezTo>
                  <a:cubicBezTo>
                    <a:pt x="4385" y="1477"/>
                    <a:pt x="4081" y="1495"/>
                    <a:pt x="3768" y="1495"/>
                  </a:cubicBezTo>
                  <a:cubicBezTo>
                    <a:pt x="3334" y="1495"/>
                    <a:pt x="2884" y="1460"/>
                    <a:pt x="2535" y="1401"/>
                  </a:cubicBezTo>
                  <a:cubicBezTo>
                    <a:pt x="1901" y="1301"/>
                    <a:pt x="1368" y="1134"/>
                    <a:pt x="867" y="801"/>
                  </a:cubicBezTo>
                  <a:cubicBezTo>
                    <a:pt x="701" y="701"/>
                    <a:pt x="500" y="501"/>
                    <a:pt x="367" y="367"/>
                  </a:cubicBezTo>
                  <a:cubicBezTo>
                    <a:pt x="300" y="234"/>
                    <a:pt x="234" y="134"/>
                    <a:pt x="167" y="34"/>
                  </a:cubicBezTo>
                  <a:cubicBezTo>
                    <a:pt x="133" y="34"/>
                    <a:pt x="133" y="0"/>
                    <a:pt x="10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3"/>
            <p:cNvSpPr/>
            <p:nvPr/>
          </p:nvSpPr>
          <p:spPr>
            <a:xfrm>
              <a:off x="-742025" y="1871838"/>
              <a:ext cx="95075" cy="32550"/>
            </a:xfrm>
            <a:custGeom>
              <a:avLst/>
              <a:gdLst/>
              <a:ahLst/>
              <a:cxnLst/>
              <a:rect l="l" t="t" r="r" b="b"/>
              <a:pathLst>
                <a:path w="3803" h="1302" extrusionOk="0">
                  <a:moveTo>
                    <a:pt x="100" y="1"/>
                  </a:moveTo>
                  <a:cubicBezTo>
                    <a:pt x="33" y="1"/>
                    <a:pt x="0" y="101"/>
                    <a:pt x="33" y="134"/>
                  </a:cubicBezTo>
                  <a:cubicBezTo>
                    <a:pt x="534" y="568"/>
                    <a:pt x="1101" y="1035"/>
                    <a:pt x="1735" y="1168"/>
                  </a:cubicBezTo>
                  <a:cubicBezTo>
                    <a:pt x="2168" y="1268"/>
                    <a:pt x="2602" y="1302"/>
                    <a:pt x="3002" y="1302"/>
                  </a:cubicBezTo>
                  <a:lnTo>
                    <a:pt x="3703" y="1302"/>
                  </a:lnTo>
                  <a:cubicBezTo>
                    <a:pt x="3803" y="1268"/>
                    <a:pt x="3803" y="1135"/>
                    <a:pt x="3736" y="1135"/>
                  </a:cubicBezTo>
                  <a:cubicBezTo>
                    <a:pt x="3686" y="1102"/>
                    <a:pt x="3628" y="1093"/>
                    <a:pt x="3569" y="1093"/>
                  </a:cubicBezTo>
                  <a:cubicBezTo>
                    <a:pt x="3511" y="1093"/>
                    <a:pt x="3453" y="1102"/>
                    <a:pt x="3403" y="1102"/>
                  </a:cubicBezTo>
                  <a:cubicBezTo>
                    <a:pt x="2435" y="1035"/>
                    <a:pt x="1668" y="1135"/>
                    <a:pt x="901" y="601"/>
                  </a:cubicBezTo>
                  <a:cubicBezTo>
                    <a:pt x="634" y="434"/>
                    <a:pt x="400" y="234"/>
                    <a:pt x="234" y="101"/>
                  </a:cubicBezTo>
                  <a:cubicBezTo>
                    <a:pt x="200" y="67"/>
                    <a:pt x="167" y="1"/>
                    <a:pt x="10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3"/>
            <p:cNvSpPr/>
            <p:nvPr/>
          </p:nvSpPr>
          <p:spPr>
            <a:xfrm>
              <a:off x="-744525" y="2066163"/>
              <a:ext cx="74225" cy="40875"/>
            </a:xfrm>
            <a:custGeom>
              <a:avLst/>
              <a:gdLst/>
              <a:ahLst/>
              <a:cxnLst/>
              <a:rect l="l" t="t" r="r" b="b"/>
              <a:pathLst>
                <a:path w="2969" h="1635" extrusionOk="0">
                  <a:moveTo>
                    <a:pt x="2669" y="0"/>
                  </a:moveTo>
                  <a:cubicBezTo>
                    <a:pt x="2435" y="0"/>
                    <a:pt x="2102" y="33"/>
                    <a:pt x="1735" y="100"/>
                  </a:cubicBezTo>
                  <a:cubicBezTo>
                    <a:pt x="1434" y="200"/>
                    <a:pt x="1168" y="334"/>
                    <a:pt x="901" y="500"/>
                  </a:cubicBezTo>
                  <a:cubicBezTo>
                    <a:pt x="600" y="701"/>
                    <a:pt x="434" y="834"/>
                    <a:pt x="267" y="1134"/>
                  </a:cubicBezTo>
                  <a:lnTo>
                    <a:pt x="234" y="1134"/>
                  </a:lnTo>
                  <a:cubicBezTo>
                    <a:pt x="33" y="1201"/>
                    <a:pt x="0" y="1468"/>
                    <a:pt x="167" y="1568"/>
                  </a:cubicBezTo>
                  <a:cubicBezTo>
                    <a:pt x="200" y="1635"/>
                    <a:pt x="267" y="1635"/>
                    <a:pt x="300" y="1635"/>
                  </a:cubicBezTo>
                  <a:cubicBezTo>
                    <a:pt x="467" y="1635"/>
                    <a:pt x="634" y="1568"/>
                    <a:pt x="767" y="1534"/>
                  </a:cubicBezTo>
                  <a:cubicBezTo>
                    <a:pt x="901" y="1468"/>
                    <a:pt x="1001" y="1434"/>
                    <a:pt x="1101" y="1401"/>
                  </a:cubicBezTo>
                  <a:cubicBezTo>
                    <a:pt x="1268" y="1334"/>
                    <a:pt x="1534" y="1268"/>
                    <a:pt x="1768" y="1168"/>
                  </a:cubicBezTo>
                  <a:cubicBezTo>
                    <a:pt x="2001" y="1067"/>
                    <a:pt x="2202" y="901"/>
                    <a:pt x="2402" y="767"/>
                  </a:cubicBezTo>
                  <a:cubicBezTo>
                    <a:pt x="2602" y="634"/>
                    <a:pt x="2969" y="367"/>
                    <a:pt x="2869" y="133"/>
                  </a:cubicBezTo>
                  <a:cubicBezTo>
                    <a:pt x="2835" y="67"/>
                    <a:pt x="2769" y="0"/>
                    <a:pt x="2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3"/>
            <p:cNvSpPr/>
            <p:nvPr/>
          </p:nvSpPr>
          <p:spPr>
            <a:xfrm>
              <a:off x="-778725" y="2026113"/>
              <a:ext cx="117600" cy="81750"/>
            </a:xfrm>
            <a:custGeom>
              <a:avLst/>
              <a:gdLst/>
              <a:ahLst/>
              <a:cxnLst/>
              <a:rect l="l" t="t" r="r" b="b"/>
              <a:pathLst>
                <a:path w="4704" h="3270" extrusionOk="0">
                  <a:moveTo>
                    <a:pt x="4170" y="868"/>
                  </a:moveTo>
                  <a:cubicBezTo>
                    <a:pt x="4170" y="902"/>
                    <a:pt x="4170" y="968"/>
                    <a:pt x="4170" y="1035"/>
                  </a:cubicBezTo>
                  <a:cubicBezTo>
                    <a:pt x="4137" y="1068"/>
                    <a:pt x="4137" y="1068"/>
                    <a:pt x="4137" y="1068"/>
                  </a:cubicBezTo>
                  <a:cubicBezTo>
                    <a:pt x="4137" y="1035"/>
                    <a:pt x="4137" y="968"/>
                    <a:pt x="4137" y="902"/>
                  </a:cubicBezTo>
                  <a:cubicBezTo>
                    <a:pt x="4137" y="902"/>
                    <a:pt x="4137" y="868"/>
                    <a:pt x="4170" y="868"/>
                  </a:cubicBezTo>
                  <a:close/>
                  <a:moveTo>
                    <a:pt x="3870" y="1002"/>
                  </a:moveTo>
                  <a:cubicBezTo>
                    <a:pt x="3836" y="1035"/>
                    <a:pt x="3803" y="1068"/>
                    <a:pt x="3803" y="1135"/>
                  </a:cubicBezTo>
                  <a:cubicBezTo>
                    <a:pt x="3803" y="1068"/>
                    <a:pt x="3803" y="1035"/>
                    <a:pt x="3836" y="1002"/>
                  </a:cubicBezTo>
                  <a:close/>
                  <a:moveTo>
                    <a:pt x="746" y="1409"/>
                  </a:moveTo>
                  <a:cubicBezTo>
                    <a:pt x="740" y="1414"/>
                    <a:pt x="734" y="1422"/>
                    <a:pt x="734" y="1435"/>
                  </a:cubicBezTo>
                  <a:cubicBezTo>
                    <a:pt x="701" y="1435"/>
                    <a:pt x="668" y="1469"/>
                    <a:pt x="634" y="1469"/>
                  </a:cubicBezTo>
                  <a:lnTo>
                    <a:pt x="601" y="1469"/>
                  </a:lnTo>
                  <a:cubicBezTo>
                    <a:pt x="601" y="1469"/>
                    <a:pt x="601" y="1502"/>
                    <a:pt x="601" y="1502"/>
                  </a:cubicBezTo>
                  <a:lnTo>
                    <a:pt x="567" y="1502"/>
                  </a:lnTo>
                  <a:cubicBezTo>
                    <a:pt x="567" y="1502"/>
                    <a:pt x="567" y="1535"/>
                    <a:pt x="567" y="1535"/>
                  </a:cubicBezTo>
                  <a:lnTo>
                    <a:pt x="534" y="1535"/>
                  </a:lnTo>
                  <a:cubicBezTo>
                    <a:pt x="534" y="1502"/>
                    <a:pt x="501" y="1502"/>
                    <a:pt x="501" y="1502"/>
                  </a:cubicBezTo>
                  <a:cubicBezTo>
                    <a:pt x="563" y="1471"/>
                    <a:pt x="653" y="1440"/>
                    <a:pt x="746" y="1409"/>
                  </a:cubicBezTo>
                  <a:close/>
                  <a:moveTo>
                    <a:pt x="267" y="1669"/>
                  </a:moveTo>
                  <a:cubicBezTo>
                    <a:pt x="234" y="1735"/>
                    <a:pt x="234" y="1802"/>
                    <a:pt x="201" y="1869"/>
                  </a:cubicBezTo>
                  <a:cubicBezTo>
                    <a:pt x="201" y="1836"/>
                    <a:pt x="201" y="1769"/>
                    <a:pt x="234" y="1735"/>
                  </a:cubicBezTo>
                  <a:cubicBezTo>
                    <a:pt x="234" y="1735"/>
                    <a:pt x="234" y="1702"/>
                    <a:pt x="267" y="1669"/>
                  </a:cubicBezTo>
                  <a:close/>
                  <a:moveTo>
                    <a:pt x="1068" y="1602"/>
                  </a:moveTo>
                  <a:cubicBezTo>
                    <a:pt x="1034" y="1669"/>
                    <a:pt x="1034" y="1735"/>
                    <a:pt x="1001" y="1836"/>
                  </a:cubicBezTo>
                  <a:cubicBezTo>
                    <a:pt x="968" y="1836"/>
                    <a:pt x="968" y="1836"/>
                    <a:pt x="934" y="1869"/>
                  </a:cubicBezTo>
                  <a:cubicBezTo>
                    <a:pt x="934" y="1802"/>
                    <a:pt x="968" y="1769"/>
                    <a:pt x="968" y="1702"/>
                  </a:cubicBezTo>
                  <a:cubicBezTo>
                    <a:pt x="968" y="1702"/>
                    <a:pt x="968" y="1669"/>
                    <a:pt x="1001" y="1635"/>
                  </a:cubicBezTo>
                  <a:cubicBezTo>
                    <a:pt x="1001" y="1602"/>
                    <a:pt x="1034" y="1602"/>
                    <a:pt x="1068" y="1602"/>
                  </a:cubicBezTo>
                  <a:close/>
                  <a:moveTo>
                    <a:pt x="734" y="1735"/>
                  </a:moveTo>
                  <a:cubicBezTo>
                    <a:pt x="705" y="1854"/>
                    <a:pt x="675" y="2000"/>
                    <a:pt x="669" y="2148"/>
                  </a:cubicBezTo>
                  <a:lnTo>
                    <a:pt x="669" y="2148"/>
                  </a:lnTo>
                  <a:cubicBezTo>
                    <a:pt x="675" y="2006"/>
                    <a:pt x="701" y="1884"/>
                    <a:pt x="701" y="1735"/>
                  </a:cubicBezTo>
                  <a:close/>
                  <a:moveTo>
                    <a:pt x="401" y="1635"/>
                  </a:moveTo>
                  <a:cubicBezTo>
                    <a:pt x="401" y="1669"/>
                    <a:pt x="401" y="1702"/>
                    <a:pt x="367" y="1735"/>
                  </a:cubicBezTo>
                  <a:cubicBezTo>
                    <a:pt x="367" y="1802"/>
                    <a:pt x="334" y="1869"/>
                    <a:pt x="334" y="1936"/>
                  </a:cubicBezTo>
                  <a:cubicBezTo>
                    <a:pt x="334" y="2002"/>
                    <a:pt x="334" y="2036"/>
                    <a:pt x="367" y="2069"/>
                  </a:cubicBezTo>
                  <a:cubicBezTo>
                    <a:pt x="367" y="2102"/>
                    <a:pt x="367" y="2169"/>
                    <a:pt x="367" y="2202"/>
                  </a:cubicBezTo>
                  <a:cubicBezTo>
                    <a:pt x="367" y="2236"/>
                    <a:pt x="334" y="2236"/>
                    <a:pt x="301" y="2269"/>
                  </a:cubicBezTo>
                  <a:cubicBezTo>
                    <a:pt x="234" y="2136"/>
                    <a:pt x="267" y="2002"/>
                    <a:pt x="301" y="1902"/>
                  </a:cubicBezTo>
                  <a:cubicBezTo>
                    <a:pt x="301" y="1802"/>
                    <a:pt x="334" y="1702"/>
                    <a:pt x="401" y="1635"/>
                  </a:cubicBezTo>
                  <a:close/>
                  <a:moveTo>
                    <a:pt x="1135" y="2269"/>
                  </a:moveTo>
                  <a:cubicBezTo>
                    <a:pt x="1135" y="2303"/>
                    <a:pt x="1135" y="2336"/>
                    <a:pt x="1135" y="2369"/>
                  </a:cubicBezTo>
                  <a:cubicBezTo>
                    <a:pt x="1101" y="2369"/>
                    <a:pt x="1101" y="2369"/>
                    <a:pt x="1101" y="2403"/>
                  </a:cubicBezTo>
                  <a:lnTo>
                    <a:pt x="1068" y="2403"/>
                  </a:lnTo>
                  <a:cubicBezTo>
                    <a:pt x="1101" y="2369"/>
                    <a:pt x="1101" y="2336"/>
                    <a:pt x="1135" y="2269"/>
                  </a:cubicBezTo>
                  <a:close/>
                  <a:moveTo>
                    <a:pt x="534" y="2636"/>
                  </a:moveTo>
                  <a:cubicBezTo>
                    <a:pt x="601" y="2669"/>
                    <a:pt x="634" y="2669"/>
                    <a:pt x="668" y="2703"/>
                  </a:cubicBezTo>
                  <a:cubicBezTo>
                    <a:pt x="668" y="2736"/>
                    <a:pt x="668" y="2736"/>
                    <a:pt x="668" y="2736"/>
                  </a:cubicBezTo>
                  <a:cubicBezTo>
                    <a:pt x="634" y="2703"/>
                    <a:pt x="567" y="2669"/>
                    <a:pt x="534" y="2636"/>
                  </a:cubicBezTo>
                  <a:close/>
                  <a:moveTo>
                    <a:pt x="1568" y="2770"/>
                  </a:moveTo>
                  <a:lnTo>
                    <a:pt x="1568" y="2770"/>
                  </a:lnTo>
                  <a:cubicBezTo>
                    <a:pt x="1535" y="2836"/>
                    <a:pt x="1501" y="2936"/>
                    <a:pt x="1468" y="3003"/>
                  </a:cubicBezTo>
                  <a:lnTo>
                    <a:pt x="1401" y="3003"/>
                  </a:lnTo>
                  <a:cubicBezTo>
                    <a:pt x="1401" y="3003"/>
                    <a:pt x="1401" y="2970"/>
                    <a:pt x="1401" y="2970"/>
                  </a:cubicBezTo>
                  <a:cubicBezTo>
                    <a:pt x="1435" y="2903"/>
                    <a:pt x="1435" y="2870"/>
                    <a:pt x="1435" y="2836"/>
                  </a:cubicBezTo>
                  <a:cubicBezTo>
                    <a:pt x="1468" y="2836"/>
                    <a:pt x="1501" y="2803"/>
                    <a:pt x="1568" y="2770"/>
                  </a:cubicBezTo>
                  <a:close/>
                  <a:moveTo>
                    <a:pt x="3795" y="1744"/>
                  </a:moveTo>
                  <a:cubicBezTo>
                    <a:pt x="3878" y="1744"/>
                    <a:pt x="3953" y="1752"/>
                    <a:pt x="4037" y="1769"/>
                  </a:cubicBezTo>
                  <a:lnTo>
                    <a:pt x="4203" y="1769"/>
                  </a:lnTo>
                  <a:cubicBezTo>
                    <a:pt x="3970" y="2102"/>
                    <a:pt x="3636" y="2403"/>
                    <a:pt x="3169" y="2636"/>
                  </a:cubicBezTo>
                  <a:cubicBezTo>
                    <a:pt x="2769" y="2903"/>
                    <a:pt x="2435" y="2970"/>
                    <a:pt x="1935" y="3003"/>
                  </a:cubicBezTo>
                  <a:cubicBezTo>
                    <a:pt x="1835" y="3003"/>
                    <a:pt x="1735" y="3036"/>
                    <a:pt x="1668" y="3036"/>
                  </a:cubicBezTo>
                  <a:cubicBezTo>
                    <a:pt x="1968" y="2269"/>
                    <a:pt x="2669" y="1869"/>
                    <a:pt x="3503" y="1769"/>
                  </a:cubicBezTo>
                  <a:cubicBezTo>
                    <a:pt x="3620" y="1752"/>
                    <a:pt x="3711" y="1744"/>
                    <a:pt x="3795" y="1744"/>
                  </a:cubicBezTo>
                  <a:close/>
                  <a:moveTo>
                    <a:pt x="4037" y="1"/>
                  </a:moveTo>
                  <a:cubicBezTo>
                    <a:pt x="4003" y="1"/>
                    <a:pt x="3937" y="1"/>
                    <a:pt x="3870" y="34"/>
                  </a:cubicBezTo>
                  <a:cubicBezTo>
                    <a:pt x="3803" y="34"/>
                    <a:pt x="3736" y="68"/>
                    <a:pt x="3670" y="68"/>
                  </a:cubicBezTo>
                  <a:cubicBezTo>
                    <a:pt x="3470" y="134"/>
                    <a:pt x="3336" y="234"/>
                    <a:pt x="3169" y="334"/>
                  </a:cubicBezTo>
                  <a:cubicBezTo>
                    <a:pt x="3069" y="368"/>
                    <a:pt x="3003" y="435"/>
                    <a:pt x="2836" y="501"/>
                  </a:cubicBezTo>
                  <a:cubicBezTo>
                    <a:pt x="2702" y="568"/>
                    <a:pt x="2569" y="635"/>
                    <a:pt x="2435" y="701"/>
                  </a:cubicBezTo>
                  <a:cubicBezTo>
                    <a:pt x="2069" y="868"/>
                    <a:pt x="1735" y="968"/>
                    <a:pt x="1401" y="1035"/>
                  </a:cubicBezTo>
                  <a:cubicBezTo>
                    <a:pt x="1135" y="1102"/>
                    <a:pt x="934" y="1168"/>
                    <a:pt x="701" y="1235"/>
                  </a:cubicBezTo>
                  <a:cubicBezTo>
                    <a:pt x="401" y="1335"/>
                    <a:pt x="0" y="1502"/>
                    <a:pt x="0" y="1902"/>
                  </a:cubicBezTo>
                  <a:cubicBezTo>
                    <a:pt x="0" y="2236"/>
                    <a:pt x="167" y="2603"/>
                    <a:pt x="401" y="2803"/>
                  </a:cubicBezTo>
                  <a:cubicBezTo>
                    <a:pt x="534" y="2903"/>
                    <a:pt x="701" y="3003"/>
                    <a:pt x="868" y="3070"/>
                  </a:cubicBezTo>
                  <a:cubicBezTo>
                    <a:pt x="1068" y="3136"/>
                    <a:pt x="1235" y="3203"/>
                    <a:pt x="1401" y="3237"/>
                  </a:cubicBezTo>
                  <a:cubicBezTo>
                    <a:pt x="1668" y="3270"/>
                    <a:pt x="1802" y="3270"/>
                    <a:pt x="2002" y="3270"/>
                  </a:cubicBezTo>
                  <a:cubicBezTo>
                    <a:pt x="2269" y="3237"/>
                    <a:pt x="2536" y="3203"/>
                    <a:pt x="2802" y="3136"/>
                  </a:cubicBezTo>
                  <a:cubicBezTo>
                    <a:pt x="3036" y="3036"/>
                    <a:pt x="3269" y="2903"/>
                    <a:pt x="3503" y="2770"/>
                  </a:cubicBezTo>
                  <a:cubicBezTo>
                    <a:pt x="3970" y="2503"/>
                    <a:pt x="4404" y="2136"/>
                    <a:pt x="4570" y="1602"/>
                  </a:cubicBezTo>
                  <a:cubicBezTo>
                    <a:pt x="4637" y="1402"/>
                    <a:pt x="4670" y="1235"/>
                    <a:pt x="4704" y="935"/>
                  </a:cubicBezTo>
                  <a:cubicBezTo>
                    <a:pt x="4704" y="835"/>
                    <a:pt x="4704" y="735"/>
                    <a:pt x="4704" y="601"/>
                  </a:cubicBezTo>
                  <a:cubicBezTo>
                    <a:pt x="4704" y="468"/>
                    <a:pt x="4670" y="301"/>
                    <a:pt x="4570" y="201"/>
                  </a:cubicBezTo>
                  <a:cubicBezTo>
                    <a:pt x="4437" y="68"/>
                    <a:pt x="4237" y="34"/>
                    <a:pt x="403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3"/>
            <p:cNvSpPr/>
            <p:nvPr/>
          </p:nvSpPr>
          <p:spPr>
            <a:xfrm>
              <a:off x="-749325" y="2180288"/>
              <a:ext cx="79025" cy="37675"/>
            </a:xfrm>
            <a:custGeom>
              <a:avLst/>
              <a:gdLst/>
              <a:ahLst/>
              <a:cxnLst/>
              <a:rect l="l" t="t" r="r" b="b"/>
              <a:pathLst>
                <a:path w="3161" h="1507" extrusionOk="0">
                  <a:moveTo>
                    <a:pt x="3062" y="1"/>
                  </a:moveTo>
                  <a:cubicBezTo>
                    <a:pt x="2960" y="1"/>
                    <a:pt x="2958" y="147"/>
                    <a:pt x="2927" y="238"/>
                  </a:cubicBezTo>
                  <a:cubicBezTo>
                    <a:pt x="2894" y="339"/>
                    <a:pt x="2861" y="372"/>
                    <a:pt x="2761" y="539"/>
                  </a:cubicBezTo>
                  <a:cubicBezTo>
                    <a:pt x="2594" y="806"/>
                    <a:pt x="2327" y="1039"/>
                    <a:pt x="2027" y="1139"/>
                  </a:cubicBezTo>
                  <a:cubicBezTo>
                    <a:pt x="1726" y="1239"/>
                    <a:pt x="1593" y="1273"/>
                    <a:pt x="1293" y="1273"/>
                  </a:cubicBezTo>
                  <a:cubicBezTo>
                    <a:pt x="1093" y="1273"/>
                    <a:pt x="1059" y="1239"/>
                    <a:pt x="859" y="1172"/>
                  </a:cubicBezTo>
                  <a:cubicBezTo>
                    <a:pt x="626" y="1106"/>
                    <a:pt x="559" y="1072"/>
                    <a:pt x="392" y="939"/>
                  </a:cubicBezTo>
                  <a:cubicBezTo>
                    <a:pt x="359" y="906"/>
                    <a:pt x="292" y="839"/>
                    <a:pt x="259" y="806"/>
                  </a:cubicBezTo>
                  <a:cubicBezTo>
                    <a:pt x="225" y="772"/>
                    <a:pt x="225" y="739"/>
                    <a:pt x="192" y="739"/>
                  </a:cubicBezTo>
                  <a:cubicBezTo>
                    <a:pt x="179" y="734"/>
                    <a:pt x="165" y="732"/>
                    <a:pt x="152" y="732"/>
                  </a:cubicBezTo>
                  <a:cubicBezTo>
                    <a:pt x="68" y="732"/>
                    <a:pt x="1" y="819"/>
                    <a:pt x="59" y="906"/>
                  </a:cubicBezTo>
                  <a:cubicBezTo>
                    <a:pt x="225" y="1139"/>
                    <a:pt x="492" y="1306"/>
                    <a:pt x="792" y="1406"/>
                  </a:cubicBezTo>
                  <a:cubicBezTo>
                    <a:pt x="993" y="1473"/>
                    <a:pt x="1193" y="1506"/>
                    <a:pt x="1426" y="1506"/>
                  </a:cubicBezTo>
                  <a:cubicBezTo>
                    <a:pt x="1560" y="1506"/>
                    <a:pt x="1726" y="1473"/>
                    <a:pt x="1860" y="1439"/>
                  </a:cubicBezTo>
                  <a:cubicBezTo>
                    <a:pt x="1960" y="1406"/>
                    <a:pt x="2060" y="1373"/>
                    <a:pt x="2160" y="1339"/>
                  </a:cubicBezTo>
                  <a:cubicBezTo>
                    <a:pt x="2560" y="1206"/>
                    <a:pt x="2861" y="872"/>
                    <a:pt x="3061" y="505"/>
                  </a:cubicBezTo>
                  <a:cubicBezTo>
                    <a:pt x="3094" y="372"/>
                    <a:pt x="3161" y="238"/>
                    <a:pt x="3161" y="105"/>
                  </a:cubicBezTo>
                  <a:cubicBezTo>
                    <a:pt x="3161" y="72"/>
                    <a:pt x="3127" y="5"/>
                    <a:pt x="3094" y="5"/>
                  </a:cubicBezTo>
                  <a:cubicBezTo>
                    <a:pt x="3082" y="2"/>
                    <a:pt x="3072" y="1"/>
                    <a:pt x="306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3"/>
            <p:cNvSpPr/>
            <p:nvPr/>
          </p:nvSpPr>
          <p:spPr>
            <a:xfrm>
              <a:off x="-671150" y="2182263"/>
              <a:ext cx="450" cy="675"/>
            </a:xfrm>
            <a:custGeom>
              <a:avLst/>
              <a:gdLst/>
              <a:ahLst/>
              <a:cxnLst/>
              <a:rect l="l" t="t" r="r" b="b"/>
              <a:pathLst>
                <a:path w="18" h="27" extrusionOk="0">
                  <a:moveTo>
                    <a:pt x="13" y="1"/>
                  </a:moveTo>
                  <a:cubicBezTo>
                    <a:pt x="9" y="1"/>
                    <a:pt x="0" y="9"/>
                    <a:pt x="0" y="26"/>
                  </a:cubicBezTo>
                  <a:cubicBezTo>
                    <a:pt x="17" y="9"/>
                    <a:pt x="17" y="1"/>
                    <a:pt x="13" y="1"/>
                  </a:cubicBezTo>
                  <a:close/>
                </a:path>
              </a:pathLst>
            </a:custGeom>
            <a:solidFill>
              <a:srgbClr val="42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3"/>
            <p:cNvSpPr/>
            <p:nvPr/>
          </p:nvSpPr>
          <p:spPr>
            <a:xfrm>
              <a:off x="-941350" y="1908813"/>
              <a:ext cx="448675" cy="434600"/>
            </a:xfrm>
            <a:custGeom>
              <a:avLst/>
              <a:gdLst/>
              <a:ahLst/>
              <a:cxnLst/>
              <a:rect l="l" t="t" r="r" b="b"/>
              <a:pathLst>
                <a:path w="17947" h="17384" extrusionOk="0">
                  <a:moveTo>
                    <a:pt x="3837" y="10030"/>
                  </a:moveTo>
                  <a:cubicBezTo>
                    <a:pt x="4404" y="10364"/>
                    <a:pt x="5038" y="10630"/>
                    <a:pt x="5638" y="10897"/>
                  </a:cubicBezTo>
                  <a:cubicBezTo>
                    <a:pt x="5838" y="11097"/>
                    <a:pt x="6038" y="11331"/>
                    <a:pt x="6239" y="11531"/>
                  </a:cubicBezTo>
                  <a:cubicBezTo>
                    <a:pt x="5872" y="11431"/>
                    <a:pt x="5505" y="11298"/>
                    <a:pt x="5138" y="11164"/>
                  </a:cubicBezTo>
                  <a:cubicBezTo>
                    <a:pt x="4904" y="11097"/>
                    <a:pt x="4671" y="11064"/>
                    <a:pt x="4437" y="10997"/>
                  </a:cubicBezTo>
                  <a:cubicBezTo>
                    <a:pt x="4237" y="10697"/>
                    <a:pt x="4037" y="10364"/>
                    <a:pt x="3837" y="10030"/>
                  </a:cubicBezTo>
                  <a:close/>
                  <a:moveTo>
                    <a:pt x="2119" y="1"/>
                  </a:moveTo>
                  <a:cubicBezTo>
                    <a:pt x="2102" y="1"/>
                    <a:pt x="2084" y="7"/>
                    <a:pt x="2069" y="23"/>
                  </a:cubicBezTo>
                  <a:cubicBezTo>
                    <a:pt x="1468" y="490"/>
                    <a:pt x="968" y="1057"/>
                    <a:pt x="635" y="1757"/>
                  </a:cubicBezTo>
                  <a:cubicBezTo>
                    <a:pt x="434" y="2258"/>
                    <a:pt x="268" y="2791"/>
                    <a:pt x="168" y="3325"/>
                  </a:cubicBezTo>
                  <a:cubicBezTo>
                    <a:pt x="34" y="3892"/>
                    <a:pt x="34" y="4493"/>
                    <a:pt x="34" y="5093"/>
                  </a:cubicBezTo>
                  <a:cubicBezTo>
                    <a:pt x="1" y="5493"/>
                    <a:pt x="34" y="5894"/>
                    <a:pt x="67" y="6261"/>
                  </a:cubicBezTo>
                  <a:cubicBezTo>
                    <a:pt x="134" y="6728"/>
                    <a:pt x="168" y="7228"/>
                    <a:pt x="268" y="7662"/>
                  </a:cubicBezTo>
                  <a:cubicBezTo>
                    <a:pt x="434" y="8362"/>
                    <a:pt x="668" y="9029"/>
                    <a:pt x="935" y="9663"/>
                  </a:cubicBezTo>
                  <a:cubicBezTo>
                    <a:pt x="1135" y="10130"/>
                    <a:pt x="1335" y="10597"/>
                    <a:pt x="1569" y="11097"/>
                  </a:cubicBezTo>
                  <a:cubicBezTo>
                    <a:pt x="1602" y="11231"/>
                    <a:pt x="1669" y="11331"/>
                    <a:pt x="1735" y="11464"/>
                  </a:cubicBezTo>
                  <a:cubicBezTo>
                    <a:pt x="1735" y="11498"/>
                    <a:pt x="1769" y="11531"/>
                    <a:pt x="1769" y="11531"/>
                  </a:cubicBezTo>
                  <a:cubicBezTo>
                    <a:pt x="1785" y="11548"/>
                    <a:pt x="1802" y="11556"/>
                    <a:pt x="1819" y="11556"/>
                  </a:cubicBezTo>
                  <a:cubicBezTo>
                    <a:pt x="1835" y="11556"/>
                    <a:pt x="1852" y="11548"/>
                    <a:pt x="1869" y="11531"/>
                  </a:cubicBezTo>
                  <a:lnTo>
                    <a:pt x="1869" y="11531"/>
                  </a:lnTo>
                  <a:cubicBezTo>
                    <a:pt x="1735" y="11798"/>
                    <a:pt x="1569" y="12065"/>
                    <a:pt x="1435" y="12332"/>
                  </a:cubicBezTo>
                  <a:cubicBezTo>
                    <a:pt x="1068" y="13066"/>
                    <a:pt x="735" y="13799"/>
                    <a:pt x="568" y="14600"/>
                  </a:cubicBezTo>
                  <a:cubicBezTo>
                    <a:pt x="501" y="14867"/>
                    <a:pt x="434" y="15134"/>
                    <a:pt x="368" y="15401"/>
                  </a:cubicBezTo>
                  <a:cubicBezTo>
                    <a:pt x="334" y="15634"/>
                    <a:pt x="301" y="15801"/>
                    <a:pt x="268" y="16068"/>
                  </a:cubicBezTo>
                  <a:cubicBezTo>
                    <a:pt x="268" y="16201"/>
                    <a:pt x="368" y="16335"/>
                    <a:pt x="468" y="16401"/>
                  </a:cubicBezTo>
                  <a:cubicBezTo>
                    <a:pt x="601" y="16468"/>
                    <a:pt x="701" y="16535"/>
                    <a:pt x="835" y="16635"/>
                  </a:cubicBezTo>
                  <a:cubicBezTo>
                    <a:pt x="968" y="16735"/>
                    <a:pt x="968" y="16735"/>
                    <a:pt x="1068" y="16802"/>
                  </a:cubicBezTo>
                  <a:cubicBezTo>
                    <a:pt x="1168" y="16868"/>
                    <a:pt x="1302" y="16935"/>
                    <a:pt x="1435" y="16968"/>
                  </a:cubicBezTo>
                  <a:cubicBezTo>
                    <a:pt x="1635" y="17002"/>
                    <a:pt x="1869" y="17068"/>
                    <a:pt x="2036" y="17135"/>
                  </a:cubicBezTo>
                  <a:cubicBezTo>
                    <a:pt x="2202" y="17202"/>
                    <a:pt x="2336" y="17235"/>
                    <a:pt x="2503" y="17269"/>
                  </a:cubicBezTo>
                  <a:cubicBezTo>
                    <a:pt x="2803" y="17335"/>
                    <a:pt x="3136" y="17369"/>
                    <a:pt x="3470" y="17369"/>
                  </a:cubicBezTo>
                  <a:cubicBezTo>
                    <a:pt x="3581" y="17369"/>
                    <a:pt x="3677" y="17383"/>
                    <a:pt x="3779" y="17383"/>
                  </a:cubicBezTo>
                  <a:cubicBezTo>
                    <a:pt x="3829" y="17383"/>
                    <a:pt x="3881" y="17380"/>
                    <a:pt x="3937" y="17369"/>
                  </a:cubicBezTo>
                  <a:cubicBezTo>
                    <a:pt x="4070" y="17302"/>
                    <a:pt x="4004" y="17135"/>
                    <a:pt x="3870" y="17135"/>
                  </a:cubicBezTo>
                  <a:cubicBezTo>
                    <a:pt x="3770" y="17102"/>
                    <a:pt x="3103" y="17102"/>
                    <a:pt x="3003" y="17102"/>
                  </a:cubicBezTo>
                  <a:cubicBezTo>
                    <a:pt x="2569" y="17035"/>
                    <a:pt x="2169" y="16902"/>
                    <a:pt x="1769" y="16768"/>
                  </a:cubicBezTo>
                  <a:cubicBezTo>
                    <a:pt x="1569" y="16735"/>
                    <a:pt x="1368" y="16701"/>
                    <a:pt x="1268" y="16635"/>
                  </a:cubicBezTo>
                  <a:cubicBezTo>
                    <a:pt x="1135" y="16568"/>
                    <a:pt x="1001" y="16468"/>
                    <a:pt x="868" y="16368"/>
                  </a:cubicBezTo>
                  <a:cubicBezTo>
                    <a:pt x="701" y="16268"/>
                    <a:pt x="534" y="16234"/>
                    <a:pt x="468" y="16134"/>
                  </a:cubicBezTo>
                  <a:cubicBezTo>
                    <a:pt x="468" y="16134"/>
                    <a:pt x="468" y="16134"/>
                    <a:pt x="468" y="16101"/>
                  </a:cubicBezTo>
                  <a:cubicBezTo>
                    <a:pt x="468" y="16101"/>
                    <a:pt x="468" y="16034"/>
                    <a:pt x="468" y="16034"/>
                  </a:cubicBezTo>
                  <a:cubicBezTo>
                    <a:pt x="501" y="15868"/>
                    <a:pt x="534" y="15601"/>
                    <a:pt x="568" y="15401"/>
                  </a:cubicBezTo>
                  <a:cubicBezTo>
                    <a:pt x="635" y="15200"/>
                    <a:pt x="701" y="15000"/>
                    <a:pt x="735" y="14767"/>
                  </a:cubicBezTo>
                  <a:cubicBezTo>
                    <a:pt x="935" y="13966"/>
                    <a:pt x="1202" y="13299"/>
                    <a:pt x="1535" y="12599"/>
                  </a:cubicBezTo>
                  <a:cubicBezTo>
                    <a:pt x="1702" y="12265"/>
                    <a:pt x="1902" y="11965"/>
                    <a:pt x="2069" y="11631"/>
                  </a:cubicBezTo>
                  <a:cubicBezTo>
                    <a:pt x="2302" y="11264"/>
                    <a:pt x="2469" y="10964"/>
                    <a:pt x="2703" y="10964"/>
                  </a:cubicBezTo>
                  <a:lnTo>
                    <a:pt x="2803" y="10964"/>
                  </a:lnTo>
                  <a:cubicBezTo>
                    <a:pt x="3103" y="11464"/>
                    <a:pt x="3403" y="11998"/>
                    <a:pt x="3737" y="12465"/>
                  </a:cubicBezTo>
                  <a:cubicBezTo>
                    <a:pt x="3770" y="12532"/>
                    <a:pt x="3803" y="12565"/>
                    <a:pt x="3837" y="12632"/>
                  </a:cubicBezTo>
                  <a:cubicBezTo>
                    <a:pt x="3846" y="12641"/>
                    <a:pt x="3857" y="12645"/>
                    <a:pt x="3870" y="12645"/>
                  </a:cubicBezTo>
                  <a:cubicBezTo>
                    <a:pt x="3904" y="12645"/>
                    <a:pt x="3946" y="12614"/>
                    <a:pt x="3970" y="12565"/>
                  </a:cubicBezTo>
                  <a:cubicBezTo>
                    <a:pt x="3970" y="12565"/>
                    <a:pt x="3970" y="12532"/>
                    <a:pt x="3937" y="12498"/>
                  </a:cubicBezTo>
                  <a:cubicBezTo>
                    <a:pt x="3904" y="12465"/>
                    <a:pt x="3904" y="12398"/>
                    <a:pt x="3870" y="12332"/>
                  </a:cubicBezTo>
                  <a:cubicBezTo>
                    <a:pt x="3570" y="11898"/>
                    <a:pt x="3303" y="11431"/>
                    <a:pt x="3036" y="10997"/>
                  </a:cubicBezTo>
                  <a:cubicBezTo>
                    <a:pt x="3170" y="10997"/>
                    <a:pt x="3336" y="11064"/>
                    <a:pt x="3537" y="11097"/>
                  </a:cubicBezTo>
                  <a:cubicBezTo>
                    <a:pt x="3803" y="11131"/>
                    <a:pt x="4070" y="11164"/>
                    <a:pt x="4337" y="11231"/>
                  </a:cubicBezTo>
                  <a:cubicBezTo>
                    <a:pt x="4504" y="11498"/>
                    <a:pt x="4671" y="11798"/>
                    <a:pt x="4838" y="12065"/>
                  </a:cubicBezTo>
                  <a:cubicBezTo>
                    <a:pt x="4858" y="12105"/>
                    <a:pt x="4887" y="12121"/>
                    <a:pt x="4915" y="12121"/>
                  </a:cubicBezTo>
                  <a:cubicBezTo>
                    <a:pt x="4980" y="12121"/>
                    <a:pt x="5041" y="12035"/>
                    <a:pt x="4971" y="11965"/>
                  </a:cubicBezTo>
                  <a:cubicBezTo>
                    <a:pt x="4838" y="11731"/>
                    <a:pt x="4704" y="11498"/>
                    <a:pt x="4571" y="11264"/>
                  </a:cubicBezTo>
                  <a:lnTo>
                    <a:pt x="4571" y="11264"/>
                  </a:lnTo>
                  <a:cubicBezTo>
                    <a:pt x="4671" y="11298"/>
                    <a:pt x="4737" y="11331"/>
                    <a:pt x="4838" y="11331"/>
                  </a:cubicBezTo>
                  <a:cubicBezTo>
                    <a:pt x="5104" y="11431"/>
                    <a:pt x="5405" y="11531"/>
                    <a:pt x="5671" y="11598"/>
                  </a:cubicBezTo>
                  <a:cubicBezTo>
                    <a:pt x="5972" y="11698"/>
                    <a:pt x="6272" y="11798"/>
                    <a:pt x="6572" y="11865"/>
                  </a:cubicBezTo>
                  <a:cubicBezTo>
                    <a:pt x="6706" y="11998"/>
                    <a:pt x="6839" y="12098"/>
                    <a:pt x="6939" y="12198"/>
                  </a:cubicBezTo>
                  <a:cubicBezTo>
                    <a:pt x="7106" y="12298"/>
                    <a:pt x="7273" y="12432"/>
                    <a:pt x="7339" y="12498"/>
                  </a:cubicBezTo>
                  <a:cubicBezTo>
                    <a:pt x="7373" y="12498"/>
                    <a:pt x="7373" y="12532"/>
                    <a:pt x="7373" y="12532"/>
                  </a:cubicBezTo>
                  <a:lnTo>
                    <a:pt x="7406" y="12532"/>
                  </a:lnTo>
                  <a:cubicBezTo>
                    <a:pt x="7423" y="12548"/>
                    <a:pt x="7439" y="12557"/>
                    <a:pt x="7452" y="12557"/>
                  </a:cubicBezTo>
                  <a:cubicBezTo>
                    <a:pt x="7464" y="12557"/>
                    <a:pt x="7473" y="12548"/>
                    <a:pt x="7473" y="12532"/>
                  </a:cubicBezTo>
                  <a:cubicBezTo>
                    <a:pt x="7539" y="12532"/>
                    <a:pt x="7539" y="12465"/>
                    <a:pt x="7539" y="12432"/>
                  </a:cubicBezTo>
                  <a:cubicBezTo>
                    <a:pt x="7539" y="12365"/>
                    <a:pt x="7473" y="12332"/>
                    <a:pt x="7439" y="12298"/>
                  </a:cubicBezTo>
                  <a:cubicBezTo>
                    <a:pt x="7273" y="12198"/>
                    <a:pt x="7139" y="12065"/>
                    <a:pt x="6972" y="11931"/>
                  </a:cubicBezTo>
                  <a:cubicBezTo>
                    <a:pt x="7039" y="11865"/>
                    <a:pt x="7039" y="11731"/>
                    <a:pt x="6939" y="11731"/>
                  </a:cubicBezTo>
                  <a:lnTo>
                    <a:pt x="6672" y="11631"/>
                  </a:lnTo>
                  <a:cubicBezTo>
                    <a:pt x="6439" y="11431"/>
                    <a:pt x="6239" y="11231"/>
                    <a:pt x="6038" y="10997"/>
                  </a:cubicBezTo>
                  <a:lnTo>
                    <a:pt x="6038" y="10997"/>
                  </a:lnTo>
                  <a:cubicBezTo>
                    <a:pt x="6305" y="11097"/>
                    <a:pt x="6605" y="11131"/>
                    <a:pt x="6872" y="11164"/>
                  </a:cubicBezTo>
                  <a:cubicBezTo>
                    <a:pt x="7097" y="11194"/>
                    <a:pt x="7322" y="11211"/>
                    <a:pt x="7547" y="11211"/>
                  </a:cubicBezTo>
                  <a:cubicBezTo>
                    <a:pt x="7823" y="11211"/>
                    <a:pt x="8098" y="11186"/>
                    <a:pt x="8373" y="11131"/>
                  </a:cubicBezTo>
                  <a:cubicBezTo>
                    <a:pt x="9407" y="10897"/>
                    <a:pt x="10442" y="10464"/>
                    <a:pt x="11209" y="9763"/>
                  </a:cubicBezTo>
                  <a:cubicBezTo>
                    <a:pt x="12176" y="8996"/>
                    <a:pt x="12943" y="8029"/>
                    <a:pt x="13310" y="6894"/>
                  </a:cubicBezTo>
                  <a:cubicBezTo>
                    <a:pt x="13544" y="6161"/>
                    <a:pt x="13644" y="5360"/>
                    <a:pt x="13477" y="4593"/>
                  </a:cubicBezTo>
                  <a:cubicBezTo>
                    <a:pt x="13444" y="4393"/>
                    <a:pt x="13377" y="4226"/>
                    <a:pt x="13344" y="4059"/>
                  </a:cubicBezTo>
                  <a:lnTo>
                    <a:pt x="13344" y="4059"/>
                  </a:lnTo>
                  <a:cubicBezTo>
                    <a:pt x="13811" y="4226"/>
                    <a:pt x="14278" y="4393"/>
                    <a:pt x="14778" y="4559"/>
                  </a:cubicBezTo>
                  <a:cubicBezTo>
                    <a:pt x="15045" y="4693"/>
                    <a:pt x="15612" y="4960"/>
                    <a:pt x="15945" y="5160"/>
                  </a:cubicBezTo>
                  <a:cubicBezTo>
                    <a:pt x="16513" y="5493"/>
                    <a:pt x="17080" y="5860"/>
                    <a:pt x="17380" y="6261"/>
                  </a:cubicBezTo>
                  <a:cubicBezTo>
                    <a:pt x="17480" y="6394"/>
                    <a:pt x="17513" y="6394"/>
                    <a:pt x="17547" y="6594"/>
                  </a:cubicBezTo>
                  <a:cubicBezTo>
                    <a:pt x="17547" y="6828"/>
                    <a:pt x="17513" y="7095"/>
                    <a:pt x="17447" y="7428"/>
                  </a:cubicBezTo>
                  <a:cubicBezTo>
                    <a:pt x="17346" y="8229"/>
                    <a:pt x="17046" y="8996"/>
                    <a:pt x="16813" y="9530"/>
                  </a:cubicBezTo>
                  <a:cubicBezTo>
                    <a:pt x="16646" y="9863"/>
                    <a:pt x="16446" y="10264"/>
                    <a:pt x="16312" y="10597"/>
                  </a:cubicBezTo>
                  <a:cubicBezTo>
                    <a:pt x="16212" y="10931"/>
                    <a:pt x="16012" y="11264"/>
                    <a:pt x="15812" y="11665"/>
                  </a:cubicBezTo>
                  <a:cubicBezTo>
                    <a:pt x="15545" y="12265"/>
                    <a:pt x="15212" y="12699"/>
                    <a:pt x="14878" y="13099"/>
                  </a:cubicBezTo>
                  <a:cubicBezTo>
                    <a:pt x="14818" y="13188"/>
                    <a:pt x="14892" y="13304"/>
                    <a:pt x="15003" y="13304"/>
                  </a:cubicBezTo>
                  <a:cubicBezTo>
                    <a:pt x="15017" y="13304"/>
                    <a:pt x="15031" y="13303"/>
                    <a:pt x="15045" y="13299"/>
                  </a:cubicBezTo>
                  <a:cubicBezTo>
                    <a:pt x="15178" y="13232"/>
                    <a:pt x="15245" y="13066"/>
                    <a:pt x="15345" y="12932"/>
                  </a:cubicBezTo>
                  <a:cubicBezTo>
                    <a:pt x="15445" y="12832"/>
                    <a:pt x="15612" y="12632"/>
                    <a:pt x="15712" y="12432"/>
                  </a:cubicBezTo>
                  <a:cubicBezTo>
                    <a:pt x="15879" y="12232"/>
                    <a:pt x="15979" y="11965"/>
                    <a:pt x="16079" y="11731"/>
                  </a:cubicBezTo>
                  <a:cubicBezTo>
                    <a:pt x="16246" y="11498"/>
                    <a:pt x="16379" y="11231"/>
                    <a:pt x="16479" y="10964"/>
                  </a:cubicBezTo>
                  <a:cubicBezTo>
                    <a:pt x="16879" y="9997"/>
                    <a:pt x="17547" y="8863"/>
                    <a:pt x="17747" y="7695"/>
                  </a:cubicBezTo>
                  <a:cubicBezTo>
                    <a:pt x="17813" y="7328"/>
                    <a:pt x="17947" y="6861"/>
                    <a:pt x="17780" y="6394"/>
                  </a:cubicBezTo>
                  <a:cubicBezTo>
                    <a:pt x="17747" y="6294"/>
                    <a:pt x="17713" y="6227"/>
                    <a:pt x="17647" y="6161"/>
                  </a:cubicBezTo>
                  <a:cubicBezTo>
                    <a:pt x="17613" y="6127"/>
                    <a:pt x="17613" y="6127"/>
                    <a:pt x="17647" y="6127"/>
                  </a:cubicBezTo>
                  <a:lnTo>
                    <a:pt x="17613" y="6127"/>
                  </a:lnTo>
                  <a:cubicBezTo>
                    <a:pt x="17447" y="5894"/>
                    <a:pt x="17213" y="5660"/>
                    <a:pt x="16980" y="5493"/>
                  </a:cubicBezTo>
                  <a:cubicBezTo>
                    <a:pt x="16546" y="5160"/>
                    <a:pt x="16079" y="4926"/>
                    <a:pt x="15612" y="4693"/>
                  </a:cubicBezTo>
                  <a:cubicBezTo>
                    <a:pt x="15345" y="4559"/>
                    <a:pt x="15112" y="4459"/>
                    <a:pt x="14845" y="4326"/>
                  </a:cubicBezTo>
                  <a:cubicBezTo>
                    <a:pt x="14478" y="4226"/>
                    <a:pt x="14144" y="4092"/>
                    <a:pt x="13811" y="3959"/>
                  </a:cubicBezTo>
                  <a:cubicBezTo>
                    <a:pt x="13644" y="3926"/>
                    <a:pt x="13477" y="3859"/>
                    <a:pt x="13310" y="3792"/>
                  </a:cubicBezTo>
                  <a:lnTo>
                    <a:pt x="13277" y="3792"/>
                  </a:lnTo>
                  <a:cubicBezTo>
                    <a:pt x="13143" y="3492"/>
                    <a:pt x="13010" y="3192"/>
                    <a:pt x="12843" y="2892"/>
                  </a:cubicBezTo>
                  <a:cubicBezTo>
                    <a:pt x="12710" y="2625"/>
                    <a:pt x="12576" y="2391"/>
                    <a:pt x="12410" y="2158"/>
                  </a:cubicBezTo>
                  <a:cubicBezTo>
                    <a:pt x="12391" y="2145"/>
                    <a:pt x="12371" y="2140"/>
                    <a:pt x="12351" y="2140"/>
                  </a:cubicBezTo>
                  <a:cubicBezTo>
                    <a:pt x="12267" y="2140"/>
                    <a:pt x="12189" y="2243"/>
                    <a:pt x="12243" y="2324"/>
                  </a:cubicBezTo>
                  <a:cubicBezTo>
                    <a:pt x="12310" y="2491"/>
                    <a:pt x="12576" y="2858"/>
                    <a:pt x="12676" y="3125"/>
                  </a:cubicBezTo>
                  <a:cubicBezTo>
                    <a:pt x="12910" y="3559"/>
                    <a:pt x="13244" y="4293"/>
                    <a:pt x="13310" y="4826"/>
                  </a:cubicBezTo>
                  <a:cubicBezTo>
                    <a:pt x="13344" y="5227"/>
                    <a:pt x="13344" y="5660"/>
                    <a:pt x="13310" y="6094"/>
                  </a:cubicBezTo>
                  <a:cubicBezTo>
                    <a:pt x="13277" y="6327"/>
                    <a:pt x="13043" y="7128"/>
                    <a:pt x="12943" y="7361"/>
                  </a:cubicBezTo>
                  <a:cubicBezTo>
                    <a:pt x="12676" y="7929"/>
                    <a:pt x="12310" y="8429"/>
                    <a:pt x="11909" y="8829"/>
                  </a:cubicBezTo>
                  <a:cubicBezTo>
                    <a:pt x="11542" y="9229"/>
                    <a:pt x="11009" y="9696"/>
                    <a:pt x="10642" y="9963"/>
                  </a:cubicBezTo>
                  <a:cubicBezTo>
                    <a:pt x="10008" y="10397"/>
                    <a:pt x="9374" y="10664"/>
                    <a:pt x="8640" y="10864"/>
                  </a:cubicBezTo>
                  <a:cubicBezTo>
                    <a:pt x="8284" y="10966"/>
                    <a:pt x="7966" y="11009"/>
                    <a:pt x="7598" y="11009"/>
                  </a:cubicBezTo>
                  <a:cubicBezTo>
                    <a:pt x="7484" y="11009"/>
                    <a:pt x="7365" y="11005"/>
                    <a:pt x="7239" y="10997"/>
                  </a:cubicBezTo>
                  <a:cubicBezTo>
                    <a:pt x="6739" y="10964"/>
                    <a:pt x="6339" y="10897"/>
                    <a:pt x="5838" y="10764"/>
                  </a:cubicBezTo>
                  <a:cubicBezTo>
                    <a:pt x="5438" y="10297"/>
                    <a:pt x="5104" y="9830"/>
                    <a:pt x="4737" y="9296"/>
                  </a:cubicBezTo>
                  <a:cubicBezTo>
                    <a:pt x="4337" y="8662"/>
                    <a:pt x="4004" y="7995"/>
                    <a:pt x="3670" y="7295"/>
                  </a:cubicBezTo>
                  <a:cubicBezTo>
                    <a:pt x="3403" y="6628"/>
                    <a:pt x="3070" y="5860"/>
                    <a:pt x="2836" y="5026"/>
                  </a:cubicBezTo>
                  <a:cubicBezTo>
                    <a:pt x="2769" y="4826"/>
                    <a:pt x="2703" y="4593"/>
                    <a:pt x="2603" y="4393"/>
                  </a:cubicBezTo>
                  <a:cubicBezTo>
                    <a:pt x="2590" y="4367"/>
                    <a:pt x="2567" y="4356"/>
                    <a:pt x="2546" y="4356"/>
                  </a:cubicBezTo>
                  <a:cubicBezTo>
                    <a:pt x="2512" y="4356"/>
                    <a:pt x="2482" y="4385"/>
                    <a:pt x="2503" y="4426"/>
                  </a:cubicBezTo>
                  <a:cubicBezTo>
                    <a:pt x="2736" y="5260"/>
                    <a:pt x="2970" y="6061"/>
                    <a:pt x="3303" y="6828"/>
                  </a:cubicBezTo>
                  <a:cubicBezTo>
                    <a:pt x="3537" y="7528"/>
                    <a:pt x="3870" y="8162"/>
                    <a:pt x="4204" y="8796"/>
                  </a:cubicBezTo>
                  <a:cubicBezTo>
                    <a:pt x="4537" y="9430"/>
                    <a:pt x="4971" y="10030"/>
                    <a:pt x="5438" y="10630"/>
                  </a:cubicBezTo>
                  <a:cubicBezTo>
                    <a:pt x="4904" y="10430"/>
                    <a:pt x="4404" y="10197"/>
                    <a:pt x="3904" y="9930"/>
                  </a:cubicBezTo>
                  <a:cubicBezTo>
                    <a:pt x="3837" y="9897"/>
                    <a:pt x="3770" y="9830"/>
                    <a:pt x="3703" y="9797"/>
                  </a:cubicBezTo>
                  <a:cubicBezTo>
                    <a:pt x="3437" y="9330"/>
                    <a:pt x="3136" y="8829"/>
                    <a:pt x="2869" y="8362"/>
                  </a:cubicBezTo>
                  <a:cubicBezTo>
                    <a:pt x="2736" y="8129"/>
                    <a:pt x="2636" y="7895"/>
                    <a:pt x="2503" y="7662"/>
                  </a:cubicBezTo>
                  <a:cubicBezTo>
                    <a:pt x="2402" y="7462"/>
                    <a:pt x="2302" y="7261"/>
                    <a:pt x="2202" y="7061"/>
                  </a:cubicBezTo>
                  <a:cubicBezTo>
                    <a:pt x="2169" y="6961"/>
                    <a:pt x="2136" y="6894"/>
                    <a:pt x="2069" y="6794"/>
                  </a:cubicBezTo>
                  <a:cubicBezTo>
                    <a:pt x="2069" y="6794"/>
                    <a:pt x="2069" y="6761"/>
                    <a:pt x="2036" y="6761"/>
                  </a:cubicBezTo>
                  <a:cubicBezTo>
                    <a:pt x="2002" y="6761"/>
                    <a:pt x="1969" y="6828"/>
                    <a:pt x="1969" y="6861"/>
                  </a:cubicBezTo>
                  <a:cubicBezTo>
                    <a:pt x="2202" y="7295"/>
                    <a:pt x="2402" y="7728"/>
                    <a:pt x="2603" y="8195"/>
                  </a:cubicBezTo>
                  <a:cubicBezTo>
                    <a:pt x="2769" y="8529"/>
                    <a:pt x="2970" y="8829"/>
                    <a:pt x="3136" y="9163"/>
                  </a:cubicBezTo>
                  <a:cubicBezTo>
                    <a:pt x="3236" y="9363"/>
                    <a:pt x="3370" y="9563"/>
                    <a:pt x="3470" y="9763"/>
                  </a:cubicBezTo>
                  <a:cubicBezTo>
                    <a:pt x="3470" y="9763"/>
                    <a:pt x="3470" y="9797"/>
                    <a:pt x="3503" y="9797"/>
                  </a:cubicBezTo>
                  <a:cubicBezTo>
                    <a:pt x="3637" y="9997"/>
                    <a:pt x="3737" y="10197"/>
                    <a:pt x="3870" y="10397"/>
                  </a:cubicBezTo>
                  <a:lnTo>
                    <a:pt x="4170" y="10964"/>
                  </a:lnTo>
                  <a:cubicBezTo>
                    <a:pt x="4070" y="10931"/>
                    <a:pt x="3937" y="10897"/>
                    <a:pt x="3837" y="10897"/>
                  </a:cubicBezTo>
                  <a:cubicBezTo>
                    <a:pt x="3570" y="10897"/>
                    <a:pt x="3236" y="10764"/>
                    <a:pt x="2903" y="10731"/>
                  </a:cubicBezTo>
                  <a:cubicBezTo>
                    <a:pt x="2769" y="10530"/>
                    <a:pt x="2669" y="10364"/>
                    <a:pt x="2569" y="10163"/>
                  </a:cubicBezTo>
                  <a:cubicBezTo>
                    <a:pt x="2202" y="9430"/>
                    <a:pt x="1935" y="8796"/>
                    <a:pt x="1635" y="8062"/>
                  </a:cubicBezTo>
                  <a:cubicBezTo>
                    <a:pt x="1402" y="7428"/>
                    <a:pt x="1168" y="6761"/>
                    <a:pt x="1035" y="6094"/>
                  </a:cubicBezTo>
                  <a:cubicBezTo>
                    <a:pt x="1001" y="5927"/>
                    <a:pt x="1001" y="5794"/>
                    <a:pt x="968" y="5627"/>
                  </a:cubicBezTo>
                  <a:cubicBezTo>
                    <a:pt x="954" y="5613"/>
                    <a:pt x="935" y="5605"/>
                    <a:pt x="917" y="5605"/>
                  </a:cubicBezTo>
                  <a:cubicBezTo>
                    <a:pt x="891" y="5605"/>
                    <a:pt x="868" y="5621"/>
                    <a:pt x="868" y="5660"/>
                  </a:cubicBezTo>
                  <a:cubicBezTo>
                    <a:pt x="968" y="6728"/>
                    <a:pt x="1368" y="7762"/>
                    <a:pt x="1735" y="8729"/>
                  </a:cubicBezTo>
                  <a:cubicBezTo>
                    <a:pt x="1969" y="9296"/>
                    <a:pt x="2169" y="9830"/>
                    <a:pt x="2436" y="10364"/>
                  </a:cubicBezTo>
                  <a:cubicBezTo>
                    <a:pt x="2536" y="10464"/>
                    <a:pt x="2603" y="10597"/>
                    <a:pt x="2669" y="10731"/>
                  </a:cubicBezTo>
                  <a:cubicBezTo>
                    <a:pt x="2669" y="10731"/>
                    <a:pt x="2636" y="10731"/>
                    <a:pt x="2603" y="10764"/>
                  </a:cubicBezTo>
                  <a:cubicBezTo>
                    <a:pt x="2236" y="10831"/>
                    <a:pt x="2069" y="11198"/>
                    <a:pt x="1902" y="11498"/>
                  </a:cubicBezTo>
                  <a:cubicBezTo>
                    <a:pt x="1902" y="11464"/>
                    <a:pt x="1869" y="11398"/>
                    <a:pt x="1835" y="11364"/>
                  </a:cubicBezTo>
                  <a:cubicBezTo>
                    <a:pt x="1802" y="11298"/>
                    <a:pt x="1735" y="11097"/>
                    <a:pt x="1735" y="11097"/>
                  </a:cubicBezTo>
                  <a:cubicBezTo>
                    <a:pt x="1502" y="10530"/>
                    <a:pt x="1302" y="10063"/>
                    <a:pt x="1102" y="9596"/>
                  </a:cubicBezTo>
                  <a:cubicBezTo>
                    <a:pt x="968" y="9263"/>
                    <a:pt x="835" y="8896"/>
                    <a:pt x="735" y="8529"/>
                  </a:cubicBezTo>
                  <a:cubicBezTo>
                    <a:pt x="635" y="8229"/>
                    <a:pt x="534" y="7929"/>
                    <a:pt x="468" y="7595"/>
                  </a:cubicBezTo>
                  <a:cubicBezTo>
                    <a:pt x="368" y="7095"/>
                    <a:pt x="301" y="6494"/>
                    <a:pt x="268" y="5894"/>
                  </a:cubicBezTo>
                  <a:cubicBezTo>
                    <a:pt x="201" y="5093"/>
                    <a:pt x="234" y="4192"/>
                    <a:pt x="334" y="3492"/>
                  </a:cubicBezTo>
                  <a:cubicBezTo>
                    <a:pt x="401" y="3192"/>
                    <a:pt x="468" y="2925"/>
                    <a:pt x="534" y="2625"/>
                  </a:cubicBezTo>
                  <a:cubicBezTo>
                    <a:pt x="635" y="2324"/>
                    <a:pt x="701" y="2024"/>
                    <a:pt x="835" y="1724"/>
                  </a:cubicBezTo>
                  <a:cubicBezTo>
                    <a:pt x="1068" y="1290"/>
                    <a:pt x="1335" y="957"/>
                    <a:pt x="1669" y="623"/>
                  </a:cubicBezTo>
                  <a:cubicBezTo>
                    <a:pt x="1835" y="423"/>
                    <a:pt x="2036" y="290"/>
                    <a:pt x="2202" y="123"/>
                  </a:cubicBezTo>
                  <a:cubicBezTo>
                    <a:pt x="2228" y="72"/>
                    <a:pt x="2175" y="1"/>
                    <a:pt x="211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3"/>
            <p:cNvSpPr/>
            <p:nvPr/>
          </p:nvSpPr>
          <p:spPr>
            <a:xfrm>
              <a:off x="-891300" y="2351513"/>
              <a:ext cx="381950" cy="531950"/>
            </a:xfrm>
            <a:custGeom>
              <a:avLst/>
              <a:gdLst/>
              <a:ahLst/>
              <a:cxnLst/>
              <a:rect l="l" t="t" r="r" b="b"/>
              <a:pathLst>
                <a:path w="15278" h="21278" extrusionOk="0">
                  <a:moveTo>
                    <a:pt x="2272" y="0"/>
                  </a:moveTo>
                  <a:cubicBezTo>
                    <a:pt x="2225" y="0"/>
                    <a:pt x="2168" y="36"/>
                    <a:pt x="2168" y="94"/>
                  </a:cubicBezTo>
                  <a:cubicBezTo>
                    <a:pt x="2135" y="661"/>
                    <a:pt x="2102" y="1462"/>
                    <a:pt x="2035" y="1962"/>
                  </a:cubicBezTo>
                  <a:cubicBezTo>
                    <a:pt x="1902" y="2763"/>
                    <a:pt x="1735" y="3563"/>
                    <a:pt x="1635" y="4397"/>
                  </a:cubicBezTo>
                  <a:cubicBezTo>
                    <a:pt x="1368" y="6032"/>
                    <a:pt x="1234" y="7399"/>
                    <a:pt x="1034" y="8800"/>
                  </a:cubicBezTo>
                  <a:cubicBezTo>
                    <a:pt x="968" y="9334"/>
                    <a:pt x="867" y="9968"/>
                    <a:pt x="767" y="10602"/>
                  </a:cubicBezTo>
                  <a:cubicBezTo>
                    <a:pt x="701" y="11002"/>
                    <a:pt x="601" y="11402"/>
                    <a:pt x="534" y="11803"/>
                  </a:cubicBezTo>
                  <a:cubicBezTo>
                    <a:pt x="367" y="12503"/>
                    <a:pt x="234" y="13237"/>
                    <a:pt x="67" y="13937"/>
                  </a:cubicBezTo>
                  <a:cubicBezTo>
                    <a:pt x="0" y="14204"/>
                    <a:pt x="0" y="14505"/>
                    <a:pt x="0" y="14771"/>
                  </a:cubicBezTo>
                  <a:cubicBezTo>
                    <a:pt x="143" y="15115"/>
                    <a:pt x="556" y="15139"/>
                    <a:pt x="902" y="15139"/>
                  </a:cubicBezTo>
                  <a:cubicBezTo>
                    <a:pt x="959" y="15139"/>
                    <a:pt x="1015" y="15138"/>
                    <a:pt x="1068" y="15138"/>
                  </a:cubicBezTo>
                  <a:cubicBezTo>
                    <a:pt x="1354" y="15138"/>
                    <a:pt x="1672" y="15117"/>
                    <a:pt x="1955" y="15117"/>
                  </a:cubicBezTo>
                  <a:cubicBezTo>
                    <a:pt x="2167" y="15117"/>
                    <a:pt x="2359" y="15129"/>
                    <a:pt x="2502" y="15172"/>
                  </a:cubicBezTo>
                  <a:cubicBezTo>
                    <a:pt x="3136" y="15305"/>
                    <a:pt x="3469" y="15539"/>
                    <a:pt x="4103" y="15805"/>
                  </a:cubicBezTo>
                  <a:cubicBezTo>
                    <a:pt x="4570" y="16006"/>
                    <a:pt x="5104" y="16172"/>
                    <a:pt x="5638" y="16239"/>
                  </a:cubicBezTo>
                  <a:cubicBezTo>
                    <a:pt x="5771" y="16239"/>
                    <a:pt x="5938" y="16272"/>
                    <a:pt x="6071" y="16272"/>
                  </a:cubicBezTo>
                  <a:cubicBezTo>
                    <a:pt x="6205" y="17907"/>
                    <a:pt x="6105" y="19541"/>
                    <a:pt x="6205" y="21176"/>
                  </a:cubicBezTo>
                  <a:cubicBezTo>
                    <a:pt x="6205" y="21241"/>
                    <a:pt x="6260" y="21277"/>
                    <a:pt x="6318" y="21277"/>
                  </a:cubicBezTo>
                  <a:cubicBezTo>
                    <a:pt x="6349" y="21277"/>
                    <a:pt x="6381" y="21266"/>
                    <a:pt x="6405" y="21243"/>
                  </a:cubicBezTo>
                  <a:cubicBezTo>
                    <a:pt x="6471" y="21209"/>
                    <a:pt x="6438" y="21143"/>
                    <a:pt x="6438" y="21076"/>
                  </a:cubicBezTo>
                  <a:cubicBezTo>
                    <a:pt x="6371" y="19775"/>
                    <a:pt x="6471" y="18507"/>
                    <a:pt x="6405" y="17206"/>
                  </a:cubicBezTo>
                  <a:cubicBezTo>
                    <a:pt x="6405" y="16906"/>
                    <a:pt x="6371" y="16573"/>
                    <a:pt x="6371" y="16272"/>
                  </a:cubicBezTo>
                  <a:cubicBezTo>
                    <a:pt x="6538" y="16272"/>
                    <a:pt x="6738" y="16272"/>
                    <a:pt x="6905" y="16239"/>
                  </a:cubicBezTo>
                  <a:cubicBezTo>
                    <a:pt x="7606" y="16139"/>
                    <a:pt x="8540" y="15472"/>
                    <a:pt x="9007" y="15305"/>
                  </a:cubicBezTo>
                  <a:cubicBezTo>
                    <a:pt x="9307" y="15205"/>
                    <a:pt x="9340" y="15205"/>
                    <a:pt x="9607" y="15205"/>
                  </a:cubicBezTo>
                  <a:cubicBezTo>
                    <a:pt x="9941" y="15305"/>
                    <a:pt x="10308" y="15439"/>
                    <a:pt x="10641" y="15539"/>
                  </a:cubicBezTo>
                  <a:cubicBezTo>
                    <a:pt x="11041" y="15605"/>
                    <a:pt x="11442" y="15605"/>
                    <a:pt x="11809" y="15605"/>
                  </a:cubicBezTo>
                  <a:cubicBezTo>
                    <a:pt x="12409" y="15605"/>
                    <a:pt x="13043" y="15539"/>
                    <a:pt x="13610" y="15305"/>
                  </a:cubicBezTo>
                  <a:cubicBezTo>
                    <a:pt x="14144" y="15005"/>
                    <a:pt x="14811" y="14738"/>
                    <a:pt x="15144" y="14404"/>
                  </a:cubicBezTo>
                  <a:cubicBezTo>
                    <a:pt x="15211" y="14338"/>
                    <a:pt x="15278" y="14271"/>
                    <a:pt x="15278" y="14171"/>
                  </a:cubicBezTo>
                  <a:cubicBezTo>
                    <a:pt x="15278" y="14034"/>
                    <a:pt x="15168" y="13943"/>
                    <a:pt x="15056" y="13943"/>
                  </a:cubicBezTo>
                  <a:cubicBezTo>
                    <a:pt x="15004" y="13943"/>
                    <a:pt x="14953" y="13962"/>
                    <a:pt x="14911" y="14004"/>
                  </a:cubicBezTo>
                  <a:cubicBezTo>
                    <a:pt x="14877" y="14038"/>
                    <a:pt x="14744" y="14171"/>
                    <a:pt x="14544" y="14304"/>
                  </a:cubicBezTo>
                  <a:cubicBezTo>
                    <a:pt x="14244" y="14438"/>
                    <a:pt x="13476" y="14838"/>
                    <a:pt x="13376" y="14905"/>
                  </a:cubicBezTo>
                  <a:cubicBezTo>
                    <a:pt x="12890" y="15095"/>
                    <a:pt x="12283" y="15165"/>
                    <a:pt x="11725" y="15165"/>
                  </a:cubicBezTo>
                  <a:cubicBezTo>
                    <a:pt x="11403" y="15165"/>
                    <a:pt x="11098" y="15142"/>
                    <a:pt x="10841" y="15105"/>
                  </a:cubicBezTo>
                  <a:cubicBezTo>
                    <a:pt x="10441" y="15038"/>
                    <a:pt x="10074" y="14871"/>
                    <a:pt x="9674" y="14771"/>
                  </a:cubicBezTo>
                  <a:cubicBezTo>
                    <a:pt x="9618" y="14766"/>
                    <a:pt x="9563" y="14763"/>
                    <a:pt x="9507" y="14763"/>
                  </a:cubicBezTo>
                  <a:cubicBezTo>
                    <a:pt x="9230" y="14763"/>
                    <a:pt x="8957" y="14833"/>
                    <a:pt x="8706" y="14972"/>
                  </a:cubicBezTo>
                  <a:cubicBezTo>
                    <a:pt x="8173" y="15205"/>
                    <a:pt x="7606" y="15639"/>
                    <a:pt x="7205" y="15739"/>
                  </a:cubicBezTo>
                  <a:cubicBezTo>
                    <a:pt x="6838" y="15872"/>
                    <a:pt x="6705" y="15872"/>
                    <a:pt x="6338" y="15872"/>
                  </a:cubicBezTo>
                  <a:cubicBezTo>
                    <a:pt x="5938" y="15872"/>
                    <a:pt x="5771" y="15839"/>
                    <a:pt x="5471" y="15805"/>
                  </a:cubicBezTo>
                  <a:cubicBezTo>
                    <a:pt x="4970" y="15705"/>
                    <a:pt x="4470" y="15505"/>
                    <a:pt x="4270" y="15405"/>
                  </a:cubicBezTo>
                  <a:cubicBezTo>
                    <a:pt x="3703" y="15138"/>
                    <a:pt x="3136" y="14838"/>
                    <a:pt x="2502" y="14738"/>
                  </a:cubicBezTo>
                  <a:cubicBezTo>
                    <a:pt x="2324" y="14705"/>
                    <a:pt x="2146" y="14694"/>
                    <a:pt x="1967" y="14694"/>
                  </a:cubicBezTo>
                  <a:cubicBezTo>
                    <a:pt x="1609" y="14694"/>
                    <a:pt x="1246" y="14738"/>
                    <a:pt x="867" y="14738"/>
                  </a:cubicBezTo>
                  <a:cubicBezTo>
                    <a:pt x="501" y="14705"/>
                    <a:pt x="567" y="14738"/>
                    <a:pt x="367" y="14638"/>
                  </a:cubicBezTo>
                  <a:lnTo>
                    <a:pt x="334" y="14638"/>
                  </a:lnTo>
                  <a:cubicBezTo>
                    <a:pt x="334" y="14638"/>
                    <a:pt x="334" y="14605"/>
                    <a:pt x="334" y="14605"/>
                  </a:cubicBezTo>
                  <a:cubicBezTo>
                    <a:pt x="334" y="14204"/>
                    <a:pt x="400" y="13971"/>
                    <a:pt x="467" y="13537"/>
                  </a:cubicBezTo>
                  <a:cubicBezTo>
                    <a:pt x="534" y="13270"/>
                    <a:pt x="567" y="12970"/>
                    <a:pt x="634" y="12703"/>
                  </a:cubicBezTo>
                  <a:cubicBezTo>
                    <a:pt x="734" y="12270"/>
                    <a:pt x="834" y="11869"/>
                    <a:pt x="901" y="11436"/>
                  </a:cubicBezTo>
                  <a:cubicBezTo>
                    <a:pt x="1101" y="10635"/>
                    <a:pt x="1168" y="9901"/>
                    <a:pt x="1268" y="9167"/>
                  </a:cubicBezTo>
                  <a:cubicBezTo>
                    <a:pt x="1435" y="8100"/>
                    <a:pt x="1568" y="6932"/>
                    <a:pt x="1701" y="5765"/>
                  </a:cubicBezTo>
                  <a:cubicBezTo>
                    <a:pt x="1768" y="5064"/>
                    <a:pt x="1868" y="4297"/>
                    <a:pt x="1968" y="3630"/>
                  </a:cubicBezTo>
                  <a:cubicBezTo>
                    <a:pt x="2102" y="2796"/>
                    <a:pt x="2235" y="2096"/>
                    <a:pt x="2302" y="1228"/>
                  </a:cubicBezTo>
                  <a:cubicBezTo>
                    <a:pt x="2302" y="861"/>
                    <a:pt x="2369" y="461"/>
                    <a:pt x="2335" y="61"/>
                  </a:cubicBezTo>
                  <a:cubicBezTo>
                    <a:pt x="2335" y="19"/>
                    <a:pt x="2306" y="0"/>
                    <a:pt x="227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3"/>
            <p:cNvSpPr/>
            <p:nvPr/>
          </p:nvSpPr>
          <p:spPr>
            <a:xfrm>
              <a:off x="-550875" y="2267413"/>
              <a:ext cx="165775" cy="436475"/>
            </a:xfrm>
            <a:custGeom>
              <a:avLst/>
              <a:gdLst/>
              <a:ahLst/>
              <a:cxnLst/>
              <a:rect l="l" t="t" r="r" b="b"/>
              <a:pathLst>
                <a:path w="6631" h="17459" extrusionOk="0">
                  <a:moveTo>
                    <a:pt x="2728" y="17335"/>
                  </a:moveTo>
                  <a:cubicBezTo>
                    <a:pt x="2715" y="17335"/>
                    <a:pt x="2700" y="17338"/>
                    <a:pt x="2684" y="17342"/>
                  </a:cubicBezTo>
                  <a:lnTo>
                    <a:pt x="2684" y="17342"/>
                  </a:lnTo>
                  <a:cubicBezTo>
                    <a:pt x="2677" y="17346"/>
                    <a:pt x="2675" y="17349"/>
                    <a:pt x="2679" y="17349"/>
                  </a:cubicBezTo>
                  <a:cubicBezTo>
                    <a:pt x="2684" y="17349"/>
                    <a:pt x="2699" y="17345"/>
                    <a:pt x="2728" y="17335"/>
                  </a:cubicBezTo>
                  <a:close/>
                  <a:moveTo>
                    <a:pt x="140" y="1"/>
                  </a:moveTo>
                  <a:cubicBezTo>
                    <a:pt x="75" y="1"/>
                    <a:pt x="0" y="78"/>
                    <a:pt x="26" y="156"/>
                  </a:cubicBezTo>
                  <a:cubicBezTo>
                    <a:pt x="293" y="790"/>
                    <a:pt x="560" y="1457"/>
                    <a:pt x="827" y="2124"/>
                  </a:cubicBezTo>
                  <a:cubicBezTo>
                    <a:pt x="1194" y="3158"/>
                    <a:pt x="1561" y="4225"/>
                    <a:pt x="1928" y="5260"/>
                  </a:cubicBezTo>
                  <a:cubicBezTo>
                    <a:pt x="2261" y="6060"/>
                    <a:pt x="2561" y="6861"/>
                    <a:pt x="2862" y="7661"/>
                  </a:cubicBezTo>
                  <a:cubicBezTo>
                    <a:pt x="3095" y="8362"/>
                    <a:pt x="3362" y="9062"/>
                    <a:pt x="3662" y="9763"/>
                  </a:cubicBezTo>
                  <a:cubicBezTo>
                    <a:pt x="4129" y="10864"/>
                    <a:pt x="4796" y="11864"/>
                    <a:pt x="5297" y="12965"/>
                  </a:cubicBezTo>
                  <a:cubicBezTo>
                    <a:pt x="5497" y="13399"/>
                    <a:pt x="6097" y="14233"/>
                    <a:pt x="6097" y="14333"/>
                  </a:cubicBezTo>
                  <a:lnTo>
                    <a:pt x="6097" y="14366"/>
                  </a:lnTo>
                  <a:cubicBezTo>
                    <a:pt x="6097" y="14366"/>
                    <a:pt x="6097" y="14366"/>
                    <a:pt x="6097" y="14399"/>
                  </a:cubicBezTo>
                  <a:cubicBezTo>
                    <a:pt x="6097" y="14399"/>
                    <a:pt x="6097" y="14433"/>
                    <a:pt x="6097" y="14433"/>
                  </a:cubicBezTo>
                  <a:cubicBezTo>
                    <a:pt x="6064" y="14466"/>
                    <a:pt x="6064" y="14466"/>
                    <a:pt x="6064" y="14499"/>
                  </a:cubicBezTo>
                  <a:cubicBezTo>
                    <a:pt x="6064" y="14499"/>
                    <a:pt x="6064" y="14499"/>
                    <a:pt x="6031" y="14533"/>
                  </a:cubicBezTo>
                  <a:cubicBezTo>
                    <a:pt x="6031" y="14566"/>
                    <a:pt x="5964" y="14666"/>
                    <a:pt x="5930" y="14700"/>
                  </a:cubicBezTo>
                  <a:cubicBezTo>
                    <a:pt x="5463" y="15167"/>
                    <a:pt x="5230" y="15367"/>
                    <a:pt x="4696" y="15534"/>
                  </a:cubicBezTo>
                  <a:cubicBezTo>
                    <a:pt x="3796" y="15700"/>
                    <a:pt x="3862" y="15534"/>
                    <a:pt x="3262" y="16367"/>
                  </a:cubicBezTo>
                  <a:cubicBezTo>
                    <a:pt x="2995" y="16701"/>
                    <a:pt x="2828" y="16768"/>
                    <a:pt x="2395" y="16968"/>
                  </a:cubicBezTo>
                  <a:cubicBezTo>
                    <a:pt x="2295" y="17035"/>
                    <a:pt x="2261" y="17001"/>
                    <a:pt x="2161" y="17068"/>
                  </a:cubicBezTo>
                  <a:cubicBezTo>
                    <a:pt x="2094" y="17101"/>
                    <a:pt x="2061" y="17201"/>
                    <a:pt x="2094" y="17301"/>
                  </a:cubicBezTo>
                  <a:cubicBezTo>
                    <a:pt x="2142" y="17421"/>
                    <a:pt x="2220" y="17459"/>
                    <a:pt x="2305" y="17459"/>
                  </a:cubicBezTo>
                  <a:cubicBezTo>
                    <a:pt x="2437" y="17459"/>
                    <a:pt x="2588" y="17369"/>
                    <a:pt x="2684" y="17342"/>
                  </a:cubicBezTo>
                  <a:lnTo>
                    <a:pt x="2684" y="17342"/>
                  </a:lnTo>
                  <a:cubicBezTo>
                    <a:pt x="2697" y="17334"/>
                    <a:pt x="2729" y="17318"/>
                    <a:pt x="2762" y="17301"/>
                  </a:cubicBezTo>
                  <a:cubicBezTo>
                    <a:pt x="2862" y="17268"/>
                    <a:pt x="2995" y="17201"/>
                    <a:pt x="3128" y="17135"/>
                  </a:cubicBezTo>
                  <a:cubicBezTo>
                    <a:pt x="3295" y="17035"/>
                    <a:pt x="3429" y="16901"/>
                    <a:pt x="3562" y="16768"/>
                  </a:cubicBezTo>
                  <a:cubicBezTo>
                    <a:pt x="3796" y="16501"/>
                    <a:pt x="4029" y="16167"/>
                    <a:pt x="4062" y="16134"/>
                  </a:cubicBezTo>
                  <a:cubicBezTo>
                    <a:pt x="4129" y="16101"/>
                    <a:pt x="4196" y="16101"/>
                    <a:pt x="4429" y="16067"/>
                  </a:cubicBezTo>
                  <a:cubicBezTo>
                    <a:pt x="4563" y="16067"/>
                    <a:pt x="5163" y="15934"/>
                    <a:pt x="5463" y="15734"/>
                  </a:cubicBezTo>
                  <a:cubicBezTo>
                    <a:pt x="6031" y="15367"/>
                    <a:pt x="6631" y="14833"/>
                    <a:pt x="6531" y="14233"/>
                  </a:cubicBezTo>
                  <a:cubicBezTo>
                    <a:pt x="6431" y="13932"/>
                    <a:pt x="6197" y="13632"/>
                    <a:pt x="5997" y="13365"/>
                  </a:cubicBezTo>
                  <a:cubicBezTo>
                    <a:pt x="5864" y="13165"/>
                    <a:pt x="5730" y="12898"/>
                    <a:pt x="5630" y="12665"/>
                  </a:cubicBezTo>
                  <a:cubicBezTo>
                    <a:pt x="5063" y="11431"/>
                    <a:pt x="4229" y="10130"/>
                    <a:pt x="3829" y="9029"/>
                  </a:cubicBezTo>
                  <a:cubicBezTo>
                    <a:pt x="3462" y="8128"/>
                    <a:pt x="3162" y="7194"/>
                    <a:pt x="2762" y="6294"/>
                  </a:cubicBezTo>
                  <a:cubicBezTo>
                    <a:pt x="2261" y="5159"/>
                    <a:pt x="1928" y="4159"/>
                    <a:pt x="1394" y="2891"/>
                  </a:cubicBezTo>
                  <a:cubicBezTo>
                    <a:pt x="1160" y="2291"/>
                    <a:pt x="827" y="1423"/>
                    <a:pt x="527" y="756"/>
                  </a:cubicBezTo>
                  <a:cubicBezTo>
                    <a:pt x="427" y="556"/>
                    <a:pt x="326" y="289"/>
                    <a:pt x="193" y="22"/>
                  </a:cubicBezTo>
                  <a:cubicBezTo>
                    <a:pt x="178" y="7"/>
                    <a:pt x="160" y="1"/>
                    <a:pt x="14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3"/>
            <p:cNvSpPr/>
            <p:nvPr/>
          </p:nvSpPr>
          <p:spPr>
            <a:xfrm>
              <a:off x="-400125" y="2629888"/>
              <a:ext cx="850" cy="850"/>
            </a:xfrm>
            <a:custGeom>
              <a:avLst/>
              <a:gdLst/>
              <a:ahLst/>
              <a:cxnLst/>
              <a:rect l="l" t="t" r="r" b="b"/>
              <a:pathLst>
                <a:path w="34" h="34" extrusionOk="0">
                  <a:moveTo>
                    <a:pt x="34" y="0"/>
                  </a:moveTo>
                  <a:cubicBezTo>
                    <a:pt x="1" y="0"/>
                    <a:pt x="1" y="0"/>
                    <a:pt x="1" y="34"/>
                  </a:cubicBezTo>
                  <a:cubicBezTo>
                    <a:pt x="1" y="34"/>
                    <a:pt x="1" y="0"/>
                    <a:pt x="34" y="0"/>
                  </a:cubicBezTo>
                  <a:close/>
                </a:path>
              </a:pathLst>
            </a:custGeom>
            <a:solidFill>
              <a:srgbClr val="42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3"/>
            <p:cNvSpPr/>
            <p:nvPr/>
          </p:nvSpPr>
          <p:spPr>
            <a:xfrm>
              <a:off x="-576075" y="2746288"/>
              <a:ext cx="12525" cy="125800"/>
            </a:xfrm>
            <a:custGeom>
              <a:avLst/>
              <a:gdLst/>
              <a:ahLst/>
              <a:cxnLst/>
              <a:rect l="l" t="t" r="r" b="b"/>
              <a:pathLst>
                <a:path w="501" h="5032" extrusionOk="0">
                  <a:moveTo>
                    <a:pt x="208" y="1"/>
                  </a:moveTo>
                  <a:cubicBezTo>
                    <a:pt x="108" y="1"/>
                    <a:pt x="0" y="68"/>
                    <a:pt x="0" y="181"/>
                  </a:cubicBezTo>
                  <a:cubicBezTo>
                    <a:pt x="34" y="1115"/>
                    <a:pt x="67" y="2016"/>
                    <a:pt x="100" y="2950"/>
                  </a:cubicBezTo>
                  <a:cubicBezTo>
                    <a:pt x="100" y="3584"/>
                    <a:pt x="100" y="4217"/>
                    <a:pt x="134" y="4851"/>
                  </a:cubicBezTo>
                  <a:cubicBezTo>
                    <a:pt x="134" y="4965"/>
                    <a:pt x="226" y="5032"/>
                    <a:pt x="317" y="5032"/>
                  </a:cubicBezTo>
                  <a:cubicBezTo>
                    <a:pt x="359" y="5032"/>
                    <a:pt x="402" y="5017"/>
                    <a:pt x="434" y="4985"/>
                  </a:cubicBezTo>
                  <a:cubicBezTo>
                    <a:pt x="501" y="4885"/>
                    <a:pt x="467" y="4785"/>
                    <a:pt x="467" y="4651"/>
                  </a:cubicBezTo>
                  <a:cubicBezTo>
                    <a:pt x="434" y="4117"/>
                    <a:pt x="467" y="3550"/>
                    <a:pt x="467" y="2983"/>
                  </a:cubicBezTo>
                  <a:cubicBezTo>
                    <a:pt x="467" y="2450"/>
                    <a:pt x="434" y="1882"/>
                    <a:pt x="434" y="1349"/>
                  </a:cubicBezTo>
                  <a:cubicBezTo>
                    <a:pt x="400" y="1015"/>
                    <a:pt x="400" y="682"/>
                    <a:pt x="400" y="348"/>
                  </a:cubicBezTo>
                  <a:cubicBezTo>
                    <a:pt x="400" y="248"/>
                    <a:pt x="434" y="148"/>
                    <a:pt x="334" y="48"/>
                  </a:cubicBezTo>
                  <a:cubicBezTo>
                    <a:pt x="302" y="16"/>
                    <a:pt x="256" y="1"/>
                    <a:pt x="20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3"/>
            <p:cNvSpPr/>
            <p:nvPr/>
          </p:nvSpPr>
          <p:spPr>
            <a:xfrm>
              <a:off x="-800400" y="2021113"/>
              <a:ext cx="28600" cy="19825"/>
            </a:xfrm>
            <a:custGeom>
              <a:avLst/>
              <a:gdLst/>
              <a:ahLst/>
              <a:cxnLst/>
              <a:rect l="l" t="t" r="r" b="b"/>
              <a:pathLst>
                <a:path w="1144" h="793" extrusionOk="0">
                  <a:moveTo>
                    <a:pt x="67" y="1"/>
                  </a:moveTo>
                  <a:cubicBezTo>
                    <a:pt x="33" y="1"/>
                    <a:pt x="0" y="67"/>
                    <a:pt x="33" y="134"/>
                  </a:cubicBezTo>
                  <a:cubicBezTo>
                    <a:pt x="33" y="134"/>
                    <a:pt x="33" y="168"/>
                    <a:pt x="33" y="168"/>
                  </a:cubicBezTo>
                  <a:cubicBezTo>
                    <a:pt x="100" y="268"/>
                    <a:pt x="167" y="368"/>
                    <a:pt x="300" y="434"/>
                  </a:cubicBezTo>
                  <a:cubicBezTo>
                    <a:pt x="300" y="601"/>
                    <a:pt x="400" y="735"/>
                    <a:pt x="601" y="768"/>
                  </a:cubicBezTo>
                  <a:cubicBezTo>
                    <a:pt x="634" y="785"/>
                    <a:pt x="667" y="793"/>
                    <a:pt x="701" y="793"/>
                  </a:cubicBezTo>
                  <a:cubicBezTo>
                    <a:pt x="734" y="793"/>
                    <a:pt x="767" y="785"/>
                    <a:pt x="801" y="768"/>
                  </a:cubicBezTo>
                  <a:cubicBezTo>
                    <a:pt x="867" y="735"/>
                    <a:pt x="934" y="668"/>
                    <a:pt x="967" y="601"/>
                  </a:cubicBezTo>
                  <a:cubicBezTo>
                    <a:pt x="1144" y="324"/>
                    <a:pt x="883" y="85"/>
                    <a:pt x="629" y="85"/>
                  </a:cubicBezTo>
                  <a:cubicBezTo>
                    <a:pt x="547" y="85"/>
                    <a:pt x="466" y="110"/>
                    <a:pt x="400" y="168"/>
                  </a:cubicBezTo>
                  <a:cubicBezTo>
                    <a:pt x="300" y="168"/>
                    <a:pt x="300" y="134"/>
                    <a:pt x="200" y="67"/>
                  </a:cubicBezTo>
                  <a:cubicBezTo>
                    <a:pt x="167" y="34"/>
                    <a:pt x="134"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3"/>
            <p:cNvSpPr/>
            <p:nvPr/>
          </p:nvSpPr>
          <p:spPr>
            <a:xfrm>
              <a:off x="-704500" y="1975163"/>
              <a:ext cx="20875" cy="27625"/>
            </a:xfrm>
            <a:custGeom>
              <a:avLst/>
              <a:gdLst/>
              <a:ahLst/>
              <a:cxnLst/>
              <a:rect l="l" t="t" r="r" b="b"/>
              <a:pathLst>
                <a:path w="835" h="1105" extrusionOk="0">
                  <a:moveTo>
                    <a:pt x="498" y="1"/>
                  </a:moveTo>
                  <a:cubicBezTo>
                    <a:pt x="488" y="1"/>
                    <a:pt x="478" y="2"/>
                    <a:pt x="467" y="4"/>
                  </a:cubicBezTo>
                  <a:cubicBezTo>
                    <a:pt x="467" y="37"/>
                    <a:pt x="467" y="37"/>
                    <a:pt x="434" y="37"/>
                  </a:cubicBezTo>
                  <a:cubicBezTo>
                    <a:pt x="434" y="37"/>
                    <a:pt x="400" y="71"/>
                    <a:pt x="400" y="104"/>
                  </a:cubicBezTo>
                  <a:cubicBezTo>
                    <a:pt x="400" y="137"/>
                    <a:pt x="400" y="171"/>
                    <a:pt x="367" y="171"/>
                  </a:cubicBezTo>
                  <a:cubicBezTo>
                    <a:pt x="367" y="204"/>
                    <a:pt x="367" y="238"/>
                    <a:pt x="367" y="238"/>
                  </a:cubicBezTo>
                  <a:cubicBezTo>
                    <a:pt x="334" y="304"/>
                    <a:pt x="300" y="338"/>
                    <a:pt x="300" y="404"/>
                  </a:cubicBezTo>
                  <a:cubicBezTo>
                    <a:pt x="200" y="404"/>
                    <a:pt x="134" y="471"/>
                    <a:pt x="100" y="538"/>
                  </a:cubicBezTo>
                  <a:cubicBezTo>
                    <a:pt x="0" y="671"/>
                    <a:pt x="34" y="871"/>
                    <a:pt x="134" y="1005"/>
                  </a:cubicBezTo>
                  <a:cubicBezTo>
                    <a:pt x="200" y="1071"/>
                    <a:pt x="267" y="1105"/>
                    <a:pt x="367" y="1105"/>
                  </a:cubicBezTo>
                  <a:cubicBezTo>
                    <a:pt x="467" y="1105"/>
                    <a:pt x="567" y="1071"/>
                    <a:pt x="634" y="1005"/>
                  </a:cubicBezTo>
                  <a:cubicBezTo>
                    <a:pt x="834" y="838"/>
                    <a:pt x="801" y="538"/>
                    <a:pt x="601" y="438"/>
                  </a:cubicBezTo>
                  <a:cubicBezTo>
                    <a:pt x="601" y="404"/>
                    <a:pt x="601" y="338"/>
                    <a:pt x="634" y="304"/>
                  </a:cubicBezTo>
                  <a:cubicBezTo>
                    <a:pt x="634" y="211"/>
                    <a:pt x="634" y="1"/>
                    <a:pt x="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3"/>
            <p:cNvSpPr/>
            <p:nvPr/>
          </p:nvSpPr>
          <p:spPr>
            <a:xfrm>
              <a:off x="-742025" y="2011788"/>
              <a:ext cx="16700" cy="13850"/>
            </a:xfrm>
            <a:custGeom>
              <a:avLst/>
              <a:gdLst/>
              <a:ahLst/>
              <a:cxnLst/>
              <a:rect l="l" t="t" r="r" b="b"/>
              <a:pathLst>
                <a:path w="668" h="554" extrusionOk="0">
                  <a:moveTo>
                    <a:pt x="365" y="0"/>
                  </a:moveTo>
                  <a:cubicBezTo>
                    <a:pt x="343" y="0"/>
                    <a:pt x="322" y="3"/>
                    <a:pt x="300" y="7"/>
                  </a:cubicBezTo>
                  <a:cubicBezTo>
                    <a:pt x="200" y="40"/>
                    <a:pt x="134" y="107"/>
                    <a:pt x="67" y="207"/>
                  </a:cubicBezTo>
                  <a:cubicBezTo>
                    <a:pt x="0" y="307"/>
                    <a:pt x="33" y="374"/>
                    <a:pt x="67" y="440"/>
                  </a:cubicBezTo>
                  <a:cubicBezTo>
                    <a:pt x="100" y="474"/>
                    <a:pt x="100" y="474"/>
                    <a:pt x="134" y="507"/>
                  </a:cubicBezTo>
                  <a:cubicBezTo>
                    <a:pt x="185" y="538"/>
                    <a:pt x="250" y="553"/>
                    <a:pt x="316" y="553"/>
                  </a:cubicBezTo>
                  <a:cubicBezTo>
                    <a:pt x="464" y="553"/>
                    <a:pt x="621" y="479"/>
                    <a:pt x="667" y="340"/>
                  </a:cubicBezTo>
                  <a:cubicBezTo>
                    <a:pt x="667" y="307"/>
                    <a:pt x="667" y="274"/>
                    <a:pt x="667" y="274"/>
                  </a:cubicBezTo>
                  <a:cubicBezTo>
                    <a:pt x="667" y="99"/>
                    <a:pt x="515" y="0"/>
                    <a:pt x="365"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3"/>
            <p:cNvSpPr/>
            <p:nvPr/>
          </p:nvSpPr>
          <p:spPr>
            <a:xfrm>
              <a:off x="-855450" y="2061988"/>
              <a:ext cx="25" cy="850"/>
            </a:xfrm>
            <a:custGeom>
              <a:avLst/>
              <a:gdLst/>
              <a:ahLst/>
              <a:cxnLst/>
              <a:rect l="l" t="t" r="r" b="b"/>
              <a:pathLst>
                <a:path w="1" h="34" extrusionOk="0">
                  <a:moveTo>
                    <a:pt x="1" y="34"/>
                  </a:moveTo>
                  <a:lnTo>
                    <a:pt x="1" y="34"/>
                  </a:lnTo>
                  <a:cubicBezTo>
                    <a:pt x="1" y="0"/>
                    <a:pt x="1" y="0"/>
                    <a:pt x="1" y="34"/>
                  </a:cubicBezTo>
                  <a:close/>
                </a:path>
              </a:pathLst>
            </a:custGeom>
            <a:solidFill>
              <a:srgbClr val="42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3"/>
            <p:cNvSpPr/>
            <p:nvPr/>
          </p:nvSpPr>
          <p:spPr>
            <a:xfrm>
              <a:off x="-857125" y="1914988"/>
              <a:ext cx="29225" cy="151750"/>
            </a:xfrm>
            <a:custGeom>
              <a:avLst/>
              <a:gdLst/>
              <a:ahLst/>
              <a:cxnLst/>
              <a:rect l="l" t="t" r="r" b="b"/>
              <a:pathLst>
                <a:path w="1169" h="6070" extrusionOk="0">
                  <a:moveTo>
                    <a:pt x="732" y="0"/>
                  </a:moveTo>
                  <a:cubicBezTo>
                    <a:pt x="679" y="0"/>
                    <a:pt x="635" y="55"/>
                    <a:pt x="635" y="109"/>
                  </a:cubicBezTo>
                  <a:cubicBezTo>
                    <a:pt x="768" y="476"/>
                    <a:pt x="901" y="943"/>
                    <a:pt x="935" y="1244"/>
                  </a:cubicBezTo>
                  <a:cubicBezTo>
                    <a:pt x="968" y="1544"/>
                    <a:pt x="935" y="1877"/>
                    <a:pt x="935" y="2178"/>
                  </a:cubicBezTo>
                  <a:cubicBezTo>
                    <a:pt x="935" y="2678"/>
                    <a:pt x="868" y="3011"/>
                    <a:pt x="801" y="3512"/>
                  </a:cubicBezTo>
                  <a:cubicBezTo>
                    <a:pt x="701" y="4112"/>
                    <a:pt x="568" y="4713"/>
                    <a:pt x="334" y="5313"/>
                  </a:cubicBezTo>
                  <a:cubicBezTo>
                    <a:pt x="301" y="5413"/>
                    <a:pt x="134" y="5713"/>
                    <a:pt x="34" y="5914"/>
                  </a:cubicBezTo>
                  <a:cubicBezTo>
                    <a:pt x="34" y="5947"/>
                    <a:pt x="1" y="5980"/>
                    <a:pt x="34" y="6047"/>
                  </a:cubicBezTo>
                  <a:cubicBezTo>
                    <a:pt x="50" y="6063"/>
                    <a:pt x="68" y="6069"/>
                    <a:pt x="86" y="6069"/>
                  </a:cubicBezTo>
                  <a:cubicBezTo>
                    <a:pt x="143" y="6069"/>
                    <a:pt x="201" y="6006"/>
                    <a:pt x="201" y="5980"/>
                  </a:cubicBezTo>
                  <a:cubicBezTo>
                    <a:pt x="268" y="5914"/>
                    <a:pt x="268" y="5914"/>
                    <a:pt x="334" y="5847"/>
                  </a:cubicBezTo>
                  <a:cubicBezTo>
                    <a:pt x="835" y="5080"/>
                    <a:pt x="1002" y="3945"/>
                    <a:pt x="1102" y="3178"/>
                  </a:cubicBezTo>
                  <a:cubicBezTo>
                    <a:pt x="1168" y="2811"/>
                    <a:pt x="1168" y="2444"/>
                    <a:pt x="1168" y="2077"/>
                  </a:cubicBezTo>
                  <a:cubicBezTo>
                    <a:pt x="1168" y="1577"/>
                    <a:pt x="1135" y="1077"/>
                    <a:pt x="1002" y="610"/>
                  </a:cubicBezTo>
                  <a:cubicBezTo>
                    <a:pt x="935" y="410"/>
                    <a:pt x="868" y="243"/>
                    <a:pt x="835" y="76"/>
                  </a:cubicBezTo>
                  <a:cubicBezTo>
                    <a:pt x="801" y="43"/>
                    <a:pt x="801" y="9"/>
                    <a:pt x="768" y="9"/>
                  </a:cubicBezTo>
                  <a:cubicBezTo>
                    <a:pt x="756" y="3"/>
                    <a:pt x="744" y="0"/>
                    <a:pt x="73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3"/>
            <p:cNvSpPr/>
            <p:nvPr/>
          </p:nvSpPr>
          <p:spPr>
            <a:xfrm>
              <a:off x="-855450" y="2062813"/>
              <a:ext cx="25" cy="25"/>
            </a:xfrm>
            <a:custGeom>
              <a:avLst/>
              <a:gdLst/>
              <a:ahLst/>
              <a:cxnLst/>
              <a:rect l="l" t="t" r="r" b="b"/>
              <a:pathLst>
                <a:path w="1" h="1" extrusionOk="0">
                  <a:moveTo>
                    <a:pt x="1" y="1"/>
                  </a:moveTo>
                  <a:close/>
                </a:path>
              </a:pathLst>
            </a:custGeom>
            <a:solidFill>
              <a:srgbClr val="42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3"/>
            <p:cNvSpPr/>
            <p:nvPr/>
          </p:nvSpPr>
          <p:spPr>
            <a:xfrm>
              <a:off x="-862125" y="1941038"/>
              <a:ext cx="9200" cy="96275"/>
            </a:xfrm>
            <a:custGeom>
              <a:avLst/>
              <a:gdLst/>
              <a:ahLst/>
              <a:cxnLst/>
              <a:rect l="l" t="t" r="r" b="b"/>
              <a:pathLst>
                <a:path w="368" h="3851" extrusionOk="0">
                  <a:moveTo>
                    <a:pt x="130" y="0"/>
                  </a:moveTo>
                  <a:cubicBezTo>
                    <a:pt x="74" y="0"/>
                    <a:pt x="13" y="37"/>
                    <a:pt x="34" y="101"/>
                  </a:cubicBezTo>
                  <a:cubicBezTo>
                    <a:pt x="167" y="535"/>
                    <a:pt x="167" y="935"/>
                    <a:pt x="201" y="1369"/>
                  </a:cubicBezTo>
                  <a:cubicBezTo>
                    <a:pt x="201" y="1969"/>
                    <a:pt x="201" y="2570"/>
                    <a:pt x="101" y="3170"/>
                  </a:cubicBezTo>
                  <a:cubicBezTo>
                    <a:pt x="101" y="3204"/>
                    <a:pt x="67" y="3537"/>
                    <a:pt x="34" y="3671"/>
                  </a:cubicBezTo>
                  <a:cubicBezTo>
                    <a:pt x="1" y="3704"/>
                    <a:pt x="1" y="3737"/>
                    <a:pt x="1" y="3771"/>
                  </a:cubicBezTo>
                  <a:cubicBezTo>
                    <a:pt x="1" y="3820"/>
                    <a:pt x="54" y="3851"/>
                    <a:pt x="96" y="3851"/>
                  </a:cubicBezTo>
                  <a:cubicBezTo>
                    <a:pt x="111" y="3851"/>
                    <a:pt x="125" y="3846"/>
                    <a:pt x="134" y="3838"/>
                  </a:cubicBezTo>
                  <a:cubicBezTo>
                    <a:pt x="234" y="3637"/>
                    <a:pt x="268" y="3304"/>
                    <a:pt x="301" y="3037"/>
                  </a:cubicBezTo>
                  <a:cubicBezTo>
                    <a:pt x="334" y="2637"/>
                    <a:pt x="368" y="2203"/>
                    <a:pt x="368" y="1769"/>
                  </a:cubicBezTo>
                  <a:cubicBezTo>
                    <a:pt x="334" y="1202"/>
                    <a:pt x="334" y="602"/>
                    <a:pt x="201" y="35"/>
                  </a:cubicBezTo>
                  <a:cubicBezTo>
                    <a:pt x="189" y="11"/>
                    <a:pt x="160" y="0"/>
                    <a:pt x="13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3"/>
            <p:cNvSpPr/>
            <p:nvPr/>
          </p:nvSpPr>
          <p:spPr>
            <a:xfrm>
              <a:off x="-138275" y="2413888"/>
              <a:ext cx="25" cy="25"/>
            </a:xfrm>
            <a:custGeom>
              <a:avLst/>
              <a:gdLst/>
              <a:ahLst/>
              <a:cxnLst/>
              <a:rect l="l" t="t" r="r" b="b"/>
              <a:pathLst>
                <a:path w="1" h="1" extrusionOk="0">
                  <a:moveTo>
                    <a:pt x="1" y="1"/>
                  </a:moveTo>
                  <a:close/>
                </a:path>
              </a:pathLst>
            </a:custGeom>
            <a:solidFill>
              <a:srgbClr val="F27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9" name="Google Shape;1179;p43"/>
          <p:cNvGrpSpPr/>
          <p:nvPr/>
        </p:nvGrpSpPr>
        <p:grpSpPr>
          <a:xfrm rot="-2410513">
            <a:off x="5729109" y="4635432"/>
            <a:ext cx="426121" cy="420183"/>
            <a:chOff x="588850" y="618775"/>
            <a:chExt cx="703975" cy="694225"/>
          </a:xfrm>
        </p:grpSpPr>
        <p:sp>
          <p:nvSpPr>
            <p:cNvPr id="1180" name="Google Shape;1180;p43"/>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3"/>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2" name="Google Shape;1182;p43"/>
          <p:cNvGrpSpPr/>
          <p:nvPr/>
        </p:nvGrpSpPr>
        <p:grpSpPr>
          <a:xfrm rot="1556237">
            <a:off x="734312" y="3429840"/>
            <a:ext cx="1269638" cy="559467"/>
            <a:chOff x="7172525" y="754625"/>
            <a:chExt cx="1269600" cy="559450"/>
          </a:xfrm>
        </p:grpSpPr>
        <p:grpSp>
          <p:nvGrpSpPr>
            <p:cNvPr id="1183" name="Google Shape;1183;p43"/>
            <p:cNvGrpSpPr/>
            <p:nvPr/>
          </p:nvGrpSpPr>
          <p:grpSpPr>
            <a:xfrm>
              <a:off x="7518202" y="754634"/>
              <a:ext cx="521153" cy="513935"/>
              <a:chOff x="588850" y="618775"/>
              <a:chExt cx="703975" cy="694225"/>
            </a:xfrm>
          </p:grpSpPr>
          <p:sp>
            <p:nvSpPr>
              <p:cNvPr id="1184" name="Google Shape;1184;p43"/>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3"/>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43"/>
            <p:cNvGrpSpPr/>
            <p:nvPr/>
          </p:nvGrpSpPr>
          <p:grpSpPr>
            <a:xfrm>
              <a:off x="7172525" y="754625"/>
              <a:ext cx="193200" cy="171550"/>
              <a:chOff x="1141700" y="1345000"/>
              <a:chExt cx="193200" cy="171550"/>
            </a:xfrm>
          </p:grpSpPr>
          <p:sp>
            <p:nvSpPr>
              <p:cNvPr id="1187" name="Google Shape;1187;p43"/>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3"/>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9" name="Google Shape;1189;p43"/>
            <p:cNvGrpSpPr/>
            <p:nvPr/>
          </p:nvGrpSpPr>
          <p:grpSpPr>
            <a:xfrm>
              <a:off x="8267025" y="1170600"/>
              <a:ext cx="175100" cy="143475"/>
              <a:chOff x="1808250" y="1643825"/>
              <a:chExt cx="175100" cy="143475"/>
            </a:xfrm>
          </p:grpSpPr>
          <p:sp>
            <p:nvSpPr>
              <p:cNvPr id="1190" name="Google Shape;1190;p43"/>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3"/>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2" name="Google Shape;1192;p43"/>
          <p:cNvGrpSpPr/>
          <p:nvPr/>
        </p:nvGrpSpPr>
        <p:grpSpPr>
          <a:xfrm>
            <a:off x="3867158" y="0"/>
            <a:ext cx="993275" cy="1241332"/>
            <a:chOff x="1787075" y="3346150"/>
            <a:chExt cx="993275" cy="1241332"/>
          </a:xfrm>
        </p:grpSpPr>
        <p:grpSp>
          <p:nvGrpSpPr>
            <p:cNvPr id="1193" name="Google Shape;1193;p43"/>
            <p:cNvGrpSpPr/>
            <p:nvPr/>
          </p:nvGrpSpPr>
          <p:grpSpPr>
            <a:xfrm rot="525885">
              <a:off x="1832833" y="3637591"/>
              <a:ext cx="659726" cy="650599"/>
              <a:chOff x="588850" y="618775"/>
              <a:chExt cx="703975" cy="694225"/>
            </a:xfrm>
          </p:grpSpPr>
          <p:sp>
            <p:nvSpPr>
              <p:cNvPr id="1194" name="Google Shape;1194;p43"/>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3"/>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6" name="Google Shape;1196;p43"/>
            <p:cNvGrpSpPr/>
            <p:nvPr/>
          </p:nvGrpSpPr>
          <p:grpSpPr>
            <a:xfrm>
              <a:off x="1787075" y="3346150"/>
              <a:ext cx="193200" cy="171550"/>
              <a:chOff x="1141700" y="1345000"/>
              <a:chExt cx="193200" cy="171550"/>
            </a:xfrm>
          </p:grpSpPr>
          <p:sp>
            <p:nvSpPr>
              <p:cNvPr id="1197" name="Google Shape;1197;p43"/>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3"/>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9" name="Google Shape;1199;p43"/>
            <p:cNvGrpSpPr/>
            <p:nvPr/>
          </p:nvGrpSpPr>
          <p:grpSpPr>
            <a:xfrm>
              <a:off x="2605250" y="4084025"/>
              <a:ext cx="175100" cy="143475"/>
              <a:chOff x="1808250" y="1643825"/>
              <a:chExt cx="175100" cy="143475"/>
            </a:xfrm>
          </p:grpSpPr>
          <p:sp>
            <p:nvSpPr>
              <p:cNvPr id="1200" name="Google Shape;1200;p43"/>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3"/>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2" name="Google Shape;1202;p43"/>
            <p:cNvGrpSpPr/>
            <p:nvPr/>
          </p:nvGrpSpPr>
          <p:grpSpPr>
            <a:xfrm>
              <a:off x="2081899" y="4444014"/>
              <a:ext cx="161573" cy="143467"/>
              <a:chOff x="1141700" y="1345000"/>
              <a:chExt cx="193200" cy="171550"/>
            </a:xfrm>
          </p:grpSpPr>
          <p:sp>
            <p:nvSpPr>
              <p:cNvPr id="1203" name="Google Shape;1203;p43"/>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3"/>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 name="Group 8">
            <a:extLst>
              <a:ext uri="{FF2B5EF4-FFF2-40B4-BE49-F238E27FC236}">
                <a16:creationId xmlns:a16="http://schemas.microsoft.com/office/drawing/2014/main" id="{DC950C55-0A18-67A8-DD1C-92FE219E7EE3}"/>
              </a:ext>
            </a:extLst>
          </p:cNvPr>
          <p:cNvGrpSpPr/>
          <p:nvPr/>
        </p:nvGrpSpPr>
        <p:grpSpPr>
          <a:xfrm>
            <a:off x="6021464" y="372080"/>
            <a:ext cx="2945115" cy="1385033"/>
            <a:chOff x="6226180" y="767865"/>
            <a:chExt cx="2945115" cy="1385033"/>
          </a:xfrm>
        </p:grpSpPr>
        <p:sp>
          <p:nvSpPr>
            <p:cNvPr id="1136" name="Google Shape;1136;p43"/>
            <p:cNvSpPr/>
            <p:nvPr/>
          </p:nvSpPr>
          <p:spPr>
            <a:xfrm rot="20499006">
              <a:off x="6226180" y="767865"/>
              <a:ext cx="2587473" cy="1385033"/>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0BC6D5E7-8991-1A24-F492-6F85C7180EF7}"/>
                </a:ext>
              </a:extLst>
            </p:cNvPr>
            <p:cNvSpPr txBox="1"/>
            <p:nvPr/>
          </p:nvSpPr>
          <p:spPr>
            <a:xfrm>
              <a:off x="6277969" y="825510"/>
              <a:ext cx="2893326" cy="1107996"/>
            </a:xfrm>
            <a:prstGeom prst="rect">
              <a:avLst/>
            </a:prstGeom>
            <a:noFill/>
          </p:spPr>
          <p:txBody>
            <a:bodyPr wrap="square" rtlCol="0">
              <a:spAutoFit/>
            </a:bodyPr>
            <a:lstStyle/>
            <a:p>
              <a:r>
                <a:rPr lang="en-US" sz="6600" b="1" dirty="0" err="1">
                  <a:solidFill>
                    <a:schemeClr val="tx1"/>
                  </a:solidFill>
                  <a:latin typeface="SVN-Dessert Menu Script" panose="00000500000000000000" pitchFamily="2" charset="0"/>
                </a:rPr>
                <a:t>Lưu</a:t>
              </a:r>
              <a:r>
                <a:rPr lang="en-US" sz="6600" b="1" dirty="0">
                  <a:solidFill>
                    <a:schemeClr val="tx1"/>
                  </a:solidFill>
                  <a:latin typeface="SVN-Dessert Menu Script" panose="00000500000000000000" pitchFamily="2" charset="0"/>
                </a:rPr>
                <a:t> ý</a:t>
              </a:r>
            </a:p>
          </p:txBody>
        </p:sp>
      </p:grpSp>
      <p:pic>
        <p:nvPicPr>
          <p:cNvPr id="10" name="Picture 9">
            <a:extLst>
              <a:ext uri="{FF2B5EF4-FFF2-40B4-BE49-F238E27FC236}">
                <a16:creationId xmlns:a16="http://schemas.microsoft.com/office/drawing/2014/main" id="{204EA010-CE67-5258-6822-EC7560C1B4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46" t="7276" r="45702" b="48170"/>
          <a:stretch/>
        </p:blipFill>
        <p:spPr>
          <a:xfrm>
            <a:off x="2422268" y="1718378"/>
            <a:ext cx="5709294" cy="2667458"/>
          </a:xfrm>
          <a:prstGeom prst="rect">
            <a:avLst/>
          </a:prstGeom>
          <a:ln w="57150">
            <a:solidFill>
              <a:srgbClr val="FF0000"/>
            </a:solidFill>
          </a:ln>
        </p:spPr>
      </p:pic>
      <p:sp>
        <p:nvSpPr>
          <p:cNvPr id="11" name="TextBox 10">
            <a:extLst>
              <a:ext uri="{FF2B5EF4-FFF2-40B4-BE49-F238E27FC236}">
                <a16:creationId xmlns:a16="http://schemas.microsoft.com/office/drawing/2014/main" id="{779D5236-7F24-62C2-1EBD-A3DA2999A2E9}"/>
              </a:ext>
            </a:extLst>
          </p:cNvPr>
          <p:cNvSpPr txBox="1"/>
          <p:nvPr/>
        </p:nvSpPr>
        <p:spPr>
          <a:xfrm>
            <a:off x="2586280" y="2159069"/>
            <a:ext cx="661669" cy="523220"/>
          </a:xfrm>
          <a:prstGeom prst="rect">
            <a:avLst/>
          </a:prstGeom>
          <a:noFill/>
        </p:spPr>
        <p:txBody>
          <a:bodyPr wrap="square" rtlCol="0">
            <a:spAutoFit/>
          </a:bodyPr>
          <a:lstStyle/>
          <a:p>
            <a:r>
              <a:rPr lang="en-US" sz="2800" b="1" dirty="0">
                <a:solidFill>
                  <a:schemeClr val="bg1"/>
                </a:solidFill>
                <a:latin typeface="HP001 4 hàng" panose="020B0603050302020204" pitchFamily="34" charset="0"/>
              </a:rPr>
              <a:t>30</a:t>
            </a:r>
          </a:p>
        </p:txBody>
      </p:sp>
      <p:sp>
        <p:nvSpPr>
          <p:cNvPr id="12" name="TextBox 11">
            <a:extLst>
              <a:ext uri="{FF2B5EF4-FFF2-40B4-BE49-F238E27FC236}">
                <a16:creationId xmlns:a16="http://schemas.microsoft.com/office/drawing/2014/main" id="{F9590D0F-7FE0-98A5-C4FD-90F7370933FA}"/>
              </a:ext>
            </a:extLst>
          </p:cNvPr>
          <p:cNvSpPr txBox="1"/>
          <p:nvPr/>
        </p:nvSpPr>
        <p:spPr>
          <a:xfrm>
            <a:off x="3718917" y="2026585"/>
            <a:ext cx="845768" cy="584775"/>
          </a:xfrm>
          <a:prstGeom prst="rect">
            <a:avLst/>
          </a:prstGeom>
          <a:noFill/>
        </p:spPr>
        <p:txBody>
          <a:bodyPr wrap="square" rtlCol="0">
            <a:spAutoFit/>
          </a:bodyPr>
          <a:lstStyle/>
          <a:p>
            <a:r>
              <a:rPr lang="en-US" sz="3200" b="1" dirty="0">
                <a:solidFill>
                  <a:schemeClr val="bg1"/>
                </a:solidFill>
                <a:latin typeface="+mj-lt"/>
              </a:rPr>
              <a:t>XX</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09"/>
        <p:cNvGrpSpPr/>
        <p:nvPr/>
      </p:nvGrpSpPr>
      <p:grpSpPr>
        <a:xfrm>
          <a:off x="0" y="0"/>
          <a:ext cx="0" cy="0"/>
          <a:chOff x="0" y="0"/>
          <a:chExt cx="0" cy="0"/>
        </a:xfrm>
      </p:grpSpPr>
      <p:sp>
        <p:nvSpPr>
          <p:cNvPr id="810" name="Google Shape;810;p39"/>
          <p:cNvSpPr/>
          <p:nvPr/>
        </p:nvSpPr>
        <p:spPr>
          <a:xfrm>
            <a:off x="2506087" y="783530"/>
            <a:ext cx="4131820" cy="2494763"/>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4" name="Google Shape;814;p39"/>
          <p:cNvGrpSpPr/>
          <p:nvPr/>
        </p:nvGrpSpPr>
        <p:grpSpPr>
          <a:xfrm>
            <a:off x="560821" y="1340377"/>
            <a:ext cx="1657663" cy="4157184"/>
            <a:chOff x="748750" y="1774700"/>
            <a:chExt cx="478775" cy="1200700"/>
          </a:xfrm>
        </p:grpSpPr>
        <p:sp>
          <p:nvSpPr>
            <p:cNvPr id="815" name="Google Shape;815;p39"/>
            <p:cNvSpPr/>
            <p:nvPr/>
          </p:nvSpPr>
          <p:spPr>
            <a:xfrm>
              <a:off x="836150" y="2317200"/>
              <a:ext cx="25" cy="25"/>
            </a:xfrm>
            <a:custGeom>
              <a:avLst/>
              <a:gdLst/>
              <a:ahLst/>
              <a:cxnLst/>
              <a:rect l="l" t="t" r="r" b="b"/>
              <a:pathLst>
                <a:path w="1" h="1" extrusionOk="0">
                  <a:moveTo>
                    <a:pt x="0" y="0"/>
                  </a:moveTo>
                  <a:lnTo>
                    <a:pt x="0" y="0"/>
                  </a:lnTo>
                  <a:lnTo>
                    <a:pt x="0" y="0"/>
                  </a:lnTo>
                  <a:cubicBezTo>
                    <a:pt x="0" y="0"/>
                    <a:pt x="0" y="0"/>
                    <a:pt x="0" y="0"/>
                  </a:cubicBezTo>
                  <a:close/>
                </a:path>
              </a:pathLst>
            </a:custGeom>
            <a:solidFill>
              <a:srgbClr val="F28D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9"/>
            <p:cNvSpPr/>
            <p:nvPr/>
          </p:nvSpPr>
          <p:spPr>
            <a:xfrm>
              <a:off x="811075" y="2042925"/>
              <a:ext cx="374650" cy="453650"/>
            </a:xfrm>
            <a:custGeom>
              <a:avLst/>
              <a:gdLst/>
              <a:ahLst/>
              <a:cxnLst/>
              <a:rect l="l" t="t" r="r" b="b"/>
              <a:pathLst>
                <a:path w="14986" h="18146" extrusionOk="0">
                  <a:moveTo>
                    <a:pt x="10737" y="1"/>
                  </a:moveTo>
                  <a:cubicBezTo>
                    <a:pt x="10673" y="1"/>
                    <a:pt x="10600" y="18"/>
                    <a:pt x="10517" y="59"/>
                  </a:cubicBezTo>
                  <a:cubicBezTo>
                    <a:pt x="10274" y="211"/>
                    <a:pt x="10092" y="637"/>
                    <a:pt x="10031" y="637"/>
                  </a:cubicBezTo>
                  <a:cubicBezTo>
                    <a:pt x="9757" y="941"/>
                    <a:pt x="9484" y="1245"/>
                    <a:pt x="9241" y="1579"/>
                  </a:cubicBezTo>
                  <a:cubicBezTo>
                    <a:pt x="9180" y="1640"/>
                    <a:pt x="9149" y="1670"/>
                    <a:pt x="9149" y="1670"/>
                  </a:cubicBezTo>
                  <a:cubicBezTo>
                    <a:pt x="8602" y="2278"/>
                    <a:pt x="8238" y="2916"/>
                    <a:pt x="7782" y="3464"/>
                  </a:cubicBezTo>
                  <a:cubicBezTo>
                    <a:pt x="7630" y="3707"/>
                    <a:pt x="7387" y="3950"/>
                    <a:pt x="7508" y="4284"/>
                  </a:cubicBezTo>
                  <a:cubicBezTo>
                    <a:pt x="7538" y="4406"/>
                    <a:pt x="7569" y="4406"/>
                    <a:pt x="7538" y="4649"/>
                  </a:cubicBezTo>
                  <a:cubicBezTo>
                    <a:pt x="7447" y="4953"/>
                    <a:pt x="7204" y="5287"/>
                    <a:pt x="6353" y="5439"/>
                  </a:cubicBezTo>
                  <a:cubicBezTo>
                    <a:pt x="6292" y="5470"/>
                    <a:pt x="6262" y="5470"/>
                    <a:pt x="6201" y="5470"/>
                  </a:cubicBezTo>
                  <a:lnTo>
                    <a:pt x="6019" y="5470"/>
                  </a:lnTo>
                  <a:cubicBezTo>
                    <a:pt x="5867" y="5378"/>
                    <a:pt x="5897" y="5378"/>
                    <a:pt x="5806" y="5287"/>
                  </a:cubicBezTo>
                  <a:cubicBezTo>
                    <a:pt x="5689" y="5206"/>
                    <a:pt x="5564" y="5178"/>
                    <a:pt x="5434" y="5178"/>
                  </a:cubicBezTo>
                  <a:cubicBezTo>
                    <a:pt x="5227" y="5178"/>
                    <a:pt x="5009" y="5250"/>
                    <a:pt x="4803" y="5287"/>
                  </a:cubicBezTo>
                  <a:cubicBezTo>
                    <a:pt x="4165" y="5439"/>
                    <a:pt x="3557" y="5682"/>
                    <a:pt x="3010" y="6017"/>
                  </a:cubicBezTo>
                  <a:cubicBezTo>
                    <a:pt x="2645" y="6290"/>
                    <a:pt x="2371" y="6442"/>
                    <a:pt x="1915" y="6898"/>
                  </a:cubicBezTo>
                  <a:cubicBezTo>
                    <a:pt x="1672" y="7202"/>
                    <a:pt x="1429" y="7537"/>
                    <a:pt x="1247" y="7901"/>
                  </a:cubicBezTo>
                  <a:cubicBezTo>
                    <a:pt x="1064" y="8144"/>
                    <a:pt x="882" y="8448"/>
                    <a:pt x="699" y="8752"/>
                  </a:cubicBezTo>
                  <a:cubicBezTo>
                    <a:pt x="396" y="9360"/>
                    <a:pt x="213" y="9786"/>
                    <a:pt x="92" y="10546"/>
                  </a:cubicBezTo>
                  <a:cubicBezTo>
                    <a:pt x="61" y="10728"/>
                    <a:pt x="0" y="10941"/>
                    <a:pt x="92" y="11123"/>
                  </a:cubicBezTo>
                  <a:cubicBezTo>
                    <a:pt x="304" y="11366"/>
                    <a:pt x="547" y="11427"/>
                    <a:pt x="639" y="11549"/>
                  </a:cubicBezTo>
                  <a:cubicBezTo>
                    <a:pt x="1277" y="11974"/>
                    <a:pt x="1946" y="12369"/>
                    <a:pt x="2645" y="12704"/>
                  </a:cubicBezTo>
                  <a:cubicBezTo>
                    <a:pt x="2837" y="12800"/>
                    <a:pt x="3030" y="12860"/>
                    <a:pt x="3207" y="12860"/>
                  </a:cubicBezTo>
                  <a:cubicBezTo>
                    <a:pt x="3309" y="12860"/>
                    <a:pt x="3407" y="12840"/>
                    <a:pt x="3496" y="12795"/>
                  </a:cubicBezTo>
                  <a:cubicBezTo>
                    <a:pt x="3526" y="13281"/>
                    <a:pt x="3557" y="13737"/>
                    <a:pt x="3587" y="14376"/>
                  </a:cubicBezTo>
                  <a:cubicBezTo>
                    <a:pt x="3648" y="15318"/>
                    <a:pt x="3678" y="16230"/>
                    <a:pt x="3800" y="16929"/>
                  </a:cubicBezTo>
                  <a:cubicBezTo>
                    <a:pt x="3800" y="16959"/>
                    <a:pt x="3800" y="17020"/>
                    <a:pt x="3800" y="17050"/>
                  </a:cubicBezTo>
                  <a:cubicBezTo>
                    <a:pt x="3830" y="17142"/>
                    <a:pt x="3830" y="17233"/>
                    <a:pt x="3861" y="17294"/>
                  </a:cubicBezTo>
                  <a:cubicBezTo>
                    <a:pt x="3921" y="17658"/>
                    <a:pt x="3861" y="17689"/>
                    <a:pt x="4073" y="17962"/>
                  </a:cubicBezTo>
                  <a:cubicBezTo>
                    <a:pt x="4213" y="18102"/>
                    <a:pt x="4392" y="18146"/>
                    <a:pt x="4583" y="18146"/>
                  </a:cubicBezTo>
                  <a:cubicBezTo>
                    <a:pt x="4806" y="18146"/>
                    <a:pt x="5046" y="18086"/>
                    <a:pt x="5259" y="18053"/>
                  </a:cubicBezTo>
                  <a:cubicBezTo>
                    <a:pt x="5958" y="17962"/>
                    <a:pt x="6627" y="17749"/>
                    <a:pt x="7326" y="17567"/>
                  </a:cubicBezTo>
                  <a:cubicBezTo>
                    <a:pt x="8177" y="17415"/>
                    <a:pt x="8997" y="17172"/>
                    <a:pt x="9818" y="16929"/>
                  </a:cubicBezTo>
                  <a:cubicBezTo>
                    <a:pt x="10578" y="16746"/>
                    <a:pt x="11308" y="16534"/>
                    <a:pt x="12037" y="16199"/>
                  </a:cubicBezTo>
                  <a:cubicBezTo>
                    <a:pt x="12159" y="16138"/>
                    <a:pt x="13040" y="15835"/>
                    <a:pt x="13435" y="15561"/>
                  </a:cubicBezTo>
                  <a:cubicBezTo>
                    <a:pt x="13800" y="15348"/>
                    <a:pt x="14165" y="15075"/>
                    <a:pt x="14469" y="14801"/>
                  </a:cubicBezTo>
                  <a:cubicBezTo>
                    <a:pt x="14712" y="14588"/>
                    <a:pt x="14985" y="14345"/>
                    <a:pt x="14955" y="14011"/>
                  </a:cubicBezTo>
                  <a:cubicBezTo>
                    <a:pt x="14864" y="13281"/>
                    <a:pt x="14469" y="12673"/>
                    <a:pt x="14134" y="12065"/>
                  </a:cubicBezTo>
                  <a:cubicBezTo>
                    <a:pt x="14074" y="12005"/>
                    <a:pt x="14043" y="11944"/>
                    <a:pt x="14013" y="11883"/>
                  </a:cubicBezTo>
                  <a:cubicBezTo>
                    <a:pt x="13800" y="11397"/>
                    <a:pt x="13557" y="10880"/>
                    <a:pt x="13344" y="10485"/>
                  </a:cubicBezTo>
                  <a:cubicBezTo>
                    <a:pt x="13344" y="10424"/>
                    <a:pt x="13314" y="10363"/>
                    <a:pt x="13283" y="10333"/>
                  </a:cubicBezTo>
                  <a:cubicBezTo>
                    <a:pt x="13071" y="9907"/>
                    <a:pt x="12888" y="9482"/>
                    <a:pt x="12645" y="9087"/>
                  </a:cubicBezTo>
                  <a:cubicBezTo>
                    <a:pt x="12402" y="8692"/>
                    <a:pt x="12341" y="8692"/>
                    <a:pt x="12219" y="8509"/>
                  </a:cubicBezTo>
                  <a:cubicBezTo>
                    <a:pt x="12159" y="8388"/>
                    <a:pt x="12037" y="8296"/>
                    <a:pt x="11946" y="8205"/>
                  </a:cubicBezTo>
                  <a:cubicBezTo>
                    <a:pt x="12098" y="8023"/>
                    <a:pt x="12219" y="7841"/>
                    <a:pt x="12341" y="7628"/>
                  </a:cubicBezTo>
                  <a:cubicBezTo>
                    <a:pt x="12645" y="7081"/>
                    <a:pt x="12888" y="6473"/>
                    <a:pt x="13101" y="5865"/>
                  </a:cubicBezTo>
                  <a:cubicBezTo>
                    <a:pt x="13405" y="4710"/>
                    <a:pt x="13587" y="4071"/>
                    <a:pt x="13557" y="3190"/>
                  </a:cubicBezTo>
                  <a:cubicBezTo>
                    <a:pt x="13526" y="2795"/>
                    <a:pt x="13587" y="2825"/>
                    <a:pt x="13466" y="2552"/>
                  </a:cubicBezTo>
                  <a:cubicBezTo>
                    <a:pt x="13283" y="2248"/>
                    <a:pt x="12493" y="1670"/>
                    <a:pt x="12067" y="1184"/>
                  </a:cubicBezTo>
                  <a:cubicBezTo>
                    <a:pt x="11794" y="941"/>
                    <a:pt x="11338" y="485"/>
                    <a:pt x="11247" y="394"/>
                  </a:cubicBezTo>
                  <a:cubicBezTo>
                    <a:pt x="11124" y="296"/>
                    <a:pt x="11002" y="1"/>
                    <a:pt x="107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9"/>
            <p:cNvSpPr/>
            <p:nvPr/>
          </p:nvSpPr>
          <p:spPr>
            <a:xfrm>
              <a:off x="902250" y="2418575"/>
              <a:ext cx="325275" cy="272725"/>
            </a:xfrm>
            <a:custGeom>
              <a:avLst/>
              <a:gdLst/>
              <a:ahLst/>
              <a:cxnLst/>
              <a:rect l="l" t="t" r="r" b="b"/>
              <a:pathLst>
                <a:path w="13011" h="10909" extrusionOk="0">
                  <a:moveTo>
                    <a:pt x="10645" y="0"/>
                  </a:moveTo>
                  <a:cubicBezTo>
                    <a:pt x="10521" y="0"/>
                    <a:pt x="10383" y="52"/>
                    <a:pt x="10244" y="140"/>
                  </a:cubicBezTo>
                  <a:cubicBezTo>
                    <a:pt x="9940" y="353"/>
                    <a:pt x="9849" y="383"/>
                    <a:pt x="9697" y="444"/>
                  </a:cubicBezTo>
                  <a:cubicBezTo>
                    <a:pt x="9302" y="596"/>
                    <a:pt x="8451" y="1112"/>
                    <a:pt x="7813" y="1416"/>
                  </a:cubicBezTo>
                  <a:cubicBezTo>
                    <a:pt x="7509" y="1508"/>
                    <a:pt x="7205" y="1629"/>
                    <a:pt x="6901" y="1720"/>
                  </a:cubicBezTo>
                  <a:cubicBezTo>
                    <a:pt x="6141" y="1964"/>
                    <a:pt x="5411" y="2237"/>
                    <a:pt x="4682" y="2480"/>
                  </a:cubicBezTo>
                  <a:cubicBezTo>
                    <a:pt x="4104" y="2632"/>
                    <a:pt x="3223" y="2815"/>
                    <a:pt x="2949" y="2845"/>
                  </a:cubicBezTo>
                  <a:cubicBezTo>
                    <a:pt x="2767" y="2906"/>
                    <a:pt x="2007" y="2906"/>
                    <a:pt x="1521" y="2936"/>
                  </a:cubicBezTo>
                  <a:cubicBezTo>
                    <a:pt x="1369" y="2936"/>
                    <a:pt x="1490" y="2906"/>
                    <a:pt x="1156" y="2875"/>
                  </a:cubicBezTo>
                  <a:cubicBezTo>
                    <a:pt x="1125" y="2875"/>
                    <a:pt x="1065" y="2875"/>
                    <a:pt x="1034" y="2906"/>
                  </a:cubicBezTo>
                  <a:cubicBezTo>
                    <a:pt x="913" y="2906"/>
                    <a:pt x="822" y="2936"/>
                    <a:pt x="761" y="3027"/>
                  </a:cubicBezTo>
                  <a:cubicBezTo>
                    <a:pt x="670" y="3027"/>
                    <a:pt x="548" y="3119"/>
                    <a:pt x="548" y="3240"/>
                  </a:cubicBezTo>
                  <a:cubicBezTo>
                    <a:pt x="548" y="5094"/>
                    <a:pt x="366" y="6097"/>
                    <a:pt x="214" y="7860"/>
                  </a:cubicBezTo>
                  <a:cubicBezTo>
                    <a:pt x="183" y="8651"/>
                    <a:pt x="92" y="9015"/>
                    <a:pt x="92" y="9897"/>
                  </a:cubicBezTo>
                  <a:cubicBezTo>
                    <a:pt x="1" y="10687"/>
                    <a:pt x="487" y="10809"/>
                    <a:pt x="1156" y="10869"/>
                  </a:cubicBezTo>
                  <a:cubicBezTo>
                    <a:pt x="1472" y="10869"/>
                    <a:pt x="1808" y="10908"/>
                    <a:pt x="2131" y="10908"/>
                  </a:cubicBezTo>
                  <a:cubicBezTo>
                    <a:pt x="2212" y="10908"/>
                    <a:pt x="2293" y="10906"/>
                    <a:pt x="2372" y="10900"/>
                  </a:cubicBezTo>
                  <a:cubicBezTo>
                    <a:pt x="3010" y="10839"/>
                    <a:pt x="3618" y="10839"/>
                    <a:pt x="4226" y="10748"/>
                  </a:cubicBezTo>
                  <a:cubicBezTo>
                    <a:pt x="4408" y="10717"/>
                    <a:pt x="4560" y="10657"/>
                    <a:pt x="4712" y="10626"/>
                  </a:cubicBezTo>
                  <a:cubicBezTo>
                    <a:pt x="4864" y="10596"/>
                    <a:pt x="5016" y="10535"/>
                    <a:pt x="5138" y="10444"/>
                  </a:cubicBezTo>
                  <a:cubicBezTo>
                    <a:pt x="5350" y="10292"/>
                    <a:pt x="5411" y="10049"/>
                    <a:pt x="5472" y="9836"/>
                  </a:cubicBezTo>
                  <a:cubicBezTo>
                    <a:pt x="5594" y="9228"/>
                    <a:pt x="5533" y="9380"/>
                    <a:pt x="5594" y="8924"/>
                  </a:cubicBezTo>
                  <a:cubicBezTo>
                    <a:pt x="5685" y="7860"/>
                    <a:pt x="5715" y="6553"/>
                    <a:pt x="5837" y="5824"/>
                  </a:cubicBezTo>
                  <a:cubicBezTo>
                    <a:pt x="5837" y="5733"/>
                    <a:pt x="5867" y="5641"/>
                    <a:pt x="5898" y="5550"/>
                  </a:cubicBezTo>
                  <a:cubicBezTo>
                    <a:pt x="6019" y="5459"/>
                    <a:pt x="6293" y="5337"/>
                    <a:pt x="6597" y="5186"/>
                  </a:cubicBezTo>
                  <a:cubicBezTo>
                    <a:pt x="6627" y="5246"/>
                    <a:pt x="6627" y="5246"/>
                    <a:pt x="6658" y="5459"/>
                  </a:cubicBezTo>
                  <a:cubicBezTo>
                    <a:pt x="6718" y="6310"/>
                    <a:pt x="6931" y="6979"/>
                    <a:pt x="7144" y="7952"/>
                  </a:cubicBezTo>
                  <a:cubicBezTo>
                    <a:pt x="7235" y="8225"/>
                    <a:pt x="7144" y="9319"/>
                    <a:pt x="7782" y="9866"/>
                  </a:cubicBezTo>
                  <a:cubicBezTo>
                    <a:pt x="7933" y="9963"/>
                    <a:pt x="8091" y="9997"/>
                    <a:pt x="8252" y="9997"/>
                  </a:cubicBezTo>
                  <a:cubicBezTo>
                    <a:pt x="8446" y="9997"/>
                    <a:pt x="8646" y="9947"/>
                    <a:pt x="8846" y="9897"/>
                  </a:cubicBezTo>
                  <a:cubicBezTo>
                    <a:pt x="9545" y="9775"/>
                    <a:pt x="9971" y="9593"/>
                    <a:pt x="10457" y="9380"/>
                  </a:cubicBezTo>
                  <a:cubicBezTo>
                    <a:pt x="11126" y="9137"/>
                    <a:pt x="11794" y="8894"/>
                    <a:pt x="12342" y="8468"/>
                  </a:cubicBezTo>
                  <a:cubicBezTo>
                    <a:pt x="13010" y="7982"/>
                    <a:pt x="12524" y="7496"/>
                    <a:pt x="12342" y="7009"/>
                  </a:cubicBezTo>
                  <a:cubicBezTo>
                    <a:pt x="12129" y="6371"/>
                    <a:pt x="12038" y="5733"/>
                    <a:pt x="11855" y="5094"/>
                  </a:cubicBezTo>
                  <a:cubicBezTo>
                    <a:pt x="11490" y="3696"/>
                    <a:pt x="11399" y="2936"/>
                    <a:pt x="11278" y="1812"/>
                  </a:cubicBezTo>
                  <a:cubicBezTo>
                    <a:pt x="11186" y="1173"/>
                    <a:pt x="11095" y="778"/>
                    <a:pt x="11034" y="353"/>
                  </a:cubicBezTo>
                  <a:cubicBezTo>
                    <a:pt x="10963" y="103"/>
                    <a:pt x="10819" y="0"/>
                    <a:pt x="10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9"/>
            <p:cNvSpPr/>
            <p:nvPr/>
          </p:nvSpPr>
          <p:spPr>
            <a:xfrm>
              <a:off x="863500" y="2118100"/>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FCC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9"/>
            <p:cNvSpPr/>
            <p:nvPr/>
          </p:nvSpPr>
          <p:spPr>
            <a:xfrm>
              <a:off x="802725" y="1918125"/>
              <a:ext cx="251525" cy="265625"/>
            </a:xfrm>
            <a:custGeom>
              <a:avLst/>
              <a:gdLst/>
              <a:ahLst/>
              <a:cxnLst/>
              <a:rect l="l" t="t" r="r" b="b"/>
              <a:pathLst>
                <a:path w="10061" h="10625" extrusionOk="0">
                  <a:moveTo>
                    <a:pt x="6070" y="1"/>
                  </a:moveTo>
                  <a:cubicBezTo>
                    <a:pt x="5294" y="1"/>
                    <a:pt x="4458" y="277"/>
                    <a:pt x="3587" y="705"/>
                  </a:cubicBezTo>
                  <a:cubicBezTo>
                    <a:pt x="2553" y="1191"/>
                    <a:pt x="0" y="2528"/>
                    <a:pt x="213" y="3775"/>
                  </a:cubicBezTo>
                  <a:cubicBezTo>
                    <a:pt x="365" y="4291"/>
                    <a:pt x="638" y="4717"/>
                    <a:pt x="973" y="5355"/>
                  </a:cubicBezTo>
                  <a:cubicBezTo>
                    <a:pt x="1155" y="5750"/>
                    <a:pt x="1125" y="5629"/>
                    <a:pt x="1337" y="6297"/>
                  </a:cubicBezTo>
                  <a:cubicBezTo>
                    <a:pt x="1429" y="6601"/>
                    <a:pt x="1520" y="6905"/>
                    <a:pt x="1581" y="7209"/>
                  </a:cubicBezTo>
                  <a:cubicBezTo>
                    <a:pt x="1611" y="7483"/>
                    <a:pt x="1581" y="7756"/>
                    <a:pt x="1641" y="8030"/>
                  </a:cubicBezTo>
                  <a:cubicBezTo>
                    <a:pt x="1563" y="7986"/>
                    <a:pt x="1484" y="7968"/>
                    <a:pt x="1409" y="7968"/>
                  </a:cubicBezTo>
                  <a:cubicBezTo>
                    <a:pt x="1221" y="7968"/>
                    <a:pt x="1051" y="8082"/>
                    <a:pt x="942" y="8212"/>
                  </a:cubicBezTo>
                  <a:cubicBezTo>
                    <a:pt x="578" y="8608"/>
                    <a:pt x="608" y="9155"/>
                    <a:pt x="881" y="9489"/>
                  </a:cubicBezTo>
                  <a:cubicBezTo>
                    <a:pt x="1110" y="9734"/>
                    <a:pt x="1469" y="9917"/>
                    <a:pt x="1805" y="9917"/>
                  </a:cubicBezTo>
                  <a:cubicBezTo>
                    <a:pt x="2096" y="9917"/>
                    <a:pt x="2368" y="9780"/>
                    <a:pt x="2523" y="9428"/>
                  </a:cubicBezTo>
                  <a:cubicBezTo>
                    <a:pt x="2644" y="9459"/>
                    <a:pt x="2796" y="9489"/>
                    <a:pt x="2888" y="9519"/>
                  </a:cubicBezTo>
                  <a:cubicBezTo>
                    <a:pt x="3739" y="9702"/>
                    <a:pt x="3587" y="9671"/>
                    <a:pt x="4195" y="9732"/>
                  </a:cubicBezTo>
                  <a:cubicBezTo>
                    <a:pt x="4514" y="9770"/>
                    <a:pt x="4833" y="9796"/>
                    <a:pt x="5153" y="9796"/>
                  </a:cubicBezTo>
                  <a:cubicBezTo>
                    <a:pt x="5350" y="9796"/>
                    <a:pt x="5547" y="9786"/>
                    <a:pt x="5745" y="9763"/>
                  </a:cubicBezTo>
                  <a:cubicBezTo>
                    <a:pt x="5745" y="9854"/>
                    <a:pt x="5775" y="9945"/>
                    <a:pt x="5806" y="10006"/>
                  </a:cubicBezTo>
                  <a:cubicBezTo>
                    <a:pt x="5806" y="9985"/>
                    <a:pt x="5791" y="9949"/>
                    <a:pt x="5792" y="9949"/>
                  </a:cubicBezTo>
                  <a:lnTo>
                    <a:pt x="5792" y="9949"/>
                  </a:lnTo>
                  <a:cubicBezTo>
                    <a:pt x="5793" y="9949"/>
                    <a:pt x="5796" y="9956"/>
                    <a:pt x="5806" y="9975"/>
                  </a:cubicBezTo>
                  <a:cubicBezTo>
                    <a:pt x="5836" y="10127"/>
                    <a:pt x="5927" y="10279"/>
                    <a:pt x="6049" y="10401"/>
                  </a:cubicBezTo>
                  <a:cubicBezTo>
                    <a:pt x="6198" y="10550"/>
                    <a:pt x="6421" y="10624"/>
                    <a:pt x="6646" y="10624"/>
                  </a:cubicBezTo>
                  <a:cubicBezTo>
                    <a:pt x="6742" y="10624"/>
                    <a:pt x="6839" y="10611"/>
                    <a:pt x="6930" y="10583"/>
                  </a:cubicBezTo>
                  <a:cubicBezTo>
                    <a:pt x="7204" y="10492"/>
                    <a:pt x="7538" y="10401"/>
                    <a:pt x="7751" y="10158"/>
                  </a:cubicBezTo>
                  <a:cubicBezTo>
                    <a:pt x="7994" y="9854"/>
                    <a:pt x="8116" y="9398"/>
                    <a:pt x="8055" y="9003"/>
                  </a:cubicBezTo>
                  <a:cubicBezTo>
                    <a:pt x="8024" y="8911"/>
                    <a:pt x="8024" y="8851"/>
                    <a:pt x="7994" y="8820"/>
                  </a:cubicBezTo>
                  <a:cubicBezTo>
                    <a:pt x="8176" y="8638"/>
                    <a:pt x="8389" y="8425"/>
                    <a:pt x="8541" y="8212"/>
                  </a:cubicBezTo>
                  <a:cubicBezTo>
                    <a:pt x="9271" y="7361"/>
                    <a:pt x="9727" y="6297"/>
                    <a:pt x="9939" y="5234"/>
                  </a:cubicBezTo>
                  <a:cubicBezTo>
                    <a:pt x="10061" y="4018"/>
                    <a:pt x="9757" y="3501"/>
                    <a:pt x="9362" y="2680"/>
                  </a:cubicBezTo>
                  <a:cubicBezTo>
                    <a:pt x="9119" y="2194"/>
                    <a:pt x="8724" y="1586"/>
                    <a:pt x="8541" y="1373"/>
                  </a:cubicBezTo>
                  <a:cubicBezTo>
                    <a:pt x="8541" y="1351"/>
                    <a:pt x="8507" y="1328"/>
                    <a:pt x="8490" y="1305"/>
                  </a:cubicBezTo>
                  <a:lnTo>
                    <a:pt x="8490" y="1305"/>
                  </a:lnTo>
                  <a:cubicBezTo>
                    <a:pt x="8501" y="1316"/>
                    <a:pt x="8510" y="1325"/>
                    <a:pt x="8514" y="1325"/>
                  </a:cubicBezTo>
                  <a:cubicBezTo>
                    <a:pt x="8516" y="1325"/>
                    <a:pt x="8515" y="1322"/>
                    <a:pt x="8511" y="1313"/>
                  </a:cubicBezTo>
                  <a:cubicBezTo>
                    <a:pt x="8328" y="1069"/>
                    <a:pt x="8116" y="857"/>
                    <a:pt x="7903" y="674"/>
                  </a:cubicBezTo>
                  <a:cubicBezTo>
                    <a:pt x="7345" y="200"/>
                    <a:pt x="6729" y="1"/>
                    <a:pt x="6070" y="1"/>
                  </a:cubicBezTo>
                  <a:close/>
                </a:path>
              </a:pathLst>
            </a:custGeom>
            <a:solidFill>
              <a:srgbClr val="FCC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9"/>
            <p:cNvSpPr/>
            <p:nvPr/>
          </p:nvSpPr>
          <p:spPr>
            <a:xfrm>
              <a:off x="909100" y="2037125"/>
              <a:ext cx="89700" cy="71200"/>
            </a:xfrm>
            <a:custGeom>
              <a:avLst/>
              <a:gdLst/>
              <a:ahLst/>
              <a:cxnLst/>
              <a:rect l="l" t="t" r="r" b="b"/>
              <a:pathLst>
                <a:path w="3588" h="2848" extrusionOk="0">
                  <a:moveTo>
                    <a:pt x="2877" y="1"/>
                  </a:moveTo>
                  <a:cubicBezTo>
                    <a:pt x="2755" y="1"/>
                    <a:pt x="2616" y="32"/>
                    <a:pt x="2462" y="109"/>
                  </a:cubicBezTo>
                  <a:cubicBezTo>
                    <a:pt x="2280" y="200"/>
                    <a:pt x="2067" y="443"/>
                    <a:pt x="1763" y="686"/>
                  </a:cubicBezTo>
                  <a:cubicBezTo>
                    <a:pt x="1459" y="899"/>
                    <a:pt x="821" y="1446"/>
                    <a:pt x="578" y="1446"/>
                  </a:cubicBezTo>
                  <a:cubicBezTo>
                    <a:pt x="487" y="1446"/>
                    <a:pt x="426" y="1477"/>
                    <a:pt x="365" y="1568"/>
                  </a:cubicBezTo>
                  <a:cubicBezTo>
                    <a:pt x="352" y="1566"/>
                    <a:pt x="338" y="1565"/>
                    <a:pt x="325" y="1565"/>
                  </a:cubicBezTo>
                  <a:cubicBezTo>
                    <a:pt x="161" y="1565"/>
                    <a:pt x="31" y="1733"/>
                    <a:pt x="31" y="1902"/>
                  </a:cubicBezTo>
                  <a:cubicBezTo>
                    <a:pt x="31" y="1933"/>
                    <a:pt x="31" y="1963"/>
                    <a:pt x="31" y="2024"/>
                  </a:cubicBezTo>
                  <a:cubicBezTo>
                    <a:pt x="0" y="2206"/>
                    <a:pt x="122" y="2449"/>
                    <a:pt x="274" y="2601"/>
                  </a:cubicBezTo>
                  <a:cubicBezTo>
                    <a:pt x="396" y="2692"/>
                    <a:pt x="517" y="2784"/>
                    <a:pt x="669" y="2814"/>
                  </a:cubicBezTo>
                  <a:cubicBezTo>
                    <a:pt x="730" y="2814"/>
                    <a:pt x="750" y="2828"/>
                    <a:pt x="775" y="2828"/>
                  </a:cubicBezTo>
                  <a:cubicBezTo>
                    <a:pt x="787" y="2828"/>
                    <a:pt x="801" y="2824"/>
                    <a:pt x="821" y="2814"/>
                  </a:cubicBezTo>
                  <a:cubicBezTo>
                    <a:pt x="856" y="2837"/>
                    <a:pt x="891" y="2847"/>
                    <a:pt x="926" y="2847"/>
                  </a:cubicBezTo>
                  <a:cubicBezTo>
                    <a:pt x="982" y="2847"/>
                    <a:pt x="1038" y="2821"/>
                    <a:pt x="1095" y="2784"/>
                  </a:cubicBezTo>
                  <a:cubicBezTo>
                    <a:pt x="1125" y="2723"/>
                    <a:pt x="1186" y="2632"/>
                    <a:pt x="1186" y="2541"/>
                  </a:cubicBezTo>
                  <a:cubicBezTo>
                    <a:pt x="1216" y="2510"/>
                    <a:pt x="1247" y="2419"/>
                    <a:pt x="1307" y="2358"/>
                  </a:cubicBezTo>
                  <a:cubicBezTo>
                    <a:pt x="1338" y="2297"/>
                    <a:pt x="1490" y="2085"/>
                    <a:pt x="1551" y="1963"/>
                  </a:cubicBezTo>
                  <a:lnTo>
                    <a:pt x="1581" y="1963"/>
                  </a:lnTo>
                  <a:cubicBezTo>
                    <a:pt x="2007" y="1689"/>
                    <a:pt x="2371" y="1568"/>
                    <a:pt x="2706" y="1537"/>
                  </a:cubicBezTo>
                  <a:lnTo>
                    <a:pt x="2827" y="1537"/>
                  </a:lnTo>
                  <a:cubicBezTo>
                    <a:pt x="2827" y="1537"/>
                    <a:pt x="2827" y="1537"/>
                    <a:pt x="2827" y="1568"/>
                  </a:cubicBezTo>
                  <a:lnTo>
                    <a:pt x="2858" y="1568"/>
                  </a:lnTo>
                  <a:cubicBezTo>
                    <a:pt x="2858" y="1598"/>
                    <a:pt x="2888" y="1629"/>
                    <a:pt x="2918" y="1659"/>
                  </a:cubicBezTo>
                  <a:cubicBezTo>
                    <a:pt x="2983" y="1681"/>
                    <a:pt x="3063" y="1702"/>
                    <a:pt x="3136" y="1702"/>
                  </a:cubicBezTo>
                  <a:cubicBezTo>
                    <a:pt x="3166" y="1702"/>
                    <a:pt x="3196" y="1698"/>
                    <a:pt x="3222" y="1689"/>
                  </a:cubicBezTo>
                  <a:cubicBezTo>
                    <a:pt x="3283" y="1659"/>
                    <a:pt x="3344" y="1629"/>
                    <a:pt x="3405" y="1568"/>
                  </a:cubicBezTo>
                  <a:cubicBezTo>
                    <a:pt x="3405" y="1537"/>
                    <a:pt x="3466" y="1416"/>
                    <a:pt x="3466" y="1416"/>
                  </a:cubicBezTo>
                  <a:cubicBezTo>
                    <a:pt x="3526" y="1234"/>
                    <a:pt x="3587" y="626"/>
                    <a:pt x="3466" y="382"/>
                  </a:cubicBezTo>
                  <a:cubicBezTo>
                    <a:pt x="3400" y="207"/>
                    <a:pt x="3193" y="1"/>
                    <a:pt x="2877" y="1"/>
                  </a:cubicBezTo>
                  <a:close/>
                </a:path>
              </a:pathLst>
            </a:custGeom>
            <a:solidFill>
              <a:srgbClr val="423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9"/>
            <p:cNvSpPr/>
            <p:nvPr/>
          </p:nvSpPr>
          <p:spPr>
            <a:xfrm>
              <a:off x="935700" y="2078250"/>
              <a:ext cx="52450" cy="32350"/>
            </a:xfrm>
            <a:custGeom>
              <a:avLst/>
              <a:gdLst/>
              <a:ahLst/>
              <a:cxnLst/>
              <a:rect l="l" t="t" r="r" b="b"/>
              <a:pathLst>
                <a:path w="2098" h="1294" extrusionOk="0">
                  <a:moveTo>
                    <a:pt x="1499" y="1"/>
                  </a:moveTo>
                  <a:cubicBezTo>
                    <a:pt x="1452" y="1"/>
                    <a:pt x="1409" y="4"/>
                    <a:pt x="1368" y="14"/>
                  </a:cubicBezTo>
                  <a:cubicBezTo>
                    <a:pt x="1155" y="14"/>
                    <a:pt x="973" y="105"/>
                    <a:pt x="791" y="196"/>
                  </a:cubicBezTo>
                  <a:cubicBezTo>
                    <a:pt x="517" y="318"/>
                    <a:pt x="304" y="531"/>
                    <a:pt x="152" y="774"/>
                  </a:cubicBezTo>
                  <a:cubicBezTo>
                    <a:pt x="91" y="896"/>
                    <a:pt x="0" y="1017"/>
                    <a:pt x="0" y="1139"/>
                  </a:cubicBezTo>
                  <a:cubicBezTo>
                    <a:pt x="0" y="1169"/>
                    <a:pt x="31" y="1230"/>
                    <a:pt x="91" y="1230"/>
                  </a:cubicBezTo>
                  <a:cubicBezTo>
                    <a:pt x="129" y="1267"/>
                    <a:pt x="178" y="1293"/>
                    <a:pt x="239" y="1293"/>
                  </a:cubicBezTo>
                  <a:cubicBezTo>
                    <a:pt x="277" y="1293"/>
                    <a:pt x="319" y="1283"/>
                    <a:pt x="365" y="1260"/>
                  </a:cubicBezTo>
                  <a:lnTo>
                    <a:pt x="426" y="1260"/>
                  </a:lnTo>
                  <a:cubicBezTo>
                    <a:pt x="821" y="1199"/>
                    <a:pt x="973" y="1108"/>
                    <a:pt x="1277" y="956"/>
                  </a:cubicBezTo>
                  <a:cubicBezTo>
                    <a:pt x="1581" y="713"/>
                    <a:pt x="1642" y="683"/>
                    <a:pt x="1824" y="531"/>
                  </a:cubicBezTo>
                  <a:cubicBezTo>
                    <a:pt x="1885" y="470"/>
                    <a:pt x="2006" y="348"/>
                    <a:pt x="2037" y="318"/>
                  </a:cubicBezTo>
                  <a:lnTo>
                    <a:pt x="2037" y="288"/>
                  </a:lnTo>
                  <a:cubicBezTo>
                    <a:pt x="2098" y="227"/>
                    <a:pt x="2098" y="136"/>
                    <a:pt x="2037" y="75"/>
                  </a:cubicBezTo>
                  <a:cubicBezTo>
                    <a:pt x="2006" y="44"/>
                    <a:pt x="1976" y="44"/>
                    <a:pt x="1946" y="44"/>
                  </a:cubicBezTo>
                  <a:cubicBezTo>
                    <a:pt x="1926" y="44"/>
                    <a:pt x="1883" y="32"/>
                    <a:pt x="1869" y="31"/>
                  </a:cubicBezTo>
                  <a:lnTo>
                    <a:pt x="1869" y="31"/>
                  </a:lnTo>
                  <a:cubicBezTo>
                    <a:pt x="1844" y="14"/>
                    <a:pt x="1819" y="14"/>
                    <a:pt x="1794" y="14"/>
                  </a:cubicBezTo>
                  <a:cubicBezTo>
                    <a:pt x="1692" y="14"/>
                    <a:pt x="1591" y="1"/>
                    <a:pt x="14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9"/>
            <p:cNvSpPr/>
            <p:nvPr/>
          </p:nvSpPr>
          <p:spPr>
            <a:xfrm>
              <a:off x="983725" y="1997250"/>
              <a:ext cx="59900" cy="54000"/>
            </a:xfrm>
            <a:custGeom>
              <a:avLst/>
              <a:gdLst/>
              <a:ahLst/>
              <a:cxnLst/>
              <a:rect l="l" t="t" r="r" b="b"/>
              <a:pathLst>
                <a:path w="2396" h="2160" extrusionOk="0">
                  <a:moveTo>
                    <a:pt x="1410" y="1"/>
                  </a:moveTo>
                  <a:cubicBezTo>
                    <a:pt x="582" y="1"/>
                    <a:pt x="1" y="866"/>
                    <a:pt x="389" y="1643"/>
                  </a:cubicBezTo>
                  <a:cubicBezTo>
                    <a:pt x="481" y="1795"/>
                    <a:pt x="602" y="1917"/>
                    <a:pt x="754" y="1977"/>
                  </a:cubicBezTo>
                  <a:cubicBezTo>
                    <a:pt x="906" y="2099"/>
                    <a:pt x="1088" y="2160"/>
                    <a:pt x="1271" y="2160"/>
                  </a:cubicBezTo>
                  <a:cubicBezTo>
                    <a:pt x="1605" y="2129"/>
                    <a:pt x="1970" y="2008"/>
                    <a:pt x="2152" y="1704"/>
                  </a:cubicBezTo>
                  <a:cubicBezTo>
                    <a:pt x="2152" y="1673"/>
                    <a:pt x="2183" y="1643"/>
                    <a:pt x="2183" y="1613"/>
                  </a:cubicBezTo>
                  <a:cubicBezTo>
                    <a:pt x="2304" y="1491"/>
                    <a:pt x="2365" y="1309"/>
                    <a:pt x="2395" y="1126"/>
                  </a:cubicBezTo>
                  <a:cubicBezTo>
                    <a:pt x="2395" y="974"/>
                    <a:pt x="2365" y="792"/>
                    <a:pt x="2274" y="670"/>
                  </a:cubicBezTo>
                  <a:cubicBezTo>
                    <a:pt x="2152" y="306"/>
                    <a:pt x="1879" y="32"/>
                    <a:pt x="1453" y="2"/>
                  </a:cubicBezTo>
                  <a:cubicBezTo>
                    <a:pt x="1439" y="1"/>
                    <a:pt x="1425" y="1"/>
                    <a:pt x="1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9"/>
            <p:cNvSpPr/>
            <p:nvPr/>
          </p:nvSpPr>
          <p:spPr>
            <a:xfrm>
              <a:off x="851350" y="2093775"/>
              <a:ext cx="74500" cy="57025"/>
            </a:xfrm>
            <a:custGeom>
              <a:avLst/>
              <a:gdLst/>
              <a:ahLst/>
              <a:cxnLst/>
              <a:rect l="l" t="t" r="r" b="b"/>
              <a:pathLst>
                <a:path w="2980" h="2281" extrusionOk="0">
                  <a:moveTo>
                    <a:pt x="1490" y="1"/>
                  </a:moveTo>
                  <a:cubicBezTo>
                    <a:pt x="1034" y="1"/>
                    <a:pt x="578" y="305"/>
                    <a:pt x="395" y="791"/>
                  </a:cubicBezTo>
                  <a:cubicBezTo>
                    <a:pt x="0" y="1642"/>
                    <a:pt x="760" y="2220"/>
                    <a:pt x="1399" y="2281"/>
                  </a:cubicBezTo>
                  <a:cubicBezTo>
                    <a:pt x="1672" y="2281"/>
                    <a:pt x="1946" y="2189"/>
                    <a:pt x="2158" y="2037"/>
                  </a:cubicBezTo>
                  <a:cubicBezTo>
                    <a:pt x="2432" y="1825"/>
                    <a:pt x="2432" y="1885"/>
                    <a:pt x="2645" y="1582"/>
                  </a:cubicBezTo>
                  <a:cubicBezTo>
                    <a:pt x="2979" y="1004"/>
                    <a:pt x="2584" y="275"/>
                    <a:pt x="2006" y="62"/>
                  </a:cubicBezTo>
                  <a:cubicBezTo>
                    <a:pt x="1824" y="1"/>
                    <a:pt x="1642" y="1"/>
                    <a:pt x="1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9"/>
            <p:cNvSpPr/>
            <p:nvPr/>
          </p:nvSpPr>
          <p:spPr>
            <a:xfrm>
              <a:off x="876425" y="1897725"/>
              <a:ext cx="25" cy="800"/>
            </a:xfrm>
            <a:custGeom>
              <a:avLst/>
              <a:gdLst/>
              <a:ahLst/>
              <a:cxnLst/>
              <a:rect l="l" t="t" r="r" b="b"/>
              <a:pathLst>
                <a:path w="1" h="32" extrusionOk="0">
                  <a:moveTo>
                    <a:pt x="0" y="31"/>
                  </a:moveTo>
                  <a:cubicBezTo>
                    <a:pt x="0" y="31"/>
                    <a:pt x="0" y="31"/>
                    <a:pt x="0" y="31"/>
                  </a:cubicBezTo>
                  <a:cubicBezTo>
                    <a:pt x="0" y="31"/>
                    <a:pt x="0" y="1"/>
                    <a:pt x="0" y="1"/>
                  </a:cubicBezTo>
                  <a:cubicBezTo>
                    <a:pt x="0" y="31"/>
                    <a:pt x="0" y="31"/>
                    <a:pt x="0" y="31"/>
                  </a:cubicBezTo>
                  <a:close/>
                </a:path>
              </a:pathLst>
            </a:custGeom>
            <a:solidFill>
              <a:srgbClr val="A168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9"/>
            <p:cNvSpPr/>
            <p:nvPr/>
          </p:nvSpPr>
          <p:spPr>
            <a:xfrm>
              <a:off x="762450" y="1859100"/>
              <a:ext cx="263700" cy="263875"/>
            </a:xfrm>
            <a:custGeom>
              <a:avLst/>
              <a:gdLst/>
              <a:ahLst/>
              <a:cxnLst/>
              <a:rect l="l" t="t" r="r" b="b"/>
              <a:pathLst>
                <a:path w="10548" h="10555" extrusionOk="0">
                  <a:moveTo>
                    <a:pt x="9230" y="2753"/>
                  </a:moveTo>
                  <a:cubicBezTo>
                    <a:pt x="9228" y="2753"/>
                    <a:pt x="9222" y="2756"/>
                    <a:pt x="9210" y="2762"/>
                  </a:cubicBezTo>
                  <a:cubicBezTo>
                    <a:pt x="9202" y="2768"/>
                    <a:pt x="9195" y="2774"/>
                    <a:pt x="9187" y="2780"/>
                  </a:cubicBezTo>
                  <a:lnTo>
                    <a:pt x="9187" y="2780"/>
                  </a:lnTo>
                  <a:cubicBezTo>
                    <a:pt x="9211" y="2768"/>
                    <a:pt x="9234" y="2753"/>
                    <a:pt x="9230" y="2753"/>
                  </a:cubicBezTo>
                  <a:close/>
                  <a:moveTo>
                    <a:pt x="7693" y="0"/>
                  </a:moveTo>
                  <a:cubicBezTo>
                    <a:pt x="7577" y="0"/>
                    <a:pt x="7451" y="36"/>
                    <a:pt x="7325" y="57"/>
                  </a:cubicBezTo>
                  <a:cubicBezTo>
                    <a:pt x="7082" y="117"/>
                    <a:pt x="6839" y="148"/>
                    <a:pt x="6596" y="269"/>
                  </a:cubicBezTo>
                  <a:cubicBezTo>
                    <a:pt x="6110" y="482"/>
                    <a:pt x="5714" y="695"/>
                    <a:pt x="5441" y="908"/>
                  </a:cubicBezTo>
                  <a:cubicBezTo>
                    <a:pt x="5392" y="738"/>
                    <a:pt x="5267" y="607"/>
                    <a:pt x="5079" y="607"/>
                  </a:cubicBezTo>
                  <a:cubicBezTo>
                    <a:pt x="5031" y="607"/>
                    <a:pt x="4980" y="616"/>
                    <a:pt x="4924" y="634"/>
                  </a:cubicBezTo>
                  <a:cubicBezTo>
                    <a:pt x="4924" y="634"/>
                    <a:pt x="4894" y="664"/>
                    <a:pt x="4863" y="664"/>
                  </a:cubicBezTo>
                  <a:cubicBezTo>
                    <a:pt x="4103" y="938"/>
                    <a:pt x="3587" y="1394"/>
                    <a:pt x="2948" y="2093"/>
                  </a:cubicBezTo>
                  <a:cubicBezTo>
                    <a:pt x="2432" y="2701"/>
                    <a:pt x="2401" y="2731"/>
                    <a:pt x="1976" y="3339"/>
                  </a:cubicBezTo>
                  <a:cubicBezTo>
                    <a:pt x="1459" y="4008"/>
                    <a:pt x="1125" y="4829"/>
                    <a:pt x="1064" y="5680"/>
                  </a:cubicBezTo>
                  <a:cubicBezTo>
                    <a:pt x="1033" y="5740"/>
                    <a:pt x="1033" y="5801"/>
                    <a:pt x="1033" y="5832"/>
                  </a:cubicBezTo>
                  <a:cubicBezTo>
                    <a:pt x="1003" y="5953"/>
                    <a:pt x="1003" y="6044"/>
                    <a:pt x="973" y="6166"/>
                  </a:cubicBezTo>
                  <a:cubicBezTo>
                    <a:pt x="851" y="5953"/>
                    <a:pt x="699" y="5771"/>
                    <a:pt x="578" y="5680"/>
                  </a:cubicBezTo>
                  <a:cubicBezTo>
                    <a:pt x="503" y="5630"/>
                    <a:pt x="429" y="5580"/>
                    <a:pt x="354" y="5580"/>
                  </a:cubicBezTo>
                  <a:cubicBezTo>
                    <a:pt x="337" y="5580"/>
                    <a:pt x="321" y="5583"/>
                    <a:pt x="304" y="5589"/>
                  </a:cubicBezTo>
                  <a:cubicBezTo>
                    <a:pt x="61" y="5740"/>
                    <a:pt x="213" y="6044"/>
                    <a:pt x="334" y="6227"/>
                  </a:cubicBezTo>
                  <a:cubicBezTo>
                    <a:pt x="365" y="6288"/>
                    <a:pt x="395" y="6348"/>
                    <a:pt x="426" y="6379"/>
                  </a:cubicBezTo>
                  <a:cubicBezTo>
                    <a:pt x="182" y="6470"/>
                    <a:pt x="0" y="6713"/>
                    <a:pt x="243" y="6896"/>
                  </a:cubicBezTo>
                  <a:cubicBezTo>
                    <a:pt x="290" y="6919"/>
                    <a:pt x="336" y="6929"/>
                    <a:pt x="383" y="6929"/>
                  </a:cubicBezTo>
                  <a:cubicBezTo>
                    <a:pt x="458" y="6929"/>
                    <a:pt x="533" y="6903"/>
                    <a:pt x="608" y="6865"/>
                  </a:cubicBezTo>
                  <a:cubicBezTo>
                    <a:pt x="669" y="6835"/>
                    <a:pt x="760" y="6804"/>
                    <a:pt x="821" y="6774"/>
                  </a:cubicBezTo>
                  <a:lnTo>
                    <a:pt x="851" y="6774"/>
                  </a:lnTo>
                  <a:cubicBezTo>
                    <a:pt x="821" y="7412"/>
                    <a:pt x="942" y="8081"/>
                    <a:pt x="1277" y="8810"/>
                  </a:cubicBezTo>
                  <a:cubicBezTo>
                    <a:pt x="1368" y="8993"/>
                    <a:pt x="1793" y="9905"/>
                    <a:pt x="2037" y="10087"/>
                  </a:cubicBezTo>
                  <a:cubicBezTo>
                    <a:pt x="2037" y="10087"/>
                    <a:pt x="2067" y="10117"/>
                    <a:pt x="2067" y="10117"/>
                  </a:cubicBezTo>
                  <a:cubicBezTo>
                    <a:pt x="2097" y="10178"/>
                    <a:pt x="2158" y="10239"/>
                    <a:pt x="2219" y="10300"/>
                  </a:cubicBezTo>
                  <a:cubicBezTo>
                    <a:pt x="2280" y="10391"/>
                    <a:pt x="2371" y="10482"/>
                    <a:pt x="2492" y="10543"/>
                  </a:cubicBezTo>
                  <a:cubicBezTo>
                    <a:pt x="2515" y="10551"/>
                    <a:pt x="2542" y="10554"/>
                    <a:pt x="2570" y="10554"/>
                  </a:cubicBezTo>
                  <a:cubicBezTo>
                    <a:pt x="2654" y="10554"/>
                    <a:pt x="2751" y="10520"/>
                    <a:pt x="2796" y="10452"/>
                  </a:cubicBezTo>
                  <a:lnTo>
                    <a:pt x="2918" y="10452"/>
                  </a:lnTo>
                  <a:cubicBezTo>
                    <a:pt x="3009" y="10482"/>
                    <a:pt x="3070" y="10482"/>
                    <a:pt x="3131" y="10482"/>
                  </a:cubicBezTo>
                  <a:cubicBezTo>
                    <a:pt x="3161" y="10482"/>
                    <a:pt x="3161" y="10513"/>
                    <a:pt x="3161" y="10513"/>
                  </a:cubicBezTo>
                  <a:cubicBezTo>
                    <a:pt x="3194" y="10529"/>
                    <a:pt x="3226" y="10536"/>
                    <a:pt x="3257" y="10536"/>
                  </a:cubicBezTo>
                  <a:cubicBezTo>
                    <a:pt x="3341" y="10536"/>
                    <a:pt x="3412" y="10480"/>
                    <a:pt x="3435" y="10391"/>
                  </a:cubicBezTo>
                  <a:cubicBezTo>
                    <a:pt x="3465" y="10269"/>
                    <a:pt x="3374" y="10026"/>
                    <a:pt x="3344" y="9874"/>
                  </a:cubicBezTo>
                  <a:cubicBezTo>
                    <a:pt x="3374" y="9753"/>
                    <a:pt x="3252" y="8719"/>
                    <a:pt x="3040" y="8233"/>
                  </a:cubicBezTo>
                  <a:cubicBezTo>
                    <a:pt x="3009" y="8111"/>
                    <a:pt x="2979" y="8020"/>
                    <a:pt x="2918" y="7929"/>
                  </a:cubicBezTo>
                  <a:cubicBezTo>
                    <a:pt x="2857" y="7716"/>
                    <a:pt x="2523" y="7017"/>
                    <a:pt x="2280" y="6683"/>
                  </a:cubicBezTo>
                  <a:cubicBezTo>
                    <a:pt x="2189" y="6531"/>
                    <a:pt x="2067" y="6409"/>
                    <a:pt x="1976" y="6288"/>
                  </a:cubicBezTo>
                  <a:cubicBezTo>
                    <a:pt x="1976" y="6227"/>
                    <a:pt x="1945" y="6136"/>
                    <a:pt x="1945" y="6105"/>
                  </a:cubicBezTo>
                  <a:cubicBezTo>
                    <a:pt x="1945" y="6075"/>
                    <a:pt x="1945" y="6044"/>
                    <a:pt x="1945" y="6014"/>
                  </a:cubicBezTo>
                  <a:cubicBezTo>
                    <a:pt x="1945" y="5984"/>
                    <a:pt x="1976" y="5984"/>
                    <a:pt x="1976" y="5984"/>
                  </a:cubicBezTo>
                  <a:cubicBezTo>
                    <a:pt x="2067" y="6014"/>
                    <a:pt x="2175" y="6027"/>
                    <a:pt x="2294" y="6027"/>
                  </a:cubicBezTo>
                  <a:cubicBezTo>
                    <a:pt x="2652" y="6027"/>
                    <a:pt x="3108" y="5908"/>
                    <a:pt x="3496" y="5771"/>
                  </a:cubicBezTo>
                  <a:cubicBezTo>
                    <a:pt x="3891" y="5680"/>
                    <a:pt x="4286" y="5497"/>
                    <a:pt x="4651" y="5315"/>
                  </a:cubicBezTo>
                  <a:cubicBezTo>
                    <a:pt x="4894" y="5224"/>
                    <a:pt x="5137" y="5102"/>
                    <a:pt x="5350" y="4889"/>
                  </a:cubicBezTo>
                  <a:cubicBezTo>
                    <a:pt x="5532" y="4707"/>
                    <a:pt x="5593" y="4646"/>
                    <a:pt x="5775" y="4373"/>
                  </a:cubicBezTo>
                  <a:cubicBezTo>
                    <a:pt x="6170" y="4312"/>
                    <a:pt x="6505" y="4190"/>
                    <a:pt x="6869" y="4038"/>
                  </a:cubicBezTo>
                  <a:cubicBezTo>
                    <a:pt x="7234" y="3917"/>
                    <a:pt x="7173" y="3917"/>
                    <a:pt x="7447" y="3826"/>
                  </a:cubicBezTo>
                  <a:cubicBezTo>
                    <a:pt x="7660" y="3704"/>
                    <a:pt x="7994" y="3491"/>
                    <a:pt x="8389" y="3309"/>
                  </a:cubicBezTo>
                  <a:cubicBezTo>
                    <a:pt x="8804" y="3042"/>
                    <a:pt x="8901" y="3007"/>
                    <a:pt x="9187" y="2780"/>
                  </a:cubicBezTo>
                  <a:lnTo>
                    <a:pt x="9187" y="2780"/>
                  </a:lnTo>
                  <a:cubicBezTo>
                    <a:pt x="9173" y="2787"/>
                    <a:pt x="9158" y="2792"/>
                    <a:pt x="9149" y="2792"/>
                  </a:cubicBezTo>
                  <a:cubicBezTo>
                    <a:pt x="9240" y="2731"/>
                    <a:pt x="9362" y="2671"/>
                    <a:pt x="9423" y="2579"/>
                  </a:cubicBezTo>
                  <a:cubicBezTo>
                    <a:pt x="9423" y="2579"/>
                    <a:pt x="9453" y="2579"/>
                    <a:pt x="9483" y="2549"/>
                  </a:cubicBezTo>
                  <a:cubicBezTo>
                    <a:pt x="9575" y="2397"/>
                    <a:pt x="9757" y="2306"/>
                    <a:pt x="9848" y="2184"/>
                  </a:cubicBezTo>
                  <a:cubicBezTo>
                    <a:pt x="9879" y="2184"/>
                    <a:pt x="10000" y="2002"/>
                    <a:pt x="10152" y="1880"/>
                  </a:cubicBezTo>
                  <a:cubicBezTo>
                    <a:pt x="10304" y="1728"/>
                    <a:pt x="10547" y="1485"/>
                    <a:pt x="10365" y="1242"/>
                  </a:cubicBezTo>
                  <a:cubicBezTo>
                    <a:pt x="10274" y="1151"/>
                    <a:pt x="10152" y="1120"/>
                    <a:pt x="10031" y="1120"/>
                  </a:cubicBezTo>
                  <a:cubicBezTo>
                    <a:pt x="10122" y="1029"/>
                    <a:pt x="10152" y="999"/>
                    <a:pt x="10243" y="847"/>
                  </a:cubicBezTo>
                  <a:cubicBezTo>
                    <a:pt x="10304" y="725"/>
                    <a:pt x="10335" y="604"/>
                    <a:pt x="10304" y="452"/>
                  </a:cubicBezTo>
                  <a:cubicBezTo>
                    <a:pt x="10210" y="183"/>
                    <a:pt x="9949" y="98"/>
                    <a:pt x="9648" y="98"/>
                  </a:cubicBezTo>
                  <a:cubicBezTo>
                    <a:pt x="9269" y="98"/>
                    <a:pt x="8826" y="232"/>
                    <a:pt x="8572" y="300"/>
                  </a:cubicBezTo>
                  <a:cubicBezTo>
                    <a:pt x="8359" y="391"/>
                    <a:pt x="8389" y="360"/>
                    <a:pt x="8268" y="421"/>
                  </a:cubicBezTo>
                  <a:cubicBezTo>
                    <a:pt x="8268" y="360"/>
                    <a:pt x="8268" y="300"/>
                    <a:pt x="8237" y="239"/>
                  </a:cubicBezTo>
                  <a:cubicBezTo>
                    <a:pt x="8237" y="239"/>
                    <a:pt x="8207" y="208"/>
                    <a:pt x="8207" y="178"/>
                  </a:cubicBezTo>
                  <a:cubicBezTo>
                    <a:pt x="8176" y="148"/>
                    <a:pt x="8176" y="148"/>
                    <a:pt x="8176" y="148"/>
                  </a:cubicBezTo>
                  <a:cubicBezTo>
                    <a:pt x="8085" y="57"/>
                    <a:pt x="7964" y="26"/>
                    <a:pt x="7842" y="26"/>
                  </a:cubicBezTo>
                  <a:cubicBezTo>
                    <a:pt x="7795" y="7"/>
                    <a:pt x="7745" y="0"/>
                    <a:pt x="7693" y="0"/>
                  </a:cubicBezTo>
                  <a:close/>
                </a:path>
              </a:pathLst>
            </a:custGeom>
            <a:solidFill>
              <a:srgbClr val="A168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9"/>
            <p:cNvSpPr/>
            <p:nvPr/>
          </p:nvSpPr>
          <p:spPr>
            <a:xfrm>
              <a:off x="927325" y="1865475"/>
              <a:ext cx="1375" cy="375"/>
            </a:xfrm>
            <a:custGeom>
              <a:avLst/>
              <a:gdLst/>
              <a:ahLst/>
              <a:cxnLst/>
              <a:rect l="l" t="t" r="r" b="b"/>
              <a:pathLst>
                <a:path w="55" h="15" extrusionOk="0">
                  <a:moveTo>
                    <a:pt x="50" y="1"/>
                  </a:moveTo>
                  <a:cubicBezTo>
                    <a:pt x="41" y="1"/>
                    <a:pt x="1" y="14"/>
                    <a:pt x="1" y="14"/>
                  </a:cubicBezTo>
                  <a:lnTo>
                    <a:pt x="31" y="14"/>
                  </a:lnTo>
                  <a:cubicBezTo>
                    <a:pt x="52" y="4"/>
                    <a:pt x="55" y="1"/>
                    <a:pt x="50" y="1"/>
                  </a:cubicBezTo>
                  <a:close/>
                </a:path>
              </a:pathLst>
            </a:custGeom>
            <a:solidFill>
              <a:srgbClr val="A168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9"/>
            <p:cNvSpPr/>
            <p:nvPr/>
          </p:nvSpPr>
          <p:spPr>
            <a:xfrm>
              <a:off x="817900" y="2117850"/>
              <a:ext cx="54750" cy="52975"/>
            </a:xfrm>
            <a:custGeom>
              <a:avLst/>
              <a:gdLst/>
              <a:ahLst/>
              <a:cxnLst/>
              <a:rect l="l" t="t" r="r" b="b"/>
              <a:pathLst>
                <a:path w="2190" h="2119" extrusionOk="0">
                  <a:moveTo>
                    <a:pt x="810" y="1"/>
                  </a:moveTo>
                  <a:cubicBezTo>
                    <a:pt x="432" y="1"/>
                    <a:pt x="126" y="333"/>
                    <a:pt x="62" y="740"/>
                  </a:cubicBezTo>
                  <a:cubicBezTo>
                    <a:pt x="1" y="1166"/>
                    <a:pt x="183" y="1591"/>
                    <a:pt x="457" y="1804"/>
                  </a:cubicBezTo>
                  <a:cubicBezTo>
                    <a:pt x="617" y="1938"/>
                    <a:pt x="943" y="2119"/>
                    <a:pt x="1246" y="2119"/>
                  </a:cubicBezTo>
                  <a:cubicBezTo>
                    <a:pt x="1288" y="2119"/>
                    <a:pt x="1329" y="2115"/>
                    <a:pt x="1369" y="2108"/>
                  </a:cubicBezTo>
                  <a:cubicBezTo>
                    <a:pt x="1703" y="2078"/>
                    <a:pt x="2098" y="1743"/>
                    <a:pt x="2189" y="1500"/>
                  </a:cubicBezTo>
                  <a:cubicBezTo>
                    <a:pt x="2189" y="1441"/>
                    <a:pt x="2125" y="1394"/>
                    <a:pt x="2072" y="1394"/>
                  </a:cubicBezTo>
                  <a:cubicBezTo>
                    <a:pt x="2043" y="1394"/>
                    <a:pt x="2018" y="1407"/>
                    <a:pt x="2007" y="1439"/>
                  </a:cubicBezTo>
                  <a:cubicBezTo>
                    <a:pt x="1977" y="1470"/>
                    <a:pt x="1885" y="1622"/>
                    <a:pt x="1733" y="1743"/>
                  </a:cubicBezTo>
                  <a:cubicBezTo>
                    <a:pt x="1673" y="1774"/>
                    <a:pt x="1399" y="1926"/>
                    <a:pt x="1278" y="1926"/>
                  </a:cubicBezTo>
                  <a:cubicBezTo>
                    <a:pt x="974" y="1895"/>
                    <a:pt x="730" y="1774"/>
                    <a:pt x="548" y="1591"/>
                  </a:cubicBezTo>
                  <a:cubicBezTo>
                    <a:pt x="244" y="1318"/>
                    <a:pt x="153" y="770"/>
                    <a:pt x="335" y="497"/>
                  </a:cubicBezTo>
                  <a:cubicBezTo>
                    <a:pt x="426" y="284"/>
                    <a:pt x="548" y="193"/>
                    <a:pt x="730" y="132"/>
                  </a:cubicBezTo>
                  <a:cubicBezTo>
                    <a:pt x="822" y="132"/>
                    <a:pt x="1004" y="163"/>
                    <a:pt x="1126" y="223"/>
                  </a:cubicBezTo>
                  <a:cubicBezTo>
                    <a:pt x="1156" y="254"/>
                    <a:pt x="1217" y="315"/>
                    <a:pt x="1278" y="315"/>
                  </a:cubicBezTo>
                  <a:cubicBezTo>
                    <a:pt x="1338" y="284"/>
                    <a:pt x="1338" y="223"/>
                    <a:pt x="1308" y="193"/>
                  </a:cubicBezTo>
                  <a:cubicBezTo>
                    <a:pt x="1138" y="59"/>
                    <a:pt x="968" y="1"/>
                    <a:pt x="810"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9"/>
            <p:cNvSpPr/>
            <p:nvPr/>
          </p:nvSpPr>
          <p:spPr>
            <a:xfrm>
              <a:off x="833875" y="2138150"/>
              <a:ext cx="11425" cy="6575"/>
            </a:xfrm>
            <a:custGeom>
              <a:avLst/>
              <a:gdLst/>
              <a:ahLst/>
              <a:cxnLst/>
              <a:rect l="l" t="t" r="r" b="b"/>
              <a:pathLst>
                <a:path w="457" h="263" extrusionOk="0">
                  <a:moveTo>
                    <a:pt x="385" y="0"/>
                  </a:moveTo>
                  <a:cubicBezTo>
                    <a:pt x="298" y="0"/>
                    <a:pt x="153" y="90"/>
                    <a:pt x="91" y="110"/>
                  </a:cubicBezTo>
                  <a:cubicBezTo>
                    <a:pt x="0" y="141"/>
                    <a:pt x="61" y="262"/>
                    <a:pt x="152" y="262"/>
                  </a:cubicBezTo>
                  <a:cubicBezTo>
                    <a:pt x="243" y="202"/>
                    <a:pt x="335" y="171"/>
                    <a:pt x="426" y="141"/>
                  </a:cubicBezTo>
                  <a:cubicBezTo>
                    <a:pt x="426" y="141"/>
                    <a:pt x="456" y="110"/>
                    <a:pt x="456" y="80"/>
                  </a:cubicBezTo>
                  <a:cubicBezTo>
                    <a:pt x="456" y="21"/>
                    <a:pt x="427" y="0"/>
                    <a:pt x="385"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9"/>
            <p:cNvSpPr/>
            <p:nvPr/>
          </p:nvSpPr>
          <p:spPr>
            <a:xfrm>
              <a:off x="807275" y="1774700"/>
              <a:ext cx="399725" cy="464100"/>
            </a:xfrm>
            <a:custGeom>
              <a:avLst/>
              <a:gdLst/>
              <a:ahLst/>
              <a:cxnLst/>
              <a:rect l="l" t="t" r="r" b="b"/>
              <a:pathLst>
                <a:path w="15989" h="18564" extrusionOk="0">
                  <a:moveTo>
                    <a:pt x="14734" y="249"/>
                  </a:moveTo>
                  <a:cubicBezTo>
                    <a:pt x="14770" y="249"/>
                    <a:pt x="14814" y="257"/>
                    <a:pt x="14864" y="271"/>
                  </a:cubicBezTo>
                  <a:cubicBezTo>
                    <a:pt x="14833" y="271"/>
                    <a:pt x="14803" y="332"/>
                    <a:pt x="14803" y="363"/>
                  </a:cubicBezTo>
                  <a:cubicBezTo>
                    <a:pt x="14742" y="393"/>
                    <a:pt x="14682" y="423"/>
                    <a:pt x="14621" y="454"/>
                  </a:cubicBezTo>
                  <a:cubicBezTo>
                    <a:pt x="14621" y="484"/>
                    <a:pt x="14621" y="484"/>
                    <a:pt x="14621" y="515"/>
                  </a:cubicBezTo>
                  <a:lnTo>
                    <a:pt x="14590" y="515"/>
                  </a:lnTo>
                  <a:cubicBezTo>
                    <a:pt x="14567" y="329"/>
                    <a:pt x="14615" y="249"/>
                    <a:pt x="14734" y="249"/>
                  </a:cubicBezTo>
                  <a:close/>
                  <a:moveTo>
                    <a:pt x="14530" y="758"/>
                  </a:moveTo>
                  <a:cubicBezTo>
                    <a:pt x="14560" y="818"/>
                    <a:pt x="14621" y="879"/>
                    <a:pt x="14682" y="910"/>
                  </a:cubicBezTo>
                  <a:cubicBezTo>
                    <a:pt x="14742" y="940"/>
                    <a:pt x="14803" y="940"/>
                    <a:pt x="14894" y="970"/>
                  </a:cubicBezTo>
                  <a:cubicBezTo>
                    <a:pt x="14919" y="983"/>
                    <a:pt x="14950" y="990"/>
                    <a:pt x="14981" y="990"/>
                  </a:cubicBezTo>
                  <a:cubicBezTo>
                    <a:pt x="15025" y="990"/>
                    <a:pt x="15071" y="976"/>
                    <a:pt x="15107" y="940"/>
                  </a:cubicBezTo>
                  <a:cubicBezTo>
                    <a:pt x="15107" y="970"/>
                    <a:pt x="15137" y="1001"/>
                    <a:pt x="15137" y="1031"/>
                  </a:cubicBezTo>
                  <a:cubicBezTo>
                    <a:pt x="15137" y="1031"/>
                    <a:pt x="15137" y="1031"/>
                    <a:pt x="15137" y="1062"/>
                  </a:cubicBezTo>
                  <a:cubicBezTo>
                    <a:pt x="15137" y="1062"/>
                    <a:pt x="15137" y="1062"/>
                    <a:pt x="15137" y="1092"/>
                  </a:cubicBezTo>
                  <a:cubicBezTo>
                    <a:pt x="15137" y="1122"/>
                    <a:pt x="15137" y="1122"/>
                    <a:pt x="15137" y="1153"/>
                  </a:cubicBezTo>
                  <a:cubicBezTo>
                    <a:pt x="15055" y="1050"/>
                    <a:pt x="14860" y="988"/>
                    <a:pt x="14667" y="988"/>
                  </a:cubicBezTo>
                  <a:cubicBezTo>
                    <a:pt x="14576" y="988"/>
                    <a:pt x="14486" y="1002"/>
                    <a:pt x="14408" y="1031"/>
                  </a:cubicBezTo>
                  <a:cubicBezTo>
                    <a:pt x="14378" y="970"/>
                    <a:pt x="14347" y="940"/>
                    <a:pt x="14347" y="879"/>
                  </a:cubicBezTo>
                  <a:cubicBezTo>
                    <a:pt x="14347" y="849"/>
                    <a:pt x="14408" y="788"/>
                    <a:pt x="14530" y="758"/>
                  </a:cubicBezTo>
                  <a:close/>
                  <a:moveTo>
                    <a:pt x="14438" y="1335"/>
                  </a:moveTo>
                  <a:cubicBezTo>
                    <a:pt x="14499" y="1366"/>
                    <a:pt x="14560" y="1396"/>
                    <a:pt x="14651" y="1426"/>
                  </a:cubicBezTo>
                  <a:cubicBezTo>
                    <a:pt x="14692" y="1426"/>
                    <a:pt x="14759" y="1440"/>
                    <a:pt x="14827" y="1440"/>
                  </a:cubicBezTo>
                  <a:cubicBezTo>
                    <a:pt x="14861" y="1440"/>
                    <a:pt x="14894" y="1437"/>
                    <a:pt x="14925" y="1426"/>
                  </a:cubicBezTo>
                  <a:lnTo>
                    <a:pt x="14925" y="1426"/>
                  </a:lnTo>
                  <a:cubicBezTo>
                    <a:pt x="14860" y="1454"/>
                    <a:pt x="14793" y="1465"/>
                    <a:pt x="14728" y="1465"/>
                  </a:cubicBezTo>
                  <a:cubicBezTo>
                    <a:pt x="14581" y="1465"/>
                    <a:pt x="14450" y="1408"/>
                    <a:pt x="14408" y="1366"/>
                  </a:cubicBezTo>
                  <a:lnTo>
                    <a:pt x="14408" y="1335"/>
                  </a:lnTo>
                  <a:close/>
                  <a:moveTo>
                    <a:pt x="8025" y="4618"/>
                  </a:moveTo>
                  <a:cubicBezTo>
                    <a:pt x="7934" y="4709"/>
                    <a:pt x="7842" y="4831"/>
                    <a:pt x="7751" y="4922"/>
                  </a:cubicBezTo>
                  <a:cubicBezTo>
                    <a:pt x="7569" y="5104"/>
                    <a:pt x="7295" y="5256"/>
                    <a:pt x="7052" y="5378"/>
                  </a:cubicBezTo>
                  <a:cubicBezTo>
                    <a:pt x="6809" y="5499"/>
                    <a:pt x="6627" y="5621"/>
                    <a:pt x="6383" y="5621"/>
                  </a:cubicBezTo>
                  <a:cubicBezTo>
                    <a:pt x="6353" y="5621"/>
                    <a:pt x="6323" y="5591"/>
                    <a:pt x="6323" y="5591"/>
                  </a:cubicBezTo>
                  <a:cubicBezTo>
                    <a:pt x="6383" y="5347"/>
                    <a:pt x="6627" y="5165"/>
                    <a:pt x="6839" y="5013"/>
                  </a:cubicBezTo>
                  <a:cubicBezTo>
                    <a:pt x="7204" y="4770"/>
                    <a:pt x="7599" y="4618"/>
                    <a:pt x="8025" y="4618"/>
                  </a:cubicBezTo>
                  <a:close/>
                  <a:moveTo>
                    <a:pt x="15472" y="4192"/>
                  </a:moveTo>
                  <a:lnTo>
                    <a:pt x="15472" y="4192"/>
                  </a:lnTo>
                  <a:cubicBezTo>
                    <a:pt x="15441" y="4344"/>
                    <a:pt x="15411" y="4496"/>
                    <a:pt x="15381" y="4648"/>
                  </a:cubicBezTo>
                  <a:cubicBezTo>
                    <a:pt x="15320" y="5043"/>
                    <a:pt x="15229" y="5439"/>
                    <a:pt x="15137" y="5834"/>
                  </a:cubicBezTo>
                  <a:cubicBezTo>
                    <a:pt x="15229" y="5287"/>
                    <a:pt x="15350" y="4740"/>
                    <a:pt x="15472" y="4192"/>
                  </a:cubicBezTo>
                  <a:close/>
                  <a:moveTo>
                    <a:pt x="3587" y="6958"/>
                  </a:moveTo>
                  <a:cubicBezTo>
                    <a:pt x="4104" y="6958"/>
                    <a:pt x="4165" y="7262"/>
                    <a:pt x="4043" y="7597"/>
                  </a:cubicBezTo>
                  <a:lnTo>
                    <a:pt x="3921" y="7597"/>
                  </a:lnTo>
                  <a:cubicBezTo>
                    <a:pt x="3818" y="7605"/>
                    <a:pt x="3719" y="7611"/>
                    <a:pt x="3624" y="7611"/>
                  </a:cubicBezTo>
                  <a:cubicBezTo>
                    <a:pt x="3354" y="7611"/>
                    <a:pt x="3113" y="7564"/>
                    <a:pt x="2888" y="7384"/>
                  </a:cubicBezTo>
                  <a:cubicBezTo>
                    <a:pt x="2827" y="7323"/>
                    <a:pt x="2888" y="7202"/>
                    <a:pt x="2949" y="7141"/>
                  </a:cubicBezTo>
                  <a:cubicBezTo>
                    <a:pt x="3070" y="6958"/>
                    <a:pt x="3374" y="6989"/>
                    <a:pt x="3587" y="6958"/>
                  </a:cubicBezTo>
                  <a:close/>
                  <a:moveTo>
                    <a:pt x="14682" y="7840"/>
                  </a:moveTo>
                  <a:lnTo>
                    <a:pt x="14682" y="7840"/>
                  </a:lnTo>
                  <a:cubicBezTo>
                    <a:pt x="14560" y="8387"/>
                    <a:pt x="14408" y="8995"/>
                    <a:pt x="14256" y="9420"/>
                  </a:cubicBezTo>
                  <a:cubicBezTo>
                    <a:pt x="14013" y="10272"/>
                    <a:pt x="13770" y="10971"/>
                    <a:pt x="13374" y="11731"/>
                  </a:cubicBezTo>
                  <a:cubicBezTo>
                    <a:pt x="13223" y="12004"/>
                    <a:pt x="13101" y="12278"/>
                    <a:pt x="12949" y="12551"/>
                  </a:cubicBezTo>
                  <a:cubicBezTo>
                    <a:pt x="12949" y="12551"/>
                    <a:pt x="12949" y="12582"/>
                    <a:pt x="12949" y="12582"/>
                  </a:cubicBezTo>
                  <a:cubicBezTo>
                    <a:pt x="12888" y="12521"/>
                    <a:pt x="12858" y="12460"/>
                    <a:pt x="12797" y="12399"/>
                  </a:cubicBezTo>
                  <a:cubicBezTo>
                    <a:pt x="13223" y="11609"/>
                    <a:pt x="13678" y="10788"/>
                    <a:pt x="14013" y="9937"/>
                  </a:cubicBezTo>
                  <a:cubicBezTo>
                    <a:pt x="14256" y="9238"/>
                    <a:pt x="14469" y="8539"/>
                    <a:pt x="14682" y="7840"/>
                  </a:cubicBezTo>
                  <a:close/>
                  <a:moveTo>
                    <a:pt x="14748" y="1"/>
                  </a:moveTo>
                  <a:cubicBezTo>
                    <a:pt x="14530" y="1"/>
                    <a:pt x="14346" y="136"/>
                    <a:pt x="14378" y="454"/>
                  </a:cubicBezTo>
                  <a:cubicBezTo>
                    <a:pt x="14378" y="484"/>
                    <a:pt x="14378" y="515"/>
                    <a:pt x="14378" y="545"/>
                  </a:cubicBezTo>
                  <a:cubicBezTo>
                    <a:pt x="14256" y="575"/>
                    <a:pt x="14165" y="667"/>
                    <a:pt x="14104" y="788"/>
                  </a:cubicBezTo>
                  <a:cubicBezTo>
                    <a:pt x="14074" y="940"/>
                    <a:pt x="14104" y="1062"/>
                    <a:pt x="14195" y="1153"/>
                  </a:cubicBezTo>
                  <a:cubicBezTo>
                    <a:pt x="14165" y="1183"/>
                    <a:pt x="14165" y="1214"/>
                    <a:pt x="14134" y="1274"/>
                  </a:cubicBezTo>
                  <a:cubicBezTo>
                    <a:pt x="14074" y="1518"/>
                    <a:pt x="14378" y="1700"/>
                    <a:pt x="14590" y="1730"/>
                  </a:cubicBezTo>
                  <a:cubicBezTo>
                    <a:pt x="14629" y="1737"/>
                    <a:pt x="14668" y="1741"/>
                    <a:pt x="14708" y="1741"/>
                  </a:cubicBezTo>
                  <a:cubicBezTo>
                    <a:pt x="15018" y="1741"/>
                    <a:pt x="15357" y="1540"/>
                    <a:pt x="15411" y="1244"/>
                  </a:cubicBezTo>
                  <a:cubicBezTo>
                    <a:pt x="15441" y="1426"/>
                    <a:pt x="15441" y="1609"/>
                    <a:pt x="15472" y="1822"/>
                  </a:cubicBezTo>
                  <a:cubicBezTo>
                    <a:pt x="15502" y="2308"/>
                    <a:pt x="15472" y="2825"/>
                    <a:pt x="15411" y="3311"/>
                  </a:cubicBezTo>
                  <a:cubicBezTo>
                    <a:pt x="15320" y="4192"/>
                    <a:pt x="15016" y="5378"/>
                    <a:pt x="14864" y="6411"/>
                  </a:cubicBezTo>
                  <a:cubicBezTo>
                    <a:pt x="14621" y="7445"/>
                    <a:pt x="14286" y="8478"/>
                    <a:pt x="13952" y="9512"/>
                  </a:cubicBezTo>
                  <a:cubicBezTo>
                    <a:pt x="13739" y="10241"/>
                    <a:pt x="13435" y="10788"/>
                    <a:pt x="13101" y="11457"/>
                  </a:cubicBezTo>
                  <a:cubicBezTo>
                    <a:pt x="12979" y="11731"/>
                    <a:pt x="12797" y="12004"/>
                    <a:pt x="12675" y="12278"/>
                  </a:cubicBezTo>
                  <a:cubicBezTo>
                    <a:pt x="12645" y="12247"/>
                    <a:pt x="12645" y="12217"/>
                    <a:pt x="12615" y="12217"/>
                  </a:cubicBezTo>
                  <a:cubicBezTo>
                    <a:pt x="12219" y="11791"/>
                    <a:pt x="11764" y="11305"/>
                    <a:pt x="11338" y="11031"/>
                  </a:cubicBezTo>
                  <a:cubicBezTo>
                    <a:pt x="11216" y="10940"/>
                    <a:pt x="11095" y="10819"/>
                    <a:pt x="10973" y="10758"/>
                  </a:cubicBezTo>
                  <a:cubicBezTo>
                    <a:pt x="10924" y="10733"/>
                    <a:pt x="10855" y="10689"/>
                    <a:pt x="10798" y="10689"/>
                  </a:cubicBezTo>
                  <a:cubicBezTo>
                    <a:pt x="10785" y="10689"/>
                    <a:pt x="10772" y="10691"/>
                    <a:pt x="10760" y="10697"/>
                  </a:cubicBezTo>
                  <a:cubicBezTo>
                    <a:pt x="10639" y="10727"/>
                    <a:pt x="10578" y="10849"/>
                    <a:pt x="10517" y="10940"/>
                  </a:cubicBezTo>
                  <a:cubicBezTo>
                    <a:pt x="10244" y="11275"/>
                    <a:pt x="9940" y="11700"/>
                    <a:pt x="9697" y="12126"/>
                  </a:cubicBezTo>
                  <a:cubicBezTo>
                    <a:pt x="9605" y="12217"/>
                    <a:pt x="9545" y="12308"/>
                    <a:pt x="9453" y="12430"/>
                  </a:cubicBezTo>
                  <a:cubicBezTo>
                    <a:pt x="9727" y="11852"/>
                    <a:pt x="9909" y="11275"/>
                    <a:pt x="9909" y="10606"/>
                  </a:cubicBezTo>
                  <a:cubicBezTo>
                    <a:pt x="9970" y="9785"/>
                    <a:pt x="9666" y="8965"/>
                    <a:pt x="9332" y="8235"/>
                  </a:cubicBezTo>
                  <a:cubicBezTo>
                    <a:pt x="8937" y="7566"/>
                    <a:pt x="8633" y="7202"/>
                    <a:pt x="8268" y="6685"/>
                  </a:cubicBezTo>
                  <a:cubicBezTo>
                    <a:pt x="8146" y="6502"/>
                    <a:pt x="7964" y="6350"/>
                    <a:pt x="7782" y="6199"/>
                  </a:cubicBezTo>
                  <a:cubicBezTo>
                    <a:pt x="7751" y="6168"/>
                    <a:pt x="7721" y="6107"/>
                    <a:pt x="7660" y="6077"/>
                  </a:cubicBezTo>
                  <a:cubicBezTo>
                    <a:pt x="7782" y="5986"/>
                    <a:pt x="7903" y="5895"/>
                    <a:pt x="7994" y="5803"/>
                  </a:cubicBezTo>
                  <a:cubicBezTo>
                    <a:pt x="8268" y="5530"/>
                    <a:pt x="8602" y="5256"/>
                    <a:pt x="8694" y="4861"/>
                  </a:cubicBezTo>
                  <a:cubicBezTo>
                    <a:pt x="8724" y="4618"/>
                    <a:pt x="8572" y="4527"/>
                    <a:pt x="8359" y="4466"/>
                  </a:cubicBezTo>
                  <a:cubicBezTo>
                    <a:pt x="8511" y="4253"/>
                    <a:pt x="8602" y="4010"/>
                    <a:pt x="8450" y="3767"/>
                  </a:cubicBezTo>
                  <a:cubicBezTo>
                    <a:pt x="8299" y="3582"/>
                    <a:pt x="8093" y="3518"/>
                    <a:pt x="7877" y="3518"/>
                  </a:cubicBezTo>
                  <a:cubicBezTo>
                    <a:pt x="7701" y="3518"/>
                    <a:pt x="7520" y="3560"/>
                    <a:pt x="7356" y="3615"/>
                  </a:cubicBezTo>
                  <a:cubicBezTo>
                    <a:pt x="7022" y="3736"/>
                    <a:pt x="6657" y="3828"/>
                    <a:pt x="6323" y="4010"/>
                  </a:cubicBezTo>
                  <a:cubicBezTo>
                    <a:pt x="6292" y="4040"/>
                    <a:pt x="6323" y="4132"/>
                    <a:pt x="6383" y="4132"/>
                  </a:cubicBezTo>
                  <a:cubicBezTo>
                    <a:pt x="6475" y="4101"/>
                    <a:pt x="6505" y="4071"/>
                    <a:pt x="6566" y="4040"/>
                  </a:cubicBezTo>
                  <a:cubicBezTo>
                    <a:pt x="7022" y="3888"/>
                    <a:pt x="7447" y="3676"/>
                    <a:pt x="7873" y="3676"/>
                  </a:cubicBezTo>
                  <a:cubicBezTo>
                    <a:pt x="8055" y="3676"/>
                    <a:pt x="8298" y="3858"/>
                    <a:pt x="8329" y="3949"/>
                  </a:cubicBezTo>
                  <a:cubicBezTo>
                    <a:pt x="8359" y="4101"/>
                    <a:pt x="8298" y="4284"/>
                    <a:pt x="8146" y="4466"/>
                  </a:cubicBezTo>
                  <a:cubicBezTo>
                    <a:pt x="7994" y="4466"/>
                    <a:pt x="7812" y="4496"/>
                    <a:pt x="7690" y="4527"/>
                  </a:cubicBezTo>
                  <a:cubicBezTo>
                    <a:pt x="7204" y="4648"/>
                    <a:pt x="6718" y="4861"/>
                    <a:pt x="6353" y="5226"/>
                  </a:cubicBezTo>
                  <a:cubicBezTo>
                    <a:pt x="6262" y="5347"/>
                    <a:pt x="6140" y="5469"/>
                    <a:pt x="6171" y="5651"/>
                  </a:cubicBezTo>
                  <a:cubicBezTo>
                    <a:pt x="6203" y="5748"/>
                    <a:pt x="6282" y="5785"/>
                    <a:pt x="6384" y="5785"/>
                  </a:cubicBezTo>
                  <a:cubicBezTo>
                    <a:pt x="6669" y="5785"/>
                    <a:pt x="7139" y="5498"/>
                    <a:pt x="7295" y="5408"/>
                  </a:cubicBezTo>
                  <a:cubicBezTo>
                    <a:pt x="7630" y="5256"/>
                    <a:pt x="7903" y="5074"/>
                    <a:pt x="8116" y="4800"/>
                  </a:cubicBezTo>
                  <a:cubicBezTo>
                    <a:pt x="8146" y="4740"/>
                    <a:pt x="8207" y="4679"/>
                    <a:pt x="8238" y="4618"/>
                  </a:cubicBezTo>
                  <a:cubicBezTo>
                    <a:pt x="8390" y="4648"/>
                    <a:pt x="8572" y="4709"/>
                    <a:pt x="8542" y="4861"/>
                  </a:cubicBezTo>
                  <a:cubicBezTo>
                    <a:pt x="8390" y="5256"/>
                    <a:pt x="7994" y="5560"/>
                    <a:pt x="7660" y="5864"/>
                  </a:cubicBezTo>
                  <a:cubicBezTo>
                    <a:pt x="7204" y="6229"/>
                    <a:pt x="6687" y="6624"/>
                    <a:pt x="6110" y="6898"/>
                  </a:cubicBezTo>
                  <a:cubicBezTo>
                    <a:pt x="5745" y="7080"/>
                    <a:pt x="5441" y="7171"/>
                    <a:pt x="4985" y="7354"/>
                  </a:cubicBezTo>
                  <a:cubicBezTo>
                    <a:pt x="4712" y="7445"/>
                    <a:pt x="4469" y="7536"/>
                    <a:pt x="4225" y="7566"/>
                  </a:cubicBezTo>
                  <a:cubicBezTo>
                    <a:pt x="4286" y="7323"/>
                    <a:pt x="4256" y="7080"/>
                    <a:pt x="4043" y="6928"/>
                  </a:cubicBezTo>
                  <a:cubicBezTo>
                    <a:pt x="3861" y="6837"/>
                    <a:pt x="3648" y="6837"/>
                    <a:pt x="3435" y="6837"/>
                  </a:cubicBezTo>
                  <a:cubicBezTo>
                    <a:pt x="3283" y="6837"/>
                    <a:pt x="3131" y="6867"/>
                    <a:pt x="2979" y="6928"/>
                  </a:cubicBezTo>
                  <a:cubicBezTo>
                    <a:pt x="2766" y="7019"/>
                    <a:pt x="2614" y="7384"/>
                    <a:pt x="2827" y="7536"/>
                  </a:cubicBezTo>
                  <a:cubicBezTo>
                    <a:pt x="3056" y="7689"/>
                    <a:pt x="3307" y="7756"/>
                    <a:pt x="3579" y="7756"/>
                  </a:cubicBezTo>
                  <a:cubicBezTo>
                    <a:pt x="3631" y="7756"/>
                    <a:pt x="3685" y="7754"/>
                    <a:pt x="3739" y="7749"/>
                  </a:cubicBezTo>
                  <a:lnTo>
                    <a:pt x="3952" y="7749"/>
                  </a:lnTo>
                  <a:cubicBezTo>
                    <a:pt x="3952" y="7809"/>
                    <a:pt x="3921" y="7870"/>
                    <a:pt x="3861" y="7901"/>
                  </a:cubicBezTo>
                  <a:cubicBezTo>
                    <a:pt x="3678" y="8205"/>
                    <a:pt x="3314" y="8448"/>
                    <a:pt x="2918" y="8630"/>
                  </a:cubicBezTo>
                  <a:cubicBezTo>
                    <a:pt x="2310" y="8904"/>
                    <a:pt x="1490" y="9208"/>
                    <a:pt x="760" y="9208"/>
                  </a:cubicBezTo>
                  <a:cubicBezTo>
                    <a:pt x="517" y="9208"/>
                    <a:pt x="304" y="9208"/>
                    <a:pt x="61" y="9238"/>
                  </a:cubicBezTo>
                  <a:cubicBezTo>
                    <a:pt x="6" y="9238"/>
                    <a:pt x="1" y="9364"/>
                    <a:pt x="69" y="9364"/>
                  </a:cubicBezTo>
                  <a:cubicBezTo>
                    <a:pt x="76" y="9364"/>
                    <a:pt x="83" y="9362"/>
                    <a:pt x="92" y="9360"/>
                  </a:cubicBezTo>
                  <a:cubicBezTo>
                    <a:pt x="175" y="9363"/>
                    <a:pt x="259" y="9364"/>
                    <a:pt x="342" y="9364"/>
                  </a:cubicBezTo>
                  <a:cubicBezTo>
                    <a:pt x="1109" y="9364"/>
                    <a:pt x="1871" y="9236"/>
                    <a:pt x="2584" y="8934"/>
                  </a:cubicBezTo>
                  <a:cubicBezTo>
                    <a:pt x="3101" y="8752"/>
                    <a:pt x="3678" y="8478"/>
                    <a:pt x="4013" y="7992"/>
                  </a:cubicBezTo>
                  <a:cubicBezTo>
                    <a:pt x="4073" y="7931"/>
                    <a:pt x="4134" y="7840"/>
                    <a:pt x="4165" y="7749"/>
                  </a:cubicBezTo>
                  <a:cubicBezTo>
                    <a:pt x="4590" y="7688"/>
                    <a:pt x="4985" y="7536"/>
                    <a:pt x="5380" y="7384"/>
                  </a:cubicBezTo>
                  <a:cubicBezTo>
                    <a:pt x="6110" y="7141"/>
                    <a:pt x="6809" y="6746"/>
                    <a:pt x="7417" y="6259"/>
                  </a:cubicBezTo>
                  <a:cubicBezTo>
                    <a:pt x="7478" y="6350"/>
                    <a:pt x="7569" y="6411"/>
                    <a:pt x="7630" y="6472"/>
                  </a:cubicBezTo>
                  <a:cubicBezTo>
                    <a:pt x="7782" y="6594"/>
                    <a:pt x="7934" y="6715"/>
                    <a:pt x="8055" y="6898"/>
                  </a:cubicBezTo>
                  <a:cubicBezTo>
                    <a:pt x="8359" y="7293"/>
                    <a:pt x="8724" y="7688"/>
                    <a:pt x="9089" y="8326"/>
                  </a:cubicBezTo>
                  <a:cubicBezTo>
                    <a:pt x="9362" y="8813"/>
                    <a:pt x="9545" y="9420"/>
                    <a:pt x="9666" y="10028"/>
                  </a:cubicBezTo>
                  <a:cubicBezTo>
                    <a:pt x="9727" y="10606"/>
                    <a:pt x="9727" y="11366"/>
                    <a:pt x="9453" y="12004"/>
                  </a:cubicBezTo>
                  <a:cubicBezTo>
                    <a:pt x="9301" y="12430"/>
                    <a:pt x="8967" y="13007"/>
                    <a:pt x="8633" y="13402"/>
                  </a:cubicBezTo>
                  <a:cubicBezTo>
                    <a:pt x="8420" y="13706"/>
                    <a:pt x="7994" y="14193"/>
                    <a:pt x="7660" y="14436"/>
                  </a:cubicBezTo>
                  <a:cubicBezTo>
                    <a:pt x="6608" y="15051"/>
                    <a:pt x="5600" y="15450"/>
                    <a:pt x="4416" y="15450"/>
                  </a:cubicBezTo>
                  <a:cubicBezTo>
                    <a:pt x="4197" y="15450"/>
                    <a:pt x="3972" y="15437"/>
                    <a:pt x="3739" y="15408"/>
                  </a:cubicBezTo>
                  <a:cubicBezTo>
                    <a:pt x="3587" y="15378"/>
                    <a:pt x="3374" y="15317"/>
                    <a:pt x="3192" y="15287"/>
                  </a:cubicBezTo>
                  <a:cubicBezTo>
                    <a:pt x="3168" y="15287"/>
                    <a:pt x="3124" y="15248"/>
                    <a:pt x="3076" y="15248"/>
                  </a:cubicBezTo>
                  <a:cubicBezTo>
                    <a:pt x="3064" y="15248"/>
                    <a:pt x="3052" y="15250"/>
                    <a:pt x="3040" y="15256"/>
                  </a:cubicBezTo>
                  <a:cubicBezTo>
                    <a:pt x="3040" y="15287"/>
                    <a:pt x="3040" y="15317"/>
                    <a:pt x="3070" y="15317"/>
                  </a:cubicBezTo>
                  <a:cubicBezTo>
                    <a:pt x="3575" y="15493"/>
                    <a:pt x="4107" y="15579"/>
                    <a:pt x="4642" y="15579"/>
                  </a:cubicBezTo>
                  <a:cubicBezTo>
                    <a:pt x="5491" y="15579"/>
                    <a:pt x="6348" y="15363"/>
                    <a:pt x="7113" y="14952"/>
                  </a:cubicBezTo>
                  <a:cubicBezTo>
                    <a:pt x="7356" y="14831"/>
                    <a:pt x="7630" y="14709"/>
                    <a:pt x="7842" y="14527"/>
                  </a:cubicBezTo>
                  <a:cubicBezTo>
                    <a:pt x="8146" y="14284"/>
                    <a:pt x="8420" y="13980"/>
                    <a:pt x="8663" y="13676"/>
                  </a:cubicBezTo>
                  <a:cubicBezTo>
                    <a:pt x="8876" y="13402"/>
                    <a:pt x="9058" y="13129"/>
                    <a:pt x="9210" y="12886"/>
                  </a:cubicBezTo>
                  <a:cubicBezTo>
                    <a:pt x="9241" y="12886"/>
                    <a:pt x="9301" y="12886"/>
                    <a:pt x="9301" y="12855"/>
                  </a:cubicBezTo>
                  <a:cubicBezTo>
                    <a:pt x="9818" y="12186"/>
                    <a:pt x="10244" y="11457"/>
                    <a:pt x="10730" y="10879"/>
                  </a:cubicBezTo>
                  <a:cubicBezTo>
                    <a:pt x="10760" y="10849"/>
                    <a:pt x="10760" y="10849"/>
                    <a:pt x="10791" y="10849"/>
                  </a:cubicBezTo>
                  <a:cubicBezTo>
                    <a:pt x="11277" y="11123"/>
                    <a:pt x="11824" y="11670"/>
                    <a:pt x="12280" y="12186"/>
                  </a:cubicBezTo>
                  <a:cubicBezTo>
                    <a:pt x="12371" y="12278"/>
                    <a:pt x="12463" y="12369"/>
                    <a:pt x="12554" y="12490"/>
                  </a:cubicBezTo>
                  <a:cubicBezTo>
                    <a:pt x="12554" y="12582"/>
                    <a:pt x="12615" y="12612"/>
                    <a:pt x="12675" y="12612"/>
                  </a:cubicBezTo>
                  <a:cubicBezTo>
                    <a:pt x="12949" y="12886"/>
                    <a:pt x="13192" y="13189"/>
                    <a:pt x="13405" y="13493"/>
                  </a:cubicBezTo>
                  <a:cubicBezTo>
                    <a:pt x="13709" y="13889"/>
                    <a:pt x="13709" y="14193"/>
                    <a:pt x="13648" y="14679"/>
                  </a:cubicBezTo>
                  <a:cubicBezTo>
                    <a:pt x="13587" y="15287"/>
                    <a:pt x="13344" y="16016"/>
                    <a:pt x="13131" y="16685"/>
                  </a:cubicBezTo>
                  <a:cubicBezTo>
                    <a:pt x="13071" y="16867"/>
                    <a:pt x="13040" y="16928"/>
                    <a:pt x="12949" y="17141"/>
                  </a:cubicBezTo>
                  <a:cubicBezTo>
                    <a:pt x="12858" y="17323"/>
                    <a:pt x="12767" y="17506"/>
                    <a:pt x="12675" y="17688"/>
                  </a:cubicBezTo>
                  <a:cubicBezTo>
                    <a:pt x="12493" y="17931"/>
                    <a:pt x="12311" y="18174"/>
                    <a:pt x="12189" y="18448"/>
                  </a:cubicBezTo>
                  <a:cubicBezTo>
                    <a:pt x="12189" y="18514"/>
                    <a:pt x="12236" y="18564"/>
                    <a:pt x="12286" y="18564"/>
                  </a:cubicBezTo>
                  <a:cubicBezTo>
                    <a:pt x="12305" y="18564"/>
                    <a:pt x="12324" y="18556"/>
                    <a:pt x="12341" y="18539"/>
                  </a:cubicBezTo>
                  <a:cubicBezTo>
                    <a:pt x="12432" y="18478"/>
                    <a:pt x="12432" y="18357"/>
                    <a:pt x="12523" y="18266"/>
                  </a:cubicBezTo>
                  <a:cubicBezTo>
                    <a:pt x="12615" y="18083"/>
                    <a:pt x="12767" y="17931"/>
                    <a:pt x="12888" y="17749"/>
                  </a:cubicBezTo>
                  <a:cubicBezTo>
                    <a:pt x="13010" y="17475"/>
                    <a:pt x="13131" y="17171"/>
                    <a:pt x="13283" y="16898"/>
                  </a:cubicBezTo>
                  <a:cubicBezTo>
                    <a:pt x="13374" y="16624"/>
                    <a:pt x="13435" y="16320"/>
                    <a:pt x="13557" y="16047"/>
                  </a:cubicBezTo>
                  <a:cubicBezTo>
                    <a:pt x="13678" y="15591"/>
                    <a:pt x="13800" y="15135"/>
                    <a:pt x="13861" y="14679"/>
                  </a:cubicBezTo>
                  <a:cubicBezTo>
                    <a:pt x="13891" y="14436"/>
                    <a:pt x="13922" y="14162"/>
                    <a:pt x="13830" y="13919"/>
                  </a:cubicBezTo>
                  <a:cubicBezTo>
                    <a:pt x="13770" y="13676"/>
                    <a:pt x="13618" y="13463"/>
                    <a:pt x="13466" y="13220"/>
                  </a:cubicBezTo>
                  <a:cubicBezTo>
                    <a:pt x="13344" y="13098"/>
                    <a:pt x="13223" y="12946"/>
                    <a:pt x="13131" y="12825"/>
                  </a:cubicBezTo>
                  <a:cubicBezTo>
                    <a:pt x="13223" y="12703"/>
                    <a:pt x="13314" y="12460"/>
                    <a:pt x="13374" y="12369"/>
                  </a:cubicBezTo>
                  <a:cubicBezTo>
                    <a:pt x="13587" y="11913"/>
                    <a:pt x="13830" y="11487"/>
                    <a:pt x="14013" y="11031"/>
                  </a:cubicBezTo>
                  <a:cubicBezTo>
                    <a:pt x="14560" y="9664"/>
                    <a:pt x="14894" y="8235"/>
                    <a:pt x="15198" y="6806"/>
                  </a:cubicBezTo>
                  <a:cubicBezTo>
                    <a:pt x="15563" y="5317"/>
                    <a:pt x="15867" y="3980"/>
                    <a:pt x="15928" y="2612"/>
                  </a:cubicBezTo>
                  <a:cubicBezTo>
                    <a:pt x="15989" y="2156"/>
                    <a:pt x="15897" y="1730"/>
                    <a:pt x="15806" y="1305"/>
                  </a:cubicBezTo>
                  <a:cubicBezTo>
                    <a:pt x="15776" y="1153"/>
                    <a:pt x="15745" y="1001"/>
                    <a:pt x="15685" y="879"/>
                  </a:cubicBezTo>
                  <a:cubicBezTo>
                    <a:pt x="15593" y="758"/>
                    <a:pt x="15472" y="667"/>
                    <a:pt x="15381" y="575"/>
                  </a:cubicBezTo>
                  <a:cubicBezTo>
                    <a:pt x="15350" y="484"/>
                    <a:pt x="15320" y="363"/>
                    <a:pt x="15289" y="302"/>
                  </a:cubicBezTo>
                  <a:cubicBezTo>
                    <a:pt x="15173" y="113"/>
                    <a:pt x="14947" y="1"/>
                    <a:pt x="14748"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9"/>
            <p:cNvSpPr/>
            <p:nvPr/>
          </p:nvSpPr>
          <p:spPr>
            <a:xfrm>
              <a:off x="946550" y="2142400"/>
              <a:ext cx="60600" cy="42425"/>
            </a:xfrm>
            <a:custGeom>
              <a:avLst/>
              <a:gdLst/>
              <a:ahLst/>
              <a:cxnLst/>
              <a:rect l="l" t="t" r="r" b="b"/>
              <a:pathLst>
                <a:path w="2424" h="1697" extrusionOk="0">
                  <a:moveTo>
                    <a:pt x="2199" y="0"/>
                  </a:moveTo>
                  <a:cubicBezTo>
                    <a:pt x="2154" y="0"/>
                    <a:pt x="2109" y="34"/>
                    <a:pt x="2089" y="92"/>
                  </a:cubicBezTo>
                  <a:cubicBezTo>
                    <a:pt x="2089" y="184"/>
                    <a:pt x="2119" y="244"/>
                    <a:pt x="2150" y="336"/>
                  </a:cubicBezTo>
                  <a:cubicBezTo>
                    <a:pt x="2180" y="427"/>
                    <a:pt x="2211" y="579"/>
                    <a:pt x="2150" y="700"/>
                  </a:cubicBezTo>
                  <a:cubicBezTo>
                    <a:pt x="1998" y="1065"/>
                    <a:pt x="1633" y="1399"/>
                    <a:pt x="1147" y="1460"/>
                  </a:cubicBezTo>
                  <a:cubicBezTo>
                    <a:pt x="1101" y="1475"/>
                    <a:pt x="987" y="1491"/>
                    <a:pt x="869" y="1491"/>
                  </a:cubicBezTo>
                  <a:cubicBezTo>
                    <a:pt x="752" y="1491"/>
                    <a:pt x="630" y="1475"/>
                    <a:pt x="569" y="1430"/>
                  </a:cubicBezTo>
                  <a:cubicBezTo>
                    <a:pt x="387" y="1339"/>
                    <a:pt x="296" y="1156"/>
                    <a:pt x="113" y="1004"/>
                  </a:cubicBezTo>
                  <a:cubicBezTo>
                    <a:pt x="105" y="1000"/>
                    <a:pt x="97" y="998"/>
                    <a:pt x="89" y="998"/>
                  </a:cubicBezTo>
                  <a:cubicBezTo>
                    <a:pt x="38" y="998"/>
                    <a:pt x="0" y="1073"/>
                    <a:pt x="53" y="1126"/>
                  </a:cubicBezTo>
                  <a:cubicBezTo>
                    <a:pt x="205" y="1369"/>
                    <a:pt x="417" y="1612"/>
                    <a:pt x="691" y="1673"/>
                  </a:cubicBezTo>
                  <a:cubicBezTo>
                    <a:pt x="777" y="1689"/>
                    <a:pt x="865" y="1696"/>
                    <a:pt x="952" y="1696"/>
                  </a:cubicBezTo>
                  <a:cubicBezTo>
                    <a:pt x="1540" y="1696"/>
                    <a:pt x="2124" y="1351"/>
                    <a:pt x="2363" y="822"/>
                  </a:cubicBezTo>
                  <a:cubicBezTo>
                    <a:pt x="2423" y="640"/>
                    <a:pt x="2423" y="457"/>
                    <a:pt x="2393" y="275"/>
                  </a:cubicBezTo>
                  <a:cubicBezTo>
                    <a:pt x="2363" y="184"/>
                    <a:pt x="2363" y="62"/>
                    <a:pt x="2271" y="32"/>
                  </a:cubicBezTo>
                  <a:cubicBezTo>
                    <a:pt x="2250" y="10"/>
                    <a:pt x="2225" y="0"/>
                    <a:pt x="2199"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9"/>
            <p:cNvSpPr/>
            <p:nvPr/>
          </p:nvSpPr>
          <p:spPr>
            <a:xfrm>
              <a:off x="890100" y="2058075"/>
              <a:ext cx="15975" cy="15975"/>
            </a:xfrm>
            <a:custGeom>
              <a:avLst/>
              <a:gdLst/>
              <a:ahLst/>
              <a:cxnLst/>
              <a:rect l="l" t="t" r="r" b="b"/>
              <a:pathLst>
                <a:path w="639" h="639" extrusionOk="0">
                  <a:moveTo>
                    <a:pt x="335" y="0"/>
                  </a:moveTo>
                  <a:cubicBezTo>
                    <a:pt x="152" y="0"/>
                    <a:pt x="1" y="122"/>
                    <a:pt x="1" y="304"/>
                  </a:cubicBezTo>
                  <a:cubicBezTo>
                    <a:pt x="1" y="487"/>
                    <a:pt x="152" y="639"/>
                    <a:pt x="335" y="639"/>
                  </a:cubicBezTo>
                  <a:cubicBezTo>
                    <a:pt x="487" y="639"/>
                    <a:pt x="639" y="487"/>
                    <a:pt x="639" y="304"/>
                  </a:cubicBezTo>
                  <a:cubicBezTo>
                    <a:pt x="639" y="122"/>
                    <a:pt x="487" y="0"/>
                    <a:pt x="335"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9"/>
            <p:cNvSpPr/>
            <p:nvPr/>
          </p:nvSpPr>
          <p:spPr>
            <a:xfrm>
              <a:off x="962300" y="2004125"/>
              <a:ext cx="16725" cy="16725"/>
            </a:xfrm>
            <a:custGeom>
              <a:avLst/>
              <a:gdLst/>
              <a:ahLst/>
              <a:cxnLst/>
              <a:rect l="l" t="t" r="r" b="b"/>
              <a:pathLst>
                <a:path w="669" h="669"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9"/>
            <p:cNvSpPr/>
            <p:nvPr/>
          </p:nvSpPr>
          <p:spPr>
            <a:xfrm>
              <a:off x="903775" y="2035250"/>
              <a:ext cx="97300" cy="77550"/>
            </a:xfrm>
            <a:custGeom>
              <a:avLst/>
              <a:gdLst/>
              <a:ahLst/>
              <a:cxnLst/>
              <a:rect l="l" t="t" r="r" b="b"/>
              <a:pathLst>
                <a:path w="3892" h="3102" extrusionOk="0">
                  <a:moveTo>
                    <a:pt x="3098" y="122"/>
                  </a:moveTo>
                  <a:cubicBezTo>
                    <a:pt x="3182" y="122"/>
                    <a:pt x="3266" y="140"/>
                    <a:pt x="3344" y="184"/>
                  </a:cubicBezTo>
                  <a:cubicBezTo>
                    <a:pt x="3405" y="214"/>
                    <a:pt x="3466" y="275"/>
                    <a:pt x="3527" y="336"/>
                  </a:cubicBezTo>
                  <a:cubicBezTo>
                    <a:pt x="3527" y="336"/>
                    <a:pt x="3557" y="366"/>
                    <a:pt x="3587" y="397"/>
                  </a:cubicBezTo>
                  <a:cubicBezTo>
                    <a:pt x="3587" y="397"/>
                    <a:pt x="3587" y="427"/>
                    <a:pt x="3618" y="457"/>
                  </a:cubicBezTo>
                  <a:cubicBezTo>
                    <a:pt x="3709" y="609"/>
                    <a:pt x="3739" y="731"/>
                    <a:pt x="3739" y="944"/>
                  </a:cubicBezTo>
                  <a:cubicBezTo>
                    <a:pt x="3709" y="1187"/>
                    <a:pt x="3587" y="1430"/>
                    <a:pt x="3466" y="1673"/>
                  </a:cubicBezTo>
                  <a:cubicBezTo>
                    <a:pt x="3375" y="1643"/>
                    <a:pt x="3223" y="1643"/>
                    <a:pt x="3131" y="1612"/>
                  </a:cubicBezTo>
                  <a:cubicBezTo>
                    <a:pt x="3078" y="1604"/>
                    <a:pt x="3025" y="1600"/>
                    <a:pt x="2971" y="1600"/>
                  </a:cubicBezTo>
                  <a:cubicBezTo>
                    <a:pt x="2842" y="1600"/>
                    <a:pt x="2713" y="1621"/>
                    <a:pt x="2584" y="1643"/>
                  </a:cubicBezTo>
                  <a:cubicBezTo>
                    <a:pt x="2220" y="1704"/>
                    <a:pt x="1885" y="1916"/>
                    <a:pt x="1612" y="2160"/>
                  </a:cubicBezTo>
                  <a:cubicBezTo>
                    <a:pt x="1490" y="2281"/>
                    <a:pt x="1338" y="2464"/>
                    <a:pt x="1277" y="2646"/>
                  </a:cubicBezTo>
                  <a:cubicBezTo>
                    <a:pt x="1247" y="2737"/>
                    <a:pt x="1186" y="2828"/>
                    <a:pt x="1186" y="2889"/>
                  </a:cubicBezTo>
                  <a:cubicBezTo>
                    <a:pt x="973" y="2859"/>
                    <a:pt x="761" y="2798"/>
                    <a:pt x="578" y="2676"/>
                  </a:cubicBezTo>
                  <a:cubicBezTo>
                    <a:pt x="305" y="2494"/>
                    <a:pt x="183" y="2038"/>
                    <a:pt x="396" y="1795"/>
                  </a:cubicBezTo>
                  <a:cubicBezTo>
                    <a:pt x="548" y="1612"/>
                    <a:pt x="1034" y="1582"/>
                    <a:pt x="1216" y="1460"/>
                  </a:cubicBezTo>
                  <a:cubicBezTo>
                    <a:pt x="1429" y="1369"/>
                    <a:pt x="1581" y="1217"/>
                    <a:pt x="1703" y="1126"/>
                  </a:cubicBezTo>
                  <a:cubicBezTo>
                    <a:pt x="1976" y="883"/>
                    <a:pt x="2220" y="609"/>
                    <a:pt x="2523" y="366"/>
                  </a:cubicBezTo>
                  <a:cubicBezTo>
                    <a:pt x="2675" y="236"/>
                    <a:pt x="2889" y="122"/>
                    <a:pt x="3098" y="122"/>
                  </a:cubicBezTo>
                  <a:close/>
                  <a:moveTo>
                    <a:pt x="2853" y="1769"/>
                  </a:moveTo>
                  <a:cubicBezTo>
                    <a:pt x="2910" y="1769"/>
                    <a:pt x="2963" y="1776"/>
                    <a:pt x="3010" y="1795"/>
                  </a:cubicBezTo>
                  <a:cubicBezTo>
                    <a:pt x="3131" y="1825"/>
                    <a:pt x="3223" y="1825"/>
                    <a:pt x="3344" y="1856"/>
                  </a:cubicBezTo>
                  <a:cubicBezTo>
                    <a:pt x="3283" y="1947"/>
                    <a:pt x="3223" y="2008"/>
                    <a:pt x="3162" y="2099"/>
                  </a:cubicBezTo>
                  <a:cubicBezTo>
                    <a:pt x="2827" y="2524"/>
                    <a:pt x="2463" y="2737"/>
                    <a:pt x="2098" y="2859"/>
                  </a:cubicBezTo>
                  <a:cubicBezTo>
                    <a:pt x="1920" y="2903"/>
                    <a:pt x="1726" y="2931"/>
                    <a:pt x="1539" y="2931"/>
                  </a:cubicBezTo>
                  <a:cubicBezTo>
                    <a:pt x="1471" y="2931"/>
                    <a:pt x="1403" y="2928"/>
                    <a:pt x="1338" y="2919"/>
                  </a:cubicBezTo>
                  <a:cubicBezTo>
                    <a:pt x="1429" y="2403"/>
                    <a:pt x="1946" y="1947"/>
                    <a:pt x="2432" y="1825"/>
                  </a:cubicBezTo>
                  <a:cubicBezTo>
                    <a:pt x="2579" y="1804"/>
                    <a:pt x="2726" y="1769"/>
                    <a:pt x="2853" y="1769"/>
                  </a:cubicBezTo>
                  <a:close/>
                  <a:moveTo>
                    <a:pt x="3089" y="1"/>
                  </a:moveTo>
                  <a:cubicBezTo>
                    <a:pt x="2579" y="1"/>
                    <a:pt x="2074" y="564"/>
                    <a:pt x="1764" y="853"/>
                  </a:cubicBezTo>
                  <a:cubicBezTo>
                    <a:pt x="1520" y="1065"/>
                    <a:pt x="1247" y="1309"/>
                    <a:pt x="913" y="1400"/>
                  </a:cubicBezTo>
                  <a:cubicBezTo>
                    <a:pt x="700" y="1460"/>
                    <a:pt x="396" y="1491"/>
                    <a:pt x="244" y="1704"/>
                  </a:cubicBezTo>
                  <a:cubicBezTo>
                    <a:pt x="1" y="2038"/>
                    <a:pt x="61" y="2464"/>
                    <a:pt x="396" y="2737"/>
                  </a:cubicBezTo>
                  <a:cubicBezTo>
                    <a:pt x="578" y="2889"/>
                    <a:pt x="609" y="2859"/>
                    <a:pt x="791" y="2950"/>
                  </a:cubicBezTo>
                  <a:cubicBezTo>
                    <a:pt x="943" y="3011"/>
                    <a:pt x="1308" y="3102"/>
                    <a:pt x="1551" y="3102"/>
                  </a:cubicBezTo>
                  <a:cubicBezTo>
                    <a:pt x="1885" y="3102"/>
                    <a:pt x="2189" y="3041"/>
                    <a:pt x="2463" y="2889"/>
                  </a:cubicBezTo>
                  <a:cubicBezTo>
                    <a:pt x="2584" y="2828"/>
                    <a:pt x="2858" y="2676"/>
                    <a:pt x="2979" y="2524"/>
                  </a:cubicBezTo>
                  <a:cubicBezTo>
                    <a:pt x="3405" y="2099"/>
                    <a:pt x="3739" y="1673"/>
                    <a:pt x="3830" y="1096"/>
                  </a:cubicBezTo>
                  <a:cubicBezTo>
                    <a:pt x="3891" y="944"/>
                    <a:pt x="3861" y="731"/>
                    <a:pt x="3800" y="579"/>
                  </a:cubicBezTo>
                  <a:cubicBezTo>
                    <a:pt x="3770" y="488"/>
                    <a:pt x="3709" y="366"/>
                    <a:pt x="3679" y="336"/>
                  </a:cubicBezTo>
                  <a:cubicBezTo>
                    <a:pt x="3679" y="305"/>
                    <a:pt x="3648" y="305"/>
                    <a:pt x="3648" y="275"/>
                  </a:cubicBezTo>
                  <a:cubicBezTo>
                    <a:pt x="3467" y="78"/>
                    <a:pt x="3278" y="1"/>
                    <a:pt x="3089"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9"/>
            <p:cNvSpPr/>
            <p:nvPr/>
          </p:nvSpPr>
          <p:spPr>
            <a:xfrm>
              <a:off x="779925" y="2028575"/>
              <a:ext cx="43875" cy="90925"/>
            </a:xfrm>
            <a:custGeom>
              <a:avLst/>
              <a:gdLst/>
              <a:ahLst/>
              <a:cxnLst/>
              <a:rect l="l" t="t" r="r" b="b"/>
              <a:pathLst>
                <a:path w="1755" h="3637" extrusionOk="0">
                  <a:moveTo>
                    <a:pt x="251" y="1"/>
                  </a:moveTo>
                  <a:cubicBezTo>
                    <a:pt x="224" y="1"/>
                    <a:pt x="195" y="18"/>
                    <a:pt x="183" y="56"/>
                  </a:cubicBezTo>
                  <a:cubicBezTo>
                    <a:pt x="0" y="1332"/>
                    <a:pt x="638" y="2761"/>
                    <a:pt x="1581" y="3612"/>
                  </a:cubicBezTo>
                  <a:cubicBezTo>
                    <a:pt x="1598" y="3629"/>
                    <a:pt x="1619" y="3636"/>
                    <a:pt x="1641" y="3636"/>
                  </a:cubicBezTo>
                  <a:cubicBezTo>
                    <a:pt x="1698" y="3636"/>
                    <a:pt x="1755" y="3587"/>
                    <a:pt x="1733" y="3521"/>
                  </a:cubicBezTo>
                  <a:cubicBezTo>
                    <a:pt x="1702" y="3460"/>
                    <a:pt x="1672" y="3460"/>
                    <a:pt x="1611" y="3399"/>
                  </a:cubicBezTo>
                  <a:cubicBezTo>
                    <a:pt x="882" y="2639"/>
                    <a:pt x="304" y="1667"/>
                    <a:pt x="274" y="603"/>
                  </a:cubicBezTo>
                  <a:cubicBezTo>
                    <a:pt x="274" y="390"/>
                    <a:pt x="274" y="208"/>
                    <a:pt x="304" y="86"/>
                  </a:cubicBezTo>
                  <a:cubicBezTo>
                    <a:pt x="322" y="33"/>
                    <a:pt x="288" y="1"/>
                    <a:pt x="251"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9"/>
            <p:cNvSpPr/>
            <p:nvPr/>
          </p:nvSpPr>
          <p:spPr>
            <a:xfrm>
              <a:off x="813350" y="2017800"/>
              <a:ext cx="25" cy="775"/>
            </a:xfrm>
            <a:custGeom>
              <a:avLst/>
              <a:gdLst/>
              <a:ahLst/>
              <a:cxnLst/>
              <a:rect l="l" t="t" r="r" b="b"/>
              <a:pathLst>
                <a:path w="1" h="31" extrusionOk="0">
                  <a:moveTo>
                    <a:pt x="1" y="0"/>
                  </a:moveTo>
                  <a:lnTo>
                    <a:pt x="1" y="0"/>
                  </a:lnTo>
                  <a:cubicBezTo>
                    <a:pt x="1" y="31"/>
                    <a:pt x="1" y="31"/>
                    <a:pt x="1"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9"/>
            <p:cNvSpPr/>
            <p:nvPr/>
          </p:nvSpPr>
          <p:spPr>
            <a:xfrm>
              <a:off x="809550" y="2017800"/>
              <a:ext cx="38025" cy="97775"/>
            </a:xfrm>
            <a:custGeom>
              <a:avLst/>
              <a:gdLst/>
              <a:ahLst/>
              <a:cxnLst/>
              <a:rect l="l" t="t" r="r" b="b"/>
              <a:pathLst>
                <a:path w="1521" h="3911" extrusionOk="0">
                  <a:moveTo>
                    <a:pt x="92" y="0"/>
                  </a:moveTo>
                  <a:cubicBezTo>
                    <a:pt x="31" y="0"/>
                    <a:pt x="1" y="61"/>
                    <a:pt x="1" y="122"/>
                  </a:cubicBezTo>
                  <a:cubicBezTo>
                    <a:pt x="31" y="183"/>
                    <a:pt x="122" y="213"/>
                    <a:pt x="153" y="274"/>
                  </a:cubicBezTo>
                  <a:cubicBezTo>
                    <a:pt x="578" y="730"/>
                    <a:pt x="882" y="1247"/>
                    <a:pt x="1125" y="1885"/>
                  </a:cubicBezTo>
                  <a:cubicBezTo>
                    <a:pt x="1277" y="2189"/>
                    <a:pt x="1338" y="2645"/>
                    <a:pt x="1368" y="3070"/>
                  </a:cubicBezTo>
                  <a:cubicBezTo>
                    <a:pt x="1368" y="3344"/>
                    <a:pt x="1338" y="3526"/>
                    <a:pt x="1308" y="3800"/>
                  </a:cubicBezTo>
                  <a:cubicBezTo>
                    <a:pt x="1308" y="3830"/>
                    <a:pt x="1277" y="3861"/>
                    <a:pt x="1308" y="3891"/>
                  </a:cubicBezTo>
                  <a:cubicBezTo>
                    <a:pt x="1320" y="3904"/>
                    <a:pt x="1338" y="3911"/>
                    <a:pt x="1355" y="3911"/>
                  </a:cubicBezTo>
                  <a:cubicBezTo>
                    <a:pt x="1378" y="3911"/>
                    <a:pt x="1399" y="3896"/>
                    <a:pt x="1399" y="3861"/>
                  </a:cubicBezTo>
                  <a:cubicBezTo>
                    <a:pt x="1490" y="3344"/>
                    <a:pt x="1520" y="2766"/>
                    <a:pt x="1399" y="2189"/>
                  </a:cubicBezTo>
                  <a:cubicBezTo>
                    <a:pt x="1216" y="1642"/>
                    <a:pt x="1004" y="1064"/>
                    <a:pt x="669" y="578"/>
                  </a:cubicBezTo>
                  <a:cubicBezTo>
                    <a:pt x="517" y="396"/>
                    <a:pt x="396" y="183"/>
                    <a:pt x="153"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9"/>
            <p:cNvSpPr/>
            <p:nvPr/>
          </p:nvSpPr>
          <p:spPr>
            <a:xfrm>
              <a:off x="782200" y="2027675"/>
              <a:ext cx="25" cy="25"/>
            </a:xfrm>
            <a:custGeom>
              <a:avLst/>
              <a:gdLst/>
              <a:ahLst/>
              <a:cxnLst/>
              <a:rect l="l" t="t" r="r" b="b"/>
              <a:pathLst>
                <a:path w="1" h="1" extrusionOk="0">
                  <a:moveTo>
                    <a:pt x="0" y="1"/>
                  </a:moveTo>
                  <a:cubicBezTo>
                    <a:pt x="0" y="1"/>
                    <a:pt x="0" y="1"/>
                    <a:pt x="0"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9"/>
            <p:cNvSpPr/>
            <p:nvPr/>
          </p:nvSpPr>
          <p:spPr>
            <a:xfrm>
              <a:off x="760925" y="1856575"/>
              <a:ext cx="209375" cy="177975"/>
            </a:xfrm>
            <a:custGeom>
              <a:avLst/>
              <a:gdLst/>
              <a:ahLst/>
              <a:cxnLst/>
              <a:rect l="l" t="t" r="r" b="b"/>
              <a:pathLst>
                <a:path w="8375" h="7119" extrusionOk="0">
                  <a:moveTo>
                    <a:pt x="5380" y="1221"/>
                  </a:moveTo>
                  <a:lnTo>
                    <a:pt x="5380" y="1221"/>
                  </a:lnTo>
                  <a:cubicBezTo>
                    <a:pt x="5289" y="1404"/>
                    <a:pt x="5168" y="1616"/>
                    <a:pt x="5076" y="1768"/>
                  </a:cubicBezTo>
                  <a:cubicBezTo>
                    <a:pt x="4985" y="1860"/>
                    <a:pt x="4803" y="2012"/>
                    <a:pt x="4651" y="2103"/>
                  </a:cubicBezTo>
                  <a:cubicBezTo>
                    <a:pt x="4590" y="2133"/>
                    <a:pt x="4438" y="2224"/>
                    <a:pt x="4408" y="2224"/>
                  </a:cubicBezTo>
                  <a:cubicBezTo>
                    <a:pt x="4408" y="2224"/>
                    <a:pt x="4408" y="2194"/>
                    <a:pt x="4408" y="2194"/>
                  </a:cubicBezTo>
                  <a:cubicBezTo>
                    <a:pt x="4620" y="1799"/>
                    <a:pt x="4985" y="1495"/>
                    <a:pt x="5380" y="1221"/>
                  </a:cubicBezTo>
                  <a:close/>
                  <a:moveTo>
                    <a:pt x="7755" y="0"/>
                  </a:moveTo>
                  <a:cubicBezTo>
                    <a:pt x="7657" y="0"/>
                    <a:pt x="7560" y="14"/>
                    <a:pt x="7478" y="36"/>
                  </a:cubicBezTo>
                  <a:cubicBezTo>
                    <a:pt x="6870" y="188"/>
                    <a:pt x="6383" y="431"/>
                    <a:pt x="5836" y="735"/>
                  </a:cubicBezTo>
                  <a:cubicBezTo>
                    <a:pt x="5745" y="796"/>
                    <a:pt x="5654" y="857"/>
                    <a:pt x="5563" y="917"/>
                  </a:cubicBezTo>
                  <a:cubicBezTo>
                    <a:pt x="5548" y="712"/>
                    <a:pt x="5413" y="605"/>
                    <a:pt x="5198" y="605"/>
                  </a:cubicBezTo>
                  <a:cubicBezTo>
                    <a:pt x="4968" y="605"/>
                    <a:pt x="4647" y="727"/>
                    <a:pt x="4286" y="978"/>
                  </a:cubicBezTo>
                  <a:cubicBezTo>
                    <a:pt x="3557" y="1434"/>
                    <a:pt x="2949" y="2072"/>
                    <a:pt x="2402" y="2741"/>
                  </a:cubicBezTo>
                  <a:cubicBezTo>
                    <a:pt x="1763" y="3501"/>
                    <a:pt x="1216" y="4504"/>
                    <a:pt x="1034" y="5568"/>
                  </a:cubicBezTo>
                  <a:cubicBezTo>
                    <a:pt x="1003" y="5750"/>
                    <a:pt x="973" y="5963"/>
                    <a:pt x="973" y="6176"/>
                  </a:cubicBezTo>
                  <a:cubicBezTo>
                    <a:pt x="912" y="6115"/>
                    <a:pt x="821" y="5933"/>
                    <a:pt x="760" y="5841"/>
                  </a:cubicBezTo>
                  <a:cubicBezTo>
                    <a:pt x="636" y="5717"/>
                    <a:pt x="511" y="5613"/>
                    <a:pt x="353" y="5613"/>
                  </a:cubicBezTo>
                  <a:cubicBezTo>
                    <a:pt x="318" y="5613"/>
                    <a:pt x="282" y="5618"/>
                    <a:pt x="243" y="5629"/>
                  </a:cubicBezTo>
                  <a:cubicBezTo>
                    <a:pt x="31" y="5720"/>
                    <a:pt x="122" y="6085"/>
                    <a:pt x="243" y="6237"/>
                  </a:cubicBezTo>
                  <a:cubicBezTo>
                    <a:pt x="304" y="6328"/>
                    <a:pt x="395" y="6419"/>
                    <a:pt x="487" y="6510"/>
                  </a:cubicBezTo>
                  <a:cubicBezTo>
                    <a:pt x="335" y="6541"/>
                    <a:pt x="183" y="6632"/>
                    <a:pt x="91" y="6784"/>
                  </a:cubicBezTo>
                  <a:cubicBezTo>
                    <a:pt x="0" y="6936"/>
                    <a:pt x="213" y="7118"/>
                    <a:pt x="365" y="7118"/>
                  </a:cubicBezTo>
                  <a:cubicBezTo>
                    <a:pt x="547" y="7088"/>
                    <a:pt x="730" y="6997"/>
                    <a:pt x="851" y="6875"/>
                  </a:cubicBezTo>
                  <a:cubicBezTo>
                    <a:pt x="851" y="6845"/>
                    <a:pt x="851" y="6845"/>
                    <a:pt x="851" y="6845"/>
                  </a:cubicBezTo>
                  <a:cubicBezTo>
                    <a:pt x="851" y="6845"/>
                    <a:pt x="882" y="6845"/>
                    <a:pt x="882" y="6814"/>
                  </a:cubicBezTo>
                  <a:cubicBezTo>
                    <a:pt x="865" y="6765"/>
                    <a:pt x="840" y="6747"/>
                    <a:pt x="811" y="6747"/>
                  </a:cubicBezTo>
                  <a:cubicBezTo>
                    <a:pt x="732" y="6747"/>
                    <a:pt x="622" y="6883"/>
                    <a:pt x="578" y="6905"/>
                  </a:cubicBezTo>
                  <a:cubicBezTo>
                    <a:pt x="517" y="6936"/>
                    <a:pt x="395" y="6966"/>
                    <a:pt x="335" y="6966"/>
                  </a:cubicBezTo>
                  <a:cubicBezTo>
                    <a:pt x="335" y="6966"/>
                    <a:pt x="274" y="6936"/>
                    <a:pt x="274" y="6936"/>
                  </a:cubicBezTo>
                  <a:cubicBezTo>
                    <a:pt x="243" y="6905"/>
                    <a:pt x="213" y="6875"/>
                    <a:pt x="213" y="6875"/>
                  </a:cubicBezTo>
                  <a:cubicBezTo>
                    <a:pt x="213" y="6814"/>
                    <a:pt x="365" y="6693"/>
                    <a:pt x="456" y="6662"/>
                  </a:cubicBezTo>
                  <a:cubicBezTo>
                    <a:pt x="547" y="6632"/>
                    <a:pt x="608" y="6632"/>
                    <a:pt x="730" y="6632"/>
                  </a:cubicBezTo>
                  <a:cubicBezTo>
                    <a:pt x="730" y="6662"/>
                    <a:pt x="760" y="6662"/>
                    <a:pt x="791" y="6662"/>
                  </a:cubicBezTo>
                  <a:cubicBezTo>
                    <a:pt x="797" y="6665"/>
                    <a:pt x="804" y="6667"/>
                    <a:pt x="810" y="6667"/>
                  </a:cubicBezTo>
                  <a:cubicBezTo>
                    <a:pt x="863" y="6667"/>
                    <a:pt x="902" y="6564"/>
                    <a:pt x="821" y="6510"/>
                  </a:cubicBezTo>
                  <a:cubicBezTo>
                    <a:pt x="517" y="6358"/>
                    <a:pt x="213" y="6054"/>
                    <a:pt x="304" y="5781"/>
                  </a:cubicBezTo>
                  <a:cubicBezTo>
                    <a:pt x="319" y="5774"/>
                    <a:pt x="338" y="5770"/>
                    <a:pt x="360" y="5770"/>
                  </a:cubicBezTo>
                  <a:cubicBezTo>
                    <a:pt x="433" y="5770"/>
                    <a:pt x="538" y="5809"/>
                    <a:pt x="608" y="5902"/>
                  </a:cubicBezTo>
                  <a:cubicBezTo>
                    <a:pt x="730" y="5993"/>
                    <a:pt x="791" y="6237"/>
                    <a:pt x="882" y="6328"/>
                  </a:cubicBezTo>
                  <a:cubicBezTo>
                    <a:pt x="894" y="6340"/>
                    <a:pt x="912" y="6348"/>
                    <a:pt x="931" y="6348"/>
                  </a:cubicBezTo>
                  <a:cubicBezTo>
                    <a:pt x="957" y="6348"/>
                    <a:pt x="985" y="6333"/>
                    <a:pt x="1003" y="6297"/>
                  </a:cubicBezTo>
                  <a:cubicBezTo>
                    <a:pt x="1015" y="6321"/>
                    <a:pt x="1035" y="6331"/>
                    <a:pt x="1056" y="6331"/>
                  </a:cubicBezTo>
                  <a:cubicBezTo>
                    <a:pt x="1090" y="6331"/>
                    <a:pt x="1125" y="6305"/>
                    <a:pt x="1125" y="6267"/>
                  </a:cubicBezTo>
                  <a:cubicBezTo>
                    <a:pt x="1216" y="4413"/>
                    <a:pt x="2280" y="2924"/>
                    <a:pt x="3678" y="1616"/>
                  </a:cubicBezTo>
                  <a:cubicBezTo>
                    <a:pt x="4043" y="1313"/>
                    <a:pt x="4499" y="948"/>
                    <a:pt x="4985" y="796"/>
                  </a:cubicBezTo>
                  <a:cubicBezTo>
                    <a:pt x="5085" y="763"/>
                    <a:pt x="5164" y="748"/>
                    <a:pt x="5227" y="748"/>
                  </a:cubicBezTo>
                  <a:cubicBezTo>
                    <a:pt x="5393" y="748"/>
                    <a:pt x="5441" y="854"/>
                    <a:pt x="5441" y="1009"/>
                  </a:cubicBezTo>
                  <a:cubicBezTo>
                    <a:pt x="5046" y="1282"/>
                    <a:pt x="4681" y="1586"/>
                    <a:pt x="4377" y="2012"/>
                  </a:cubicBezTo>
                  <a:cubicBezTo>
                    <a:pt x="4239" y="2279"/>
                    <a:pt x="4261" y="2375"/>
                    <a:pt x="4360" y="2375"/>
                  </a:cubicBezTo>
                  <a:cubicBezTo>
                    <a:pt x="4565" y="2375"/>
                    <a:pt x="5095" y="1963"/>
                    <a:pt x="5198" y="1799"/>
                  </a:cubicBezTo>
                  <a:cubicBezTo>
                    <a:pt x="5380" y="1525"/>
                    <a:pt x="5502" y="1313"/>
                    <a:pt x="5532" y="1130"/>
                  </a:cubicBezTo>
                  <a:cubicBezTo>
                    <a:pt x="5623" y="1069"/>
                    <a:pt x="5684" y="1039"/>
                    <a:pt x="5745" y="978"/>
                  </a:cubicBezTo>
                  <a:cubicBezTo>
                    <a:pt x="6201" y="735"/>
                    <a:pt x="6627" y="492"/>
                    <a:pt x="7113" y="340"/>
                  </a:cubicBezTo>
                  <a:cubicBezTo>
                    <a:pt x="7356" y="259"/>
                    <a:pt x="7572" y="178"/>
                    <a:pt x="7779" y="178"/>
                  </a:cubicBezTo>
                  <a:cubicBezTo>
                    <a:pt x="7883" y="178"/>
                    <a:pt x="7984" y="198"/>
                    <a:pt x="8086" y="249"/>
                  </a:cubicBezTo>
                  <a:cubicBezTo>
                    <a:pt x="8146" y="279"/>
                    <a:pt x="8146" y="309"/>
                    <a:pt x="8177" y="370"/>
                  </a:cubicBezTo>
                  <a:cubicBezTo>
                    <a:pt x="8237" y="492"/>
                    <a:pt x="7934" y="765"/>
                    <a:pt x="7782" y="857"/>
                  </a:cubicBezTo>
                  <a:cubicBezTo>
                    <a:pt x="7660" y="978"/>
                    <a:pt x="7478" y="1039"/>
                    <a:pt x="7326" y="1161"/>
                  </a:cubicBezTo>
                  <a:cubicBezTo>
                    <a:pt x="7283" y="1225"/>
                    <a:pt x="7331" y="1290"/>
                    <a:pt x="7395" y="1290"/>
                  </a:cubicBezTo>
                  <a:cubicBezTo>
                    <a:pt x="7422" y="1290"/>
                    <a:pt x="7451" y="1278"/>
                    <a:pt x="7478" y="1252"/>
                  </a:cubicBezTo>
                  <a:cubicBezTo>
                    <a:pt x="7660" y="1161"/>
                    <a:pt x="7812" y="1039"/>
                    <a:pt x="7994" y="917"/>
                  </a:cubicBezTo>
                  <a:cubicBezTo>
                    <a:pt x="8116" y="796"/>
                    <a:pt x="8298" y="674"/>
                    <a:pt x="8329" y="492"/>
                  </a:cubicBezTo>
                  <a:cubicBezTo>
                    <a:pt x="8375" y="125"/>
                    <a:pt x="8057" y="0"/>
                    <a:pt x="7755"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9"/>
            <p:cNvSpPr/>
            <p:nvPr/>
          </p:nvSpPr>
          <p:spPr>
            <a:xfrm>
              <a:off x="807275" y="2175800"/>
              <a:ext cx="136050" cy="184950"/>
            </a:xfrm>
            <a:custGeom>
              <a:avLst/>
              <a:gdLst/>
              <a:ahLst/>
              <a:cxnLst/>
              <a:rect l="l" t="t" r="r" b="b"/>
              <a:pathLst>
                <a:path w="5442" h="7398" extrusionOk="0">
                  <a:moveTo>
                    <a:pt x="5277" y="0"/>
                  </a:moveTo>
                  <a:cubicBezTo>
                    <a:pt x="4646" y="0"/>
                    <a:pt x="4042" y="258"/>
                    <a:pt x="3465" y="489"/>
                  </a:cubicBezTo>
                  <a:cubicBezTo>
                    <a:pt x="2706" y="823"/>
                    <a:pt x="2098" y="1462"/>
                    <a:pt x="1611" y="2100"/>
                  </a:cubicBezTo>
                  <a:cubicBezTo>
                    <a:pt x="973" y="2890"/>
                    <a:pt x="517" y="3802"/>
                    <a:pt x="213" y="4775"/>
                  </a:cubicBezTo>
                  <a:cubicBezTo>
                    <a:pt x="152" y="4957"/>
                    <a:pt x="92" y="5140"/>
                    <a:pt x="61" y="5322"/>
                  </a:cubicBezTo>
                  <a:cubicBezTo>
                    <a:pt x="31" y="5443"/>
                    <a:pt x="0" y="5535"/>
                    <a:pt x="31" y="5656"/>
                  </a:cubicBezTo>
                  <a:cubicBezTo>
                    <a:pt x="61" y="5808"/>
                    <a:pt x="213" y="5869"/>
                    <a:pt x="304" y="5991"/>
                  </a:cubicBezTo>
                  <a:cubicBezTo>
                    <a:pt x="578" y="6264"/>
                    <a:pt x="912" y="6477"/>
                    <a:pt x="1247" y="6690"/>
                  </a:cubicBezTo>
                  <a:cubicBezTo>
                    <a:pt x="1642" y="6933"/>
                    <a:pt x="2037" y="7206"/>
                    <a:pt x="2493" y="7328"/>
                  </a:cubicBezTo>
                  <a:cubicBezTo>
                    <a:pt x="2640" y="7353"/>
                    <a:pt x="2768" y="7397"/>
                    <a:pt x="2908" y="7397"/>
                  </a:cubicBezTo>
                  <a:cubicBezTo>
                    <a:pt x="2941" y="7397"/>
                    <a:pt x="2975" y="7395"/>
                    <a:pt x="3010" y="7389"/>
                  </a:cubicBezTo>
                  <a:cubicBezTo>
                    <a:pt x="3131" y="7328"/>
                    <a:pt x="3101" y="7115"/>
                    <a:pt x="2949" y="7115"/>
                  </a:cubicBezTo>
                  <a:cubicBezTo>
                    <a:pt x="2736" y="7115"/>
                    <a:pt x="2675" y="7115"/>
                    <a:pt x="2432" y="7024"/>
                  </a:cubicBezTo>
                  <a:cubicBezTo>
                    <a:pt x="2158" y="6963"/>
                    <a:pt x="1763" y="6720"/>
                    <a:pt x="1429" y="6507"/>
                  </a:cubicBezTo>
                  <a:cubicBezTo>
                    <a:pt x="1003" y="6234"/>
                    <a:pt x="699" y="6051"/>
                    <a:pt x="365" y="5687"/>
                  </a:cubicBezTo>
                  <a:cubicBezTo>
                    <a:pt x="213" y="5565"/>
                    <a:pt x="244" y="5626"/>
                    <a:pt x="304" y="5322"/>
                  </a:cubicBezTo>
                  <a:cubicBezTo>
                    <a:pt x="669" y="3741"/>
                    <a:pt x="1429" y="2434"/>
                    <a:pt x="2493" y="1370"/>
                  </a:cubicBezTo>
                  <a:cubicBezTo>
                    <a:pt x="3070" y="793"/>
                    <a:pt x="3861" y="398"/>
                    <a:pt x="4712" y="185"/>
                  </a:cubicBezTo>
                  <a:cubicBezTo>
                    <a:pt x="4924" y="124"/>
                    <a:pt x="5137" y="155"/>
                    <a:pt x="5411" y="124"/>
                  </a:cubicBezTo>
                  <a:cubicBezTo>
                    <a:pt x="5441" y="124"/>
                    <a:pt x="5441" y="3"/>
                    <a:pt x="5380" y="3"/>
                  </a:cubicBezTo>
                  <a:cubicBezTo>
                    <a:pt x="5346" y="1"/>
                    <a:pt x="5312" y="0"/>
                    <a:pt x="5277"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9"/>
            <p:cNvSpPr/>
            <p:nvPr/>
          </p:nvSpPr>
          <p:spPr>
            <a:xfrm>
              <a:off x="903025" y="2298650"/>
              <a:ext cx="284225" cy="198175"/>
            </a:xfrm>
            <a:custGeom>
              <a:avLst/>
              <a:gdLst/>
              <a:ahLst/>
              <a:cxnLst/>
              <a:rect l="l" t="t" r="r" b="b"/>
              <a:pathLst>
                <a:path w="11369" h="7927" extrusionOk="0">
                  <a:moveTo>
                    <a:pt x="62" y="1"/>
                  </a:moveTo>
                  <a:cubicBezTo>
                    <a:pt x="33" y="1"/>
                    <a:pt x="0" y="29"/>
                    <a:pt x="0" y="74"/>
                  </a:cubicBezTo>
                  <a:cubicBezTo>
                    <a:pt x="122" y="2292"/>
                    <a:pt x="61" y="4542"/>
                    <a:pt x="152" y="6761"/>
                  </a:cubicBezTo>
                  <a:cubicBezTo>
                    <a:pt x="183" y="7095"/>
                    <a:pt x="122" y="7885"/>
                    <a:pt x="547" y="7916"/>
                  </a:cubicBezTo>
                  <a:cubicBezTo>
                    <a:pt x="722" y="7923"/>
                    <a:pt x="899" y="7927"/>
                    <a:pt x="1076" y="7927"/>
                  </a:cubicBezTo>
                  <a:cubicBezTo>
                    <a:pt x="1609" y="7927"/>
                    <a:pt x="2151" y="7893"/>
                    <a:pt x="2675" y="7824"/>
                  </a:cubicBezTo>
                  <a:cubicBezTo>
                    <a:pt x="4134" y="7581"/>
                    <a:pt x="5563" y="7125"/>
                    <a:pt x="6930" y="6609"/>
                  </a:cubicBezTo>
                  <a:cubicBezTo>
                    <a:pt x="8268" y="6122"/>
                    <a:pt x="9575" y="5545"/>
                    <a:pt x="10700" y="4724"/>
                  </a:cubicBezTo>
                  <a:cubicBezTo>
                    <a:pt x="10912" y="4572"/>
                    <a:pt x="11155" y="4390"/>
                    <a:pt x="11277" y="4299"/>
                  </a:cubicBezTo>
                  <a:cubicBezTo>
                    <a:pt x="11307" y="4268"/>
                    <a:pt x="11307" y="4268"/>
                    <a:pt x="11307" y="4268"/>
                  </a:cubicBezTo>
                  <a:cubicBezTo>
                    <a:pt x="11338" y="4268"/>
                    <a:pt x="11338" y="4238"/>
                    <a:pt x="11368" y="4207"/>
                  </a:cubicBezTo>
                  <a:cubicBezTo>
                    <a:pt x="11368" y="4116"/>
                    <a:pt x="11338" y="4055"/>
                    <a:pt x="11277" y="4025"/>
                  </a:cubicBezTo>
                  <a:cubicBezTo>
                    <a:pt x="11264" y="4021"/>
                    <a:pt x="11252" y="4019"/>
                    <a:pt x="11240" y="4019"/>
                  </a:cubicBezTo>
                  <a:cubicBezTo>
                    <a:pt x="11168" y="4019"/>
                    <a:pt x="11112" y="4090"/>
                    <a:pt x="11034" y="4116"/>
                  </a:cubicBezTo>
                  <a:cubicBezTo>
                    <a:pt x="10852" y="4268"/>
                    <a:pt x="10639" y="4420"/>
                    <a:pt x="10365" y="4602"/>
                  </a:cubicBezTo>
                  <a:cubicBezTo>
                    <a:pt x="9727" y="5089"/>
                    <a:pt x="9028" y="5454"/>
                    <a:pt x="8298" y="5788"/>
                  </a:cubicBezTo>
                  <a:cubicBezTo>
                    <a:pt x="7113" y="6305"/>
                    <a:pt x="5745" y="6852"/>
                    <a:pt x="4377" y="7217"/>
                  </a:cubicBezTo>
                  <a:cubicBezTo>
                    <a:pt x="3617" y="7429"/>
                    <a:pt x="2888" y="7642"/>
                    <a:pt x="2158" y="7672"/>
                  </a:cubicBezTo>
                  <a:cubicBezTo>
                    <a:pt x="1814" y="7694"/>
                    <a:pt x="1349" y="7715"/>
                    <a:pt x="977" y="7715"/>
                  </a:cubicBezTo>
                  <a:cubicBezTo>
                    <a:pt x="823" y="7715"/>
                    <a:pt x="685" y="7712"/>
                    <a:pt x="578" y="7703"/>
                  </a:cubicBezTo>
                  <a:cubicBezTo>
                    <a:pt x="365" y="7672"/>
                    <a:pt x="395" y="6821"/>
                    <a:pt x="365" y="6305"/>
                  </a:cubicBezTo>
                  <a:cubicBezTo>
                    <a:pt x="304" y="4846"/>
                    <a:pt x="304" y="3356"/>
                    <a:pt x="213" y="1897"/>
                  </a:cubicBezTo>
                  <a:cubicBezTo>
                    <a:pt x="183" y="1381"/>
                    <a:pt x="183" y="894"/>
                    <a:pt x="152" y="378"/>
                  </a:cubicBezTo>
                  <a:cubicBezTo>
                    <a:pt x="122" y="286"/>
                    <a:pt x="152" y="74"/>
                    <a:pt x="91" y="13"/>
                  </a:cubicBezTo>
                  <a:cubicBezTo>
                    <a:pt x="83" y="5"/>
                    <a:pt x="73" y="1"/>
                    <a:pt x="62"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9"/>
            <p:cNvSpPr/>
            <p:nvPr/>
          </p:nvSpPr>
          <p:spPr>
            <a:xfrm>
              <a:off x="1078900" y="2201950"/>
              <a:ext cx="110350" cy="189675"/>
            </a:xfrm>
            <a:custGeom>
              <a:avLst/>
              <a:gdLst/>
              <a:ahLst/>
              <a:cxnLst/>
              <a:rect l="l" t="t" r="r" b="b"/>
              <a:pathLst>
                <a:path w="4414" h="7587" extrusionOk="0">
                  <a:moveTo>
                    <a:pt x="94" y="0"/>
                  </a:moveTo>
                  <a:cubicBezTo>
                    <a:pt x="44" y="0"/>
                    <a:pt x="1" y="65"/>
                    <a:pt x="47" y="112"/>
                  </a:cubicBezTo>
                  <a:cubicBezTo>
                    <a:pt x="412" y="720"/>
                    <a:pt x="868" y="1328"/>
                    <a:pt x="1233" y="1966"/>
                  </a:cubicBezTo>
                  <a:cubicBezTo>
                    <a:pt x="1598" y="2574"/>
                    <a:pt x="1932" y="3212"/>
                    <a:pt x="2266" y="3820"/>
                  </a:cubicBezTo>
                  <a:cubicBezTo>
                    <a:pt x="2905" y="4945"/>
                    <a:pt x="3543" y="6039"/>
                    <a:pt x="4060" y="7194"/>
                  </a:cubicBezTo>
                  <a:cubicBezTo>
                    <a:pt x="4060" y="7224"/>
                    <a:pt x="4120" y="7376"/>
                    <a:pt x="4151" y="7437"/>
                  </a:cubicBezTo>
                  <a:cubicBezTo>
                    <a:pt x="4181" y="7498"/>
                    <a:pt x="4181" y="7498"/>
                    <a:pt x="4212" y="7528"/>
                  </a:cubicBezTo>
                  <a:cubicBezTo>
                    <a:pt x="4233" y="7570"/>
                    <a:pt x="4265" y="7587"/>
                    <a:pt x="4296" y="7587"/>
                  </a:cubicBezTo>
                  <a:cubicBezTo>
                    <a:pt x="4356" y="7587"/>
                    <a:pt x="4414" y="7527"/>
                    <a:pt x="4394" y="7467"/>
                  </a:cubicBezTo>
                  <a:cubicBezTo>
                    <a:pt x="3908" y="6008"/>
                    <a:pt x="2996" y="4732"/>
                    <a:pt x="2266" y="3364"/>
                  </a:cubicBezTo>
                  <a:cubicBezTo>
                    <a:pt x="2023" y="2908"/>
                    <a:pt x="1780" y="2422"/>
                    <a:pt x="1446" y="1966"/>
                  </a:cubicBezTo>
                  <a:cubicBezTo>
                    <a:pt x="1172" y="1480"/>
                    <a:pt x="838" y="1054"/>
                    <a:pt x="534" y="628"/>
                  </a:cubicBezTo>
                  <a:cubicBezTo>
                    <a:pt x="382" y="416"/>
                    <a:pt x="260" y="203"/>
                    <a:pt x="139" y="21"/>
                  </a:cubicBezTo>
                  <a:cubicBezTo>
                    <a:pt x="124" y="6"/>
                    <a:pt x="109" y="0"/>
                    <a:pt x="94"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9"/>
            <p:cNvSpPr/>
            <p:nvPr/>
          </p:nvSpPr>
          <p:spPr>
            <a:xfrm>
              <a:off x="1085400" y="2195600"/>
              <a:ext cx="19025" cy="24675"/>
            </a:xfrm>
            <a:custGeom>
              <a:avLst/>
              <a:gdLst/>
              <a:ahLst/>
              <a:cxnLst/>
              <a:rect l="l" t="t" r="r" b="b"/>
              <a:pathLst>
                <a:path w="761" h="987" extrusionOk="0">
                  <a:moveTo>
                    <a:pt x="91" y="1"/>
                  </a:moveTo>
                  <a:cubicBezTo>
                    <a:pt x="61" y="1"/>
                    <a:pt x="0" y="62"/>
                    <a:pt x="31" y="92"/>
                  </a:cubicBezTo>
                  <a:cubicBezTo>
                    <a:pt x="243" y="366"/>
                    <a:pt x="456" y="670"/>
                    <a:pt x="639" y="943"/>
                  </a:cubicBezTo>
                  <a:cubicBezTo>
                    <a:pt x="639" y="965"/>
                    <a:pt x="669" y="986"/>
                    <a:pt x="697" y="986"/>
                  </a:cubicBezTo>
                  <a:cubicBezTo>
                    <a:pt x="709" y="986"/>
                    <a:pt x="721" y="983"/>
                    <a:pt x="730" y="974"/>
                  </a:cubicBezTo>
                  <a:cubicBezTo>
                    <a:pt x="760" y="943"/>
                    <a:pt x="730" y="913"/>
                    <a:pt x="730" y="882"/>
                  </a:cubicBezTo>
                  <a:cubicBezTo>
                    <a:pt x="578" y="639"/>
                    <a:pt x="426" y="426"/>
                    <a:pt x="274" y="214"/>
                  </a:cubicBezTo>
                  <a:cubicBezTo>
                    <a:pt x="213" y="153"/>
                    <a:pt x="183" y="62"/>
                    <a:pt x="91"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9"/>
            <p:cNvSpPr/>
            <p:nvPr/>
          </p:nvSpPr>
          <p:spPr>
            <a:xfrm>
              <a:off x="777625" y="25573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9"/>
            <p:cNvSpPr/>
            <p:nvPr/>
          </p:nvSpPr>
          <p:spPr>
            <a:xfrm>
              <a:off x="748750" y="2359625"/>
              <a:ext cx="99575" cy="222025"/>
            </a:xfrm>
            <a:custGeom>
              <a:avLst/>
              <a:gdLst/>
              <a:ahLst/>
              <a:cxnLst/>
              <a:rect l="l" t="t" r="r" b="b"/>
              <a:pathLst>
                <a:path w="3983" h="8881" extrusionOk="0">
                  <a:moveTo>
                    <a:pt x="3725" y="433"/>
                  </a:moveTo>
                  <a:cubicBezTo>
                    <a:pt x="3642" y="810"/>
                    <a:pt x="3583" y="1212"/>
                    <a:pt x="3496" y="1586"/>
                  </a:cubicBezTo>
                  <a:cubicBezTo>
                    <a:pt x="3110" y="2774"/>
                    <a:pt x="2666" y="3817"/>
                    <a:pt x="2192" y="4885"/>
                  </a:cubicBezTo>
                  <a:lnTo>
                    <a:pt x="2192" y="4885"/>
                  </a:lnTo>
                  <a:cubicBezTo>
                    <a:pt x="2199" y="4861"/>
                    <a:pt x="2207" y="4834"/>
                    <a:pt x="2220" y="4808"/>
                  </a:cubicBezTo>
                  <a:cubicBezTo>
                    <a:pt x="2676" y="3622"/>
                    <a:pt x="3223" y="2194"/>
                    <a:pt x="3588" y="856"/>
                  </a:cubicBezTo>
                  <a:cubicBezTo>
                    <a:pt x="3640" y="699"/>
                    <a:pt x="3692" y="565"/>
                    <a:pt x="3725" y="433"/>
                  </a:cubicBezTo>
                  <a:close/>
                  <a:moveTo>
                    <a:pt x="3771" y="1"/>
                  </a:moveTo>
                  <a:cubicBezTo>
                    <a:pt x="3746" y="1"/>
                    <a:pt x="3722" y="10"/>
                    <a:pt x="3709" y="36"/>
                  </a:cubicBezTo>
                  <a:cubicBezTo>
                    <a:pt x="3344" y="1008"/>
                    <a:pt x="3071" y="2012"/>
                    <a:pt x="2706" y="2984"/>
                  </a:cubicBezTo>
                  <a:cubicBezTo>
                    <a:pt x="2098" y="4504"/>
                    <a:pt x="1703" y="5720"/>
                    <a:pt x="943" y="7148"/>
                  </a:cubicBezTo>
                  <a:cubicBezTo>
                    <a:pt x="882" y="7270"/>
                    <a:pt x="822" y="7392"/>
                    <a:pt x="791" y="7452"/>
                  </a:cubicBezTo>
                  <a:cubicBezTo>
                    <a:pt x="700" y="7544"/>
                    <a:pt x="366" y="7787"/>
                    <a:pt x="214" y="7908"/>
                  </a:cubicBezTo>
                  <a:cubicBezTo>
                    <a:pt x="122" y="7999"/>
                    <a:pt x="1" y="8060"/>
                    <a:pt x="31" y="8212"/>
                  </a:cubicBezTo>
                  <a:cubicBezTo>
                    <a:pt x="51" y="8271"/>
                    <a:pt x="121" y="8305"/>
                    <a:pt x="193" y="8305"/>
                  </a:cubicBezTo>
                  <a:cubicBezTo>
                    <a:pt x="233" y="8305"/>
                    <a:pt x="273" y="8295"/>
                    <a:pt x="305" y="8273"/>
                  </a:cubicBezTo>
                  <a:cubicBezTo>
                    <a:pt x="396" y="8243"/>
                    <a:pt x="487" y="8182"/>
                    <a:pt x="548" y="8121"/>
                  </a:cubicBezTo>
                  <a:lnTo>
                    <a:pt x="548" y="8121"/>
                  </a:lnTo>
                  <a:cubicBezTo>
                    <a:pt x="518" y="8212"/>
                    <a:pt x="487" y="8334"/>
                    <a:pt x="457" y="8395"/>
                  </a:cubicBezTo>
                  <a:cubicBezTo>
                    <a:pt x="457" y="8455"/>
                    <a:pt x="426" y="8486"/>
                    <a:pt x="426" y="8547"/>
                  </a:cubicBezTo>
                  <a:cubicBezTo>
                    <a:pt x="448" y="8612"/>
                    <a:pt x="502" y="8662"/>
                    <a:pt x="564" y="8662"/>
                  </a:cubicBezTo>
                  <a:cubicBezTo>
                    <a:pt x="588" y="8662"/>
                    <a:pt x="614" y="8655"/>
                    <a:pt x="639" y="8638"/>
                  </a:cubicBezTo>
                  <a:cubicBezTo>
                    <a:pt x="761" y="8547"/>
                    <a:pt x="791" y="8425"/>
                    <a:pt x="852" y="8303"/>
                  </a:cubicBezTo>
                  <a:cubicBezTo>
                    <a:pt x="852" y="8243"/>
                    <a:pt x="882" y="8182"/>
                    <a:pt x="882" y="8151"/>
                  </a:cubicBezTo>
                  <a:cubicBezTo>
                    <a:pt x="913" y="8273"/>
                    <a:pt x="913" y="8425"/>
                    <a:pt x="913" y="8638"/>
                  </a:cubicBezTo>
                  <a:cubicBezTo>
                    <a:pt x="913" y="8668"/>
                    <a:pt x="913" y="8699"/>
                    <a:pt x="913" y="8759"/>
                  </a:cubicBezTo>
                  <a:cubicBezTo>
                    <a:pt x="913" y="8820"/>
                    <a:pt x="943" y="8881"/>
                    <a:pt x="1034" y="8881"/>
                  </a:cubicBezTo>
                  <a:cubicBezTo>
                    <a:pt x="1156" y="8881"/>
                    <a:pt x="1186" y="8790"/>
                    <a:pt x="1186" y="8699"/>
                  </a:cubicBezTo>
                  <a:cubicBezTo>
                    <a:pt x="1186" y="8607"/>
                    <a:pt x="1186" y="8486"/>
                    <a:pt x="1186" y="8364"/>
                  </a:cubicBezTo>
                  <a:cubicBezTo>
                    <a:pt x="1186" y="8212"/>
                    <a:pt x="1186" y="8060"/>
                    <a:pt x="1156" y="7908"/>
                  </a:cubicBezTo>
                  <a:cubicBezTo>
                    <a:pt x="1156" y="7893"/>
                    <a:pt x="1156" y="7885"/>
                    <a:pt x="1160" y="7885"/>
                  </a:cubicBezTo>
                  <a:cubicBezTo>
                    <a:pt x="1164" y="7885"/>
                    <a:pt x="1171" y="7893"/>
                    <a:pt x="1186" y="7908"/>
                  </a:cubicBezTo>
                  <a:cubicBezTo>
                    <a:pt x="1173" y="7902"/>
                    <a:pt x="1167" y="7899"/>
                    <a:pt x="1166" y="7899"/>
                  </a:cubicBezTo>
                  <a:cubicBezTo>
                    <a:pt x="1161" y="7899"/>
                    <a:pt x="1187" y="7917"/>
                    <a:pt x="1192" y="7917"/>
                  </a:cubicBezTo>
                  <a:cubicBezTo>
                    <a:pt x="1194" y="7917"/>
                    <a:pt x="1193" y="7915"/>
                    <a:pt x="1186" y="7908"/>
                  </a:cubicBezTo>
                  <a:lnTo>
                    <a:pt x="1186" y="7908"/>
                  </a:lnTo>
                  <a:cubicBezTo>
                    <a:pt x="1187" y="7909"/>
                    <a:pt x="1217" y="7939"/>
                    <a:pt x="1247" y="7939"/>
                  </a:cubicBezTo>
                  <a:cubicBezTo>
                    <a:pt x="1338" y="7999"/>
                    <a:pt x="1399" y="8182"/>
                    <a:pt x="1581" y="8243"/>
                  </a:cubicBezTo>
                  <a:cubicBezTo>
                    <a:pt x="1601" y="8249"/>
                    <a:pt x="1619" y="8252"/>
                    <a:pt x="1635" y="8252"/>
                  </a:cubicBezTo>
                  <a:cubicBezTo>
                    <a:pt x="1769" y="8252"/>
                    <a:pt x="1784" y="8047"/>
                    <a:pt x="1703" y="7939"/>
                  </a:cubicBezTo>
                  <a:cubicBezTo>
                    <a:pt x="1642" y="7817"/>
                    <a:pt x="1460" y="7635"/>
                    <a:pt x="1278" y="7513"/>
                  </a:cubicBezTo>
                  <a:cubicBezTo>
                    <a:pt x="1794" y="6297"/>
                    <a:pt x="2341" y="5203"/>
                    <a:pt x="2828" y="3926"/>
                  </a:cubicBezTo>
                  <a:cubicBezTo>
                    <a:pt x="2980" y="3501"/>
                    <a:pt x="3192" y="2954"/>
                    <a:pt x="3375" y="2467"/>
                  </a:cubicBezTo>
                  <a:cubicBezTo>
                    <a:pt x="3496" y="2103"/>
                    <a:pt x="3648" y="1768"/>
                    <a:pt x="3740" y="1434"/>
                  </a:cubicBezTo>
                  <a:cubicBezTo>
                    <a:pt x="3800" y="1039"/>
                    <a:pt x="3922" y="553"/>
                    <a:pt x="3952" y="279"/>
                  </a:cubicBezTo>
                  <a:cubicBezTo>
                    <a:pt x="3983" y="249"/>
                    <a:pt x="3983" y="218"/>
                    <a:pt x="3983" y="188"/>
                  </a:cubicBezTo>
                  <a:cubicBezTo>
                    <a:pt x="3983" y="97"/>
                    <a:pt x="3922" y="36"/>
                    <a:pt x="3861" y="36"/>
                  </a:cubicBezTo>
                  <a:cubicBezTo>
                    <a:pt x="3844" y="18"/>
                    <a:pt x="3806" y="1"/>
                    <a:pt x="3771"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9"/>
            <p:cNvSpPr/>
            <p:nvPr/>
          </p:nvSpPr>
          <p:spPr>
            <a:xfrm>
              <a:off x="906825" y="2677375"/>
              <a:ext cx="775" cy="800"/>
            </a:xfrm>
            <a:custGeom>
              <a:avLst/>
              <a:gdLst/>
              <a:ahLst/>
              <a:cxnLst/>
              <a:rect l="l" t="t" r="r" b="b"/>
              <a:pathLst>
                <a:path w="31" h="32" extrusionOk="0">
                  <a:moveTo>
                    <a:pt x="0" y="1"/>
                  </a:moveTo>
                  <a:lnTo>
                    <a:pt x="0" y="1"/>
                  </a:lnTo>
                  <a:lnTo>
                    <a:pt x="0" y="1"/>
                  </a:lnTo>
                  <a:lnTo>
                    <a:pt x="0" y="1"/>
                  </a:lnTo>
                  <a:lnTo>
                    <a:pt x="0" y="1"/>
                  </a:lnTo>
                  <a:lnTo>
                    <a:pt x="0" y="1"/>
                  </a:lnTo>
                  <a:lnTo>
                    <a:pt x="0" y="1"/>
                  </a:lnTo>
                  <a:lnTo>
                    <a:pt x="0" y="1"/>
                  </a:lnTo>
                  <a:lnTo>
                    <a:pt x="0" y="31"/>
                  </a:lnTo>
                  <a:lnTo>
                    <a:pt x="0" y="31"/>
                  </a:lnTo>
                  <a:lnTo>
                    <a:pt x="0" y="31"/>
                  </a:lnTo>
                  <a:lnTo>
                    <a:pt x="0" y="31"/>
                  </a:lnTo>
                  <a:lnTo>
                    <a:pt x="0" y="31"/>
                  </a:lnTo>
                  <a:lnTo>
                    <a:pt x="0" y="31"/>
                  </a:lnTo>
                  <a:lnTo>
                    <a:pt x="0" y="31"/>
                  </a:lnTo>
                  <a:lnTo>
                    <a:pt x="0" y="31"/>
                  </a:lnTo>
                  <a:lnTo>
                    <a:pt x="31" y="31"/>
                  </a:lnTo>
                  <a:lnTo>
                    <a:pt x="0" y="31"/>
                  </a:lnTo>
                  <a:lnTo>
                    <a:pt x="0" y="31"/>
                  </a:lnTo>
                  <a:lnTo>
                    <a:pt x="0" y="1"/>
                  </a:lnTo>
                  <a:lnTo>
                    <a:pt x="0" y="1"/>
                  </a:lnTo>
                  <a:lnTo>
                    <a:pt x="0" y="1"/>
                  </a:lnTo>
                  <a:lnTo>
                    <a:pt x="0" y="1"/>
                  </a:lnTo>
                  <a:lnTo>
                    <a:pt x="0" y="1"/>
                  </a:lnTo>
                  <a:lnTo>
                    <a:pt x="0" y="1"/>
                  </a:ln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9"/>
            <p:cNvSpPr/>
            <p:nvPr/>
          </p:nvSpPr>
          <p:spPr>
            <a:xfrm>
              <a:off x="902250" y="2509075"/>
              <a:ext cx="195325" cy="178875"/>
            </a:xfrm>
            <a:custGeom>
              <a:avLst/>
              <a:gdLst/>
              <a:ahLst/>
              <a:cxnLst/>
              <a:rect l="l" t="t" r="r" b="b"/>
              <a:pathLst>
                <a:path w="7813" h="7155" extrusionOk="0">
                  <a:moveTo>
                    <a:pt x="563" y="0"/>
                  </a:moveTo>
                  <a:cubicBezTo>
                    <a:pt x="540" y="0"/>
                    <a:pt x="518" y="15"/>
                    <a:pt x="518" y="46"/>
                  </a:cubicBezTo>
                  <a:cubicBezTo>
                    <a:pt x="487" y="1535"/>
                    <a:pt x="274" y="2873"/>
                    <a:pt x="183" y="4240"/>
                  </a:cubicBezTo>
                  <a:cubicBezTo>
                    <a:pt x="122" y="5061"/>
                    <a:pt x="1" y="5882"/>
                    <a:pt x="1" y="6702"/>
                  </a:cubicBezTo>
                  <a:cubicBezTo>
                    <a:pt x="1" y="6763"/>
                    <a:pt x="1" y="6824"/>
                    <a:pt x="62" y="6885"/>
                  </a:cubicBezTo>
                  <a:cubicBezTo>
                    <a:pt x="92" y="6946"/>
                    <a:pt x="214" y="6946"/>
                    <a:pt x="214" y="6946"/>
                  </a:cubicBezTo>
                  <a:lnTo>
                    <a:pt x="274" y="6946"/>
                  </a:lnTo>
                  <a:cubicBezTo>
                    <a:pt x="366" y="6976"/>
                    <a:pt x="518" y="6976"/>
                    <a:pt x="518" y="6976"/>
                  </a:cubicBezTo>
                  <a:cubicBezTo>
                    <a:pt x="1004" y="7037"/>
                    <a:pt x="1460" y="7128"/>
                    <a:pt x="2068" y="7128"/>
                  </a:cubicBezTo>
                  <a:cubicBezTo>
                    <a:pt x="2307" y="7144"/>
                    <a:pt x="2547" y="7154"/>
                    <a:pt x="2786" y="7154"/>
                  </a:cubicBezTo>
                  <a:cubicBezTo>
                    <a:pt x="3426" y="7154"/>
                    <a:pt x="4062" y="7084"/>
                    <a:pt x="4682" y="6885"/>
                  </a:cubicBezTo>
                  <a:cubicBezTo>
                    <a:pt x="5047" y="6794"/>
                    <a:pt x="5472" y="6702"/>
                    <a:pt x="5594" y="6307"/>
                  </a:cubicBezTo>
                  <a:cubicBezTo>
                    <a:pt x="5806" y="5487"/>
                    <a:pt x="5837" y="4514"/>
                    <a:pt x="5898" y="3876"/>
                  </a:cubicBezTo>
                  <a:cubicBezTo>
                    <a:pt x="5989" y="3328"/>
                    <a:pt x="5989" y="2629"/>
                    <a:pt x="6080" y="2204"/>
                  </a:cubicBezTo>
                  <a:cubicBezTo>
                    <a:pt x="6110" y="1991"/>
                    <a:pt x="6110" y="1839"/>
                    <a:pt x="6141" y="1748"/>
                  </a:cubicBezTo>
                  <a:cubicBezTo>
                    <a:pt x="6475" y="1596"/>
                    <a:pt x="6901" y="1414"/>
                    <a:pt x="7326" y="1201"/>
                  </a:cubicBezTo>
                  <a:cubicBezTo>
                    <a:pt x="7478" y="1110"/>
                    <a:pt x="7813" y="1049"/>
                    <a:pt x="7721" y="806"/>
                  </a:cubicBezTo>
                  <a:cubicBezTo>
                    <a:pt x="7680" y="764"/>
                    <a:pt x="7633" y="748"/>
                    <a:pt x="7585" y="748"/>
                  </a:cubicBezTo>
                  <a:cubicBezTo>
                    <a:pt x="7527" y="748"/>
                    <a:pt x="7467" y="772"/>
                    <a:pt x="7417" y="806"/>
                  </a:cubicBezTo>
                  <a:cubicBezTo>
                    <a:pt x="7326" y="866"/>
                    <a:pt x="7235" y="897"/>
                    <a:pt x="7144" y="958"/>
                  </a:cubicBezTo>
                  <a:cubicBezTo>
                    <a:pt x="6779" y="1140"/>
                    <a:pt x="6597" y="1201"/>
                    <a:pt x="6232" y="1383"/>
                  </a:cubicBezTo>
                  <a:cubicBezTo>
                    <a:pt x="6080" y="1474"/>
                    <a:pt x="5806" y="1505"/>
                    <a:pt x="5837" y="1748"/>
                  </a:cubicBezTo>
                  <a:cubicBezTo>
                    <a:pt x="5806" y="2021"/>
                    <a:pt x="5746" y="2447"/>
                    <a:pt x="5715" y="2842"/>
                  </a:cubicBezTo>
                  <a:cubicBezTo>
                    <a:pt x="5685" y="3298"/>
                    <a:pt x="5685" y="3572"/>
                    <a:pt x="5624" y="4028"/>
                  </a:cubicBezTo>
                  <a:cubicBezTo>
                    <a:pt x="5563" y="4605"/>
                    <a:pt x="5533" y="5183"/>
                    <a:pt x="5472" y="5760"/>
                  </a:cubicBezTo>
                  <a:cubicBezTo>
                    <a:pt x="5442" y="6064"/>
                    <a:pt x="5472" y="6277"/>
                    <a:pt x="5259" y="6459"/>
                  </a:cubicBezTo>
                  <a:cubicBezTo>
                    <a:pt x="5077" y="6581"/>
                    <a:pt x="4591" y="6702"/>
                    <a:pt x="4226" y="6824"/>
                  </a:cubicBezTo>
                  <a:cubicBezTo>
                    <a:pt x="3724" y="6961"/>
                    <a:pt x="3223" y="6978"/>
                    <a:pt x="2683" y="6978"/>
                  </a:cubicBezTo>
                  <a:cubicBezTo>
                    <a:pt x="2503" y="6978"/>
                    <a:pt x="2319" y="6976"/>
                    <a:pt x="2129" y="6976"/>
                  </a:cubicBezTo>
                  <a:cubicBezTo>
                    <a:pt x="1429" y="6976"/>
                    <a:pt x="639" y="6824"/>
                    <a:pt x="274" y="6794"/>
                  </a:cubicBezTo>
                  <a:cubicBezTo>
                    <a:pt x="214" y="6763"/>
                    <a:pt x="244" y="6763"/>
                    <a:pt x="214" y="6763"/>
                  </a:cubicBezTo>
                  <a:lnTo>
                    <a:pt x="214" y="6733"/>
                  </a:lnTo>
                  <a:cubicBezTo>
                    <a:pt x="214" y="6702"/>
                    <a:pt x="183" y="6611"/>
                    <a:pt x="183" y="6611"/>
                  </a:cubicBezTo>
                  <a:cubicBezTo>
                    <a:pt x="274" y="5031"/>
                    <a:pt x="487" y="3450"/>
                    <a:pt x="578" y="1900"/>
                  </a:cubicBezTo>
                  <a:cubicBezTo>
                    <a:pt x="609" y="1474"/>
                    <a:pt x="578" y="1079"/>
                    <a:pt x="609" y="654"/>
                  </a:cubicBezTo>
                  <a:cubicBezTo>
                    <a:pt x="609" y="441"/>
                    <a:pt x="639" y="228"/>
                    <a:pt x="609" y="46"/>
                  </a:cubicBezTo>
                  <a:cubicBezTo>
                    <a:pt x="609" y="15"/>
                    <a:pt x="586" y="0"/>
                    <a:pt x="563"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9"/>
            <p:cNvSpPr/>
            <p:nvPr/>
          </p:nvSpPr>
          <p:spPr>
            <a:xfrm>
              <a:off x="906825" y="2677375"/>
              <a:ext cx="25" cy="25"/>
            </a:xfrm>
            <a:custGeom>
              <a:avLst/>
              <a:gdLst/>
              <a:ahLst/>
              <a:cxnLst/>
              <a:rect l="l" t="t" r="r" b="b"/>
              <a:pathLst>
                <a:path w="1" h="1" extrusionOk="0">
                  <a:moveTo>
                    <a:pt x="0" y="1"/>
                  </a:moveTo>
                  <a:lnTo>
                    <a:pt x="0" y="1"/>
                  </a:lnTo>
                  <a:lnTo>
                    <a:pt x="0" y="1"/>
                  </a:ln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9"/>
            <p:cNvSpPr/>
            <p:nvPr/>
          </p:nvSpPr>
          <p:spPr>
            <a:xfrm>
              <a:off x="1066250" y="2419475"/>
              <a:ext cx="158225" cy="244250"/>
            </a:xfrm>
            <a:custGeom>
              <a:avLst/>
              <a:gdLst/>
              <a:ahLst/>
              <a:cxnLst/>
              <a:rect l="l" t="t" r="r" b="b"/>
              <a:pathLst>
                <a:path w="6329" h="9770" extrusionOk="0">
                  <a:moveTo>
                    <a:pt x="4267" y="1"/>
                  </a:moveTo>
                  <a:cubicBezTo>
                    <a:pt x="4210" y="1"/>
                    <a:pt x="4154" y="32"/>
                    <a:pt x="4140" y="104"/>
                  </a:cubicBezTo>
                  <a:cubicBezTo>
                    <a:pt x="4171" y="499"/>
                    <a:pt x="4292" y="894"/>
                    <a:pt x="4353" y="1259"/>
                  </a:cubicBezTo>
                  <a:cubicBezTo>
                    <a:pt x="4535" y="1897"/>
                    <a:pt x="4626" y="2535"/>
                    <a:pt x="4778" y="3174"/>
                  </a:cubicBezTo>
                  <a:cubicBezTo>
                    <a:pt x="5052" y="4238"/>
                    <a:pt x="5234" y="5301"/>
                    <a:pt x="5508" y="6365"/>
                  </a:cubicBezTo>
                  <a:cubicBezTo>
                    <a:pt x="5599" y="6730"/>
                    <a:pt x="5690" y="7064"/>
                    <a:pt x="5782" y="7399"/>
                  </a:cubicBezTo>
                  <a:cubicBezTo>
                    <a:pt x="5903" y="7642"/>
                    <a:pt x="5994" y="7946"/>
                    <a:pt x="6025" y="8067"/>
                  </a:cubicBezTo>
                  <a:cubicBezTo>
                    <a:pt x="5599" y="8311"/>
                    <a:pt x="5174" y="8523"/>
                    <a:pt x="4718" y="8736"/>
                  </a:cubicBezTo>
                  <a:cubicBezTo>
                    <a:pt x="4231" y="8949"/>
                    <a:pt x="3502" y="9283"/>
                    <a:pt x="2712" y="9435"/>
                  </a:cubicBezTo>
                  <a:cubicBezTo>
                    <a:pt x="2442" y="9474"/>
                    <a:pt x="1967" y="9512"/>
                    <a:pt x="1569" y="9512"/>
                  </a:cubicBezTo>
                  <a:cubicBezTo>
                    <a:pt x="1337" y="9512"/>
                    <a:pt x="1132" y="9499"/>
                    <a:pt x="1009" y="9466"/>
                  </a:cubicBezTo>
                  <a:cubicBezTo>
                    <a:pt x="979" y="9435"/>
                    <a:pt x="949" y="9344"/>
                    <a:pt x="918" y="9283"/>
                  </a:cubicBezTo>
                  <a:cubicBezTo>
                    <a:pt x="797" y="8979"/>
                    <a:pt x="675" y="8402"/>
                    <a:pt x="675" y="8219"/>
                  </a:cubicBezTo>
                  <a:cubicBezTo>
                    <a:pt x="553" y="7247"/>
                    <a:pt x="432" y="6274"/>
                    <a:pt x="249" y="5301"/>
                  </a:cubicBezTo>
                  <a:cubicBezTo>
                    <a:pt x="237" y="5240"/>
                    <a:pt x="190" y="5213"/>
                    <a:pt x="143" y="5213"/>
                  </a:cubicBezTo>
                  <a:cubicBezTo>
                    <a:pt x="72" y="5213"/>
                    <a:pt x="0" y="5272"/>
                    <a:pt x="37" y="5362"/>
                  </a:cubicBezTo>
                  <a:cubicBezTo>
                    <a:pt x="189" y="6335"/>
                    <a:pt x="310" y="7186"/>
                    <a:pt x="432" y="8159"/>
                  </a:cubicBezTo>
                  <a:cubicBezTo>
                    <a:pt x="462" y="8554"/>
                    <a:pt x="523" y="8979"/>
                    <a:pt x="645" y="9344"/>
                  </a:cubicBezTo>
                  <a:cubicBezTo>
                    <a:pt x="705" y="9526"/>
                    <a:pt x="827" y="9770"/>
                    <a:pt x="1070" y="9770"/>
                  </a:cubicBezTo>
                  <a:cubicBezTo>
                    <a:pt x="1405" y="9770"/>
                    <a:pt x="2164" y="9770"/>
                    <a:pt x="2651" y="9709"/>
                  </a:cubicBezTo>
                  <a:cubicBezTo>
                    <a:pt x="3228" y="9618"/>
                    <a:pt x="3958" y="9374"/>
                    <a:pt x="4353" y="9192"/>
                  </a:cubicBezTo>
                  <a:cubicBezTo>
                    <a:pt x="4839" y="9010"/>
                    <a:pt x="5326" y="8797"/>
                    <a:pt x="5842" y="8523"/>
                  </a:cubicBezTo>
                  <a:cubicBezTo>
                    <a:pt x="5994" y="8402"/>
                    <a:pt x="6268" y="8371"/>
                    <a:pt x="6329" y="8159"/>
                  </a:cubicBezTo>
                  <a:cubicBezTo>
                    <a:pt x="6329" y="7885"/>
                    <a:pt x="6207" y="7612"/>
                    <a:pt x="6116" y="7368"/>
                  </a:cubicBezTo>
                  <a:cubicBezTo>
                    <a:pt x="5994" y="6973"/>
                    <a:pt x="5873" y="6548"/>
                    <a:pt x="5782" y="6153"/>
                  </a:cubicBezTo>
                  <a:cubicBezTo>
                    <a:pt x="5447" y="4663"/>
                    <a:pt x="5113" y="3174"/>
                    <a:pt x="4778" y="1684"/>
                  </a:cubicBezTo>
                  <a:cubicBezTo>
                    <a:pt x="4657" y="1168"/>
                    <a:pt x="4535" y="651"/>
                    <a:pt x="4414" y="104"/>
                  </a:cubicBezTo>
                  <a:cubicBezTo>
                    <a:pt x="4398" y="40"/>
                    <a:pt x="4331" y="1"/>
                    <a:pt x="4267"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9"/>
            <p:cNvSpPr/>
            <p:nvPr/>
          </p:nvSpPr>
          <p:spPr>
            <a:xfrm>
              <a:off x="937975" y="2693850"/>
              <a:ext cx="38025" cy="281550"/>
            </a:xfrm>
            <a:custGeom>
              <a:avLst/>
              <a:gdLst/>
              <a:ahLst/>
              <a:cxnLst/>
              <a:rect l="l" t="t" r="r" b="b"/>
              <a:pathLst>
                <a:path w="1521" h="11262" extrusionOk="0">
                  <a:moveTo>
                    <a:pt x="1247" y="254"/>
                  </a:moveTo>
                  <a:cubicBezTo>
                    <a:pt x="1247" y="254"/>
                    <a:pt x="1247" y="254"/>
                    <a:pt x="1247" y="284"/>
                  </a:cubicBezTo>
                  <a:cubicBezTo>
                    <a:pt x="1247" y="497"/>
                    <a:pt x="1186" y="679"/>
                    <a:pt x="1155" y="983"/>
                  </a:cubicBezTo>
                  <a:cubicBezTo>
                    <a:pt x="1095" y="1529"/>
                    <a:pt x="1034" y="2197"/>
                    <a:pt x="973" y="2713"/>
                  </a:cubicBezTo>
                  <a:lnTo>
                    <a:pt x="973" y="2713"/>
                  </a:lnTo>
                  <a:cubicBezTo>
                    <a:pt x="977" y="2373"/>
                    <a:pt x="1005" y="2058"/>
                    <a:pt x="1034" y="1743"/>
                  </a:cubicBezTo>
                  <a:cubicBezTo>
                    <a:pt x="1034" y="1621"/>
                    <a:pt x="1064" y="1500"/>
                    <a:pt x="1064" y="1378"/>
                  </a:cubicBezTo>
                  <a:cubicBezTo>
                    <a:pt x="1064" y="1287"/>
                    <a:pt x="1095" y="1165"/>
                    <a:pt x="1095" y="1074"/>
                  </a:cubicBezTo>
                  <a:cubicBezTo>
                    <a:pt x="1155" y="770"/>
                    <a:pt x="1216" y="406"/>
                    <a:pt x="1247" y="254"/>
                  </a:cubicBezTo>
                  <a:close/>
                  <a:moveTo>
                    <a:pt x="639" y="4783"/>
                  </a:moveTo>
                  <a:cubicBezTo>
                    <a:pt x="639" y="5056"/>
                    <a:pt x="608" y="5330"/>
                    <a:pt x="578" y="5603"/>
                  </a:cubicBezTo>
                  <a:cubicBezTo>
                    <a:pt x="548" y="5786"/>
                    <a:pt x="548" y="5998"/>
                    <a:pt x="517" y="6181"/>
                  </a:cubicBezTo>
                  <a:cubicBezTo>
                    <a:pt x="548" y="5907"/>
                    <a:pt x="548" y="5634"/>
                    <a:pt x="578" y="5360"/>
                  </a:cubicBezTo>
                  <a:cubicBezTo>
                    <a:pt x="608" y="5147"/>
                    <a:pt x="639" y="4965"/>
                    <a:pt x="639" y="4783"/>
                  </a:cubicBezTo>
                  <a:close/>
                  <a:moveTo>
                    <a:pt x="1240" y="0"/>
                  </a:moveTo>
                  <a:cubicBezTo>
                    <a:pt x="1176" y="0"/>
                    <a:pt x="1111" y="24"/>
                    <a:pt x="1064" y="71"/>
                  </a:cubicBezTo>
                  <a:cubicBezTo>
                    <a:pt x="1044" y="51"/>
                    <a:pt x="1017" y="41"/>
                    <a:pt x="990" y="41"/>
                  </a:cubicBezTo>
                  <a:cubicBezTo>
                    <a:pt x="936" y="41"/>
                    <a:pt x="882" y="81"/>
                    <a:pt x="882" y="162"/>
                  </a:cubicBezTo>
                  <a:cubicBezTo>
                    <a:pt x="821" y="1865"/>
                    <a:pt x="578" y="3476"/>
                    <a:pt x="396" y="4995"/>
                  </a:cubicBezTo>
                  <a:cubicBezTo>
                    <a:pt x="244" y="6090"/>
                    <a:pt x="183" y="7184"/>
                    <a:pt x="122" y="8308"/>
                  </a:cubicBezTo>
                  <a:cubicBezTo>
                    <a:pt x="92" y="8825"/>
                    <a:pt x="0" y="9342"/>
                    <a:pt x="61" y="9859"/>
                  </a:cubicBezTo>
                  <a:cubicBezTo>
                    <a:pt x="152" y="10071"/>
                    <a:pt x="213" y="10193"/>
                    <a:pt x="274" y="10345"/>
                  </a:cubicBezTo>
                  <a:cubicBezTo>
                    <a:pt x="396" y="10588"/>
                    <a:pt x="639" y="11044"/>
                    <a:pt x="760" y="11105"/>
                  </a:cubicBezTo>
                  <a:cubicBezTo>
                    <a:pt x="898" y="11215"/>
                    <a:pt x="1006" y="11262"/>
                    <a:pt x="1083" y="11262"/>
                  </a:cubicBezTo>
                  <a:cubicBezTo>
                    <a:pt x="1262" y="11262"/>
                    <a:pt x="1283" y="11016"/>
                    <a:pt x="1155" y="10740"/>
                  </a:cubicBezTo>
                  <a:cubicBezTo>
                    <a:pt x="1034" y="10467"/>
                    <a:pt x="882" y="10254"/>
                    <a:pt x="821" y="10041"/>
                  </a:cubicBezTo>
                  <a:cubicBezTo>
                    <a:pt x="760" y="9950"/>
                    <a:pt x="791" y="9980"/>
                    <a:pt x="730" y="9859"/>
                  </a:cubicBezTo>
                  <a:cubicBezTo>
                    <a:pt x="700" y="9798"/>
                    <a:pt x="669" y="9646"/>
                    <a:pt x="639" y="9615"/>
                  </a:cubicBezTo>
                  <a:cubicBezTo>
                    <a:pt x="639" y="9251"/>
                    <a:pt x="700" y="8856"/>
                    <a:pt x="730" y="8460"/>
                  </a:cubicBezTo>
                  <a:cubicBezTo>
                    <a:pt x="791" y="7761"/>
                    <a:pt x="791" y="7062"/>
                    <a:pt x="852" y="6363"/>
                  </a:cubicBezTo>
                  <a:cubicBezTo>
                    <a:pt x="912" y="5846"/>
                    <a:pt x="973" y="5451"/>
                    <a:pt x="1004" y="4783"/>
                  </a:cubicBezTo>
                  <a:cubicBezTo>
                    <a:pt x="1155" y="3810"/>
                    <a:pt x="1247" y="2199"/>
                    <a:pt x="1368" y="1135"/>
                  </a:cubicBezTo>
                  <a:cubicBezTo>
                    <a:pt x="1399" y="862"/>
                    <a:pt x="1399" y="801"/>
                    <a:pt x="1459" y="558"/>
                  </a:cubicBezTo>
                  <a:cubicBezTo>
                    <a:pt x="1490" y="436"/>
                    <a:pt x="1520" y="375"/>
                    <a:pt x="1459" y="193"/>
                  </a:cubicBezTo>
                  <a:cubicBezTo>
                    <a:pt x="1441" y="62"/>
                    <a:pt x="1342" y="0"/>
                    <a:pt x="1240"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9"/>
            <p:cNvSpPr/>
            <p:nvPr/>
          </p:nvSpPr>
          <p:spPr>
            <a:xfrm>
              <a:off x="1103625" y="2675825"/>
              <a:ext cx="39075" cy="275050"/>
            </a:xfrm>
            <a:custGeom>
              <a:avLst/>
              <a:gdLst/>
              <a:ahLst/>
              <a:cxnLst/>
              <a:rect l="l" t="t" r="r" b="b"/>
              <a:pathLst>
                <a:path w="1563" h="11002" extrusionOk="0">
                  <a:moveTo>
                    <a:pt x="620" y="1"/>
                  </a:moveTo>
                  <a:cubicBezTo>
                    <a:pt x="568" y="1"/>
                    <a:pt x="517" y="34"/>
                    <a:pt x="517" y="93"/>
                  </a:cubicBezTo>
                  <a:cubicBezTo>
                    <a:pt x="548" y="1522"/>
                    <a:pt x="396" y="2920"/>
                    <a:pt x="274" y="4349"/>
                  </a:cubicBezTo>
                  <a:cubicBezTo>
                    <a:pt x="183" y="5564"/>
                    <a:pt x="153" y="6780"/>
                    <a:pt x="92" y="7966"/>
                  </a:cubicBezTo>
                  <a:cubicBezTo>
                    <a:pt x="61" y="8391"/>
                    <a:pt x="31" y="8817"/>
                    <a:pt x="31" y="9242"/>
                  </a:cubicBezTo>
                  <a:cubicBezTo>
                    <a:pt x="31" y="9455"/>
                    <a:pt x="1" y="9729"/>
                    <a:pt x="122" y="9911"/>
                  </a:cubicBezTo>
                  <a:cubicBezTo>
                    <a:pt x="274" y="10154"/>
                    <a:pt x="365" y="10215"/>
                    <a:pt x="517" y="10397"/>
                  </a:cubicBezTo>
                  <a:cubicBezTo>
                    <a:pt x="669" y="10640"/>
                    <a:pt x="913" y="10884"/>
                    <a:pt x="1186" y="10975"/>
                  </a:cubicBezTo>
                  <a:cubicBezTo>
                    <a:pt x="1235" y="10993"/>
                    <a:pt x="1281" y="11002"/>
                    <a:pt x="1322" y="11002"/>
                  </a:cubicBezTo>
                  <a:cubicBezTo>
                    <a:pt x="1481" y="11002"/>
                    <a:pt x="1563" y="10871"/>
                    <a:pt x="1490" y="10701"/>
                  </a:cubicBezTo>
                  <a:cubicBezTo>
                    <a:pt x="1460" y="10549"/>
                    <a:pt x="1277" y="10306"/>
                    <a:pt x="1186" y="10184"/>
                  </a:cubicBezTo>
                  <a:cubicBezTo>
                    <a:pt x="943" y="9911"/>
                    <a:pt x="821" y="9668"/>
                    <a:pt x="487" y="9394"/>
                  </a:cubicBezTo>
                  <a:cubicBezTo>
                    <a:pt x="517" y="9121"/>
                    <a:pt x="517" y="8877"/>
                    <a:pt x="517" y="8634"/>
                  </a:cubicBezTo>
                  <a:cubicBezTo>
                    <a:pt x="517" y="8300"/>
                    <a:pt x="517" y="7905"/>
                    <a:pt x="517" y="7540"/>
                  </a:cubicBezTo>
                  <a:cubicBezTo>
                    <a:pt x="578" y="6932"/>
                    <a:pt x="609" y="6294"/>
                    <a:pt x="669" y="5656"/>
                  </a:cubicBezTo>
                  <a:cubicBezTo>
                    <a:pt x="669" y="5504"/>
                    <a:pt x="669" y="5352"/>
                    <a:pt x="669" y="5200"/>
                  </a:cubicBezTo>
                  <a:cubicBezTo>
                    <a:pt x="700" y="4896"/>
                    <a:pt x="761" y="4561"/>
                    <a:pt x="791" y="4197"/>
                  </a:cubicBezTo>
                  <a:cubicBezTo>
                    <a:pt x="791" y="4197"/>
                    <a:pt x="761" y="4166"/>
                    <a:pt x="761" y="4166"/>
                  </a:cubicBezTo>
                  <a:cubicBezTo>
                    <a:pt x="761" y="4075"/>
                    <a:pt x="791" y="3984"/>
                    <a:pt x="791" y="3893"/>
                  </a:cubicBezTo>
                  <a:cubicBezTo>
                    <a:pt x="791" y="3862"/>
                    <a:pt x="791" y="3862"/>
                    <a:pt x="791" y="3832"/>
                  </a:cubicBezTo>
                  <a:cubicBezTo>
                    <a:pt x="821" y="3315"/>
                    <a:pt x="882" y="2920"/>
                    <a:pt x="882" y="2403"/>
                  </a:cubicBezTo>
                  <a:cubicBezTo>
                    <a:pt x="943" y="1917"/>
                    <a:pt x="913" y="1370"/>
                    <a:pt x="973" y="975"/>
                  </a:cubicBezTo>
                  <a:cubicBezTo>
                    <a:pt x="1034" y="671"/>
                    <a:pt x="1034" y="367"/>
                    <a:pt x="1065" y="63"/>
                  </a:cubicBezTo>
                  <a:cubicBezTo>
                    <a:pt x="1052" y="25"/>
                    <a:pt x="1023" y="8"/>
                    <a:pt x="994" y="8"/>
                  </a:cubicBezTo>
                  <a:cubicBezTo>
                    <a:pt x="954" y="8"/>
                    <a:pt x="913" y="40"/>
                    <a:pt x="913" y="93"/>
                  </a:cubicBezTo>
                  <a:cubicBezTo>
                    <a:pt x="882" y="124"/>
                    <a:pt x="882" y="184"/>
                    <a:pt x="882" y="215"/>
                  </a:cubicBezTo>
                  <a:cubicBezTo>
                    <a:pt x="882" y="184"/>
                    <a:pt x="852" y="154"/>
                    <a:pt x="821" y="124"/>
                  </a:cubicBezTo>
                  <a:lnTo>
                    <a:pt x="791" y="124"/>
                  </a:lnTo>
                  <a:cubicBezTo>
                    <a:pt x="791" y="93"/>
                    <a:pt x="791" y="63"/>
                    <a:pt x="761" y="63"/>
                  </a:cubicBezTo>
                  <a:cubicBezTo>
                    <a:pt x="730" y="32"/>
                    <a:pt x="700" y="32"/>
                    <a:pt x="700" y="32"/>
                  </a:cubicBezTo>
                  <a:cubicBezTo>
                    <a:pt x="678" y="11"/>
                    <a:pt x="649" y="1"/>
                    <a:pt x="620"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9"/>
            <p:cNvSpPr/>
            <p:nvPr/>
          </p:nvSpPr>
          <p:spPr>
            <a:xfrm>
              <a:off x="817900" y="2117850"/>
              <a:ext cx="54750" cy="52975"/>
            </a:xfrm>
            <a:custGeom>
              <a:avLst/>
              <a:gdLst/>
              <a:ahLst/>
              <a:cxnLst/>
              <a:rect l="l" t="t" r="r" b="b"/>
              <a:pathLst>
                <a:path w="2190" h="2119" extrusionOk="0">
                  <a:moveTo>
                    <a:pt x="810" y="1"/>
                  </a:moveTo>
                  <a:cubicBezTo>
                    <a:pt x="432" y="1"/>
                    <a:pt x="126" y="333"/>
                    <a:pt x="62" y="740"/>
                  </a:cubicBezTo>
                  <a:cubicBezTo>
                    <a:pt x="1" y="1166"/>
                    <a:pt x="183" y="1591"/>
                    <a:pt x="457" y="1804"/>
                  </a:cubicBezTo>
                  <a:cubicBezTo>
                    <a:pt x="617" y="1938"/>
                    <a:pt x="943" y="2119"/>
                    <a:pt x="1246" y="2119"/>
                  </a:cubicBezTo>
                  <a:cubicBezTo>
                    <a:pt x="1288" y="2119"/>
                    <a:pt x="1329" y="2115"/>
                    <a:pt x="1369" y="2108"/>
                  </a:cubicBezTo>
                  <a:cubicBezTo>
                    <a:pt x="1703" y="2078"/>
                    <a:pt x="2098" y="1743"/>
                    <a:pt x="2189" y="1500"/>
                  </a:cubicBezTo>
                  <a:cubicBezTo>
                    <a:pt x="2189" y="1441"/>
                    <a:pt x="2125" y="1394"/>
                    <a:pt x="2072" y="1394"/>
                  </a:cubicBezTo>
                  <a:cubicBezTo>
                    <a:pt x="2043" y="1394"/>
                    <a:pt x="2018" y="1407"/>
                    <a:pt x="2007" y="1439"/>
                  </a:cubicBezTo>
                  <a:cubicBezTo>
                    <a:pt x="1977" y="1470"/>
                    <a:pt x="1885" y="1622"/>
                    <a:pt x="1733" y="1743"/>
                  </a:cubicBezTo>
                  <a:cubicBezTo>
                    <a:pt x="1673" y="1774"/>
                    <a:pt x="1399" y="1926"/>
                    <a:pt x="1278" y="1926"/>
                  </a:cubicBezTo>
                  <a:cubicBezTo>
                    <a:pt x="974" y="1895"/>
                    <a:pt x="730" y="1774"/>
                    <a:pt x="548" y="1591"/>
                  </a:cubicBezTo>
                  <a:cubicBezTo>
                    <a:pt x="244" y="1318"/>
                    <a:pt x="153" y="770"/>
                    <a:pt x="335" y="497"/>
                  </a:cubicBezTo>
                  <a:cubicBezTo>
                    <a:pt x="426" y="284"/>
                    <a:pt x="548" y="193"/>
                    <a:pt x="730" y="132"/>
                  </a:cubicBezTo>
                  <a:cubicBezTo>
                    <a:pt x="822" y="132"/>
                    <a:pt x="1004" y="163"/>
                    <a:pt x="1126" y="223"/>
                  </a:cubicBezTo>
                  <a:cubicBezTo>
                    <a:pt x="1156" y="254"/>
                    <a:pt x="1217" y="315"/>
                    <a:pt x="1278" y="315"/>
                  </a:cubicBezTo>
                  <a:cubicBezTo>
                    <a:pt x="1338" y="284"/>
                    <a:pt x="1338" y="223"/>
                    <a:pt x="1308" y="193"/>
                  </a:cubicBezTo>
                  <a:cubicBezTo>
                    <a:pt x="1138" y="59"/>
                    <a:pt x="968" y="1"/>
                    <a:pt x="81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9"/>
            <p:cNvSpPr/>
            <p:nvPr/>
          </p:nvSpPr>
          <p:spPr>
            <a:xfrm>
              <a:off x="833875" y="2138150"/>
              <a:ext cx="11425" cy="6575"/>
            </a:xfrm>
            <a:custGeom>
              <a:avLst/>
              <a:gdLst/>
              <a:ahLst/>
              <a:cxnLst/>
              <a:rect l="l" t="t" r="r" b="b"/>
              <a:pathLst>
                <a:path w="457" h="263" extrusionOk="0">
                  <a:moveTo>
                    <a:pt x="385" y="0"/>
                  </a:moveTo>
                  <a:cubicBezTo>
                    <a:pt x="298" y="0"/>
                    <a:pt x="153" y="90"/>
                    <a:pt x="91" y="110"/>
                  </a:cubicBezTo>
                  <a:cubicBezTo>
                    <a:pt x="0" y="141"/>
                    <a:pt x="61" y="262"/>
                    <a:pt x="152" y="262"/>
                  </a:cubicBezTo>
                  <a:cubicBezTo>
                    <a:pt x="243" y="202"/>
                    <a:pt x="335" y="171"/>
                    <a:pt x="426" y="141"/>
                  </a:cubicBezTo>
                  <a:cubicBezTo>
                    <a:pt x="426" y="141"/>
                    <a:pt x="456" y="110"/>
                    <a:pt x="456" y="80"/>
                  </a:cubicBezTo>
                  <a:cubicBezTo>
                    <a:pt x="456" y="21"/>
                    <a:pt x="427" y="0"/>
                    <a:pt x="3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9"/>
            <p:cNvSpPr/>
            <p:nvPr/>
          </p:nvSpPr>
          <p:spPr>
            <a:xfrm>
              <a:off x="807275" y="1774700"/>
              <a:ext cx="399725" cy="464100"/>
            </a:xfrm>
            <a:custGeom>
              <a:avLst/>
              <a:gdLst/>
              <a:ahLst/>
              <a:cxnLst/>
              <a:rect l="l" t="t" r="r" b="b"/>
              <a:pathLst>
                <a:path w="15989" h="18564" extrusionOk="0">
                  <a:moveTo>
                    <a:pt x="14734" y="249"/>
                  </a:moveTo>
                  <a:cubicBezTo>
                    <a:pt x="14770" y="249"/>
                    <a:pt x="14814" y="257"/>
                    <a:pt x="14864" y="271"/>
                  </a:cubicBezTo>
                  <a:cubicBezTo>
                    <a:pt x="14833" y="271"/>
                    <a:pt x="14803" y="332"/>
                    <a:pt x="14803" y="363"/>
                  </a:cubicBezTo>
                  <a:cubicBezTo>
                    <a:pt x="14742" y="393"/>
                    <a:pt x="14682" y="423"/>
                    <a:pt x="14621" y="454"/>
                  </a:cubicBezTo>
                  <a:cubicBezTo>
                    <a:pt x="14621" y="484"/>
                    <a:pt x="14621" y="484"/>
                    <a:pt x="14621" y="515"/>
                  </a:cubicBezTo>
                  <a:lnTo>
                    <a:pt x="14590" y="515"/>
                  </a:lnTo>
                  <a:cubicBezTo>
                    <a:pt x="14567" y="329"/>
                    <a:pt x="14615" y="249"/>
                    <a:pt x="14734" y="249"/>
                  </a:cubicBezTo>
                  <a:close/>
                  <a:moveTo>
                    <a:pt x="14530" y="758"/>
                  </a:moveTo>
                  <a:cubicBezTo>
                    <a:pt x="14560" y="818"/>
                    <a:pt x="14621" y="879"/>
                    <a:pt x="14682" y="910"/>
                  </a:cubicBezTo>
                  <a:cubicBezTo>
                    <a:pt x="14742" y="940"/>
                    <a:pt x="14803" y="940"/>
                    <a:pt x="14894" y="970"/>
                  </a:cubicBezTo>
                  <a:cubicBezTo>
                    <a:pt x="14919" y="983"/>
                    <a:pt x="14950" y="990"/>
                    <a:pt x="14981" y="990"/>
                  </a:cubicBezTo>
                  <a:cubicBezTo>
                    <a:pt x="15025" y="990"/>
                    <a:pt x="15071" y="976"/>
                    <a:pt x="15107" y="940"/>
                  </a:cubicBezTo>
                  <a:cubicBezTo>
                    <a:pt x="15107" y="970"/>
                    <a:pt x="15137" y="1001"/>
                    <a:pt x="15137" y="1031"/>
                  </a:cubicBezTo>
                  <a:cubicBezTo>
                    <a:pt x="15137" y="1031"/>
                    <a:pt x="15137" y="1031"/>
                    <a:pt x="15137" y="1062"/>
                  </a:cubicBezTo>
                  <a:cubicBezTo>
                    <a:pt x="15137" y="1062"/>
                    <a:pt x="15137" y="1062"/>
                    <a:pt x="15137" y="1092"/>
                  </a:cubicBezTo>
                  <a:cubicBezTo>
                    <a:pt x="15137" y="1122"/>
                    <a:pt x="15137" y="1122"/>
                    <a:pt x="15137" y="1153"/>
                  </a:cubicBezTo>
                  <a:cubicBezTo>
                    <a:pt x="15055" y="1050"/>
                    <a:pt x="14860" y="988"/>
                    <a:pt x="14667" y="988"/>
                  </a:cubicBezTo>
                  <a:cubicBezTo>
                    <a:pt x="14576" y="988"/>
                    <a:pt x="14486" y="1002"/>
                    <a:pt x="14408" y="1031"/>
                  </a:cubicBezTo>
                  <a:cubicBezTo>
                    <a:pt x="14378" y="970"/>
                    <a:pt x="14347" y="940"/>
                    <a:pt x="14347" y="879"/>
                  </a:cubicBezTo>
                  <a:cubicBezTo>
                    <a:pt x="14347" y="849"/>
                    <a:pt x="14408" y="788"/>
                    <a:pt x="14530" y="758"/>
                  </a:cubicBezTo>
                  <a:close/>
                  <a:moveTo>
                    <a:pt x="14438" y="1335"/>
                  </a:moveTo>
                  <a:cubicBezTo>
                    <a:pt x="14499" y="1366"/>
                    <a:pt x="14560" y="1396"/>
                    <a:pt x="14651" y="1426"/>
                  </a:cubicBezTo>
                  <a:cubicBezTo>
                    <a:pt x="14692" y="1426"/>
                    <a:pt x="14759" y="1440"/>
                    <a:pt x="14827" y="1440"/>
                  </a:cubicBezTo>
                  <a:cubicBezTo>
                    <a:pt x="14861" y="1440"/>
                    <a:pt x="14894" y="1437"/>
                    <a:pt x="14925" y="1426"/>
                  </a:cubicBezTo>
                  <a:lnTo>
                    <a:pt x="14925" y="1426"/>
                  </a:lnTo>
                  <a:cubicBezTo>
                    <a:pt x="14860" y="1454"/>
                    <a:pt x="14793" y="1465"/>
                    <a:pt x="14728" y="1465"/>
                  </a:cubicBezTo>
                  <a:cubicBezTo>
                    <a:pt x="14581" y="1465"/>
                    <a:pt x="14450" y="1408"/>
                    <a:pt x="14408" y="1366"/>
                  </a:cubicBezTo>
                  <a:lnTo>
                    <a:pt x="14408" y="1335"/>
                  </a:lnTo>
                  <a:close/>
                  <a:moveTo>
                    <a:pt x="8025" y="4618"/>
                  </a:moveTo>
                  <a:cubicBezTo>
                    <a:pt x="7934" y="4709"/>
                    <a:pt x="7842" y="4831"/>
                    <a:pt x="7751" y="4922"/>
                  </a:cubicBezTo>
                  <a:cubicBezTo>
                    <a:pt x="7569" y="5104"/>
                    <a:pt x="7295" y="5256"/>
                    <a:pt x="7052" y="5378"/>
                  </a:cubicBezTo>
                  <a:cubicBezTo>
                    <a:pt x="6809" y="5499"/>
                    <a:pt x="6627" y="5621"/>
                    <a:pt x="6383" y="5621"/>
                  </a:cubicBezTo>
                  <a:cubicBezTo>
                    <a:pt x="6353" y="5621"/>
                    <a:pt x="6323" y="5591"/>
                    <a:pt x="6323" y="5591"/>
                  </a:cubicBezTo>
                  <a:cubicBezTo>
                    <a:pt x="6383" y="5347"/>
                    <a:pt x="6627" y="5165"/>
                    <a:pt x="6839" y="5013"/>
                  </a:cubicBezTo>
                  <a:cubicBezTo>
                    <a:pt x="7204" y="4770"/>
                    <a:pt x="7599" y="4618"/>
                    <a:pt x="8025" y="4618"/>
                  </a:cubicBezTo>
                  <a:close/>
                  <a:moveTo>
                    <a:pt x="15472" y="4192"/>
                  </a:moveTo>
                  <a:lnTo>
                    <a:pt x="15472" y="4192"/>
                  </a:lnTo>
                  <a:cubicBezTo>
                    <a:pt x="15441" y="4344"/>
                    <a:pt x="15411" y="4496"/>
                    <a:pt x="15381" y="4648"/>
                  </a:cubicBezTo>
                  <a:cubicBezTo>
                    <a:pt x="15320" y="5043"/>
                    <a:pt x="15229" y="5439"/>
                    <a:pt x="15137" y="5834"/>
                  </a:cubicBezTo>
                  <a:cubicBezTo>
                    <a:pt x="15229" y="5287"/>
                    <a:pt x="15350" y="4740"/>
                    <a:pt x="15472" y="4192"/>
                  </a:cubicBezTo>
                  <a:close/>
                  <a:moveTo>
                    <a:pt x="3587" y="6958"/>
                  </a:moveTo>
                  <a:cubicBezTo>
                    <a:pt x="4104" y="6958"/>
                    <a:pt x="4165" y="7262"/>
                    <a:pt x="4043" y="7597"/>
                  </a:cubicBezTo>
                  <a:lnTo>
                    <a:pt x="3921" y="7597"/>
                  </a:lnTo>
                  <a:cubicBezTo>
                    <a:pt x="3818" y="7605"/>
                    <a:pt x="3719" y="7611"/>
                    <a:pt x="3624" y="7611"/>
                  </a:cubicBezTo>
                  <a:cubicBezTo>
                    <a:pt x="3354" y="7611"/>
                    <a:pt x="3113" y="7564"/>
                    <a:pt x="2888" y="7384"/>
                  </a:cubicBezTo>
                  <a:cubicBezTo>
                    <a:pt x="2827" y="7323"/>
                    <a:pt x="2888" y="7202"/>
                    <a:pt x="2949" y="7141"/>
                  </a:cubicBezTo>
                  <a:cubicBezTo>
                    <a:pt x="3070" y="6958"/>
                    <a:pt x="3374" y="6989"/>
                    <a:pt x="3587" y="6958"/>
                  </a:cubicBezTo>
                  <a:close/>
                  <a:moveTo>
                    <a:pt x="14682" y="7840"/>
                  </a:moveTo>
                  <a:lnTo>
                    <a:pt x="14682" y="7840"/>
                  </a:lnTo>
                  <a:cubicBezTo>
                    <a:pt x="14560" y="8387"/>
                    <a:pt x="14408" y="8995"/>
                    <a:pt x="14256" y="9420"/>
                  </a:cubicBezTo>
                  <a:cubicBezTo>
                    <a:pt x="14013" y="10272"/>
                    <a:pt x="13770" y="10971"/>
                    <a:pt x="13374" y="11731"/>
                  </a:cubicBezTo>
                  <a:cubicBezTo>
                    <a:pt x="13223" y="12004"/>
                    <a:pt x="13101" y="12278"/>
                    <a:pt x="12949" y="12551"/>
                  </a:cubicBezTo>
                  <a:cubicBezTo>
                    <a:pt x="12949" y="12551"/>
                    <a:pt x="12949" y="12582"/>
                    <a:pt x="12949" y="12582"/>
                  </a:cubicBezTo>
                  <a:cubicBezTo>
                    <a:pt x="12888" y="12521"/>
                    <a:pt x="12858" y="12460"/>
                    <a:pt x="12797" y="12399"/>
                  </a:cubicBezTo>
                  <a:cubicBezTo>
                    <a:pt x="13223" y="11609"/>
                    <a:pt x="13678" y="10788"/>
                    <a:pt x="14013" y="9937"/>
                  </a:cubicBezTo>
                  <a:cubicBezTo>
                    <a:pt x="14256" y="9238"/>
                    <a:pt x="14469" y="8539"/>
                    <a:pt x="14682" y="7840"/>
                  </a:cubicBezTo>
                  <a:close/>
                  <a:moveTo>
                    <a:pt x="14748" y="1"/>
                  </a:moveTo>
                  <a:cubicBezTo>
                    <a:pt x="14530" y="1"/>
                    <a:pt x="14346" y="136"/>
                    <a:pt x="14378" y="454"/>
                  </a:cubicBezTo>
                  <a:cubicBezTo>
                    <a:pt x="14378" y="484"/>
                    <a:pt x="14378" y="515"/>
                    <a:pt x="14378" y="545"/>
                  </a:cubicBezTo>
                  <a:cubicBezTo>
                    <a:pt x="14256" y="575"/>
                    <a:pt x="14165" y="667"/>
                    <a:pt x="14104" y="788"/>
                  </a:cubicBezTo>
                  <a:cubicBezTo>
                    <a:pt x="14074" y="940"/>
                    <a:pt x="14104" y="1062"/>
                    <a:pt x="14195" y="1153"/>
                  </a:cubicBezTo>
                  <a:cubicBezTo>
                    <a:pt x="14165" y="1183"/>
                    <a:pt x="14165" y="1214"/>
                    <a:pt x="14134" y="1274"/>
                  </a:cubicBezTo>
                  <a:cubicBezTo>
                    <a:pt x="14074" y="1518"/>
                    <a:pt x="14378" y="1700"/>
                    <a:pt x="14590" y="1730"/>
                  </a:cubicBezTo>
                  <a:cubicBezTo>
                    <a:pt x="14629" y="1737"/>
                    <a:pt x="14668" y="1741"/>
                    <a:pt x="14708" y="1741"/>
                  </a:cubicBezTo>
                  <a:cubicBezTo>
                    <a:pt x="15018" y="1741"/>
                    <a:pt x="15357" y="1540"/>
                    <a:pt x="15411" y="1244"/>
                  </a:cubicBezTo>
                  <a:cubicBezTo>
                    <a:pt x="15441" y="1426"/>
                    <a:pt x="15441" y="1609"/>
                    <a:pt x="15472" y="1822"/>
                  </a:cubicBezTo>
                  <a:cubicBezTo>
                    <a:pt x="15502" y="2308"/>
                    <a:pt x="15472" y="2825"/>
                    <a:pt x="15411" y="3311"/>
                  </a:cubicBezTo>
                  <a:cubicBezTo>
                    <a:pt x="15320" y="4192"/>
                    <a:pt x="15016" y="5378"/>
                    <a:pt x="14864" y="6411"/>
                  </a:cubicBezTo>
                  <a:cubicBezTo>
                    <a:pt x="14621" y="7445"/>
                    <a:pt x="14286" y="8478"/>
                    <a:pt x="13952" y="9512"/>
                  </a:cubicBezTo>
                  <a:cubicBezTo>
                    <a:pt x="13739" y="10241"/>
                    <a:pt x="13435" y="10788"/>
                    <a:pt x="13101" y="11457"/>
                  </a:cubicBezTo>
                  <a:cubicBezTo>
                    <a:pt x="12979" y="11731"/>
                    <a:pt x="12797" y="12004"/>
                    <a:pt x="12675" y="12278"/>
                  </a:cubicBezTo>
                  <a:cubicBezTo>
                    <a:pt x="12645" y="12247"/>
                    <a:pt x="12645" y="12217"/>
                    <a:pt x="12615" y="12217"/>
                  </a:cubicBezTo>
                  <a:cubicBezTo>
                    <a:pt x="12219" y="11791"/>
                    <a:pt x="11764" y="11305"/>
                    <a:pt x="11338" y="11031"/>
                  </a:cubicBezTo>
                  <a:cubicBezTo>
                    <a:pt x="11216" y="10940"/>
                    <a:pt x="11095" y="10819"/>
                    <a:pt x="10973" y="10758"/>
                  </a:cubicBezTo>
                  <a:cubicBezTo>
                    <a:pt x="10924" y="10733"/>
                    <a:pt x="10855" y="10689"/>
                    <a:pt x="10798" y="10689"/>
                  </a:cubicBezTo>
                  <a:cubicBezTo>
                    <a:pt x="10785" y="10689"/>
                    <a:pt x="10772" y="10691"/>
                    <a:pt x="10760" y="10697"/>
                  </a:cubicBezTo>
                  <a:cubicBezTo>
                    <a:pt x="10639" y="10727"/>
                    <a:pt x="10578" y="10849"/>
                    <a:pt x="10517" y="10940"/>
                  </a:cubicBezTo>
                  <a:cubicBezTo>
                    <a:pt x="10244" y="11275"/>
                    <a:pt x="9940" y="11700"/>
                    <a:pt x="9697" y="12126"/>
                  </a:cubicBezTo>
                  <a:cubicBezTo>
                    <a:pt x="9605" y="12217"/>
                    <a:pt x="9545" y="12308"/>
                    <a:pt x="9453" y="12430"/>
                  </a:cubicBezTo>
                  <a:cubicBezTo>
                    <a:pt x="9727" y="11852"/>
                    <a:pt x="9909" y="11275"/>
                    <a:pt x="9909" y="10606"/>
                  </a:cubicBezTo>
                  <a:cubicBezTo>
                    <a:pt x="9970" y="9785"/>
                    <a:pt x="9666" y="8965"/>
                    <a:pt x="9332" y="8235"/>
                  </a:cubicBezTo>
                  <a:cubicBezTo>
                    <a:pt x="8937" y="7566"/>
                    <a:pt x="8633" y="7202"/>
                    <a:pt x="8268" y="6685"/>
                  </a:cubicBezTo>
                  <a:cubicBezTo>
                    <a:pt x="8146" y="6502"/>
                    <a:pt x="7964" y="6350"/>
                    <a:pt x="7782" y="6199"/>
                  </a:cubicBezTo>
                  <a:cubicBezTo>
                    <a:pt x="7751" y="6168"/>
                    <a:pt x="7721" y="6107"/>
                    <a:pt x="7660" y="6077"/>
                  </a:cubicBezTo>
                  <a:cubicBezTo>
                    <a:pt x="7782" y="5986"/>
                    <a:pt x="7903" y="5895"/>
                    <a:pt x="7994" y="5803"/>
                  </a:cubicBezTo>
                  <a:cubicBezTo>
                    <a:pt x="8268" y="5530"/>
                    <a:pt x="8602" y="5256"/>
                    <a:pt x="8694" y="4861"/>
                  </a:cubicBezTo>
                  <a:cubicBezTo>
                    <a:pt x="8724" y="4618"/>
                    <a:pt x="8572" y="4527"/>
                    <a:pt x="8359" y="4466"/>
                  </a:cubicBezTo>
                  <a:cubicBezTo>
                    <a:pt x="8511" y="4253"/>
                    <a:pt x="8602" y="4010"/>
                    <a:pt x="8450" y="3767"/>
                  </a:cubicBezTo>
                  <a:cubicBezTo>
                    <a:pt x="8299" y="3582"/>
                    <a:pt x="8093" y="3518"/>
                    <a:pt x="7877" y="3518"/>
                  </a:cubicBezTo>
                  <a:cubicBezTo>
                    <a:pt x="7701" y="3518"/>
                    <a:pt x="7520" y="3560"/>
                    <a:pt x="7356" y="3615"/>
                  </a:cubicBezTo>
                  <a:cubicBezTo>
                    <a:pt x="7022" y="3736"/>
                    <a:pt x="6657" y="3828"/>
                    <a:pt x="6323" y="4010"/>
                  </a:cubicBezTo>
                  <a:cubicBezTo>
                    <a:pt x="6292" y="4040"/>
                    <a:pt x="6323" y="4132"/>
                    <a:pt x="6383" y="4132"/>
                  </a:cubicBezTo>
                  <a:cubicBezTo>
                    <a:pt x="6475" y="4101"/>
                    <a:pt x="6505" y="4071"/>
                    <a:pt x="6566" y="4040"/>
                  </a:cubicBezTo>
                  <a:cubicBezTo>
                    <a:pt x="7022" y="3888"/>
                    <a:pt x="7447" y="3676"/>
                    <a:pt x="7873" y="3676"/>
                  </a:cubicBezTo>
                  <a:cubicBezTo>
                    <a:pt x="8055" y="3676"/>
                    <a:pt x="8298" y="3858"/>
                    <a:pt x="8329" y="3949"/>
                  </a:cubicBezTo>
                  <a:cubicBezTo>
                    <a:pt x="8359" y="4101"/>
                    <a:pt x="8298" y="4284"/>
                    <a:pt x="8146" y="4466"/>
                  </a:cubicBezTo>
                  <a:cubicBezTo>
                    <a:pt x="7994" y="4466"/>
                    <a:pt x="7812" y="4496"/>
                    <a:pt x="7690" y="4527"/>
                  </a:cubicBezTo>
                  <a:cubicBezTo>
                    <a:pt x="7204" y="4648"/>
                    <a:pt x="6718" y="4861"/>
                    <a:pt x="6353" y="5226"/>
                  </a:cubicBezTo>
                  <a:cubicBezTo>
                    <a:pt x="6262" y="5347"/>
                    <a:pt x="6140" y="5469"/>
                    <a:pt x="6171" y="5651"/>
                  </a:cubicBezTo>
                  <a:cubicBezTo>
                    <a:pt x="6203" y="5748"/>
                    <a:pt x="6282" y="5785"/>
                    <a:pt x="6384" y="5785"/>
                  </a:cubicBezTo>
                  <a:cubicBezTo>
                    <a:pt x="6669" y="5785"/>
                    <a:pt x="7139" y="5498"/>
                    <a:pt x="7295" y="5408"/>
                  </a:cubicBezTo>
                  <a:cubicBezTo>
                    <a:pt x="7630" y="5256"/>
                    <a:pt x="7903" y="5074"/>
                    <a:pt x="8116" y="4800"/>
                  </a:cubicBezTo>
                  <a:cubicBezTo>
                    <a:pt x="8146" y="4740"/>
                    <a:pt x="8207" y="4679"/>
                    <a:pt x="8238" y="4618"/>
                  </a:cubicBezTo>
                  <a:cubicBezTo>
                    <a:pt x="8390" y="4648"/>
                    <a:pt x="8572" y="4709"/>
                    <a:pt x="8542" y="4861"/>
                  </a:cubicBezTo>
                  <a:cubicBezTo>
                    <a:pt x="8390" y="5256"/>
                    <a:pt x="7994" y="5560"/>
                    <a:pt x="7660" y="5864"/>
                  </a:cubicBezTo>
                  <a:cubicBezTo>
                    <a:pt x="7204" y="6229"/>
                    <a:pt x="6687" y="6624"/>
                    <a:pt x="6110" y="6898"/>
                  </a:cubicBezTo>
                  <a:cubicBezTo>
                    <a:pt x="5745" y="7080"/>
                    <a:pt x="5441" y="7171"/>
                    <a:pt x="4985" y="7354"/>
                  </a:cubicBezTo>
                  <a:cubicBezTo>
                    <a:pt x="4712" y="7445"/>
                    <a:pt x="4469" y="7536"/>
                    <a:pt x="4225" y="7566"/>
                  </a:cubicBezTo>
                  <a:cubicBezTo>
                    <a:pt x="4286" y="7323"/>
                    <a:pt x="4256" y="7080"/>
                    <a:pt x="4043" y="6928"/>
                  </a:cubicBezTo>
                  <a:cubicBezTo>
                    <a:pt x="3861" y="6837"/>
                    <a:pt x="3648" y="6837"/>
                    <a:pt x="3435" y="6837"/>
                  </a:cubicBezTo>
                  <a:cubicBezTo>
                    <a:pt x="3283" y="6837"/>
                    <a:pt x="3131" y="6867"/>
                    <a:pt x="2979" y="6928"/>
                  </a:cubicBezTo>
                  <a:cubicBezTo>
                    <a:pt x="2766" y="7019"/>
                    <a:pt x="2614" y="7384"/>
                    <a:pt x="2827" y="7536"/>
                  </a:cubicBezTo>
                  <a:cubicBezTo>
                    <a:pt x="3056" y="7689"/>
                    <a:pt x="3307" y="7756"/>
                    <a:pt x="3579" y="7756"/>
                  </a:cubicBezTo>
                  <a:cubicBezTo>
                    <a:pt x="3631" y="7756"/>
                    <a:pt x="3685" y="7754"/>
                    <a:pt x="3739" y="7749"/>
                  </a:cubicBezTo>
                  <a:lnTo>
                    <a:pt x="3952" y="7749"/>
                  </a:lnTo>
                  <a:cubicBezTo>
                    <a:pt x="3952" y="7809"/>
                    <a:pt x="3921" y="7870"/>
                    <a:pt x="3861" y="7901"/>
                  </a:cubicBezTo>
                  <a:cubicBezTo>
                    <a:pt x="3678" y="8205"/>
                    <a:pt x="3314" y="8448"/>
                    <a:pt x="2918" y="8630"/>
                  </a:cubicBezTo>
                  <a:cubicBezTo>
                    <a:pt x="2310" y="8904"/>
                    <a:pt x="1490" y="9208"/>
                    <a:pt x="760" y="9208"/>
                  </a:cubicBezTo>
                  <a:cubicBezTo>
                    <a:pt x="517" y="9208"/>
                    <a:pt x="304" y="9208"/>
                    <a:pt x="61" y="9238"/>
                  </a:cubicBezTo>
                  <a:cubicBezTo>
                    <a:pt x="6" y="9238"/>
                    <a:pt x="1" y="9364"/>
                    <a:pt x="69" y="9364"/>
                  </a:cubicBezTo>
                  <a:cubicBezTo>
                    <a:pt x="76" y="9364"/>
                    <a:pt x="83" y="9362"/>
                    <a:pt x="92" y="9360"/>
                  </a:cubicBezTo>
                  <a:cubicBezTo>
                    <a:pt x="175" y="9363"/>
                    <a:pt x="259" y="9364"/>
                    <a:pt x="342" y="9364"/>
                  </a:cubicBezTo>
                  <a:cubicBezTo>
                    <a:pt x="1109" y="9364"/>
                    <a:pt x="1871" y="9236"/>
                    <a:pt x="2584" y="8934"/>
                  </a:cubicBezTo>
                  <a:cubicBezTo>
                    <a:pt x="3101" y="8752"/>
                    <a:pt x="3678" y="8478"/>
                    <a:pt x="4013" y="7992"/>
                  </a:cubicBezTo>
                  <a:cubicBezTo>
                    <a:pt x="4073" y="7931"/>
                    <a:pt x="4134" y="7840"/>
                    <a:pt x="4165" y="7749"/>
                  </a:cubicBezTo>
                  <a:cubicBezTo>
                    <a:pt x="4590" y="7688"/>
                    <a:pt x="4985" y="7536"/>
                    <a:pt x="5380" y="7384"/>
                  </a:cubicBezTo>
                  <a:cubicBezTo>
                    <a:pt x="6110" y="7141"/>
                    <a:pt x="6809" y="6746"/>
                    <a:pt x="7417" y="6259"/>
                  </a:cubicBezTo>
                  <a:cubicBezTo>
                    <a:pt x="7478" y="6350"/>
                    <a:pt x="7569" y="6411"/>
                    <a:pt x="7630" y="6472"/>
                  </a:cubicBezTo>
                  <a:cubicBezTo>
                    <a:pt x="7782" y="6594"/>
                    <a:pt x="7934" y="6715"/>
                    <a:pt x="8055" y="6898"/>
                  </a:cubicBezTo>
                  <a:cubicBezTo>
                    <a:pt x="8359" y="7293"/>
                    <a:pt x="8724" y="7688"/>
                    <a:pt x="9089" y="8326"/>
                  </a:cubicBezTo>
                  <a:cubicBezTo>
                    <a:pt x="9362" y="8813"/>
                    <a:pt x="9545" y="9420"/>
                    <a:pt x="9666" y="10028"/>
                  </a:cubicBezTo>
                  <a:cubicBezTo>
                    <a:pt x="9727" y="10606"/>
                    <a:pt x="9727" y="11366"/>
                    <a:pt x="9453" y="12004"/>
                  </a:cubicBezTo>
                  <a:cubicBezTo>
                    <a:pt x="9301" y="12430"/>
                    <a:pt x="8967" y="13007"/>
                    <a:pt x="8633" y="13402"/>
                  </a:cubicBezTo>
                  <a:cubicBezTo>
                    <a:pt x="8420" y="13706"/>
                    <a:pt x="7994" y="14193"/>
                    <a:pt x="7660" y="14436"/>
                  </a:cubicBezTo>
                  <a:cubicBezTo>
                    <a:pt x="6608" y="15051"/>
                    <a:pt x="5600" y="15450"/>
                    <a:pt x="4416" y="15450"/>
                  </a:cubicBezTo>
                  <a:cubicBezTo>
                    <a:pt x="4197" y="15450"/>
                    <a:pt x="3972" y="15437"/>
                    <a:pt x="3739" y="15408"/>
                  </a:cubicBezTo>
                  <a:cubicBezTo>
                    <a:pt x="3587" y="15378"/>
                    <a:pt x="3374" y="15317"/>
                    <a:pt x="3192" y="15287"/>
                  </a:cubicBezTo>
                  <a:cubicBezTo>
                    <a:pt x="3168" y="15287"/>
                    <a:pt x="3124" y="15248"/>
                    <a:pt x="3076" y="15248"/>
                  </a:cubicBezTo>
                  <a:cubicBezTo>
                    <a:pt x="3064" y="15248"/>
                    <a:pt x="3052" y="15250"/>
                    <a:pt x="3040" y="15256"/>
                  </a:cubicBezTo>
                  <a:cubicBezTo>
                    <a:pt x="3040" y="15287"/>
                    <a:pt x="3040" y="15317"/>
                    <a:pt x="3070" y="15317"/>
                  </a:cubicBezTo>
                  <a:cubicBezTo>
                    <a:pt x="3575" y="15493"/>
                    <a:pt x="4107" y="15579"/>
                    <a:pt x="4642" y="15579"/>
                  </a:cubicBezTo>
                  <a:cubicBezTo>
                    <a:pt x="5491" y="15579"/>
                    <a:pt x="6348" y="15363"/>
                    <a:pt x="7113" y="14952"/>
                  </a:cubicBezTo>
                  <a:cubicBezTo>
                    <a:pt x="7356" y="14831"/>
                    <a:pt x="7630" y="14709"/>
                    <a:pt x="7842" y="14527"/>
                  </a:cubicBezTo>
                  <a:cubicBezTo>
                    <a:pt x="8146" y="14284"/>
                    <a:pt x="8420" y="13980"/>
                    <a:pt x="8663" y="13676"/>
                  </a:cubicBezTo>
                  <a:cubicBezTo>
                    <a:pt x="8876" y="13402"/>
                    <a:pt x="9058" y="13129"/>
                    <a:pt x="9210" y="12886"/>
                  </a:cubicBezTo>
                  <a:cubicBezTo>
                    <a:pt x="9241" y="12886"/>
                    <a:pt x="9301" y="12886"/>
                    <a:pt x="9301" y="12855"/>
                  </a:cubicBezTo>
                  <a:cubicBezTo>
                    <a:pt x="9818" y="12186"/>
                    <a:pt x="10244" y="11457"/>
                    <a:pt x="10730" y="10879"/>
                  </a:cubicBezTo>
                  <a:cubicBezTo>
                    <a:pt x="10760" y="10849"/>
                    <a:pt x="10760" y="10849"/>
                    <a:pt x="10791" y="10849"/>
                  </a:cubicBezTo>
                  <a:cubicBezTo>
                    <a:pt x="11277" y="11123"/>
                    <a:pt x="11824" y="11670"/>
                    <a:pt x="12280" y="12186"/>
                  </a:cubicBezTo>
                  <a:cubicBezTo>
                    <a:pt x="12371" y="12278"/>
                    <a:pt x="12463" y="12369"/>
                    <a:pt x="12554" y="12490"/>
                  </a:cubicBezTo>
                  <a:cubicBezTo>
                    <a:pt x="12554" y="12582"/>
                    <a:pt x="12615" y="12612"/>
                    <a:pt x="12675" y="12612"/>
                  </a:cubicBezTo>
                  <a:cubicBezTo>
                    <a:pt x="12949" y="12886"/>
                    <a:pt x="13192" y="13189"/>
                    <a:pt x="13405" y="13493"/>
                  </a:cubicBezTo>
                  <a:cubicBezTo>
                    <a:pt x="13709" y="13889"/>
                    <a:pt x="13709" y="14193"/>
                    <a:pt x="13648" y="14679"/>
                  </a:cubicBezTo>
                  <a:cubicBezTo>
                    <a:pt x="13587" y="15287"/>
                    <a:pt x="13344" y="16016"/>
                    <a:pt x="13131" y="16685"/>
                  </a:cubicBezTo>
                  <a:cubicBezTo>
                    <a:pt x="13071" y="16867"/>
                    <a:pt x="13040" y="16928"/>
                    <a:pt x="12949" y="17141"/>
                  </a:cubicBezTo>
                  <a:cubicBezTo>
                    <a:pt x="12858" y="17323"/>
                    <a:pt x="12767" y="17506"/>
                    <a:pt x="12675" y="17688"/>
                  </a:cubicBezTo>
                  <a:cubicBezTo>
                    <a:pt x="12493" y="17931"/>
                    <a:pt x="12311" y="18174"/>
                    <a:pt x="12189" y="18448"/>
                  </a:cubicBezTo>
                  <a:cubicBezTo>
                    <a:pt x="12189" y="18514"/>
                    <a:pt x="12236" y="18564"/>
                    <a:pt x="12286" y="18564"/>
                  </a:cubicBezTo>
                  <a:cubicBezTo>
                    <a:pt x="12305" y="18564"/>
                    <a:pt x="12324" y="18556"/>
                    <a:pt x="12341" y="18539"/>
                  </a:cubicBezTo>
                  <a:cubicBezTo>
                    <a:pt x="12432" y="18478"/>
                    <a:pt x="12432" y="18357"/>
                    <a:pt x="12523" y="18266"/>
                  </a:cubicBezTo>
                  <a:cubicBezTo>
                    <a:pt x="12615" y="18083"/>
                    <a:pt x="12767" y="17931"/>
                    <a:pt x="12888" y="17749"/>
                  </a:cubicBezTo>
                  <a:cubicBezTo>
                    <a:pt x="13010" y="17475"/>
                    <a:pt x="13131" y="17171"/>
                    <a:pt x="13283" y="16898"/>
                  </a:cubicBezTo>
                  <a:cubicBezTo>
                    <a:pt x="13374" y="16624"/>
                    <a:pt x="13435" y="16320"/>
                    <a:pt x="13557" y="16047"/>
                  </a:cubicBezTo>
                  <a:cubicBezTo>
                    <a:pt x="13678" y="15591"/>
                    <a:pt x="13800" y="15135"/>
                    <a:pt x="13861" y="14679"/>
                  </a:cubicBezTo>
                  <a:cubicBezTo>
                    <a:pt x="13891" y="14436"/>
                    <a:pt x="13922" y="14162"/>
                    <a:pt x="13830" y="13919"/>
                  </a:cubicBezTo>
                  <a:cubicBezTo>
                    <a:pt x="13770" y="13676"/>
                    <a:pt x="13618" y="13463"/>
                    <a:pt x="13466" y="13220"/>
                  </a:cubicBezTo>
                  <a:cubicBezTo>
                    <a:pt x="13344" y="13098"/>
                    <a:pt x="13223" y="12946"/>
                    <a:pt x="13131" y="12825"/>
                  </a:cubicBezTo>
                  <a:cubicBezTo>
                    <a:pt x="13223" y="12703"/>
                    <a:pt x="13314" y="12460"/>
                    <a:pt x="13374" y="12369"/>
                  </a:cubicBezTo>
                  <a:cubicBezTo>
                    <a:pt x="13587" y="11913"/>
                    <a:pt x="13830" y="11487"/>
                    <a:pt x="14013" y="11031"/>
                  </a:cubicBezTo>
                  <a:cubicBezTo>
                    <a:pt x="14560" y="9664"/>
                    <a:pt x="14894" y="8235"/>
                    <a:pt x="15198" y="6806"/>
                  </a:cubicBezTo>
                  <a:cubicBezTo>
                    <a:pt x="15563" y="5317"/>
                    <a:pt x="15867" y="3980"/>
                    <a:pt x="15928" y="2612"/>
                  </a:cubicBezTo>
                  <a:cubicBezTo>
                    <a:pt x="15989" y="2156"/>
                    <a:pt x="15897" y="1730"/>
                    <a:pt x="15806" y="1305"/>
                  </a:cubicBezTo>
                  <a:cubicBezTo>
                    <a:pt x="15776" y="1153"/>
                    <a:pt x="15745" y="1001"/>
                    <a:pt x="15685" y="879"/>
                  </a:cubicBezTo>
                  <a:cubicBezTo>
                    <a:pt x="15593" y="758"/>
                    <a:pt x="15472" y="667"/>
                    <a:pt x="15381" y="575"/>
                  </a:cubicBezTo>
                  <a:cubicBezTo>
                    <a:pt x="15350" y="484"/>
                    <a:pt x="15320" y="363"/>
                    <a:pt x="15289" y="302"/>
                  </a:cubicBezTo>
                  <a:cubicBezTo>
                    <a:pt x="15173" y="113"/>
                    <a:pt x="14947" y="1"/>
                    <a:pt x="1474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9"/>
            <p:cNvSpPr/>
            <p:nvPr/>
          </p:nvSpPr>
          <p:spPr>
            <a:xfrm>
              <a:off x="946550" y="2142400"/>
              <a:ext cx="60600" cy="42425"/>
            </a:xfrm>
            <a:custGeom>
              <a:avLst/>
              <a:gdLst/>
              <a:ahLst/>
              <a:cxnLst/>
              <a:rect l="l" t="t" r="r" b="b"/>
              <a:pathLst>
                <a:path w="2424" h="1697" extrusionOk="0">
                  <a:moveTo>
                    <a:pt x="2199" y="0"/>
                  </a:moveTo>
                  <a:cubicBezTo>
                    <a:pt x="2154" y="0"/>
                    <a:pt x="2109" y="34"/>
                    <a:pt x="2089" y="92"/>
                  </a:cubicBezTo>
                  <a:cubicBezTo>
                    <a:pt x="2089" y="184"/>
                    <a:pt x="2119" y="244"/>
                    <a:pt x="2150" y="336"/>
                  </a:cubicBezTo>
                  <a:cubicBezTo>
                    <a:pt x="2180" y="427"/>
                    <a:pt x="2211" y="579"/>
                    <a:pt x="2150" y="700"/>
                  </a:cubicBezTo>
                  <a:cubicBezTo>
                    <a:pt x="1998" y="1065"/>
                    <a:pt x="1633" y="1399"/>
                    <a:pt x="1147" y="1460"/>
                  </a:cubicBezTo>
                  <a:cubicBezTo>
                    <a:pt x="1101" y="1475"/>
                    <a:pt x="987" y="1491"/>
                    <a:pt x="869" y="1491"/>
                  </a:cubicBezTo>
                  <a:cubicBezTo>
                    <a:pt x="752" y="1491"/>
                    <a:pt x="630" y="1475"/>
                    <a:pt x="569" y="1430"/>
                  </a:cubicBezTo>
                  <a:cubicBezTo>
                    <a:pt x="387" y="1339"/>
                    <a:pt x="296" y="1156"/>
                    <a:pt x="113" y="1004"/>
                  </a:cubicBezTo>
                  <a:cubicBezTo>
                    <a:pt x="105" y="1000"/>
                    <a:pt x="97" y="998"/>
                    <a:pt x="89" y="998"/>
                  </a:cubicBezTo>
                  <a:cubicBezTo>
                    <a:pt x="38" y="998"/>
                    <a:pt x="0" y="1073"/>
                    <a:pt x="53" y="1126"/>
                  </a:cubicBezTo>
                  <a:cubicBezTo>
                    <a:pt x="205" y="1369"/>
                    <a:pt x="417" y="1612"/>
                    <a:pt x="691" y="1673"/>
                  </a:cubicBezTo>
                  <a:cubicBezTo>
                    <a:pt x="777" y="1689"/>
                    <a:pt x="865" y="1696"/>
                    <a:pt x="952" y="1696"/>
                  </a:cubicBezTo>
                  <a:cubicBezTo>
                    <a:pt x="1540" y="1696"/>
                    <a:pt x="2124" y="1351"/>
                    <a:pt x="2363" y="822"/>
                  </a:cubicBezTo>
                  <a:cubicBezTo>
                    <a:pt x="2423" y="640"/>
                    <a:pt x="2423" y="457"/>
                    <a:pt x="2393" y="275"/>
                  </a:cubicBezTo>
                  <a:cubicBezTo>
                    <a:pt x="2363" y="184"/>
                    <a:pt x="2363" y="62"/>
                    <a:pt x="2271" y="32"/>
                  </a:cubicBezTo>
                  <a:cubicBezTo>
                    <a:pt x="2250" y="10"/>
                    <a:pt x="2225" y="0"/>
                    <a:pt x="219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9"/>
            <p:cNvSpPr/>
            <p:nvPr/>
          </p:nvSpPr>
          <p:spPr>
            <a:xfrm>
              <a:off x="890100" y="2058075"/>
              <a:ext cx="15975" cy="15975"/>
            </a:xfrm>
            <a:custGeom>
              <a:avLst/>
              <a:gdLst/>
              <a:ahLst/>
              <a:cxnLst/>
              <a:rect l="l" t="t" r="r" b="b"/>
              <a:pathLst>
                <a:path w="639" h="639" extrusionOk="0">
                  <a:moveTo>
                    <a:pt x="335" y="0"/>
                  </a:moveTo>
                  <a:cubicBezTo>
                    <a:pt x="152" y="0"/>
                    <a:pt x="1" y="122"/>
                    <a:pt x="1" y="304"/>
                  </a:cubicBezTo>
                  <a:cubicBezTo>
                    <a:pt x="1" y="487"/>
                    <a:pt x="152" y="639"/>
                    <a:pt x="335" y="639"/>
                  </a:cubicBezTo>
                  <a:cubicBezTo>
                    <a:pt x="487" y="639"/>
                    <a:pt x="639" y="487"/>
                    <a:pt x="639" y="304"/>
                  </a:cubicBezTo>
                  <a:cubicBezTo>
                    <a:pt x="639" y="122"/>
                    <a:pt x="487" y="0"/>
                    <a:pt x="33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9"/>
            <p:cNvSpPr/>
            <p:nvPr/>
          </p:nvSpPr>
          <p:spPr>
            <a:xfrm>
              <a:off x="962300" y="2004125"/>
              <a:ext cx="16725" cy="16725"/>
            </a:xfrm>
            <a:custGeom>
              <a:avLst/>
              <a:gdLst/>
              <a:ahLst/>
              <a:cxnLst/>
              <a:rect l="l" t="t" r="r" b="b"/>
              <a:pathLst>
                <a:path w="669" h="669"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9"/>
            <p:cNvSpPr/>
            <p:nvPr/>
          </p:nvSpPr>
          <p:spPr>
            <a:xfrm>
              <a:off x="903775" y="2035250"/>
              <a:ext cx="97300" cy="77550"/>
            </a:xfrm>
            <a:custGeom>
              <a:avLst/>
              <a:gdLst/>
              <a:ahLst/>
              <a:cxnLst/>
              <a:rect l="l" t="t" r="r" b="b"/>
              <a:pathLst>
                <a:path w="3892" h="3102" extrusionOk="0">
                  <a:moveTo>
                    <a:pt x="3098" y="122"/>
                  </a:moveTo>
                  <a:cubicBezTo>
                    <a:pt x="3182" y="122"/>
                    <a:pt x="3266" y="140"/>
                    <a:pt x="3344" y="184"/>
                  </a:cubicBezTo>
                  <a:cubicBezTo>
                    <a:pt x="3405" y="214"/>
                    <a:pt x="3466" y="275"/>
                    <a:pt x="3527" y="336"/>
                  </a:cubicBezTo>
                  <a:cubicBezTo>
                    <a:pt x="3527" y="336"/>
                    <a:pt x="3557" y="366"/>
                    <a:pt x="3587" y="397"/>
                  </a:cubicBezTo>
                  <a:cubicBezTo>
                    <a:pt x="3587" y="397"/>
                    <a:pt x="3587" y="427"/>
                    <a:pt x="3618" y="457"/>
                  </a:cubicBezTo>
                  <a:cubicBezTo>
                    <a:pt x="3709" y="609"/>
                    <a:pt x="3739" y="731"/>
                    <a:pt x="3739" y="944"/>
                  </a:cubicBezTo>
                  <a:cubicBezTo>
                    <a:pt x="3709" y="1187"/>
                    <a:pt x="3587" y="1430"/>
                    <a:pt x="3466" y="1673"/>
                  </a:cubicBezTo>
                  <a:cubicBezTo>
                    <a:pt x="3375" y="1643"/>
                    <a:pt x="3223" y="1643"/>
                    <a:pt x="3131" y="1612"/>
                  </a:cubicBezTo>
                  <a:cubicBezTo>
                    <a:pt x="3078" y="1604"/>
                    <a:pt x="3025" y="1600"/>
                    <a:pt x="2971" y="1600"/>
                  </a:cubicBezTo>
                  <a:cubicBezTo>
                    <a:pt x="2842" y="1600"/>
                    <a:pt x="2713" y="1621"/>
                    <a:pt x="2584" y="1643"/>
                  </a:cubicBezTo>
                  <a:cubicBezTo>
                    <a:pt x="2220" y="1704"/>
                    <a:pt x="1885" y="1916"/>
                    <a:pt x="1612" y="2160"/>
                  </a:cubicBezTo>
                  <a:cubicBezTo>
                    <a:pt x="1490" y="2281"/>
                    <a:pt x="1338" y="2464"/>
                    <a:pt x="1277" y="2646"/>
                  </a:cubicBezTo>
                  <a:cubicBezTo>
                    <a:pt x="1247" y="2737"/>
                    <a:pt x="1186" y="2828"/>
                    <a:pt x="1186" y="2889"/>
                  </a:cubicBezTo>
                  <a:cubicBezTo>
                    <a:pt x="973" y="2859"/>
                    <a:pt x="761" y="2798"/>
                    <a:pt x="578" y="2676"/>
                  </a:cubicBezTo>
                  <a:cubicBezTo>
                    <a:pt x="305" y="2494"/>
                    <a:pt x="183" y="2038"/>
                    <a:pt x="396" y="1795"/>
                  </a:cubicBezTo>
                  <a:cubicBezTo>
                    <a:pt x="548" y="1612"/>
                    <a:pt x="1034" y="1582"/>
                    <a:pt x="1216" y="1460"/>
                  </a:cubicBezTo>
                  <a:cubicBezTo>
                    <a:pt x="1429" y="1369"/>
                    <a:pt x="1581" y="1217"/>
                    <a:pt x="1703" y="1126"/>
                  </a:cubicBezTo>
                  <a:cubicBezTo>
                    <a:pt x="1976" y="883"/>
                    <a:pt x="2220" y="609"/>
                    <a:pt x="2523" y="366"/>
                  </a:cubicBezTo>
                  <a:cubicBezTo>
                    <a:pt x="2675" y="236"/>
                    <a:pt x="2889" y="122"/>
                    <a:pt x="3098" y="122"/>
                  </a:cubicBezTo>
                  <a:close/>
                  <a:moveTo>
                    <a:pt x="2853" y="1769"/>
                  </a:moveTo>
                  <a:cubicBezTo>
                    <a:pt x="2910" y="1769"/>
                    <a:pt x="2963" y="1776"/>
                    <a:pt x="3010" y="1795"/>
                  </a:cubicBezTo>
                  <a:cubicBezTo>
                    <a:pt x="3131" y="1825"/>
                    <a:pt x="3223" y="1825"/>
                    <a:pt x="3344" y="1856"/>
                  </a:cubicBezTo>
                  <a:cubicBezTo>
                    <a:pt x="3283" y="1947"/>
                    <a:pt x="3223" y="2008"/>
                    <a:pt x="3162" y="2099"/>
                  </a:cubicBezTo>
                  <a:cubicBezTo>
                    <a:pt x="2827" y="2524"/>
                    <a:pt x="2463" y="2737"/>
                    <a:pt x="2098" y="2859"/>
                  </a:cubicBezTo>
                  <a:cubicBezTo>
                    <a:pt x="1920" y="2903"/>
                    <a:pt x="1726" y="2931"/>
                    <a:pt x="1539" y="2931"/>
                  </a:cubicBezTo>
                  <a:cubicBezTo>
                    <a:pt x="1471" y="2931"/>
                    <a:pt x="1403" y="2928"/>
                    <a:pt x="1338" y="2919"/>
                  </a:cubicBezTo>
                  <a:cubicBezTo>
                    <a:pt x="1429" y="2403"/>
                    <a:pt x="1946" y="1947"/>
                    <a:pt x="2432" y="1825"/>
                  </a:cubicBezTo>
                  <a:cubicBezTo>
                    <a:pt x="2579" y="1804"/>
                    <a:pt x="2726" y="1769"/>
                    <a:pt x="2853" y="1769"/>
                  </a:cubicBezTo>
                  <a:close/>
                  <a:moveTo>
                    <a:pt x="3089" y="1"/>
                  </a:moveTo>
                  <a:cubicBezTo>
                    <a:pt x="2579" y="1"/>
                    <a:pt x="2074" y="564"/>
                    <a:pt x="1764" y="853"/>
                  </a:cubicBezTo>
                  <a:cubicBezTo>
                    <a:pt x="1520" y="1065"/>
                    <a:pt x="1247" y="1309"/>
                    <a:pt x="913" y="1400"/>
                  </a:cubicBezTo>
                  <a:cubicBezTo>
                    <a:pt x="700" y="1460"/>
                    <a:pt x="396" y="1491"/>
                    <a:pt x="244" y="1704"/>
                  </a:cubicBezTo>
                  <a:cubicBezTo>
                    <a:pt x="1" y="2038"/>
                    <a:pt x="61" y="2464"/>
                    <a:pt x="396" y="2737"/>
                  </a:cubicBezTo>
                  <a:cubicBezTo>
                    <a:pt x="578" y="2889"/>
                    <a:pt x="609" y="2859"/>
                    <a:pt x="791" y="2950"/>
                  </a:cubicBezTo>
                  <a:cubicBezTo>
                    <a:pt x="943" y="3011"/>
                    <a:pt x="1308" y="3102"/>
                    <a:pt x="1551" y="3102"/>
                  </a:cubicBezTo>
                  <a:cubicBezTo>
                    <a:pt x="1885" y="3102"/>
                    <a:pt x="2189" y="3041"/>
                    <a:pt x="2463" y="2889"/>
                  </a:cubicBezTo>
                  <a:cubicBezTo>
                    <a:pt x="2584" y="2828"/>
                    <a:pt x="2858" y="2676"/>
                    <a:pt x="2979" y="2524"/>
                  </a:cubicBezTo>
                  <a:cubicBezTo>
                    <a:pt x="3405" y="2099"/>
                    <a:pt x="3739" y="1673"/>
                    <a:pt x="3830" y="1096"/>
                  </a:cubicBezTo>
                  <a:cubicBezTo>
                    <a:pt x="3891" y="944"/>
                    <a:pt x="3861" y="731"/>
                    <a:pt x="3800" y="579"/>
                  </a:cubicBezTo>
                  <a:cubicBezTo>
                    <a:pt x="3770" y="488"/>
                    <a:pt x="3709" y="366"/>
                    <a:pt x="3679" y="336"/>
                  </a:cubicBezTo>
                  <a:cubicBezTo>
                    <a:pt x="3679" y="305"/>
                    <a:pt x="3648" y="305"/>
                    <a:pt x="3648" y="275"/>
                  </a:cubicBezTo>
                  <a:cubicBezTo>
                    <a:pt x="3467" y="78"/>
                    <a:pt x="3278" y="1"/>
                    <a:pt x="308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9"/>
            <p:cNvSpPr/>
            <p:nvPr/>
          </p:nvSpPr>
          <p:spPr>
            <a:xfrm>
              <a:off x="779925" y="2028575"/>
              <a:ext cx="43875" cy="90925"/>
            </a:xfrm>
            <a:custGeom>
              <a:avLst/>
              <a:gdLst/>
              <a:ahLst/>
              <a:cxnLst/>
              <a:rect l="l" t="t" r="r" b="b"/>
              <a:pathLst>
                <a:path w="1755" h="3637" extrusionOk="0">
                  <a:moveTo>
                    <a:pt x="251" y="1"/>
                  </a:moveTo>
                  <a:cubicBezTo>
                    <a:pt x="224" y="1"/>
                    <a:pt x="195" y="18"/>
                    <a:pt x="183" y="56"/>
                  </a:cubicBezTo>
                  <a:cubicBezTo>
                    <a:pt x="0" y="1332"/>
                    <a:pt x="638" y="2761"/>
                    <a:pt x="1581" y="3612"/>
                  </a:cubicBezTo>
                  <a:cubicBezTo>
                    <a:pt x="1598" y="3629"/>
                    <a:pt x="1619" y="3636"/>
                    <a:pt x="1641" y="3636"/>
                  </a:cubicBezTo>
                  <a:cubicBezTo>
                    <a:pt x="1698" y="3636"/>
                    <a:pt x="1755" y="3587"/>
                    <a:pt x="1733" y="3521"/>
                  </a:cubicBezTo>
                  <a:cubicBezTo>
                    <a:pt x="1702" y="3460"/>
                    <a:pt x="1672" y="3460"/>
                    <a:pt x="1611" y="3399"/>
                  </a:cubicBezTo>
                  <a:cubicBezTo>
                    <a:pt x="882" y="2639"/>
                    <a:pt x="304" y="1667"/>
                    <a:pt x="274" y="603"/>
                  </a:cubicBezTo>
                  <a:cubicBezTo>
                    <a:pt x="274" y="390"/>
                    <a:pt x="274" y="208"/>
                    <a:pt x="304" y="86"/>
                  </a:cubicBezTo>
                  <a:cubicBezTo>
                    <a:pt x="322" y="33"/>
                    <a:pt x="288" y="1"/>
                    <a:pt x="25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9"/>
            <p:cNvSpPr/>
            <p:nvPr/>
          </p:nvSpPr>
          <p:spPr>
            <a:xfrm>
              <a:off x="813350" y="2017800"/>
              <a:ext cx="25" cy="775"/>
            </a:xfrm>
            <a:custGeom>
              <a:avLst/>
              <a:gdLst/>
              <a:ahLst/>
              <a:cxnLst/>
              <a:rect l="l" t="t" r="r" b="b"/>
              <a:pathLst>
                <a:path w="1" h="31" extrusionOk="0">
                  <a:moveTo>
                    <a:pt x="1" y="0"/>
                  </a:moveTo>
                  <a:lnTo>
                    <a:pt x="1" y="0"/>
                  </a:lnTo>
                  <a:cubicBezTo>
                    <a:pt x="1" y="31"/>
                    <a:pt x="1" y="31"/>
                    <a:pt x="1"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9"/>
            <p:cNvSpPr/>
            <p:nvPr/>
          </p:nvSpPr>
          <p:spPr>
            <a:xfrm>
              <a:off x="809550" y="2017800"/>
              <a:ext cx="38025" cy="97775"/>
            </a:xfrm>
            <a:custGeom>
              <a:avLst/>
              <a:gdLst/>
              <a:ahLst/>
              <a:cxnLst/>
              <a:rect l="l" t="t" r="r" b="b"/>
              <a:pathLst>
                <a:path w="1521" h="3911" extrusionOk="0">
                  <a:moveTo>
                    <a:pt x="92" y="0"/>
                  </a:moveTo>
                  <a:cubicBezTo>
                    <a:pt x="31" y="0"/>
                    <a:pt x="1" y="61"/>
                    <a:pt x="1" y="122"/>
                  </a:cubicBezTo>
                  <a:cubicBezTo>
                    <a:pt x="31" y="183"/>
                    <a:pt x="122" y="213"/>
                    <a:pt x="153" y="274"/>
                  </a:cubicBezTo>
                  <a:cubicBezTo>
                    <a:pt x="578" y="730"/>
                    <a:pt x="882" y="1247"/>
                    <a:pt x="1125" y="1885"/>
                  </a:cubicBezTo>
                  <a:cubicBezTo>
                    <a:pt x="1277" y="2189"/>
                    <a:pt x="1338" y="2645"/>
                    <a:pt x="1368" y="3070"/>
                  </a:cubicBezTo>
                  <a:cubicBezTo>
                    <a:pt x="1368" y="3344"/>
                    <a:pt x="1338" y="3526"/>
                    <a:pt x="1308" y="3800"/>
                  </a:cubicBezTo>
                  <a:cubicBezTo>
                    <a:pt x="1308" y="3830"/>
                    <a:pt x="1277" y="3861"/>
                    <a:pt x="1308" y="3891"/>
                  </a:cubicBezTo>
                  <a:cubicBezTo>
                    <a:pt x="1320" y="3904"/>
                    <a:pt x="1338" y="3911"/>
                    <a:pt x="1355" y="3911"/>
                  </a:cubicBezTo>
                  <a:cubicBezTo>
                    <a:pt x="1378" y="3911"/>
                    <a:pt x="1399" y="3896"/>
                    <a:pt x="1399" y="3861"/>
                  </a:cubicBezTo>
                  <a:cubicBezTo>
                    <a:pt x="1490" y="3344"/>
                    <a:pt x="1520" y="2766"/>
                    <a:pt x="1399" y="2189"/>
                  </a:cubicBezTo>
                  <a:cubicBezTo>
                    <a:pt x="1216" y="1642"/>
                    <a:pt x="1004" y="1064"/>
                    <a:pt x="669" y="578"/>
                  </a:cubicBezTo>
                  <a:cubicBezTo>
                    <a:pt x="517" y="396"/>
                    <a:pt x="396" y="183"/>
                    <a:pt x="15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9"/>
            <p:cNvSpPr/>
            <p:nvPr/>
          </p:nvSpPr>
          <p:spPr>
            <a:xfrm>
              <a:off x="782200" y="2027675"/>
              <a:ext cx="25" cy="25"/>
            </a:xfrm>
            <a:custGeom>
              <a:avLst/>
              <a:gdLst/>
              <a:ahLst/>
              <a:cxnLst/>
              <a:rect l="l" t="t" r="r" b="b"/>
              <a:pathLst>
                <a:path w="1" h="1" extrusionOk="0">
                  <a:moveTo>
                    <a:pt x="0" y="1"/>
                  </a:moveTo>
                  <a:cubicBezTo>
                    <a:pt x="0" y="1"/>
                    <a:pt x="0" y="1"/>
                    <a:pt x="0"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9"/>
            <p:cNvSpPr/>
            <p:nvPr/>
          </p:nvSpPr>
          <p:spPr>
            <a:xfrm>
              <a:off x="760925" y="1856575"/>
              <a:ext cx="209375" cy="177975"/>
            </a:xfrm>
            <a:custGeom>
              <a:avLst/>
              <a:gdLst/>
              <a:ahLst/>
              <a:cxnLst/>
              <a:rect l="l" t="t" r="r" b="b"/>
              <a:pathLst>
                <a:path w="8375" h="7119" extrusionOk="0">
                  <a:moveTo>
                    <a:pt x="5380" y="1221"/>
                  </a:moveTo>
                  <a:lnTo>
                    <a:pt x="5380" y="1221"/>
                  </a:lnTo>
                  <a:cubicBezTo>
                    <a:pt x="5289" y="1404"/>
                    <a:pt x="5168" y="1616"/>
                    <a:pt x="5076" y="1768"/>
                  </a:cubicBezTo>
                  <a:cubicBezTo>
                    <a:pt x="4985" y="1860"/>
                    <a:pt x="4803" y="2012"/>
                    <a:pt x="4651" y="2103"/>
                  </a:cubicBezTo>
                  <a:cubicBezTo>
                    <a:pt x="4590" y="2133"/>
                    <a:pt x="4438" y="2224"/>
                    <a:pt x="4408" y="2224"/>
                  </a:cubicBezTo>
                  <a:cubicBezTo>
                    <a:pt x="4408" y="2224"/>
                    <a:pt x="4408" y="2194"/>
                    <a:pt x="4408" y="2194"/>
                  </a:cubicBezTo>
                  <a:cubicBezTo>
                    <a:pt x="4620" y="1799"/>
                    <a:pt x="4985" y="1495"/>
                    <a:pt x="5380" y="1221"/>
                  </a:cubicBezTo>
                  <a:close/>
                  <a:moveTo>
                    <a:pt x="7755" y="0"/>
                  </a:moveTo>
                  <a:cubicBezTo>
                    <a:pt x="7657" y="0"/>
                    <a:pt x="7560" y="14"/>
                    <a:pt x="7478" y="36"/>
                  </a:cubicBezTo>
                  <a:cubicBezTo>
                    <a:pt x="6870" y="188"/>
                    <a:pt x="6383" y="431"/>
                    <a:pt x="5836" y="735"/>
                  </a:cubicBezTo>
                  <a:cubicBezTo>
                    <a:pt x="5745" y="796"/>
                    <a:pt x="5654" y="857"/>
                    <a:pt x="5563" y="917"/>
                  </a:cubicBezTo>
                  <a:cubicBezTo>
                    <a:pt x="5548" y="712"/>
                    <a:pt x="5413" y="605"/>
                    <a:pt x="5198" y="605"/>
                  </a:cubicBezTo>
                  <a:cubicBezTo>
                    <a:pt x="4968" y="605"/>
                    <a:pt x="4647" y="727"/>
                    <a:pt x="4286" y="978"/>
                  </a:cubicBezTo>
                  <a:cubicBezTo>
                    <a:pt x="3557" y="1434"/>
                    <a:pt x="2949" y="2072"/>
                    <a:pt x="2402" y="2741"/>
                  </a:cubicBezTo>
                  <a:cubicBezTo>
                    <a:pt x="1763" y="3501"/>
                    <a:pt x="1216" y="4504"/>
                    <a:pt x="1034" y="5568"/>
                  </a:cubicBezTo>
                  <a:cubicBezTo>
                    <a:pt x="1003" y="5750"/>
                    <a:pt x="973" y="5963"/>
                    <a:pt x="973" y="6176"/>
                  </a:cubicBezTo>
                  <a:cubicBezTo>
                    <a:pt x="912" y="6115"/>
                    <a:pt x="821" y="5933"/>
                    <a:pt x="760" y="5841"/>
                  </a:cubicBezTo>
                  <a:cubicBezTo>
                    <a:pt x="636" y="5717"/>
                    <a:pt x="511" y="5613"/>
                    <a:pt x="353" y="5613"/>
                  </a:cubicBezTo>
                  <a:cubicBezTo>
                    <a:pt x="318" y="5613"/>
                    <a:pt x="282" y="5618"/>
                    <a:pt x="243" y="5629"/>
                  </a:cubicBezTo>
                  <a:cubicBezTo>
                    <a:pt x="31" y="5720"/>
                    <a:pt x="122" y="6085"/>
                    <a:pt x="243" y="6237"/>
                  </a:cubicBezTo>
                  <a:cubicBezTo>
                    <a:pt x="304" y="6328"/>
                    <a:pt x="395" y="6419"/>
                    <a:pt x="487" y="6510"/>
                  </a:cubicBezTo>
                  <a:cubicBezTo>
                    <a:pt x="335" y="6541"/>
                    <a:pt x="183" y="6632"/>
                    <a:pt x="91" y="6784"/>
                  </a:cubicBezTo>
                  <a:cubicBezTo>
                    <a:pt x="0" y="6936"/>
                    <a:pt x="213" y="7118"/>
                    <a:pt x="365" y="7118"/>
                  </a:cubicBezTo>
                  <a:cubicBezTo>
                    <a:pt x="547" y="7088"/>
                    <a:pt x="730" y="6997"/>
                    <a:pt x="851" y="6875"/>
                  </a:cubicBezTo>
                  <a:cubicBezTo>
                    <a:pt x="851" y="6845"/>
                    <a:pt x="851" y="6845"/>
                    <a:pt x="851" y="6845"/>
                  </a:cubicBezTo>
                  <a:cubicBezTo>
                    <a:pt x="851" y="6845"/>
                    <a:pt x="882" y="6845"/>
                    <a:pt x="882" y="6814"/>
                  </a:cubicBezTo>
                  <a:cubicBezTo>
                    <a:pt x="865" y="6765"/>
                    <a:pt x="840" y="6747"/>
                    <a:pt x="811" y="6747"/>
                  </a:cubicBezTo>
                  <a:cubicBezTo>
                    <a:pt x="732" y="6747"/>
                    <a:pt x="622" y="6883"/>
                    <a:pt x="578" y="6905"/>
                  </a:cubicBezTo>
                  <a:cubicBezTo>
                    <a:pt x="517" y="6936"/>
                    <a:pt x="395" y="6966"/>
                    <a:pt x="335" y="6966"/>
                  </a:cubicBezTo>
                  <a:cubicBezTo>
                    <a:pt x="335" y="6966"/>
                    <a:pt x="274" y="6936"/>
                    <a:pt x="274" y="6936"/>
                  </a:cubicBezTo>
                  <a:cubicBezTo>
                    <a:pt x="243" y="6905"/>
                    <a:pt x="213" y="6875"/>
                    <a:pt x="213" y="6875"/>
                  </a:cubicBezTo>
                  <a:cubicBezTo>
                    <a:pt x="213" y="6814"/>
                    <a:pt x="365" y="6693"/>
                    <a:pt x="456" y="6662"/>
                  </a:cubicBezTo>
                  <a:cubicBezTo>
                    <a:pt x="547" y="6632"/>
                    <a:pt x="608" y="6632"/>
                    <a:pt x="730" y="6632"/>
                  </a:cubicBezTo>
                  <a:cubicBezTo>
                    <a:pt x="730" y="6662"/>
                    <a:pt x="760" y="6662"/>
                    <a:pt x="791" y="6662"/>
                  </a:cubicBezTo>
                  <a:cubicBezTo>
                    <a:pt x="797" y="6665"/>
                    <a:pt x="804" y="6667"/>
                    <a:pt x="810" y="6667"/>
                  </a:cubicBezTo>
                  <a:cubicBezTo>
                    <a:pt x="863" y="6667"/>
                    <a:pt x="902" y="6564"/>
                    <a:pt x="821" y="6510"/>
                  </a:cubicBezTo>
                  <a:cubicBezTo>
                    <a:pt x="517" y="6358"/>
                    <a:pt x="213" y="6054"/>
                    <a:pt x="304" y="5781"/>
                  </a:cubicBezTo>
                  <a:cubicBezTo>
                    <a:pt x="319" y="5774"/>
                    <a:pt x="338" y="5770"/>
                    <a:pt x="360" y="5770"/>
                  </a:cubicBezTo>
                  <a:cubicBezTo>
                    <a:pt x="433" y="5770"/>
                    <a:pt x="538" y="5809"/>
                    <a:pt x="608" y="5902"/>
                  </a:cubicBezTo>
                  <a:cubicBezTo>
                    <a:pt x="730" y="5993"/>
                    <a:pt x="791" y="6237"/>
                    <a:pt x="882" y="6328"/>
                  </a:cubicBezTo>
                  <a:cubicBezTo>
                    <a:pt x="894" y="6340"/>
                    <a:pt x="912" y="6348"/>
                    <a:pt x="931" y="6348"/>
                  </a:cubicBezTo>
                  <a:cubicBezTo>
                    <a:pt x="957" y="6348"/>
                    <a:pt x="985" y="6333"/>
                    <a:pt x="1003" y="6297"/>
                  </a:cubicBezTo>
                  <a:cubicBezTo>
                    <a:pt x="1015" y="6321"/>
                    <a:pt x="1035" y="6331"/>
                    <a:pt x="1056" y="6331"/>
                  </a:cubicBezTo>
                  <a:cubicBezTo>
                    <a:pt x="1090" y="6331"/>
                    <a:pt x="1125" y="6305"/>
                    <a:pt x="1125" y="6267"/>
                  </a:cubicBezTo>
                  <a:cubicBezTo>
                    <a:pt x="1216" y="4413"/>
                    <a:pt x="2280" y="2924"/>
                    <a:pt x="3678" y="1616"/>
                  </a:cubicBezTo>
                  <a:cubicBezTo>
                    <a:pt x="4043" y="1313"/>
                    <a:pt x="4499" y="948"/>
                    <a:pt x="4985" y="796"/>
                  </a:cubicBezTo>
                  <a:cubicBezTo>
                    <a:pt x="5085" y="763"/>
                    <a:pt x="5164" y="748"/>
                    <a:pt x="5227" y="748"/>
                  </a:cubicBezTo>
                  <a:cubicBezTo>
                    <a:pt x="5393" y="748"/>
                    <a:pt x="5441" y="854"/>
                    <a:pt x="5441" y="1009"/>
                  </a:cubicBezTo>
                  <a:cubicBezTo>
                    <a:pt x="5046" y="1282"/>
                    <a:pt x="4681" y="1586"/>
                    <a:pt x="4377" y="2012"/>
                  </a:cubicBezTo>
                  <a:cubicBezTo>
                    <a:pt x="4239" y="2279"/>
                    <a:pt x="4261" y="2375"/>
                    <a:pt x="4360" y="2375"/>
                  </a:cubicBezTo>
                  <a:cubicBezTo>
                    <a:pt x="4565" y="2375"/>
                    <a:pt x="5095" y="1963"/>
                    <a:pt x="5198" y="1799"/>
                  </a:cubicBezTo>
                  <a:cubicBezTo>
                    <a:pt x="5380" y="1525"/>
                    <a:pt x="5502" y="1313"/>
                    <a:pt x="5532" y="1130"/>
                  </a:cubicBezTo>
                  <a:cubicBezTo>
                    <a:pt x="5623" y="1069"/>
                    <a:pt x="5684" y="1039"/>
                    <a:pt x="5745" y="978"/>
                  </a:cubicBezTo>
                  <a:cubicBezTo>
                    <a:pt x="6201" y="735"/>
                    <a:pt x="6627" y="492"/>
                    <a:pt x="7113" y="340"/>
                  </a:cubicBezTo>
                  <a:cubicBezTo>
                    <a:pt x="7356" y="259"/>
                    <a:pt x="7572" y="178"/>
                    <a:pt x="7779" y="178"/>
                  </a:cubicBezTo>
                  <a:cubicBezTo>
                    <a:pt x="7883" y="178"/>
                    <a:pt x="7984" y="198"/>
                    <a:pt x="8086" y="249"/>
                  </a:cubicBezTo>
                  <a:cubicBezTo>
                    <a:pt x="8146" y="279"/>
                    <a:pt x="8146" y="309"/>
                    <a:pt x="8177" y="370"/>
                  </a:cubicBezTo>
                  <a:cubicBezTo>
                    <a:pt x="8237" y="492"/>
                    <a:pt x="7934" y="765"/>
                    <a:pt x="7782" y="857"/>
                  </a:cubicBezTo>
                  <a:cubicBezTo>
                    <a:pt x="7660" y="978"/>
                    <a:pt x="7478" y="1039"/>
                    <a:pt x="7326" y="1161"/>
                  </a:cubicBezTo>
                  <a:cubicBezTo>
                    <a:pt x="7283" y="1225"/>
                    <a:pt x="7331" y="1290"/>
                    <a:pt x="7395" y="1290"/>
                  </a:cubicBezTo>
                  <a:cubicBezTo>
                    <a:pt x="7422" y="1290"/>
                    <a:pt x="7451" y="1278"/>
                    <a:pt x="7478" y="1252"/>
                  </a:cubicBezTo>
                  <a:cubicBezTo>
                    <a:pt x="7660" y="1161"/>
                    <a:pt x="7812" y="1039"/>
                    <a:pt x="7994" y="917"/>
                  </a:cubicBezTo>
                  <a:cubicBezTo>
                    <a:pt x="8116" y="796"/>
                    <a:pt x="8298" y="674"/>
                    <a:pt x="8329" y="492"/>
                  </a:cubicBezTo>
                  <a:cubicBezTo>
                    <a:pt x="8375" y="125"/>
                    <a:pt x="8057" y="0"/>
                    <a:pt x="775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9"/>
            <p:cNvSpPr/>
            <p:nvPr/>
          </p:nvSpPr>
          <p:spPr>
            <a:xfrm>
              <a:off x="807275" y="2175800"/>
              <a:ext cx="136050" cy="184950"/>
            </a:xfrm>
            <a:custGeom>
              <a:avLst/>
              <a:gdLst/>
              <a:ahLst/>
              <a:cxnLst/>
              <a:rect l="l" t="t" r="r" b="b"/>
              <a:pathLst>
                <a:path w="5442" h="7398" extrusionOk="0">
                  <a:moveTo>
                    <a:pt x="5277" y="0"/>
                  </a:moveTo>
                  <a:cubicBezTo>
                    <a:pt x="4646" y="0"/>
                    <a:pt x="4042" y="258"/>
                    <a:pt x="3465" y="489"/>
                  </a:cubicBezTo>
                  <a:cubicBezTo>
                    <a:pt x="2706" y="823"/>
                    <a:pt x="2098" y="1462"/>
                    <a:pt x="1611" y="2100"/>
                  </a:cubicBezTo>
                  <a:cubicBezTo>
                    <a:pt x="973" y="2890"/>
                    <a:pt x="517" y="3802"/>
                    <a:pt x="213" y="4775"/>
                  </a:cubicBezTo>
                  <a:cubicBezTo>
                    <a:pt x="152" y="4957"/>
                    <a:pt x="92" y="5140"/>
                    <a:pt x="61" y="5322"/>
                  </a:cubicBezTo>
                  <a:cubicBezTo>
                    <a:pt x="31" y="5443"/>
                    <a:pt x="0" y="5535"/>
                    <a:pt x="31" y="5656"/>
                  </a:cubicBezTo>
                  <a:cubicBezTo>
                    <a:pt x="61" y="5808"/>
                    <a:pt x="213" y="5869"/>
                    <a:pt x="304" y="5991"/>
                  </a:cubicBezTo>
                  <a:cubicBezTo>
                    <a:pt x="578" y="6264"/>
                    <a:pt x="912" y="6477"/>
                    <a:pt x="1247" y="6690"/>
                  </a:cubicBezTo>
                  <a:cubicBezTo>
                    <a:pt x="1642" y="6933"/>
                    <a:pt x="2037" y="7206"/>
                    <a:pt x="2493" y="7328"/>
                  </a:cubicBezTo>
                  <a:cubicBezTo>
                    <a:pt x="2640" y="7353"/>
                    <a:pt x="2768" y="7397"/>
                    <a:pt x="2908" y="7397"/>
                  </a:cubicBezTo>
                  <a:cubicBezTo>
                    <a:pt x="2941" y="7397"/>
                    <a:pt x="2975" y="7395"/>
                    <a:pt x="3010" y="7389"/>
                  </a:cubicBezTo>
                  <a:cubicBezTo>
                    <a:pt x="3131" y="7328"/>
                    <a:pt x="3101" y="7115"/>
                    <a:pt x="2949" y="7115"/>
                  </a:cubicBezTo>
                  <a:cubicBezTo>
                    <a:pt x="2736" y="7115"/>
                    <a:pt x="2675" y="7115"/>
                    <a:pt x="2432" y="7024"/>
                  </a:cubicBezTo>
                  <a:cubicBezTo>
                    <a:pt x="2158" y="6963"/>
                    <a:pt x="1763" y="6720"/>
                    <a:pt x="1429" y="6507"/>
                  </a:cubicBezTo>
                  <a:cubicBezTo>
                    <a:pt x="1003" y="6234"/>
                    <a:pt x="699" y="6051"/>
                    <a:pt x="365" y="5687"/>
                  </a:cubicBezTo>
                  <a:cubicBezTo>
                    <a:pt x="213" y="5565"/>
                    <a:pt x="244" y="5626"/>
                    <a:pt x="304" y="5322"/>
                  </a:cubicBezTo>
                  <a:cubicBezTo>
                    <a:pt x="669" y="3741"/>
                    <a:pt x="1429" y="2434"/>
                    <a:pt x="2493" y="1370"/>
                  </a:cubicBezTo>
                  <a:cubicBezTo>
                    <a:pt x="3070" y="793"/>
                    <a:pt x="3861" y="398"/>
                    <a:pt x="4712" y="185"/>
                  </a:cubicBezTo>
                  <a:cubicBezTo>
                    <a:pt x="4924" y="124"/>
                    <a:pt x="5137" y="155"/>
                    <a:pt x="5411" y="124"/>
                  </a:cubicBezTo>
                  <a:cubicBezTo>
                    <a:pt x="5441" y="124"/>
                    <a:pt x="5441" y="3"/>
                    <a:pt x="5380" y="3"/>
                  </a:cubicBezTo>
                  <a:cubicBezTo>
                    <a:pt x="5346" y="1"/>
                    <a:pt x="5312" y="0"/>
                    <a:pt x="527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9"/>
            <p:cNvSpPr/>
            <p:nvPr/>
          </p:nvSpPr>
          <p:spPr>
            <a:xfrm>
              <a:off x="903025" y="2298650"/>
              <a:ext cx="284225" cy="198175"/>
            </a:xfrm>
            <a:custGeom>
              <a:avLst/>
              <a:gdLst/>
              <a:ahLst/>
              <a:cxnLst/>
              <a:rect l="l" t="t" r="r" b="b"/>
              <a:pathLst>
                <a:path w="11369" h="7927" extrusionOk="0">
                  <a:moveTo>
                    <a:pt x="62" y="1"/>
                  </a:moveTo>
                  <a:cubicBezTo>
                    <a:pt x="33" y="1"/>
                    <a:pt x="0" y="29"/>
                    <a:pt x="0" y="74"/>
                  </a:cubicBezTo>
                  <a:cubicBezTo>
                    <a:pt x="122" y="2292"/>
                    <a:pt x="61" y="4542"/>
                    <a:pt x="152" y="6761"/>
                  </a:cubicBezTo>
                  <a:cubicBezTo>
                    <a:pt x="183" y="7095"/>
                    <a:pt x="122" y="7885"/>
                    <a:pt x="547" y="7916"/>
                  </a:cubicBezTo>
                  <a:cubicBezTo>
                    <a:pt x="722" y="7923"/>
                    <a:pt x="899" y="7927"/>
                    <a:pt x="1076" y="7927"/>
                  </a:cubicBezTo>
                  <a:cubicBezTo>
                    <a:pt x="1609" y="7927"/>
                    <a:pt x="2151" y="7893"/>
                    <a:pt x="2675" y="7824"/>
                  </a:cubicBezTo>
                  <a:cubicBezTo>
                    <a:pt x="4134" y="7581"/>
                    <a:pt x="5563" y="7125"/>
                    <a:pt x="6930" y="6609"/>
                  </a:cubicBezTo>
                  <a:cubicBezTo>
                    <a:pt x="8268" y="6122"/>
                    <a:pt x="9575" y="5545"/>
                    <a:pt x="10700" y="4724"/>
                  </a:cubicBezTo>
                  <a:cubicBezTo>
                    <a:pt x="10912" y="4572"/>
                    <a:pt x="11155" y="4390"/>
                    <a:pt x="11277" y="4299"/>
                  </a:cubicBezTo>
                  <a:cubicBezTo>
                    <a:pt x="11307" y="4268"/>
                    <a:pt x="11307" y="4268"/>
                    <a:pt x="11307" y="4268"/>
                  </a:cubicBezTo>
                  <a:cubicBezTo>
                    <a:pt x="11338" y="4268"/>
                    <a:pt x="11338" y="4238"/>
                    <a:pt x="11368" y="4207"/>
                  </a:cubicBezTo>
                  <a:cubicBezTo>
                    <a:pt x="11368" y="4116"/>
                    <a:pt x="11338" y="4055"/>
                    <a:pt x="11277" y="4025"/>
                  </a:cubicBezTo>
                  <a:cubicBezTo>
                    <a:pt x="11264" y="4021"/>
                    <a:pt x="11252" y="4019"/>
                    <a:pt x="11240" y="4019"/>
                  </a:cubicBezTo>
                  <a:cubicBezTo>
                    <a:pt x="11168" y="4019"/>
                    <a:pt x="11112" y="4090"/>
                    <a:pt x="11034" y="4116"/>
                  </a:cubicBezTo>
                  <a:cubicBezTo>
                    <a:pt x="10852" y="4268"/>
                    <a:pt x="10639" y="4420"/>
                    <a:pt x="10365" y="4602"/>
                  </a:cubicBezTo>
                  <a:cubicBezTo>
                    <a:pt x="9727" y="5089"/>
                    <a:pt x="9028" y="5454"/>
                    <a:pt x="8298" y="5788"/>
                  </a:cubicBezTo>
                  <a:cubicBezTo>
                    <a:pt x="7113" y="6305"/>
                    <a:pt x="5745" y="6852"/>
                    <a:pt x="4377" y="7217"/>
                  </a:cubicBezTo>
                  <a:cubicBezTo>
                    <a:pt x="3617" y="7429"/>
                    <a:pt x="2888" y="7642"/>
                    <a:pt x="2158" y="7672"/>
                  </a:cubicBezTo>
                  <a:cubicBezTo>
                    <a:pt x="1814" y="7694"/>
                    <a:pt x="1349" y="7715"/>
                    <a:pt x="977" y="7715"/>
                  </a:cubicBezTo>
                  <a:cubicBezTo>
                    <a:pt x="823" y="7715"/>
                    <a:pt x="685" y="7712"/>
                    <a:pt x="578" y="7703"/>
                  </a:cubicBezTo>
                  <a:cubicBezTo>
                    <a:pt x="365" y="7672"/>
                    <a:pt x="395" y="6821"/>
                    <a:pt x="365" y="6305"/>
                  </a:cubicBezTo>
                  <a:cubicBezTo>
                    <a:pt x="304" y="4846"/>
                    <a:pt x="304" y="3356"/>
                    <a:pt x="213" y="1897"/>
                  </a:cubicBezTo>
                  <a:cubicBezTo>
                    <a:pt x="183" y="1381"/>
                    <a:pt x="183" y="894"/>
                    <a:pt x="152" y="378"/>
                  </a:cubicBezTo>
                  <a:cubicBezTo>
                    <a:pt x="122" y="286"/>
                    <a:pt x="152" y="74"/>
                    <a:pt x="91" y="13"/>
                  </a:cubicBezTo>
                  <a:cubicBezTo>
                    <a:pt x="83" y="5"/>
                    <a:pt x="73" y="1"/>
                    <a:pt x="6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9"/>
            <p:cNvSpPr/>
            <p:nvPr/>
          </p:nvSpPr>
          <p:spPr>
            <a:xfrm>
              <a:off x="1078900" y="2201950"/>
              <a:ext cx="110350" cy="189675"/>
            </a:xfrm>
            <a:custGeom>
              <a:avLst/>
              <a:gdLst/>
              <a:ahLst/>
              <a:cxnLst/>
              <a:rect l="l" t="t" r="r" b="b"/>
              <a:pathLst>
                <a:path w="4414" h="7587" extrusionOk="0">
                  <a:moveTo>
                    <a:pt x="94" y="0"/>
                  </a:moveTo>
                  <a:cubicBezTo>
                    <a:pt x="44" y="0"/>
                    <a:pt x="1" y="65"/>
                    <a:pt x="47" y="112"/>
                  </a:cubicBezTo>
                  <a:cubicBezTo>
                    <a:pt x="412" y="720"/>
                    <a:pt x="868" y="1328"/>
                    <a:pt x="1233" y="1966"/>
                  </a:cubicBezTo>
                  <a:cubicBezTo>
                    <a:pt x="1598" y="2574"/>
                    <a:pt x="1932" y="3212"/>
                    <a:pt x="2266" y="3820"/>
                  </a:cubicBezTo>
                  <a:cubicBezTo>
                    <a:pt x="2905" y="4945"/>
                    <a:pt x="3543" y="6039"/>
                    <a:pt x="4060" y="7194"/>
                  </a:cubicBezTo>
                  <a:cubicBezTo>
                    <a:pt x="4060" y="7224"/>
                    <a:pt x="4120" y="7376"/>
                    <a:pt x="4151" y="7437"/>
                  </a:cubicBezTo>
                  <a:cubicBezTo>
                    <a:pt x="4181" y="7498"/>
                    <a:pt x="4181" y="7498"/>
                    <a:pt x="4212" y="7528"/>
                  </a:cubicBezTo>
                  <a:cubicBezTo>
                    <a:pt x="4233" y="7570"/>
                    <a:pt x="4265" y="7587"/>
                    <a:pt x="4296" y="7587"/>
                  </a:cubicBezTo>
                  <a:cubicBezTo>
                    <a:pt x="4356" y="7587"/>
                    <a:pt x="4414" y="7527"/>
                    <a:pt x="4394" y="7467"/>
                  </a:cubicBezTo>
                  <a:cubicBezTo>
                    <a:pt x="3908" y="6008"/>
                    <a:pt x="2996" y="4732"/>
                    <a:pt x="2266" y="3364"/>
                  </a:cubicBezTo>
                  <a:cubicBezTo>
                    <a:pt x="2023" y="2908"/>
                    <a:pt x="1780" y="2422"/>
                    <a:pt x="1446" y="1966"/>
                  </a:cubicBezTo>
                  <a:cubicBezTo>
                    <a:pt x="1172" y="1480"/>
                    <a:pt x="838" y="1054"/>
                    <a:pt x="534" y="628"/>
                  </a:cubicBezTo>
                  <a:cubicBezTo>
                    <a:pt x="382" y="416"/>
                    <a:pt x="260" y="203"/>
                    <a:pt x="139" y="21"/>
                  </a:cubicBezTo>
                  <a:cubicBezTo>
                    <a:pt x="124" y="6"/>
                    <a:pt x="109" y="0"/>
                    <a:pt x="9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9"/>
            <p:cNvSpPr/>
            <p:nvPr/>
          </p:nvSpPr>
          <p:spPr>
            <a:xfrm>
              <a:off x="1085400" y="2195600"/>
              <a:ext cx="19025" cy="24675"/>
            </a:xfrm>
            <a:custGeom>
              <a:avLst/>
              <a:gdLst/>
              <a:ahLst/>
              <a:cxnLst/>
              <a:rect l="l" t="t" r="r" b="b"/>
              <a:pathLst>
                <a:path w="761" h="987" extrusionOk="0">
                  <a:moveTo>
                    <a:pt x="91" y="1"/>
                  </a:moveTo>
                  <a:cubicBezTo>
                    <a:pt x="61" y="1"/>
                    <a:pt x="0" y="62"/>
                    <a:pt x="31" y="92"/>
                  </a:cubicBezTo>
                  <a:cubicBezTo>
                    <a:pt x="243" y="366"/>
                    <a:pt x="456" y="670"/>
                    <a:pt x="639" y="943"/>
                  </a:cubicBezTo>
                  <a:cubicBezTo>
                    <a:pt x="639" y="965"/>
                    <a:pt x="669" y="986"/>
                    <a:pt x="697" y="986"/>
                  </a:cubicBezTo>
                  <a:cubicBezTo>
                    <a:pt x="709" y="986"/>
                    <a:pt x="721" y="983"/>
                    <a:pt x="730" y="974"/>
                  </a:cubicBezTo>
                  <a:cubicBezTo>
                    <a:pt x="760" y="943"/>
                    <a:pt x="730" y="913"/>
                    <a:pt x="730" y="882"/>
                  </a:cubicBezTo>
                  <a:cubicBezTo>
                    <a:pt x="578" y="639"/>
                    <a:pt x="426" y="426"/>
                    <a:pt x="274" y="214"/>
                  </a:cubicBezTo>
                  <a:cubicBezTo>
                    <a:pt x="213" y="153"/>
                    <a:pt x="183" y="62"/>
                    <a:pt x="9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9"/>
            <p:cNvSpPr/>
            <p:nvPr/>
          </p:nvSpPr>
          <p:spPr>
            <a:xfrm>
              <a:off x="777625" y="25573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9"/>
            <p:cNvSpPr/>
            <p:nvPr/>
          </p:nvSpPr>
          <p:spPr>
            <a:xfrm>
              <a:off x="748750" y="2359625"/>
              <a:ext cx="99575" cy="222025"/>
            </a:xfrm>
            <a:custGeom>
              <a:avLst/>
              <a:gdLst/>
              <a:ahLst/>
              <a:cxnLst/>
              <a:rect l="l" t="t" r="r" b="b"/>
              <a:pathLst>
                <a:path w="3983" h="8881" extrusionOk="0">
                  <a:moveTo>
                    <a:pt x="3725" y="433"/>
                  </a:moveTo>
                  <a:cubicBezTo>
                    <a:pt x="3642" y="810"/>
                    <a:pt x="3583" y="1212"/>
                    <a:pt x="3496" y="1586"/>
                  </a:cubicBezTo>
                  <a:cubicBezTo>
                    <a:pt x="3110" y="2774"/>
                    <a:pt x="2666" y="3817"/>
                    <a:pt x="2192" y="4885"/>
                  </a:cubicBezTo>
                  <a:lnTo>
                    <a:pt x="2192" y="4885"/>
                  </a:lnTo>
                  <a:cubicBezTo>
                    <a:pt x="2199" y="4861"/>
                    <a:pt x="2207" y="4834"/>
                    <a:pt x="2220" y="4808"/>
                  </a:cubicBezTo>
                  <a:cubicBezTo>
                    <a:pt x="2676" y="3622"/>
                    <a:pt x="3223" y="2194"/>
                    <a:pt x="3588" y="856"/>
                  </a:cubicBezTo>
                  <a:cubicBezTo>
                    <a:pt x="3640" y="699"/>
                    <a:pt x="3692" y="565"/>
                    <a:pt x="3725" y="433"/>
                  </a:cubicBezTo>
                  <a:close/>
                  <a:moveTo>
                    <a:pt x="3771" y="1"/>
                  </a:moveTo>
                  <a:cubicBezTo>
                    <a:pt x="3746" y="1"/>
                    <a:pt x="3722" y="10"/>
                    <a:pt x="3709" y="36"/>
                  </a:cubicBezTo>
                  <a:cubicBezTo>
                    <a:pt x="3344" y="1008"/>
                    <a:pt x="3071" y="2012"/>
                    <a:pt x="2706" y="2984"/>
                  </a:cubicBezTo>
                  <a:cubicBezTo>
                    <a:pt x="2098" y="4504"/>
                    <a:pt x="1703" y="5720"/>
                    <a:pt x="943" y="7148"/>
                  </a:cubicBezTo>
                  <a:cubicBezTo>
                    <a:pt x="882" y="7270"/>
                    <a:pt x="822" y="7392"/>
                    <a:pt x="791" y="7452"/>
                  </a:cubicBezTo>
                  <a:cubicBezTo>
                    <a:pt x="700" y="7544"/>
                    <a:pt x="366" y="7787"/>
                    <a:pt x="214" y="7908"/>
                  </a:cubicBezTo>
                  <a:cubicBezTo>
                    <a:pt x="122" y="7999"/>
                    <a:pt x="1" y="8060"/>
                    <a:pt x="31" y="8212"/>
                  </a:cubicBezTo>
                  <a:cubicBezTo>
                    <a:pt x="51" y="8271"/>
                    <a:pt x="121" y="8305"/>
                    <a:pt x="193" y="8305"/>
                  </a:cubicBezTo>
                  <a:cubicBezTo>
                    <a:pt x="233" y="8305"/>
                    <a:pt x="273" y="8295"/>
                    <a:pt x="305" y="8273"/>
                  </a:cubicBezTo>
                  <a:cubicBezTo>
                    <a:pt x="396" y="8243"/>
                    <a:pt x="487" y="8182"/>
                    <a:pt x="548" y="8121"/>
                  </a:cubicBezTo>
                  <a:lnTo>
                    <a:pt x="548" y="8121"/>
                  </a:lnTo>
                  <a:cubicBezTo>
                    <a:pt x="518" y="8212"/>
                    <a:pt x="487" y="8334"/>
                    <a:pt x="457" y="8395"/>
                  </a:cubicBezTo>
                  <a:cubicBezTo>
                    <a:pt x="457" y="8455"/>
                    <a:pt x="426" y="8486"/>
                    <a:pt x="426" y="8547"/>
                  </a:cubicBezTo>
                  <a:cubicBezTo>
                    <a:pt x="448" y="8612"/>
                    <a:pt x="502" y="8662"/>
                    <a:pt x="564" y="8662"/>
                  </a:cubicBezTo>
                  <a:cubicBezTo>
                    <a:pt x="588" y="8662"/>
                    <a:pt x="614" y="8655"/>
                    <a:pt x="639" y="8638"/>
                  </a:cubicBezTo>
                  <a:cubicBezTo>
                    <a:pt x="761" y="8547"/>
                    <a:pt x="791" y="8425"/>
                    <a:pt x="852" y="8303"/>
                  </a:cubicBezTo>
                  <a:cubicBezTo>
                    <a:pt x="852" y="8243"/>
                    <a:pt x="882" y="8182"/>
                    <a:pt x="882" y="8151"/>
                  </a:cubicBezTo>
                  <a:cubicBezTo>
                    <a:pt x="913" y="8273"/>
                    <a:pt x="913" y="8425"/>
                    <a:pt x="913" y="8638"/>
                  </a:cubicBezTo>
                  <a:cubicBezTo>
                    <a:pt x="913" y="8668"/>
                    <a:pt x="913" y="8699"/>
                    <a:pt x="913" y="8759"/>
                  </a:cubicBezTo>
                  <a:cubicBezTo>
                    <a:pt x="913" y="8820"/>
                    <a:pt x="943" y="8881"/>
                    <a:pt x="1034" y="8881"/>
                  </a:cubicBezTo>
                  <a:cubicBezTo>
                    <a:pt x="1156" y="8881"/>
                    <a:pt x="1186" y="8790"/>
                    <a:pt x="1186" y="8699"/>
                  </a:cubicBezTo>
                  <a:cubicBezTo>
                    <a:pt x="1186" y="8607"/>
                    <a:pt x="1186" y="8486"/>
                    <a:pt x="1186" y="8364"/>
                  </a:cubicBezTo>
                  <a:cubicBezTo>
                    <a:pt x="1186" y="8212"/>
                    <a:pt x="1186" y="8060"/>
                    <a:pt x="1156" y="7908"/>
                  </a:cubicBezTo>
                  <a:cubicBezTo>
                    <a:pt x="1156" y="7893"/>
                    <a:pt x="1156" y="7885"/>
                    <a:pt x="1160" y="7885"/>
                  </a:cubicBezTo>
                  <a:cubicBezTo>
                    <a:pt x="1164" y="7885"/>
                    <a:pt x="1171" y="7893"/>
                    <a:pt x="1186" y="7908"/>
                  </a:cubicBezTo>
                  <a:cubicBezTo>
                    <a:pt x="1173" y="7902"/>
                    <a:pt x="1167" y="7899"/>
                    <a:pt x="1166" y="7899"/>
                  </a:cubicBezTo>
                  <a:cubicBezTo>
                    <a:pt x="1161" y="7899"/>
                    <a:pt x="1187" y="7917"/>
                    <a:pt x="1192" y="7917"/>
                  </a:cubicBezTo>
                  <a:cubicBezTo>
                    <a:pt x="1194" y="7917"/>
                    <a:pt x="1193" y="7915"/>
                    <a:pt x="1186" y="7908"/>
                  </a:cubicBezTo>
                  <a:lnTo>
                    <a:pt x="1186" y="7908"/>
                  </a:lnTo>
                  <a:cubicBezTo>
                    <a:pt x="1187" y="7909"/>
                    <a:pt x="1217" y="7939"/>
                    <a:pt x="1247" y="7939"/>
                  </a:cubicBezTo>
                  <a:cubicBezTo>
                    <a:pt x="1338" y="7999"/>
                    <a:pt x="1399" y="8182"/>
                    <a:pt x="1581" y="8243"/>
                  </a:cubicBezTo>
                  <a:cubicBezTo>
                    <a:pt x="1601" y="8249"/>
                    <a:pt x="1619" y="8252"/>
                    <a:pt x="1635" y="8252"/>
                  </a:cubicBezTo>
                  <a:cubicBezTo>
                    <a:pt x="1769" y="8252"/>
                    <a:pt x="1784" y="8047"/>
                    <a:pt x="1703" y="7939"/>
                  </a:cubicBezTo>
                  <a:cubicBezTo>
                    <a:pt x="1642" y="7817"/>
                    <a:pt x="1460" y="7635"/>
                    <a:pt x="1278" y="7513"/>
                  </a:cubicBezTo>
                  <a:cubicBezTo>
                    <a:pt x="1794" y="6297"/>
                    <a:pt x="2341" y="5203"/>
                    <a:pt x="2828" y="3926"/>
                  </a:cubicBezTo>
                  <a:cubicBezTo>
                    <a:pt x="2980" y="3501"/>
                    <a:pt x="3192" y="2954"/>
                    <a:pt x="3375" y="2467"/>
                  </a:cubicBezTo>
                  <a:cubicBezTo>
                    <a:pt x="3496" y="2103"/>
                    <a:pt x="3648" y="1768"/>
                    <a:pt x="3740" y="1434"/>
                  </a:cubicBezTo>
                  <a:cubicBezTo>
                    <a:pt x="3800" y="1039"/>
                    <a:pt x="3922" y="553"/>
                    <a:pt x="3952" y="279"/>
                  </a:cubicBezTo>
                  <a:cubicBezTo>
                    <a:pt x="3983" y="249"/>
                    <a:pt x="3983" y="218"/>
                    <a:pt x="3983" y="188"/>
                  </a:cubicBezTo>
                  <a:cubicBezTo>
                    <a:pt x="3983" y="97"/>
                    <a:pt x="3922" y="36"/>
                    <a:pt x="3861" y="36"/>
                  </a:cubicBezTo>
                  <a:cubicBezTo>
                    <a:pt x="3844" y="18"/>
                    <a:pt x="3806" y="1"/>
                    <a:pt x="377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9"/>
            <p:cNvSpPr/>
            <p:nvPr/>
          </p:nvSpPr>
          <p:spPr>
            <a:xfrm>
              <a:off x="906825" y="2677375"/>
              <a:ext cx="775" cy="800"/>
            </a:xfrm>
            <a:custGeom>
              <a:avLst/>
              <a:gdLst/>
              <a:ahLst/>
              <a:cxnLst/>
              <a:rect l="l" t="t" r="r" b="b"/>
              <a:pathLst>
                <a:path w="31" h="32" extrusionOk="0">
                  <a:moveTo>
                    <a:pt x="0" y="1"/>
                  </a:moveTo>
                  <a:lnTo>
                    <a:pt x="0" y="1"/>
                  </a:lnTo>
                  <a:lnTo>
                    <a:pt x="0" y="1"/>
                  </a:lnTo>
                  <a:lnTo>
                    <a:pt x="0" y="1"/>
                  </a:lnTo>
                  <a:lnTo>
                    <a:pt x="0" y="1"/>
                  </a:lnTo>
                  <a:lnTo>
                    <a:pt x="0" y="1"/>
                  </a:lnTo>
                  <a:lnTo>
                    <a:pt x="0" y="1"/>
                  </a:lnTo>
                  <a:lnTo>
                    <a:pt x="0" y="1"/>
                  </a:lnTo>
                  <a:lnTo>
                    <a:pt x="0" y="31"/>
                  </a:lnTo>
                  <a:lnTo>
                    <a:pt x="0" y="31"/>
                  </a:lnTo>
                  <a:lnTo>
                    <a:pt x="0" y="31"/>
                  </a:lnTo>
                  <a:lnTo>
                    <a:pt x="0" y="31"/>
                  </a:lnTo>
                  <a:lnTo>
                    <a:pt x="0" y="31"/>
                  </a:lnTo>
                  <a:lnTo>
                    <a:pt x="0" y="31"/>
                  </a:lnTo>
                  <a:lnTo>
                    <a:pt x="0" y="31"/>
                  </a:lnTo>
                  <a:lnTo>
                    <a:pt x="0" y="31"/>
                  </a:lnTo>
                  <a:lnTo>
                    <a:pt x="31" y="31"/>
                  </a:lnTo>
                  <a:lnTo>
                    <a:pt x="0" y="31"/>
                  </a:lnTo>
                  <a:lnTo>
                    <a:pt x="0" y="31"/>
                  </a:lnTo>
                  <a:lnTo>
                    <a:pt x="0" y="1"/>
                  </a:lnTo>
                  <a:lnTo>
                    <a:pt x="0" y="1"/>
                  </a:lnTo>
                  <a:lnTo>
                    <a:pt x="0" y="1"/>
                  </a:lnTo>
                  <a:lnTo>
                    <a:pt x="0" y="1"/>
                  </a:lnTo>
                  <a:lnTo>
                    <a:pt x="0" y="1"/>
                  </a:lnTo>
                  <a:lnTo>
                    <a:pt x="0" y="1"/>
                  </a:ln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9"/>
            <p:cNvSpPr/>
            <p:nvPr/>
          </p:nvSpPr>
          <p:spPr>
            <a:xfrm>
              <a:off x="902250" y="2509075"/>
              <a:ext cx="195325" cy="178875"/>
            </a:xfrm>
            <a:custGeom>
              <a:avLst/>
              <a:gdLst/>
              <a:ahLst/>
              <a:cxnLst/>
              <a:rect l="l" t="t" r="r" b="b"/>
              <a:pathLst>
                <a:path w="7813" h="7155" extrusionOk="0">
                  <a:moveTo>
                    <a:pt x="563" y="0"/>
                  </a:moveTo>
                  <a:cubicBezTo>
                    <a:pt x="540" y="0"/>
                    <a:pt x="518" y="15"/>
                    <a:pt x="518" y="46"/>
                  </a:cubicBezTo>
                  <a:cubicBezTo>
                    <a:pt x="487" y="1535"/>
                    <a:pt x="274" y="2873"/>
                    <a:pt x="183" y="4240"/>
                  </a:cubicBezTo>
                  <a:cubicBezTo>
                    <a:pt x="122" y="5061"/>
                    <a:pt x="1" y="5882"/>
                    <a:pt x="1" y="6702"/>
                  </a:cubicBezTo>
                  <a:cubicBezTo>
                    <a:pt x="1" y="6763"/>
                    <a:pt x="1" y="6824"/>
                    <a:pt x="62" y="6885"/>
                  </a:cubicBezTo>
                  <a:cubicBezTo>
                    <a:pt x="92" y="6946"/>
                    <a:pt x="214" y="6946"/>
                    <a:pt x="214" y="6946"/>
                  </a:cubicBezTo>
                  <a:lnTo>
                    <a:pt x="274" y="6946"/>
                  </a:lnTo>
                  <a:cubicBezTo>
                    <a:pt x="366" y="6976"/>
                    <a:pt x="518" y="6976"/>
                    <a:pt x="518" y="6976"/>
                  </a:cubicBezTo>
                  <a:cubicBezTo>
                    <a:pt x="1004" y="7037"/>
                    <a:pt x="1460" y="7128"/>
                    <a:pt x="2068" y="7128"/>
                  </a:cubicBezTo>
                  <a:cubicBezTo>
                    <a:pt x="2307" y="7144"/>
                    <a:pt x="2547" y="7154"/>
                    <a:pt x="2786" y="7154"/>
                  </a:cubicBezTo>
                  <a:cubicBezTo>
                    <a:pt x="3426" y="7154"/>
                    <a:pt x="4062" y="7084"/>
                    <a:pt x="4682" y="6885"/>
                  </a:cubicBezTo>
                  <a:cubicBezTo>
                    <a:pt x="5047" y="6794"/>
                    <a:pt x="5472" y="6702"/>
                    <a:pt x="5594" y="6307"/>
                  </a:cubicBezTo>
                  <a:cubicBezTo>
                    <a:pt x="5806" y="5487"/>
                    <a:pt x="5837" y="4514"/>
                    <a:pt x="5898" y="3876"/>
                  </a:cubicBezTo>
                  <a:cubicBezTo>
                    <a:pt x="5989" y="3328"/>
                    <a:pt x="5989" y="2629"/>
                    <a:pt x="6080" y="2204"/>
                  </a:cubicBezTo>
                  <a:cubicBezTo>
                    <a:pt x="6110" y="1991"/>
                    <a:pt x="6110" y="1839"/>
                    <a:pt x="6141" y="1748"/>
                  </a:cubicBezTo>
                  <a:cubicBezTo>
                    <a:pt x="6475" y="1596"/>
                    <a:pt x="6901" y="1414"/>
                    <a:pt x="7326" y="1201"/>
                  </a:cubicBezTo>
                  <a:cubicBezTo>
                    <a:pt x="7478" y="1110"/>
                    <a:pt x="7813" y="1049"/>
                    <a:pt x="7721" y="806"/>
                  </a:cubicBezTo>
                  <a:cubicBezTo>
                    <a:pt x="7680" y="764"/>
                    <a:pt x="7633" y="748"/>
                    <a:pt x="7585" y="748"/>
                  </a:cubicBezTo>
                  <a:cubicBezTo>
                    <a:pt x="7527" y="748"/>
                    <a:pt x="7467" y="772"/>
                    <a:pt x="7417" y="806"/>
                  </a:cubicBezTo>
                  <a:cubicBezTo>
                    <a:pt x="7326" y="866"/>
                    <a:pt x="7235" y="897"/>
                    <a:pt x="7144" y="958"/>
                  </a:cubicBezTo>
                  <a:cubicBezTo>
                    <a:pt x="6779" y="1140"/>
                    <a:pt x="6597" y="1201"/>
                    <a:pt x="6232" y="1383"/>
                  </a:cubicBezTo>
                  <a:cubicBezTo>
                    <a:pt x="6080" y="1474"/>
                    <a:pt x="5806" y="1505"/>
                    <a:pt x="5837" y="1748"/>
                  </a:cubicBezTo>
                  <a:cubicBezTo>
                    <a:pt x="5806" y="2021"/>
                    <a:pt x="5746" y="2447"/>
                    <a:pt x="5715" y="2842"/>
                  </a:cubicBezTo>
                  <a:cubicBezTo>
                    <a:pt x="5685" y="3298"/>
                    <a:pt x="5685" y="3572"/>
                    <a:pt x="5624" y="4028"/>
                  </a:cubicBezTo>
                  <a:cubicBezTo>
                    <a:pt x="5563" y="4605"/>
                    <a:pt x="5533" y="5183"/>
                    <a:pt x="5472" y="5760"/>
                  </a:cubicBezTo>
                  <a:cubicBezTo>
                    <a:pt x="5442" y="6064"/>
                    <a:pt x="5472" y="6277"/>
                    <a:pt x="5259" y="6459"/>
                  </a:cubicBezTo>
                  <a:cubicBezTo>
                    <a:pt x="5077" y="6581"/>
                    <a:pt x="4591" y="6702"/>
                    <a:pt x="4226" y="6824"/>
                  </a:cubicBezTo>
                  <a:cubicBezTo>
                    <a:pt x="3724" y="6961"/>
                    <a:pt x="3223" y="6978"/>
                    <a:pt x="2683" y="6978"/>
                  </a:cubicBezTo>
                  <a:cubicBezTo>
                    <a:pt x="2503" y="6978"/>
                    <a:pt x="2319" y="6976"/>
                    <a:pt x="2129" y="6976"/>
                  </a:cubicBezTo>
                  <a:cubicBezTo>
                    <a:pt x="1429" y="6976"/>
                    <a:pt x="639" y="6824"/>
                    <a:pt x="274" y="6794"/>
                  </a:cubicBezTo>
                  <a:cubicBezTo>
                    <a:pt x="214" y="6763"/>
                    <a:pt x="244" y="6763"/>
                    <a:pt x="214" y="6763"/>
                  </a:cubicBezTo>
                  <a:lnTo>
                    <a:pt x="214" y="6733"/>
                  </a:lnTo>
                  <a:cubicBezTo>
                    <a:pt x="214" y="6702"/>
                    <a:pt x="183" y="6611"/>
                    <a:pt x="183" y="6611"/>
                  </a:cubicBezTo>
                  <a:cubicBezTo>
                    <a:pt x="274" y="5031"/>
                    <a:pt x="487" y="3450"/>
                    <a:pt x="578" y="1900"/>
                  </a:cubicBezTo>
                  <a:cubicBezTo>
                    <a:pt x="609" y="1474"/>
                    <a:pt x="578" y="1079"/>
                    <a:pt x="609" y="654"/>
                  </a:cubicBezTo>
                  <a:cubicBezTo>
                    <a:pt x="609" y="441"/>
                    <a:pt x="639" y="228"/>
                    <a:pt x="609" y="46"/>
                  </a:cubicBezTo>
                  <a:cubicBezTo>
                    <a:pt x="609" y="15"/>
                    <a:pt x="586" y="0"/>
                    <a:pt x="56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9"/>
            <p:cNvSpPr/>
            <p:nvPr/>
          </p:nvSpPr>
          <p:spPr>
            <a:xfrm>
              <a:off x="906825" y="2677375"/>
              <a:ext cx="25" cy="25"/>
            </a:xfrm>
            <a:custGeom>
              <a:avLst/>
              <a:gdLst/>
              <a:ahLst/>
              <a:cxnLst/>
              <a:rect l="l" t="t" r="r" b="b"/>
              <a:pathLst>
                <a:path w="1" h="1" extrusionOk="0">
                  <a:moveTo>
                    <a:pt x="0" y="1"/>
                  </a:moveTo>
                  <a:lnTo>
                    <a:pt x="0" y="1"/>
                  </a:lnTo>
                  <a:lnTo>
                    <a:pt x="0" y="1"/>
                  </a:ln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9"/>
            <p:cNvSpPr/>
            <p:nvPr/>
          </p:nvSpPr>
          <p:spPr>
            <a:xfrm>
              <a:off x="1066250" y="2419475"/>
              <a:ext cx="158225" cy="244250"/>
            </a:xfrm>
            <a:custGeom>
              <a:avLst/>
              <a:gdLst/>
              <a:ahLst/>
              <a:cxnLst/>
              <a:rect l="l" t="t" r="r" b="b"/>
              <a:pathLst>
                <a:path w="6329" h="9770" extrusionOk="0">
                  <a:moveTo>
                    <a:pt x="4267" y="1"/>
                  </a:moveTo>
                  <a:cubicBezTo>
                    <a:pt x="4210" y="1"/>
                    <a:pt x="4154" y="32"/>
                    <a:pt x="4140" y="104"/>
                  </a:cubicBezTo>
                  <a:cubicBezTo>
                    <a:pt x="4171" y="499"/>
                    <a:pt x="4292" y="894"/>
                    <a:pt x="4353" y="1259"/>
                  </a:cubicBezTo>
                  <a:cubicBezTo>
                    <a:pt x="4535" y="1897"/>
                    <a:pt x="4626" y="2535"/>
                    <a:pt x="4778" y="3174"/>
                  </a:cubicBezTo>
                  <a:cubicBezTo>
                    <a:pt x="5052" y="4238"/>
                    <a:pt x="5234" y="5301"/>
                    <a:pt x="5508" y="6365"/>
                  </a:cubicBezTo>
                  <a:cubicBezTo>
                    <a:pt x="5599" y="6730"/>
                    <a:pt x="5690" y="7064"/>
                    <a:pt x="5782" y="7399"/>
                  </a:cubicBezTo>
                  <a:cubicBezTo>
                    <a:pt x="5903" y="7642"/>
                    <a:pt x="5994" y="7946"/>
                    <a:pt x="6025" y="8067"/>
                  </a:cubicBezTo>
                  <a:cubicBezTo>
                    <a:pt x="5599" y="8311"/>
                    <a:pt x="5174" y="8523"/>
                    <a:pt x="4718" y="8736"/>
                  </a:cubicBezTo>
                  <a:cubicBezTo>
                    <a:pt x="4231" y="8949"/>
                    <a:pt x="3502" y="9283"/>
                    <a:pt x="2712" y="9435"/>
                  </a:cubicBezTo>
                  <a:cubicBezTo>
                    <a:pt x="2442" y="9474"/>
                    <a:pt x="1967" y="9512"/>
                    <a:pt x="1569" y="9512"/>
                  </a:cubicBezTo>
                  <a:cubicBezTo>
                    <a:pt x="1337" y="9512"/>
                    <a:pt x="1132" y="9499"/>
                    <a:pt x="1009" y="9466"/>
                  </a:cubicBezTo>
                  <a:cubicBezTo>
                    <a:pt x="979" y="9435"/>
                    <a:pt x="949" y="9344"/>
                    <a:pt x="918" y="9283"/>
                  </a:cubicBezTo>
                  <a:cubicBezTo>
                    <a:pt x="797" y="8979"/>
                    <a:pt x="675" y="8402"/>
                    <a:pt x="675" y="8219"/>
                  </a:cubicBezTo>
                  <a:cubicBezTo>
                    <a:pt x="553" y="7247"/>
                    <a:pt x="432" y="6274"/>
                    <a:pt x="249" y="5301"/>
                  </a:cubicBezTo>
                  <a:cubicBezTo>
                    <a:pt x="237" y="5240"/>
                    <a:pt x="190" y="5213"/>
                    <a:pt x="143" y="5213"/>
                  </a:cubicBezTo>
                  <a:cubicBezTo>
                    <a:pt x="72" y="5213"/>
                    <a:pt x="0" y="5272"/>
                    <a:pt x="37" y="5362"/>
                  </a:cubicBezTo>
                  <a:cubicBezTo>
                    <a:pt x="189" y="6335"/>
                    <a:pt x="310" y="7186"/>
                    <a:pt x="432" y="8159"/>
                  </a:cubicBezTo>
                  <a:cubicBezTo>
                    <a:pt x="462" y="8554"/>
                    <a:pt x="523" y="8979"/>
                    <a:pt x="645" y="9344"/>
                  </a:cubicBezTo>
                  <a:cubicBezTo>
                    <a:pt x="705" y="9526"/>
                    <a:pt x="827" y="9770"/>
                    <a:pt x="1070" y="9770"/>
                  </a:cubicBezTo>
                  <a:cubicBezTo>
                    <a:pt x="1405" y="9770"/>
                    <a:pt x="2164" y="9770"/>
                    <a:pt x="2651" y="9709"/>
                  </a:cubicBezTo>
                  <a:cubicBezTo>
                    <a:pt x="3228" y="9618"/>
                    <a:pt x="3958" y="9374"/>
                    <a:pt x="4353" y="9192"/>
                  </a:cubicBezTo>
                  <a:cubicBezTo>
                    <a:pt x="4839" y="9010"/>
                    <a:pt x="5326" y="8797"/>
                    <a:pt x="5842" y="8523"/>
                  </a:cubicBezTo>
                  <a:cubicBezTo>
                    <a:pt x="5994" y="8402"/>
                    <a:pt x="6268" y="8371"/>
                    <a:pt x="6329" y="8159"/>
                  </a:cubicBezTo>
                  <a:cubicBezTo>
                    <a:pt x="6329" y="7885"/>
                    <a:pt x="6207" y="7612"/>
                    <a:pt x="6116" y="7368"/>
                  </a:cubicBezTo>
                  <a:cubicBezTo>
                    <a:pt x="5994" y="6973"/>
                    <a:pt x="5873" y="6548"/>
                    <a:pt x="5782" y="6153"/>
                  </a:cubicBezTo>
                  <a:cubicBezTo>
                    <a:pt x="5447" y="4663"/>
                    <a:pt x="5113" y="3174"/>
                    <a:pt x="4778" y="1684"/>
                  </a:cubicBezTo>
                  <a:cubicBezTo>
                    <a:pt x="4657" y="1168"/>
                    <a:pt x="4535" y="651"/>
                    <a:pt x="4414" y="104"/>
                  </a:cubicBezTo>
                  <a:cubicBezTo>
                    <a:pt x="4398" y="40"/>
                    <a:pt x="4331" y="1"/>
                    <a:pt x="4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9"/>
            <p:cNvSpPr/>
            <p:nvPr/>
          </p:nvSpPr>
          <p:spPr>
            <a:xfrm>
              <a:off x="937975" y="2693850"/>
              <a:ext cx="38025" cy="281550"/>
            </a:xfrm>
            <a:custGeom>
              <a:avLst/>
              <a:gdLst/>
              <a:ahLst/>
              <a:cxnLst/>
              <a:rect l="l" t="t" r="r" b="b"/>
              <a:pathLst>
                <a:path w="1521" h="11262" extrusionOk="0">
                  <a:moveTo>
                    <a:pt x="1247" y="254"/>
                  </a:moveTo>
                  <a:cubicBezTo>
                    <a:pt x="1247" y="254"/>
                    <a:pt x="1247" y="254"/>
                    <a:pt x="1247" y="284"/>
                  </a:cubicBezTo>
                  <a:cubicBezTo>
                    <a:pt x="1247" y="497"/>
                    <a:pt x="1186" y="679"/>
                    <a:pt x="1155" y="983"/>
                  </a:cubicBezTo>
                  <a:cubicBezTo>
                    <a:pt x="1095" y="1529"/>
                    <a:pt x="1034" y="2197"/>
                    <a:pt x="973" y="2713"/>
                  </a:cubicBezTo>
                  <a:lnTo>
                    <a:pt x="973" y="2713"/>
                  </a:lnTo>
                  <a:cubicBezTo>
                    <a:pt x="977" y="2373"/>
                    <a:pt x="1005" y="2058"/>
                    <a:pt x="1034" y="1743"/>
                  </a:cubicBezTo>
                  <a:cubicBezTo>
                    <a:pt x="1034" y="1621"/>
                    <a:pt x="1064" y="1500"/>
                    <a:pt x="1064" y="1378"/>
                  </a:cubicBezTo>
                  <a:cubicBezTo>
                    <a:pt x="1064" y="1287"/>
                    <a:pt x="1095" y="1165"/>
                    <a:pt x="1095" y="1074"/>
                  </a:cubicBezTo>
                  <a:cubicBezTo>
                    <a:pt x="1155" y="770"/>
                    <a:pt x="1216" y="406"/>
                    <a:pt x="1247" y="254"/>
                  </a:cubicBezTo>
                  <a:close/>
                  <a:moveTo>
                    <a:pt x="639" y="4783"/>
                  </a:moveTo>
                  <a:cubicBezTo>
                    <a:pt x="639" y="5056"/>
                    <a:pt x="608" y="5330"/>
                    <a:pt x="578" y="5603"/>
                  </a:cubicBezTo>
                  <a:cubicBezTo>
                    <a:pt x="548" y="5786"/>
                    <a:pt x="548" y="5998"/>
                    <a:pt x="517" y="6181"/>
                  </a:cubicBezTo>
                  <a:cubicBezTo>
                    <a:pt x="548" y="5907"/>
                    <a:pt x="548" y="5634"/>
                    <a:pt x="578" y="5360"/>
                  </a:cubicBezTo>
                  <a:cubicBezTo>
                    <a:pt x="608" y="5147"/>
                    <a:pt x="639" y="4965"/>
                    <a:pt x="639" y="4783"/>
                  </a:cubicBezTo>
                  <a:close/>
                  <a:moveTo>
                    <a:pt x="1240" y="0"/>
                  </a:moveTo>
                  <a:cubicBezTo>
                    <a:pt x="1176" y="0"/>
                    <a:pt x="1111" y="24"/>
                    <a:pt x="1064" y="71"/>
                  </a:cubicBezTo>
                  <a:cubicBezTo>
                    <a:pt x="1044" y="51"/>
                    <a:pt x="1017" y="41"/>
                    <a:pt x="990" y="41"/>
                  </a:cubicBezTo>
                  <a:cubicBezTo>
                    <a:pt x="936" y="41"/>
                    <a:pt x="882" y="81"/>
                    <a:pt x="882" y="162"/>
                  </a:cubicBezTo>
                  <a:cubicBezTo>
                    <a:pt x="821" y="1865"/>
                    <a:pt x="578" y="3476"/>
                    <a:pt x="396" y="4995"/>
                  </a:cubicBezTo>
                  <a:cubicBezTo>
                    <a:pt x="244" y="6090"/>
                    <a:pt x="183" y="7184"/>
                    <a:pt x="122" y="8308"/>
                  </a:cubicBezTo>
                  <a:cubicBezTo>
                    <a:pt x="92" y="8825"/>
                    <a:pt x="0" y="9342"/>
                    <a:pt x="61" y="9859"/>
                  </a:cubicBezTo>
                  <a:cubicBezTo>
                    <a:pt x="152" y="10071"/>
                    <a:pt x="213" y="10193"/>
                    <a:pt x="274" y="10345"/>
                  </a:cubicBezTo>
                  <a:cubicBezTo>
                    <a:pt x="396" y="10588"/>
                    <a:pt x="639" y="11044"/>
                    <a:pt x="760" y="11105"/>
                  </a:cubicBezTo>
                  <a:cubicBezTo>
                    <a:pt x="898" y="11215"/>
                    <a:pt x="1006" y="11262"/>
                    <a:pt x="1083" y="11262"/>
                  </a:cubicBezTo>
                  <a:cubicBezTo>
                    <a:pt x="1262" y="11262"/>
                    <a:pt x="1283" y="11016"/>
                    <a:pt x="1155" y="10740"/>
                  </a:cubicBezTo>
                  <a:cubicBezTo>
                    <a:pt x="1034" y="10467"/>
                    <a:pt x="882" y="10254"/>
                    <a:pt x="821" y="10041"/>
                  </a:cubicBezTo>
                  <a:cubicBezTo>
                    <a:pt x="760" y="9950"/>
                    <a:pt x="791" y="9980"/>
                    <a:pt x="730" y="9859"/>
                  </a:cubicBezTo>
                  <a:cubicBezTo>
                    <a:pt x="700" y="9798"/>
                    <a:pt x="669" y="9646"/>
                    <a:pt x="639" y="9615"/>
                  </a:cubicBezTo>
                  <a:cubicBezTo>
                    <a:pt x="639" y="9251"/>
                    <a:pt x="700" y="8856"/>
                    <a:pt x="730" y="8460"/>
                  </a:cubicBezTo>
                  <a:cubicBezTo>
                    <a:pt x="791" y="7761"/>
                    <a:pt x="791" y="7062"/>
                    <a:pt x="852" y="6363"/>
                  </a:cubicBezTo>
                  <a:cubicBezTo>
                    <a:pt x="912" y="5846"/>
                    <a:pt x="973" y="5451"/>
                    <a:pt x="1004" y="4783"/>
                  </a:cubicBezTo>
                  <a:cubicBezTo>
                    <a:pt x="1155" y="3810"/>
                    <a:pt x="1247" y="2199"/>
                    <a:pt x="1368" y="1135"/>
                  </a:cubicBezTo>
                  <a:cubicBezTo>
                    <a:pt x="1399" y="862"/>
                    <a:pt x="1399" y="801"/>
                    <a:pt x="1459" y="558"/>
                  </a:cubicBezTo>
                  <a:cubicBezTo>
                    <a:pt x="1490" y="436"/>
                    <a:pt x="1520" y="375"/>
                    <a:pt x="1459" y="193"/>
                  </a:cubicBezTo>
                  <a:cubicBezTo>
                    <a:pt x="1441" y="62"/>
                    <a:pt x="1342" y="0"/>
                    <a:pt x="124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9"/>
            <p:cNvSpPr/>
            <p:nvPr/>
          </p:nvSpPr>
          <p:spPr>
            <a:xfrm>
              <a:off x="1104400" y="2655500"/>
              <a:ext cx="46675" cy="295375"/>
            </a:xfrm>
            <a:custGeom>
              <a:avLst/>
              <a:gdLst/>
              <a:ahLst/>
              <a:cxnLst/>
              <a:rect l="l" t="t" r="r" b="b"/>
              <a:pathLst>
                <a:path w="1867" h="11815" extrusionOk="0">
                  <a:moveTo>
                    <a:pt x="714" y="0"/>
                  </a:moveTo>
                  <a:cubicBezTo>
                    <a:pt x="659" y="0"/>
                    <a:pt x="608" y="32"/>
                    <a:pt x="608" y="85"/>
                  </a:cubicBezTo>
                  <a:cubicBezTo>
                    <a:pt x="638" y="1636"/>
                    <a:pt x="456" y="3155"/>
                    <a:pt x="304" y="4675"/>
                  </a:cubicBezTo>
                  <a:cubicBezTo>
                    <a:pt x="213" y="5982"/>
                    <a:pt x="152" y="7259"/>
                    <a:pt x="91" y="8566"/>
                  </a:cubicBezTo>
                  <a:cubicBezTo>
                    <a:pt x="61" y="9022"/>
                    <a:pt x="30" y="9478"/>
                    <a:pt x="30" y="9934"/>
                  </a:cubicBezTo>
                  <a:cubicBezTo>
                    <a:pt x="30" y="10177"/>
                    <a:pt x="0" y="10450"/>
                    <a:pt x="122" y="10663"/>
                  </a:cubicBezTo>
                  <a:cubicBezTo>
                    <a:pt x="334" y="10906"/>
                    <a:pt x="426" y="10997"/>
                    <a:pt x="578" y="11180"/>
                  </a:cubicBezTo>
                  <a:cubicBezTo>
                    <a:pt x="821" y="11453"/>
                    <a:pt x="1064" y="11697"/>
                    <a:pt x="1429" y="11788"/>
                  </a:cubicBezTo>
                  <a:cubicBezTo>
                    <a:pt x="1483" y="11806"/>
                    <a:pt x="1534" y="11815"/>
                    <a:pt x="1580" y="11815"/>
                  </a:cubicBezTo>
                  <a:cubicBezTo>
                    <a:pt x="1764" y="11815"/>
                    <a:pt x="1866" y="11678"/>
                    <a:pt x="1793" y="11484"/>
                  </a:cubicBezTo>
                  <a:cubicBezTo>
                    <a:pt x="1733" y="11332"/>
                    <a:pt x="1489" y="11089"/>
                    <a:pt x="1368" y="10937"/>
                  </a:cubicBezTo>
                  <a:cubicBezTo>
                    <a:pt x="1094" y="10663"/>
                    <a:pt x="942" y="10359"/>
                    <a:pt x="578" y="10086"/>
                  </a:cubicBezTo>
                  <a:cubicBezTo>
                    <a:pt x="578" y="9812"/>
                    <a:pt x="578" y="9538"/>
                    <a:pt x="578" y="9265"/>
                  </a:cubicBezTo>
                  <a:cubicBezTo>
                    <a:pt x="608" y="8900"/>
                    <a:pt x="608" y="8505"/>
                    <a:pt x="608" y="8110"/>
                  </a:cubicBezTo>
                  <a:cubicBezTo>
                    <a:pt x="669" y="7441"/>
                    <a:pt x="730" y="6742"/>
                    <a:pt x="760" y="6073"/>
                  </a:cubicBezTo>
                  <a:cubicBezTo>
                    <a:pt x="790" y="5921"/>
                    <a:pt x="790" y="5739"/>
                    <a:pt x="790" y="5587"/>
                  </a:cubicBezTo>
                  <a:cubicBezTo>
                    <a:pt x="821" y="5253"/>
                    <a:pt x="882" y="4888"/>
                    <a:pt x="912" y="4523"/>
                  </a:cubicBezTo>
                  <a:cubicBezTo>
                    <a:pt x="912" y="4493"/>
                    <a:pt x="912" y="4462"/>
                    <a:pt x="912" y="4462"/>
                  </a:cubicBezTo>
                  <a:cubicBezTo>
                    <a:pt x="912" y="4371"/>
                    <a:pt x="912" y="4250"/>
                    <a:pt x="912" y="4158"/>
                  </a:cubicBezTo>
                  <a:cubicBezTo>
                    <a:pt x="942" y="4158"/>
                    <a:pt x="942" y="4128"/>
                    <a:pt x="942" y="4098"/>
                  </a:cubicBezTo>
                  <a:cubicBezTo>
                    <a:pt x="973" y="3551"/>
                    <a:pt x="1034" y="3125"/>
                    <a:pt x="1064" y="2578"/>
                  </a:cubicBezTo>
                  <a:cubicBezTo>
                    <a:pt x="1094" y="2061"/>
                    <a:pt x="1064" y="1484"/>
                    <a:pt x="1155" y="1028"/>
                  </a:cubicBezTo>
                  <a:cubicBezTo>
                    <a:pt x="1216" y="724"/>
                    <a:pt x="1246" y="389"/>
                    <a:pt x="1246" y="55"/>
                  </a:cubicBezTo>
                  <a:cubicBezTo>
                    <a:pt x="1233" y="28"/>
                    <a:pt x="1194" y="13"/>
                    <a:pt x="1156" y="13"/>
                  </a:cubicBezTo>
                  <a:cubicBezTo>
                    <a:pt x="1110" y="13"/>
                    <a:pt x="1064" y="35"/>
                    <a:pt x="1064" y="85"/>
                  </a:cubicBezTo>
                  <a:cubicBezTo>
                    <a:pt x="1064" y="146"/>
                    <a:pt x="1064" y="177"/>
                    <a:pt x="1064" y="237"/>
                  </a:cubicBezTo>
                  <a:cubicBezTo>
                    <a:pt x="1034" y="207"/>
                    <a:pt x="1003" y="177"/>
                    <a:pt x="973" y="146"/>
                  </a:cubicBezTo>
                  <a:lnTo>
                    <a:pt x="942" y="116"/>
                  </a:lnTo>
                  <a:cubicBezTo>
                    <a:pt x="942" y="116"/>
                    <a:pt x="912" y="85"/>
                    <a:pt x="912" y="85"/>
                  </a:cubicBezTo>
                  <a:cubicBezTo>
                    <a:pt x="890" y="64"/>
                    <a:pt x="869" y="42"/>
                    <a:pt x="847" y="42"/>
                  </a:cubicBezTo>
                  <a:cubicBezTo>
                    <a:pt x="839" y="42"/>
                    <a:pt x="830" y="46"/>
                    <a:pt x="821" y="55"/>
                  </a:cubicBezTo>
                  <a:cubicBezTo>
                    <a:pt x="795" y="17"/>
                    <a:pt x="754" y="0"/>
                    <a:pt x="71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5" name="Google Shape;875;p39"/>
          <p:cNvGrpSpPr/>
          <p:nvPr/>
        </p:nvGrpSpPr>
        <p:grpSpPr>
          <a:xfrm rot="-1439080">
            <a:off x="6407817" y="1647466"/>
            <a:ext cx="2844145" cy="3771960"/>
            <a:chOff x="5966744" y="1601800"/>
            <a:chExt cx="2464029" cy="3267843"/>
          </a:xfrm>
        </p:grpSpPr>
        <p:sp>
          <p:nvSpPr>
            <p:cNvPr id="876" name="Google Shape;876;p39"/>
            <p:cNvSpPr/>
            <p:nvPr/>
          </p:nvSpPr>
          <p:spPr>
            <a:xfrm>
              <a:off x="7993829" y="2315960"/>
              <a:ext cx="51" cy="51"/>
            </a:xfrm>
            <a:custGeom>
              <a:avLst/>
              <a:gdLst/>
              <a:ahLst/>
              <a:cxnLst/>
              <a:rect l="l" t="t" r="r" b="b"/>
              <a:pathLst>
                <a:path w="1" h="1" extrusionOk="0">
                  <a:moveTo>
                    <a:pt x="0" y="1"/>
                  </a:moveTo>
                  <a:lnTo>
                    <a:pt x="0" y="1"/>
                  </a:lnTo>
                  <a:close/>
                </a:path>
              </a:pathLst>
            </a:custGeom>
            <a:solidFill>
              <a:srgbClr val="609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9"/>
            <p:cNvSpPr/>
            <p:nvPr/>
          </p:nvSpPr>
          <p:spPr>
            <a:xfrm>
              <a:off x="7022488" y="1921674"/>
              <a:ext cx="989993" cy="959973"/>
            </a:xfrm>
            <a:custGeom>
              <a:avLst/>
              <a:gdLst/>
              <a:ahLst/>
              <a:cxnLst/>
              <a:rect l="l" t="t" r="r" b="b"/>
              <a:pathLst>
                <a:path w="19424" h="18835" extrusionOk="0">
                  <a:moveTo>
                    <a:pt x="10509" y="0"/>
                  </a:moveTo>
                  <a:cubicBezTo>
                    <a:pt x="9983" y="0"/>
                    <a:pt x="9455" y="51"/>
                    <a:pt x="8937" y="138"/>
                  </a:cubicBezTo>
                  <a:cubicBezTo>
                    <a:pt x="7174" y="411"/>
                    <a:pt x="5958" y="1110"/>
                    <a:pt x="4681" y="2144"/>
                  </a:cubicBezTo>
                  <a:cubicBezTo>
                    <a:pt x="4134" y="2630"/>
                    <a:pt x="3587" y="3117"/>
                    <a:pt x="3162" y="3724"/>
                  </a:cubicBezTo>
                  <a:cubicBezTo>
                    <a:pt x="3010" y="3755"/>
                    <a:pt x="2918" y="3876"/>
                    <a:pt x="2888" y="4028"/>
                  </a:cubicBezTo>
                  <a:cubicBezTo>
                    <a:pt x="2874" y="4070"/>
                    <a:pt x="2867" y="4086"/>
                    <a:pt x="2863" y="4086"/>
                  </a:cubicBezTo>
                  <a:cubicBezTo>
                    <a:pt x="2858" y="4086"/>
                    <a:pt x="2858" y="4062"/>
                    <a:pt x="2858" y="4028"/>
                  </a:cubicBezTo>
                  <a:cubicBezTo>
                    <a:pt x="2827" y="4180"/>
                    <a:pt x="2797" y="4302"/>
                    <a:pt x="2766" y="4424"/>
                  </a:cubicBezTo>
                  <a:cubicBezTo>
                    <a:pt x="2766" y="4454"/>
                    <a:pt x="2766" y="4454"/>
                    <a:pt x="2766" y="4484"/>
                  </a:cubicBezTo>
                  <a:cubicBezTo>
                    <a:pt x="2736" y="4545"/>
                    <a:pt x="2706" y="4636"/>
                    <a:pt x="2675" y="4697"/>
                  </a:cubicBezTo>
                  <a:cubicBezTo>
                    <a:pt x="2554" y="5183"/>
                    <a:pt x="2554" y="5670"/>
                    <a:pt x="2493" y="6186"/>
                  </a:cubicBezTo>
                  <a:cubicBezTo>
                    <a:pt x="2462" y="6430"/>
                    <a:pt x="2462" y="6673"/>
                    <a:pt x="2462" y="6916"/>
                  </a:cubicBezTo>
                  <a:cubicBezTo>
                    <a:pt x="2432" y="7038"/>
                    <a:pt x="2402" y="7190"/>
                    <a:pt x="2432" y="7342"/>
                  </a:cubicBezTo>
                  <a:cubicBezTo>
                    <a:pt x="2371" y="7585"/>
                    <a:pt x="2310" y="7858"/>
                    <a:pt x="2250" y="8101"/>
                  </a:cubicBezTo>
                  <a:cubicBezTo>
                    <a:pt x="2073" y="8043"/>
                    <a:pt x="1896" y="8009"/>
                    <a:pt x="1728" y="8009"/>
                  </a:cubicBezTo>
                  <a:cubicBezTo>
                    <a:pt x="1635" y="8009"/>
                    <a:pt x="1545" y="8019"/>
                    <a:pt x="1459" y="8041"/>
                  </a:cubicBezTo>
                  <a:cubicBezTo>
                    <a:pt x="882" y="8071"/>
                    <a:pt x="335" y="8405"/>
                    <a:pt x="92" y="9044"/>
                  </a:cubicBezTo>
                  <a:cubicBezTo>
                    <a:pt x="0" y="9287"/>
                    <a:pt x="0" y="9560"/>
                    <a:pt x="92" y="9804"/>
                  </a:cubicBezTo>
                  <a:cubicBezTo>
                    <a:pt x="152" y="10108"/>
                    <a:pt x="304" y="10381"/>
                    <a:pt x="578" y="10533"/>
                  </a:cubicBezTo>
                  <a:cubicBezTo>
                    <a:pt x="639" y="10563"/>
                    <a:pt x="669" y="10594"/>
                    <a:pt x="730" y="10594"/>
                  </a:cubicBezTo>
                  <a:cubicBezTo>
                    <a:pt x="760" y="10624"/>
                    <a:pt x="821" y="10655"/>
                    <a:pt x="851" y="10655"/>
                  </a:cubicBezTo>
                  <a:cubicBezTo>
                    <a:pt x="1064" y="10867"/>
                    <a:pt x="1368" y="10959"/>
                    <a:pt x="1672" y="10959"/>
                  </a:cubicBezTo>
                  <a:cubicBezTo>
                    <a:pt x="1672" y="11080"/>
                    <a:pt x="1703" y="11171"/>
                    <a:pt x="1703" y="11415"/>
                  </a:cubicBezTo>
                  <a:cubicBezTo>
                    <a:pt x="1794" y="11931"/>
                    <a:pt x="2006" y="12448"/>
                    <a:pt x="2250" y="12934"/>
                  </a:cubicBezTo>
                  <a:cubicBezTo>
                    <a:pt x="2402" y="13481"/>
                    <a:pt x="2645" y="14029"/>
                    <a:pt x="3070" y="14454"/>
                  </a:cubicBezTo>
                  <a:cubicBezTo>
                    <a:pt x="3769" y="15244"/>
                    <a:pt x="4712" y="15791"/>
                    <a:pt x="5624" y="16339"/>
                  </a:cubicBezTo>
                  <a:cubicBezTo>
                    <a:pt x="6019" y="16521"/>
                    <a:pt x="6414" y="16673"/>
                    <a:pt x="6839" y="16795"/>
                  </a:cubicBezTo>
                  <a:cubicBezTo>
                    <a:pt x="6718" y="16977"/>
                    <a:pt x="6839" y="17220"/>
                    <a:pt x="6900" y="17402"/>
                  </a:cubicBezTo>
                  <a:cubicBezTo>
                    <a:pt x="7083" y="17737"/>
                    <a:pt x="7295" y="18041"/>
                    <a:pt x="7569" y="18284"/>
                  </a:cubicBezTo>
                  <a:cubicBezTo>
                    <a:pt x="8049" y="18651"/>
                    <a:pt x="8686" y="18834"/>
                    <a:pt x="9310" y="18834"/>
                  </a:cubicBezTo>
                  <a:cubicBezTo>
                    <a:pt x="9358" y="18834"/>
                    <a:pt x="9406" y="18833"/>
                    <a:pt x="9453" y="18831"/>
                  </a:cubicBezTo>
                  <a:cubicBezTo>
                    <a:pt x="9940" y="18801"/>
                    <a:pt x="10365" y="18497"/>
                    <a:pt x="10700" y="18193"/>
                  </a:cubicBezTo>
                  <a:cubicBezTo>
                    <a:pt x="10882" y="17980"/>
                    <a:pt x="11216" y="17767"/>
                    <a:pt x="11156" y="17463"/>
                  </a:cubicBezTo>
                  <a:cubicBezTo>
                    <a:pt x="11156" y="17433"/>
                    <a:pt x="11156" y="17402"/>
                    <a:pt x="11156" y="17372"/>
                  </a:cubicBezTo>
                  <a:cubicBezTo>
                    <a:pt x="11915" y="17250"/>
                    <a:pt x="12463" y="17038"/>
                    <a:pt x="12949" y="16886"/>
                  </a:cubicBezTo>
                  <a:cubicBezTo>
                    <a:pt x="13587" y="16673"/>
                    <a:pt x="14226" y="16399"/>
                    <a:pt x="14803" y="16065"/>
                  </a:cubicBezTo>
                  <a:cubicBezTo>
                    <a:pt x="15624" y="15457"/>
                    <a:pt x="16110" y="15001"/>
                    <a:pt x="16657" y="14363"/>
                  </a:cubicBezTo>
                  <a:cubicBezTo>
                    <a:pt x="16748" y="14424"/>
                    <a:pt x="16855" y="14439"/>
                    <a:pt x="16965" y="14439"/>
                  </a:cubicBezTo>
                  <a:cubicBezTo>
                    <a:pt x="17075" y="14439"/>
                    <a:pt x="17189" y="14424"/>
                    <a:pt x="17296" y="14424"/>
                  </a:cubicBezTo>
                  <a:cubicBezTo>
                    <a:pt x="17569" y="14363"/>
                    <a:pt x="17843" y="14302"/>
                    <a:pt x="18116" y="14181"/>
                  </a:cubicBezTo>
                  <a:cubicBezTo>
                    <a:pt x="18116" y="14150"/>
                    <a:pt x="18147" y="14150"/>
                    <a:pt x="18177" y="14150"/>
                  </a:cubicBezTo>
                  <a:cubicBezTo>
                    <a:pt x="18420" y="14059"/>
                    <a:pt x="18633" y="13937"/>
                    <a:pt x="18785" y="13785"/>
                  </a:cubicBezTo>
                  <a:cubicBezTo>
                    <a:pt x="19028" y="13633"/>
                    <a:pt x="19210" y="13421"/>
                    <a:pt x="19332" y="13177"/>
                  </a:cubicBezTo>
                  <a:cubicBezTo>
                    <a:pt x="19423" y="12904"/>
                    <a:pt x="19423" y="12661"/>
                    <a:pt x="19362" y="12448"/>
                  </a:cubicBezTo>
                  <a:cubicBezTo>
                    <a:pt x="19362" y="12235"/>
                    <a:pt x="19271" y="12022"/>
                    <a:pt x="19058" y="11901"/>
                  </a:cubicBezTo>
                  <a:cubicBezTo>
                    <a:pt x="19028" y="11901"/>
                    <a:pt x="18967" y="11870"/>
                    <a:pt x="18937" y="11870"/>
                  </a:cubicBezTo>
                  <a:cubicBezTo>
                    <a:pt x="18755" y="11718"/>
                    <a:pt x="18481" y="11627"/>
                    <a:pt x="18207" y="11597"/>
                  </a:cubicBezTo>
                  <a:cubicBezTo>
                    <a:pt x="17964" y="11597"/>
                    <a:pt x="17721" y="11627"/>
                    <a:pt x="17508" y="11688"/>
                  </a:cubicBezTo>
                  <a:lnTo>
                    <a:pt x="17508" y="11627"/>
                  </a:lnTo>
                  <a:cubicBezTo>
                    <a:pt x="17599" y="11354"/>
                    <a:pt x="17569" y="11384"/>
                    <a:pt x="17660" y="10959"/>
                  </a:cubicBezTo>
                  <a:cubicBezTo>
                    <a:pt x="17691" y="10928"/>
                    <a:pt x="17903" y="9986"/>
                    <a:pt x="17903" y="9560"/>
                  </a:cubicBezTo>
                  <a:cubicBezTo>
                    <a:pt x="18025" y="7737"/>
                    <a:pt x="17539" y="5913"/>
                    <a:pt x="16657" y="4332"/>
                  </a:cubicBezTo>
                  <a:cubicBezTo>
                    <a:pt x="16080" y="3238"/>
                    <a:pt x="15411" y="2174"/>
                    <a:pt x="14469" y="1384"/>
                  </a:cubicBezTo>
                  <a:cubicBezTo>
                    <a:pt x="13952" y="989"/>
                    <a:pt x="13374" y="654"/>
                    <a:pt x="12767" y="381"/>
                  </a:cubicBezTo>
                  <a:cubicBezTo>
                    <a:pt x="12044" y="110"/>
                    <a:pt x="11279" y="0"/>
                    <a:pt x="10509" y="0"/>
                  </a:cubicBezTo>
                  <a:close/>
                </a:path>
              </a:pathLst>
            </a:custGeom>
            <a:solidFill>
              <a:srgbClr val="D4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9"/>
            <p:cNvSpPr/>
            <p:nvPr/>
          </p:nvSpPr>
          <p:spPr>
            <a:xfrm>
              <a:off x="7168103" y="2125443"/>
              <a:ext cx="1580" cy="1580"/>
            </a:xfrm>
            <a:custGeom>
              <a:avLst/>
              <a:gdLst/>
              <a:ahLst/>
              <a:cxnLst/>
              <a:rect l="l" t="t" r="r" b="b"/>
              <a:pathLst>
                <a:path w="31" h="31" extrusionOk="0">
                  <a:moveTo>
                    <a:pt x="1" y="30"/>
                  </a:moveTo>
                  <a:cubicBezTo>
                    <a:pt x="1" y="30"/>
                    <a:pt x="1" y="0"/>
                    <a:pt x="31" y="0"/>
                  </a:cubicBezTo>
                  <a:cubicBezTo>
                    <a:pt x="1" y="0"/>
                    <a:pt x="1" y="30"/>
                    <a:pt x="1" y="30"/>
                  </a:cubicBezTo>
                  <a:close/>
                </a:path>
              </a:pathLst>
            </a:custGeom>
            <a:solidFill>
              <a:srgbClr val="D4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9"/>
            <p:cNvSpPr/>
            <p:nvPr/>
          </p:nvSpPr>
          <p:spPr>
            <a:xfrm>
              <a:off x="7797094" y="2212190"/>
              <a:ext cx="1580" cy="3109"/>
            </a:xfrm>
            <a:custGeom>
              <a:avLst/>
              <a:gdLst/>
              <a:ahLst/>
              <a:cxnLst/>
              <a:rect l="l" t="t" r="r" b="b"/>
              <a:pathLst>
                <a:path w="31" h="61" extrusionOk="0">
                  <a:moveTo>
                    <a:pt x="31" y="0"/>
                  </a:moveTo>
                  <a:cubicBezTo>
                    <a:pt x="19" y="11"/>
                    <a:pt x="12" y="22"/>
                    <a:pt x="8" y="32"/>
                  </a:cubicBezTo>
                  <a:lnTo>
                    <a:pt x="8" y="32"/>
                  </a:lnTo>
                  <a:cubicBezTo>
                    <a:pt x="12" y="31"/>
                    <a:pt x="19" y="31"/>
                    <a:pt x="31" y="31"/>
                  </a:cubicBezTo>
                  <a:cubicBezTo>
                    <a:pt x="31" y="31"/>
                    <a:pt x="31" y="31"/>
                    <a:pt x="31" y="0"/>
                  </a:cubicBezTo>
                  <a:close/>
                  <a:moveTo>
                    <a:pt x="8" y="32"/>
                  </a:moveTo>
                  <a:cubicBezTo>
                    <a:pt x="0" y="35"/>
                    <a:pt x="0" y="42"/>
                    <a:pt x="0" y="61"/>
                  </a:cubicBezTo>
                  <a:cubicBezTo>
                    <a:pt x="0" y="61"/>
                    <a:pt x="0" y="49"/>
                    <a:pt x="8" y="32"/>
                  </a:cubicBezTo>
                  <a:close/>
                </a:path>
              </a:pathLst>
            </a:custGeom>
            <a:solidFill>
              <a:srgbClr val="7A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9"/>
            <p:cNvSpPr/>
            <p:nvPr/>
          </p:nvSpPr>
          <p:spPr>
            <a:xfrm>
              <a:off x="7084465" y="1609496"/>
              <a:ext cx="1089125" cy="895346"/>
            </a:xfrm>
            <a:custGeom>
              <a:avLst/>
              <a:gdLst/>
              <a:ahLst/>
              <a:cxnLst/>
              <a:rect l="l" t="t" r="r" b="b"/>
              <a:pathLst>
                <a:path w="21369" h="17567" extrusionOk="0">
                  <a:moveTo>
                    <a:pt x="1672" y="4409"/>
                  </a:moveTo>
                  <a:cubicBezTo>
                    <a:pt x="1672" y="4439"/>
                    <a:pt x="1672" y="4469"/>
                    <a:pt x="1702" y="4530"/>
                  </a:cubicBezTo>
                  <a:cubicBezTo>
                    <a:pt x="1642" y="4561"/>
                    <a:pt x="1611" y="4621"/>
                    <a:pt x="1581" y="4652"/>
                  </a:cubicBezTo>
                  <a:cubicBezTo>
                    <a:pt x="1581" y="4621"/>
                    <a:pt x="1581" y="4591"/>
                    <a:pt x="1581" y="4591"/>
                  </a:cubicBezTo>
                  <a:cubicBezTo>
                    <a:pt x="1581" y="4530"/>
                    <a:pt x="1550" y="4469"/>
                    <a:pt x="1520" y="4409"/>
                  </a:cubicBezTo>
                  <a:close/>
                  <a:moveTo>
                    <a:pt x="4748" y="0"/>
                  </a:moveTo>
                  <a:cubicBezTo>
                    <a:pt x="4496" y="0"/>
                    <a:pt x="4239" y="84"/>
                    <a:pt x="4012" y="244"/>
                  </a:cubicBezTo>
                  <a:cubicBezTo>
                    <a:pt x="3807" y="176"/>
                    <a:pt x="3620" y="145"/>
                    <a:pt x="3446" y="145"/>
                  </a:cubicBezTo>
                  <a:cubicBezTo>
                    <a:pt x="3234" y="145"/>
                    <a:pt x="3041" y="191"/>
                    <a:pt x="2857" y="275"/>
                  </a:cubicBezTo>
                  <a:cubicBezTo>
                    <a:pt x="2816" y="266"/>
                    <a:pt x="2773" y="261"/>
                    <a:pt x="2730" y="261"/>
                  </a:cubicBezTo>
                  <a:cubicBezTo>
                    <a:pt x="2486" y="261"/>
                    <a:pt x="2222" y="398"/>
                    <a:pt x="2067" y="579"/>
                  </a:cubicBezTo>
                  <a:cubicBezTo>
                    <a:pt x="1946" y="700"/>
                    <a:pt x="1854" y="822"/>
                    <a:pt x="1763" y="974"/>
                  </a:cubicBezTo>
                  <a:cubicBezTo>
                    <a:pt x="1733" y="1035"/>
                    <a:pt x="1672" y="1096"/>
                    <a:pt x="1642" y="1187"/>
                  </a:cubicBezTo>
                  <a:cubicBezTo>
                    <a:pt x="1459" y="1460"/>
                    <a:pt x="1338" y="1764"/>
                    <a:pt x="1277" y="2068"/>
                  </a:cubicBezTo>
                  <a:cubicBezTo>
                    <a:pt x="1186" y="2129"/>
                    <a:pt x="1094" y="2190"/>
                    <a:pt x="1003" y="2251"/>
                  </a:cubicBezTo>
                  <a:cubicBezTo>
                    <a:pt x="638" y="2463"/>
                    <a:pt x="426" y="2828"/>
                    <a:pt x="304" y="3223"/>
                  </a:cubicBezTo>
                  <a:cubicBezTo>
                    <a:pt x="0" y="4074"/>
                    <a:pt x="395" y="5047"/>
                    <a:pt x="1277" y="5351"/>
                  </a:cubicBezTo>
                  <a:cubicBezTo>
                    <a:pt x="1338" y="5381"/>
                    <a:pt x="1429" y="5412"/>
                    <a:pt x="1520" y="5442"/>
                  </a:cubicBezTo>
                  <a:cubicBezTo>
                    <a:pt x="1550" y="5472"/>
                    <a:pt x="1550" y="5503"/>
                    <a:pt x="1550" y="5533"/>
                  </a:cubicBezTo>
                  <a:cubicBezTo>
                    <a:pt x="1672" y="5898"/>
                    <a:pt x="1946" y="6202"/>
                    <a:pt x="2280" y="6354"/>
                  </a:cubicBezTo>
                  <a:cubicBezTo>
                    <a:pt x="2280" y="6354"/>
                    <a:pt x="2280" y="6384"/>
                    <a:pt x="2310" y="6384"/>
                  </a:cubicBezTo>
                  <a:cubicBezTo>
                    <a:pt x="2310" y="6384"/>
                    <a:pt x="2341" y="6415"/>
                    <a:pt x="2371" y="6415"/>
                  </a:cubicBezTo>
                  <a:cubicBezTo>
                    <a:pt x="2462" y="6567"/>
                    <a:pt x="2584" y="6688"/>
                    <a:pt x="2766" y="6719"/>
                  </a:cubicBezTo>
                  <a:cubicBezTo>
                    <a:pt x="2835" y="6746"/>
                    <a:pt x="2903" y="6758"/>
                    <a:pt x="2971" y="6758"/>
                  </a:cubicBezTo>
                  <a:cubicBezTo>
                    <a:pt x="3206" y="6758"/>
                    <a:pt x="3436" y="6617"/>
                    <a:pt x="3648" y="6476"/>
                  </a:cubicBezTo>
                  <a:lnTo>
                    <a:pt x="3800" y="6354"/>
                  </a:lnTo>
                  <a:lnTo>
                    <a:pt x="3830" y="6354"/>
                  </a:lnTo>
                  <a:cubicBezTo>
                    <a:pt x="3860" y="6384"/>
                    <a:pt x="3921" y="6384"/>
                    <a:pt x="3952" y="6384"/>
                  </a:cubicBezTo>
                  <a:cubicBezTo>
                    <a:pt x="3830" y="6476"/>
                    <a:pt x="3739" y="6597"/>
                    <a:pt x="3648" y="6688"/>
                  </a:cubicBezTo>
                  <a:cubicBezTo>
                    <a:pt x="3374" y="6962"/>
                    <a:pt x="3161" y="7235"/>
                    <a:pt x="2979" y="7570"/>
                  </a:cubicBezTo>
                  <a:cubicBezTo>
                    <a:pt x="2949" y="7570"/>
                    <a:pt x="2949" y="7570"/>
                    <a:pt x="2949" y="7600"/>
                  </a:cubicBezTo>
                  <a:cubicBezTo>
                    <a:pt x="2888" y="7661"/>
                    <a:pt x="2827" y="7752"/>
                    <a:pt x="2766" y="7813"/>
                  </a:cubicBezTo>
                  <a:cubicBezTo>
                    <a:pt x="2249" y="8178"/>
                    <a:pt x="2037" y="8846"/>
                    <a:pt x="1763" y="9394"/>
                  </a:cubicBezTo>
                  <a:cubicBezTo>
                    <a:pt x="1672" y="9637"/>
                    <a:pt x="1550" y="9910"/>
                    <a:pt x="1459" y="10184"/>
                  </a:cubicBezTo>
                  <a:cubicBezTo>
                    <a:pt x="1368" y="10397"/>
                    <a:pt x="1277" y="10579"/>
                    <a:pt x="1186" y="10792"/>
                  </a:cubicBezTo>
                  <a:cubicBezTo>
                    <a:pt x="973" y="11369"/>
                    <a:pt x="821" y="11977"/>
                    <a:pt x="669" y="12555"/>
                  </a:cubicBezTo>
                  <a:cubicBezTo>
                    <a:pt x="669" y="12585"/>
                    <a:pt x="669" y="12585"/>
                    <a:pt x="669" y="12585"/>
                  </a:cubicBezTo>
                  <a:cubicBezTo>
                    <a:pt x="669" y="12646"/>
                    <a:pt x="638" y="12707"/>
                    <a:pt x="638" y="12737"/>
                  </a:cubicBezTo>
                  <a:cubicBezTo>
                    <a:pt x="578" y="12919"/>
                    <a:pt x="517" y="13102"/>
                    <a:pt x="547" y="13254"/>
                  </a:cubicBezTo>
                  <a:cubicBezTo>
                    <a:pt x="578" y="13345"/>
                    <a:pt x="608" y="13406"/>
                    <a:pt x="669" y="13436"/>
                  </a:cubicBezTo>
                  <a:cubicBezTo>
                    <a:pt x="669" y="13527"/>
                    <a:pt x="669" y="13588"/>
                    <a:pt x="669" y="13649"/>
                  </a:cubicBezTo>
                  <a:cubicBezTo>
                    <a:pt x="643" y="13805"/>
                    <a:pt x="661" y="14271"/>
                    <a:pt x="933" y="14271"/>
                  </a:cubicBezTo>
                  <a:cubicBezTo>
                    <a:pt x="979" y="14271"/>
                    <a:pt x="1032" y="14257"/>
                    <a:pt x="1094" y="14226"/>
                  </a:cubicBezTo>
                  <a:cubicBezTo>
                    <a:pt x="1277" y="14044"/>
                    <a:pt x="1368" y="13740"/>
                    <a:pt x="1429" y="13497"/>
                  </a:cubicBezTo>
                  <a:cubicBezTo>
                    <a:pt x="1611" y="12889"/>
                    <a:pt x="1854" y="11977"/>
                    <a:pt x="2097" y="11156"/>
                  </a:cubicBezTo>
                  <a:cubicBezTo>
                    <a:pt x="2251" y="11195"/>
                    <a:pt x="2427" y="11214"/>
                    <a:pt x="2612" y="11214"/>
                  </a:cubicBezTo>
                  <a:cubicBezTo>
                    <a:pt x="3159" y="11214"/>
                    <a:pt x="3794" y="11049"/>
                    <a:pt x="4225" y="10731"/>
                  </a:cubicBezTo>
                  <a:cubicBezTo>
                    <a:pt x="4529" y="10488"/>
                    <a:pt x="4803" y="10214"/>
                    <a:pt x="5015" y="9880"/>
                  </a:cubicBezTo>
                  <a:cubicBezTo>
                    <a:pt x="5107" y="9789"/>
                    <a:pt x="5198" y="9697"/>
                    <a:pt x="5289" y="9576"/>
                  </a:cubicBezTo>
                  <a:cubicBezTo>
                    <a:pt x="5532" y="9272"/>
                    <a:pt x="5654" y="8877"/>
                    <a:pt x="5775" y="8512"/>
                  </a:cubicBezTo>
                  <a:cubicBezTo>
                    <a:pt x="5775" y="8421"/>
                    <a:pt x="5806" y="8360"/>
                    <a:pt x="5836" y="8269"/>
                  </a:cubicBezTo>
                  <a:cubicBezTo>
                    <a:pt x="5867" y="8178"/>
                    <a:pt x="6231" y="7935"/>
                    <a:pt x="6383" y="7935"/>
                  </a:cubicBezTo>
                  <a:cubicBezTo>
                    <a:pt x="6414" y="7965"/>
                    <a:pt x="6444" y="7965"/>
                    <a:pt x="6474" y="7965"/>
                  </a:cubicBezTo>
                  <a:cubicBezTo>
                    <a:pt x="6505" y="8087"/>
                    <a:pt x="7447" y="8482"/>
                    <a:pt x="7842" y="8512"/>
                  </a:cubicBezTo>
                  <a:cubicBezTo>
                    <a:pt x="8085" y="8512"/>
                    <a:pt x="8298" y="8512"/>
                    <a:pt x="8511" y="8451"/>
                  </a:cubicBezTo>
                  <a:cubicBezTo>
                    <a:pt x="8567" y="8463"/>
                    <a:pt x="8623" y="8469"/>
                    <a:pt x="8679" y="8469"/>
                  </a:cubicBezTo>
                  <a:cubicBezTo>
                    <a:pt x="9047" y="8469"/>
                    <a:pt x="9410" y="8221"/>
                    <a:pt x="9727" y="7904"/>
                  </a:cubicBezTo>
                  <a:lnTo>
                    <a:pt x="9757" y="7904"/>
                  </a:lnTo>
                  <a:cubicBezTo>
                    <a:pt x="9970" y="7843"/>
                    <a:pt x="10244" y="7570"/>
                    <a:pt x="10426" y="7296"/>
                  </a:cubicBezTo>
                  <a:cubicBezTo>
                    <a:pt x="10426" y="7296"/>
                    <a:pt x="10426" y="7266"/>
                    <a:pt x="10426" y="7266"/>
                  </a:cubicBezTo>
                  <a:cubicBezTo>
                    <a:pt x="10487" y="7235"/>
                    <a:pt x="10517" y="7205"/>
                    <a:pt x="10578" y="7175"/>
                  </a:cubicBezTo>
                  <a:cubicBezTo>
                    <a:pt x="10791" y="7023"/>
                    <a:pt x="10821" y="7023"/>
                    <a:pt x="10973" y="6931"/>
                  </a:cubicBezTo>
                  <a:lnTo>
                    <a:pt x="10973" y="6931"/>
                  </a:lnTo>
                  <a:cubicBezTo>
                    <a:pt x="10943" y="6962"/>
                    <a:pt x="10973" y="7023"/>
                    <a:pt x="10973" y="7053"/>
                  </a:cubicBezTo>
                  <a:cubicBezTo>
                    <a:pt x="10973" y="7114"/>
                    <a:pt x="10973" y="7175"/>
                    <a:pt x="11003" y="7205"/>
                  </a:cubicBezTo>
                  <a:cubicBezTo>
                    <a:pt x="11034" y="7418"/>
                    <a:pt x="11064" y="7631"/>
                    <a:pt x="11155" y="7843"/>
                  </a:cubicBezTo>
                  <a:cubicBezTo>
                    <a:pt x="11338" y="8299"/>
                    <a:pt x="11459" y="8846"/>
                    <a:pt x="11855" y="9211"/>
                  </a:cubicBezTo>
                  <a:cubicBezTo>
                    <a:pt x="12006" y="9333"/>
                    <a:pt x="12158" y="9394"/>
                    <a:pt x="12341" y="9454"/>
                  </a:cubicBezTo>
                  <a:cubicBezTo>
                    <a:pt x="12432" y="9485"/>
                    <a:pt x="12523" y="9485"/>
                    <a:pt x="12614" y="9515"/>
                  </a:cubicBezTo>
                  <a:cubicBezTo>
                    <a:pt x="12766" y="9515"/>
                    <a:pt x="12949" y="9545"/>
                    <a:pt x="13131" y="9545"/>
                  </a:cubicBezTo>
                  <a:lnTo>
                    <a:pt x="13253" y="9576"/>
                  </a:lnTo>
                  <a:lnTo>
                    <a:pt x="13374" y="9576"/>
                  </a:lnTo>
                  <a:cubicBezTo>
                    <a:pt x="13405" y="9606"/>
                    <a:pt x="13405" y="9606"/>
                    <a:pt x="13435" y="9606"/>
                  </a:cubicBezTo>
                  <a:cubicBezTo>
                    <a:pt x="13800" y="9819"/>
                    <a:pt x="13952" y="9849"/>
                    <a:pt x="14104" y="10001"/>
                  </a:cubicBezTo>
                  <a:cubicBezTo>
                    <a:pt x="14104" y="10062"/>
                    <a:pt x="14134" y="10093"/>
                    <a:pt x="14134" y="10123"/>
                  </a:cubicBezTo>
                  <a:cubicBezTo>
                    <a:pt x="14195" y="10275"/>
                    <a:pt x="14165" y="10305"/>
                    <a:pt x="14225" y="10427"/>
                  </a:cubicBezTo>
                  <a:cubicBezTo>
                    <a:pt x="14225" y="10427"/>
                    <a:pt x="14225" y="10457"/>
                    <a:pt x="14256" y="10488"/>
                  </a:cubicBezTo>
                  <a:cubicBezTo>
                    <a:pt x="14256" y="10518"/>
                    <a:pt x="14256" y="10549"/>
                    <a:pt x="14256" y="10579"/>
                  </a:cubicBezTo>
                  <a:cubicBezTo>
                    <a:pt x="14286" y="10670"/>
                    <a:pt x="14286" y="10761"/>
                    <a:pt x="14286" y="10853"/>
                  </a:cubicBezTo>
                  <a:cubicBezTo>
                    <a:pt x="14286" y="10883"/>
                    <a:pt x="14286" y="10944"/>
                    <a:pt x="14286" y="11035"/>
                  </a:cubicBezTo>
                  <a:cubicBezTo>
                    <a:pt x="14256" y="11430"/>
                    <a:pt x="14104" y="11612"/>
                    <a:pt x="13982" y="11825"/>
                  </a:cubicBezTo>
                  <a:lnTo>
                    <a:pt x="14013" y="11825"/>
                  </a:lnTo>
                  <a:cubicBezTo>
                    <a:pt x="14013" y="11825"/>
                    <a:pt x="13982" y="11825"/>
                    <a:pt x="13982" y="11856"/>
                  </a:cubicBezTo>
                  <a:cubicBezTo>
                    <a:pt x="13982" y="11886"/>
                    <a:pt x="13982" y="11886"/>
                    <a:pt x="13982" y="11886"/>
                  </a:cubicBezTo>
                  <a:cubicBezTo>
                    <a:pt x="13891" y="12008"/>
                    <a:pt x="13830" y="12099"/>
                    <a:pt x="13769" y="12220"/>
                  </a:cubicBezTo>
                  <a:cubicBezTo>
                    <a:pt x="13678" y="12403"/>
                    <a:pt x="13769" y="12585"/>
                    <a:pt x="13891" y="12676"/>
                  </a:cubicBezTo>
                  <a:cubicBezTo>
                    <a:pt x="13861" y="12919"/>
                    <a:pt x="13830" y="13163"/>
                    <a:pt x="13861" y="13375"/>
                  </a:cubicBezTo>
                  <a:cubicBezTo>
                    <a:pt x="13891" y="13467"/>
                    <a:pt x="13921" y="13527"/>
                    <a:pt x="13982" y="13619"/>
                  </a:cubicBezTo>
                  <a:cubicBezTo>
                    <a:pt x="13800" y="13892"/>
                    <a:pt x="14134" y="14318"/>
                    <a:pt x="14469" y="14439"/>
                  </a:cubicBezTo>
                  <a:cubicBezTo>
                    <a:pt x="14681" y="14561"/>
                    <a:pt x="14924" y="14591"/>
                    <a:pt x="15168" y="14652"/>
                  </a:cubicBezTo>
                  <a:cubicBezTo>
                    <a:pt x="15291" y="14677"/>
                    <a:pt x="15414" y="14721"/>
                    <a:pt x="15537" y="14721"/>
                  </a:cubicBezTo>
                  <a:cubicBezTo>
                    <a:pt x="15566" y="14721"/>
                    <a:pt x="15595" y="14719"/>
                    <a:pt x="15624" y="14713"/>
                  </a:cubicBezTo>
                  <a:cubicBezTo>
                    <a:pt x="15776" y="14682"/>
                    <a:pt x="15836" y="14561"/>
                    <a:pt x="15897" y="14439"/>
                  </a:cubicBezTo>
                  <a:cubicBezTo>
                    <a:pt x="15928" y="14470"/>
                    <a:pt x="15958" y="14530"/>
                    <a:pt x="15988" y="14530"/>
                  </a:cubicBezTo>
                  <a:cubicBezTo>
                    <a:pt x="15988" y="14622"/>
                    <a:pt x="15988" y="14713"/>
                    <a:pt x="16049" y="14804"/>
                  </a:cubicBezTo>
                  <a:cubicBezTo>
                    <a:pt x="16049" y="14804"/>
                    <a:pt x="16049" y="14834"/>
                    <a:pt x="16080" y="14834"/>
                  </a:cubicBezTo>
                  <a:cubicBezTo>
                    <a:pt x="16049" y="14926"/>
                    <a:pt x="16049" y="14986"/>
                    <a:pt x="16049" y="15077"/>
                  </a:cubicBezTo>
                  <a:cubicBezTo>
                    <a:pt x="16080" y="15229"/>
                    <a:pt x="16171" y="15290"/>
                    <a:pt x="16262" y="15321"/>
                  </a:cubicBezTo>
                  <a:cubicBezTo>
                    <a:pt x="16262" y="15351"/>
                    <a:pt x="16231" y="15351"/>
                    <a:pt x="16231" y="15381"/>
                  </a:cubicBezTo>
                  <a:cubicBezTo>
                    <a:pt x="16231" y="15503"/>
                    <a:pt x="16171" y="15685"/>
                    <a:pt x="16231" y="15807"/>
                  </a:cubicBezTo>
                  <a:cubicBezTo>
                    <a:pt x="16231" y="15868"/>
                    <a:pt x="16231" y="15898"/>
                    <a:pt x="16231" y="15959"/>
                  </a:cubicBezTo>
                  <a:cubicBezTo>
                    <a:pt x="16201" y="16172"/>
                    <a:pt x="16201" y="16384"/>
                    <a:pt x="16231" y="16628"/>
                  </a:cubicBezTo>
                  <a:cubicBezTo>
                    <a:pt x="16201" y="16810"/>
                    <a:pt x="16140" y="17023"/>
                    <a:pt x="16201" y="17205"/>
                  </a:cubicBezTo>
                  <a:cubicBezTo>
                    <a:pt x="16201" y="17266"/>
                    <a:pt x="16231" y="17327"/>
                    <a:pt x="16292" y="17357"/>
                  </a:cubicBezTo>
                  <a:cubicBezTo>
                    <a:pt x="16355" y="17498"/>
                    <a:pt x="16482" y="17566"/>
                    <a:pt x="16611" y="17566"/>
                  </a:cubicBezTo>
                  <a:cubicBezTo>
                    <a:pt x="16733" y="17566"/>
                    <a:pt x="16857" y="17506"/>
                    <a:pt x="16931" y="17388"/>
                  </a:cubicBezTo>
                  <a:cubicBezTo>
                    <a:pt x="16931" y="17357"/>
                    <a:pt x="16961" y="17327"/>
                    <a:pt x="16961" y="17296"/>
                  </a:cubicBezTo>
                  <a:lnTo>
                    <a:pt x="17052" y="17296"/>
                  </a:lnTo>
                  <a:cubicBezTo>
                    <a:pt x="17630" y="17175"/>
                    <a:pt x="17842" y="15716"/>
                    <a:pt x="17994" y="15199"/>
                  </a:cubicBezTo>
                  <a:cubicBezTo>
                    <a:pt x="18055" y="14986"/>
                    <a:pt x="18055" y="14743"/>
                    <a:pt x="18086" y="14500"/>
                  </a:cubicBezTo>
                  <a:cubicBezTo>
                    <a:pt x="18086" y="14378"/>
                    <a:pt x="18086" y="14257"/>
                    <a:pt x="18025" y="14135"/>
                  </a:cubicBezTo>
                  <a:cubicBezTo>
                    <a:pt x="18055" y="13892"/>
                    <a:pt x="18055" y="13649"/>
                    <a:pt x="17994" y="13375"/>
                  </a:cubicBezTo>
                  <a:cubicBezTo>
                    <a:pt x="17994" y="13284"/>
                    <a:pt x="17964" y="13193"/>
                    <a:pt x="17934" y="13102"/>
                  </a:cubicBezTo>
                  <a:cubicBezTo>
                    <a:pt x="17964" y="13041"/>
                    <a:pt x="17964" y="12950"/>
                    <a:pt x="17994" y="12889"/>
                  </a:cubicBezTo>
                  <a:cubicBezTo>
                    <a:pt x="17994" y="12889"/>
                    <a:pt x="17994" y="12859"/>
                    <a:pt x="17994" y="12859"/>
                  </a:cubicBezTo>
                  <a:cubicBezTo>
                    <a:pt x="18086" y="12828"/>
                    <a:pt x="18146" y="12767"/>
                    <a:pt x="18177" y="12676"/>
                  </a:cubicBezTo>
                  <a:cubicBezTo>
                    <a:pt x="18238" y="12433"/>
                    <a:pt x="18177" y="12220"/>
                    <a:pt x="18146" y="12008"/>
                  </a:cubicBezTo>
                  <a:cubicBezTo>
                    <a:pt x="18116" y="11734"/>
                    <a:pt x="18116" y="11460"/>
                    <a:pt x="17964" y="11248"/>
                  </a:cubicBezTo>
                  <a:cubicBezTo>
                    <a:pt x="17903" y="11167"/>
                    <a:pt x="17788" y="11126"/>
                    <a:pt x="17674" y="11126"/>
                  </a:cubicBezTo>
                  <a:cubicBezTo>
                    <a:pt x="17616" y="11126"/>
                    <a:pt x="17559" y="11136"/>
                    <a:pt x="17508" y="11156"/>
                  </a:cubicBezTo>
                  <a:cubicBezTo>
                    <a:pt x="17508" y="11096"/>
                    <a:pt x="17478" y="11035"/>
                    <a:pt x="17478" y="11004"/>
                  </a:cubicBezTo>
                  <a:cubicBezTo>
                    <a:pt x="17447" y="10913"/>
                    <a:pt x="17417" y="10822"/>
                    <a:pt x="17387" y="10731"/>
                  </a:cubicBezTo>
                  <a:cubicBezTo>
                    <a:pt x="17356" y="10670"/>
                    <a:pt x="17326" y="10609"/>
                    <a:pt x="17265" y="10549"/>
                  </a:cubicBezTo>
                  <a:cubicBezTo>
                    <a:pt x="17204" y="10305"/>
                    <a:pt x="17083" y="10093"/>
                    <a:pt x="16961" y="9880"/>
                  </a:cubicBezTo>
                  <a:cubicBezTo>
                    <a:pt x="16748" y="9545"/>
                    <a:pt x="16748" y="9454"/>
                    <a:pt x="16566" y="9242"/>
                  </a:cubicBezTo>
                  <a:cubicBezTo>
                    <a:pt x="16505" y="8968"/>
                    <a:pt x="16353" y="8755"/>
                    <a:pt x="16140" y="8603"/>
                  </a:cubicBezTo>
                  <a:cubicBezTo>
                    <a:pt x="16110" y="8603"/>
                    <a:pt x="16110" y="8573"/>
                    <a:pt x="16080" y="8542"/>
                  </a:cubicBezTo>
                  <a:cubicBezTo>
                    <a:pt x="16080" y="8512"/>
                    <a:pt x="16080" y="8482"/>
                    <a:pt x="16080" y="8451"/>
                  </a:cubicBezTo>
                  <a:cubicBezTo>
                    <a:pt x="16231" y="8573"/>
                    <a:pt x="16414" y="8694"/>
                    <a:pt x="16596" y="8725"/>
                  </a:cubicBezTo>
                  <a:lnTo>
                    <a:pt x="16657" y="8725"/>
                  </a:lnTo>
                  <a:cubicBezTo>
                    <a:pt x="16839" y="8877"/>
                    <a:pt x="17052" y="8938"/>
                    <a:pt x="17295" y="8938"/>
                  </a:cubicBezTo>
                  <a:cubicBezTo>
                    <a:pt x="17387" y="8938"/>
                    <a:pt x="17508" y="8938"/>
                    <a:pt x="17599" y="8907"/>
                  </a:cubicBezTo>
                  <a:cubicBezTo>
                    <a:pt x="17804" y="9010"/>
                    <a:pt x="18074" y="9134"/>
                    <a:pt x="18318" y="9134"/>
                  </a:cubicBezTo>
                  <a:cubicBezTo>
                    <a:pt x="18363" y="9134"/>
                    <a:pt x="18407" y="9129"/>
                    <a:pt x="18450" y="9120"/>
                  </a:cubicBezTo>
                  <a:cubicBezTo>
                    <a:pt x="18724" y="9120"/>
                    <a:pt x="19028" y="9059"/>
                    <a:pt x="19301" y="8907"/>
                  </a:cubicBezTo>
                  <a:cubicBezTo>
                    <a:pt x="19364" y="8911"/>
                    <a:pt x="19427" y="8913"/>
                    <a:pt x="19489" y="8913"/>
                  </a:cubicBezTo>
                  <a:cubicBezTo>
                    <a:pt x="19965" y="8913"/>
                    <a:pt x="20404" y="8801"/>
                    <a:pt x="20700" y="8451"/>
                  </a:cubicBezTo>
                  <a:cubicBezTo>
                    <a:pt x="21095" y="7935"/>
                    <a:pt x="21368" y="6962"/>
                    <a:pt x="20730" y="6536"/>
                  </a:cubicBezTo>
                  <a:cubicBezTo>
                    <a:pt x="20730" y="6476"/>
                    <a:pt x="20760" y="6415"/>
                    <a:pt x="20791" y="6354"/>
                  </a:cubicBezTo>
                  <a:cubicBezTo>
                    <a:pt x="20852" y="6263"/>
                    <a:pt x="20912" y="6172"/>
                    <a:pt x="20943" y="6080"/>
                  </a:cubicBezTo>
                  <a:cubicBezTo>
                    <a:pt x="21216" y="5533"/>
                    <a:pt x="21156" y="4804"/>
                    <a:pt x="20669" y="4378"/>
                  </a:cubicBezTo>
                  <a:cubicBezTo>
                    <a:pt x="20499" y="4229"/>
                    <a:pt x="20284" y="4155"/>
                    <a:pt x="20066" y="4155"/>
                  </a:cubicBezTo>
                  <a:cubicBezTo>
                    <a:pt x="19973" y="4155"/>
                    <a:pt x="19879" y="4169"/>
                    <a:pt x="19788" y="4196"/>
                  </a:cubicBezTo>
                  <a:cubicBezTo>
                    <a:pt x="19697" y="4165"/>
                    <a:pt x="19636" y="4135"/>
                    <a:pt x="19545" y="4105"/>
                  </a:cubicBezTo>
                  <a:cubicBezTo>
                    <a:pt x="19545" y="4044"/>
                    <a:pt x="19514" y="3953"/>
                    <a:pt x="19453" y="3892"/>
                  </a:cubicBezTo>
                  <a:lnTo>
                    <a:pt x="19423" y="3892"/>
                  </a:lnTo>
                  <a:cubicBezTo>
                    <a:pt x="19393" y="3831"/>
                    <a:pt x="19362" y="3770"/>
                    <a:pt x="19332" y="3740"/>
                  </a:cubicBezTo>
                  <a:cubicBezTo>
                    <a:pt x="19386" y="3277"/>
                    <a:pt x="19074" y="2936"/>
                    <a:pt x="18549" y="2936"/>
                  </a:cubicBezTo>
                  <a:cubicBezTo>
                    <a:pt x="18489" y="2936"/>
                    <a:pt x="18425" y="2940"/>
                    <a:pt x="18359" y="2950"/>
                  </a:cubicBezTo>
                  <a:cubicBezTo>
                    <a:pt x="18055" y="3010"/>
                    <a:pt x="17751" y="3193"/>
                    <a:pt x="17539" y="3436"/>
                  </a:cubicBezTo>
                  <a:cubicBezTo>
                    <a:pt x="17326" y="3558"/>
                    <a:pt x="17113" y="3770"/>
                    <a:pt x="17022" y="4013"/>
                  </a:cubicBezTo>
                  <a:cubicBezTo>
                    <a:pt x="16991" y="4074"/>
                    <a:pt x="16961" y="4105"/>
                    <a:pt x="16931" y="4165"/>
                  </a:cubicBezTo>
                  <a:cubicBezTo>
                    <a:pt x="16873" y="4155"/>
                    <a:pt x="16813" y="4150"/>
                    <a:pt x="16753" y="4150"/>
                  </a:cubicBezTo>
                  <a:cubicBezTo>
                    <a:pt x="16114" y="4150"/>
                    <a:pt x="15359" y="4715"/>
                    <a:pt x="15137" y="5381"/>
                  </a:cubicBezTo>
                  <a:cubicBezTo>
                    <a:pt x="14955" y="5928"/>
                    <a:pt x="15137" y="6536"/>
                    <a:pt x="15502" y="6962"/>
                  </a:cubicBezTo>
                  <a:cubicBezTo>
                    <a:pt x="15502" y="6992"/>
                    <a:pt x="15502" y="7053"/>
                    <a:pt x="15502" y="7083"/>
                  </a:cubicBezTo>
                  <a:lnTo>
                    <a:pt x="15472" y="7083"/>
                  </a:lnTo>
                  <a:cubicBezTo>
                    <a:pt x="15259" y="7144"/>
                    <a:pt x="15168" y="7266"/>
                    <a:pt x="15137" y="7448"/>
                  </a:cubicBezTo>
                  <a:cubicBezTo>
                    <a:pt x="15046" y="7357"/>
                    <a:pt x="14955" y="7296"/>
                    <a:pt x="14864" y="7266"/>
                  </a:cubicBezTo>
                  <a:cubicBezTo>
                    <a:pt x="14833" y="7235"/>
                    <a:pt x="14803" y="7235"/>
                    <a:pt x="14773" y="7235"/>
                  </a:cubicBezTo>
                  <a:cubicBezTo>
                    <a:pt x="14681" y="7175"/>
                    <a:pt x="14621" y="7114"/>
                    <a:pt x="14529" y="7053"/>
                  </a:cubicBezTo>
                  <a:cubicBezTo>
                    <a:pt x="14438" y="6931"/>
                    <a:pt x="14317" y="6840"/>
                    <a:pt x="14195" y="6749"/>
                  </a:cubicBezTo>
                  <a:cubicBezTo>
                    <a:pt x="13739" y="6445"/>
                    <a:pt x="13435" y="6324"/>
                    <a:pt x="13101" y="6141"/>
                  </a:cubicBezTo>
                  <a:cubicBezTo>
                    <a:pt x="13070" y="6111"/>
                    <a:pt x="13040" y="6111"/>
                    <a:pt x="13010" y="6080"/>
                  </a:cubicBezTo>
                  <a:cubicBezTo>
                    <a:pt x="12858" y="5959"/>
                    <a:pt x="12675" y="5868"/>
                    <a:pt x="12493" y="5746"/>
                  </a:cubicBezTo>
                  <a:cubicBezTo>
                    <a:pt x="12432" y="5685"/>
                    <a:pt x="12371" y="5655"/>
                    <a:pt x="12310" y="5594"/>
                  </a:cubicBezTo>
                  <a:cubicBezTo>
                    <a:pt x="12250" y="5564"/>
                    <a:pt x="12219" y="5564"/>
                    <a:pt x="12158" y="5533"/>
                  </a:cubicBezTo>
                  <a:cubicBezTo>
                    <a:pt x="12132" y="5524"/>
                    <a:pt x="12108" y="5521"/>
                    <a:pt x="12085" y="5521"/>
                  </a:cubicBezTo>
                  <a:cubicBezTo>
                    <a:pt x="12029" y="5521"/>
                    <a:pt x="11980" y="5542"/>
                    <a:pt x="11915" y="5564"/>
                  </a:cubicBezTo>
                  <a:cubicBezTo>
                    <a:pt x="11459" y="5381"/>
                    <a:pt x="10973" y="5260"/>
                    <a:pt x="10517" y="5169"/>
                  </a:cubicBezTo>
                  <a:cubicBezTo>
                    <a:pt x="10351" y="5150"/>
                    <a:pt x="10084" y="5120"/>
                    <a:pt x="9784" y="5120"/>
                  </a:cubicBezTo>
                  <a:cubicBezTo>
                    <a:pt x="9590" y="5120"/>
                    <a:pt x="9382" y="5133"/>
                    <a:pt x="9180" y="5169"/>
                  </a:cubicBezTo>
                  <a:lnTo>
                    <a:pt x="8845" y="5169"/>
                  </a:lnTo>
                  <a:cubicBezTo>
                    <a:pt x="8661" y="5148"/>
                    <a:pt x="8474" y="5138"/>
                    <a:pt x="8287" y="5138"/>
                  </a:cubicBezTo>
                  <a:cubicBezTo>
                    <a:pt x="7644" y="5138"/>
                    <a:pt x="6996" y="5254"/>
                    <a:pt x="6383" y="5442"/>
                  </a:cubicBezTo>
                  <a:cubicBezTo>
                    <a:pt x="6353" y="5472"/>
                    <a:pt x="6322" y="5472"/>
                    <a:pt x="6292" y="5472"/>
                  </a:cubicBezTo>
                  <a:cubicBezTo>
                    <a:pt x="6322" y="5412"/>
                    <a:pt x="6383" y="5381"/>
                    <a:pt x="6414" y="5321"/>
                  </a:cubicBezTo>
                  <a:cubicBezTo>
                    <a:pt x="6566" y="5138"/>
                    <a:pt x="6718" y="4956"/>
                    <a:pt x="6839" y="4713"/>
                  </a:cubicBezTo>
                  <a:cubicBezTo>
                    <a:pt x="6961" y="4439"/>
                    <a:pt x="6961" y="4074"/>
                    <a:pt x="6870" y="3801"/>
                  </a:cubicBezTo>
                  <a:cubicBezTo>
                    <a:pt x="6847" y="3732"/>
                    <a:pt x="6756" y="3596"/>
                    <a:pt x="6763" y="3596"/>
                  </a:cubicBezTo>
                  <a:lnTo>
                    <a:pt x="6763" y="3596"/>
                  </a:lnTo>
                  <a:cubicBezTo>
                    <a:pt x="6765" y="3596"/>
                    <a:pt x="6778" y="3611"/>
                    <a:pt x="6809" y="3649"/>
                  </a:cubicBezTo>
                  <a:cubicBezTo>
                    <a:pt x="6748" y="3558"/>
                    <a:pt x="6718" y="3497"/>
                    <a:pt x="6657" y="3406"/>
                  </a:cubicBezTo>
                  <a:cubicBezTo>
                    <a:pt x="6626" y="3132"/>
                    <a:pt x="6566" y="2919"/>
                    <a:pt x="6414" y="2767"/>
                  </a:cubicBezTo>
                  <a:cubicBezTo>
                    <a:pt x="6353" y="2706"/>
                    <a:pt x="6292" y="2676"/>
                    <a:pt x="6231" y="2676"/>
                  </a:cubicBezTo>
                  <a:cubicBezTo>
                    <a:pt x="6140" y="2494"/>
                    <a:pt x="6019" y="2342"/>
                    <a:pt x="5897" y="2190"/>
                  </a:cubicBezTo>
                  <a:cubicBezTo>
                    <a:pt x="5897" y="2190"/>
                    <a:pt x="5897" y="2159"/>
                    <a:pt x="5897" y="2159"/>
                  </a:cubicBezTo>
                  <a:cubicBezTo>
                    <a:pt x="5958" y="2007"/>
                    <a:pt x="5927" y="1855"/>
                    <a:pt x="5927" y="1703"/>
                  </a:cubicBezTo>
                  <a:cubicBezTo>
                    <a:pt x="5927" y="1582"/>
                    <a:pt x="5897" y="1491"/>
                    <a:pt x="5867" y="1399"/>
                  </a:cubicBezTo>
                  <a:cubicBezTo>
                    <a:pt x="5988" y="1156"/>
                    <a:pt x="5927" y="822"/>
                    <a:pt x="5623" y="427"/>
                  </a:cubicBezTo>
                  <a:cubicBezTo>
                    <a:pt x="5385" y="137"/>
                    <a:pt x="5070" y="0"/>
                    <a:pt x="4748" y="0"/>
                  </a:cubicBezTo>
                  <a:close/>
                </a:path>
              </a:pathLst>
            </a:custGeom>
            <a:solidFill>
              <a:srgbClr val="7A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9"/>
            <p:cNvSpPr/>
            <p:nvPr/>
          </p:nvSpPr>
          <p:spPr>
            <a:xfrm>
              <a:off x="7354033" y="2398528"/>
              <a:ext cx="319158" cy="147092"/>
            </a:xfrm>
            <a:custGeom>
              <a:avLst/>
              <a:gdLst/>
              <a:ahLst/>
              <a:cxnLst/>
              <a:rect l="l" t="t" r="r" b="b"/>
              <a:pathLst>
                <a:path w="6262" h="2886" extrusionOk="0">
                  <a:moveTo>
                    <a:pt x="1913" y="0"/>
                  </a:moveTo>
                  <a:cubicBezTo>
                    <a:pt x="1555" y="0"/>
                    <a:pt x="1242" y="85"/>
                    <a:pt x="821" y="296"/>
                  </a:cubicBezTo>
                  <a:cubicBezTo>
                    <a:pt x="789" y="286"/>
                    <a:pt x="755" y="282"/>
                    <a:pt x="721" y="282"/>
                  </a:cubicBezTo>
                  <a:cubicBezTo>
                    <a:pt x="529" y="282"/>
                    <a:pt x="316" y="419"/>
                    <a:pt x="213" y="600"/>
                  </a:cubicBezTo>
                  <a:cubicBezTo>
                    <a:pt x="213" y="630"/>
                    <a:pt x="182" y="691"/>
                    <a:pt x="213" y="752"/>
                  </a:cubicBezTo>
                  <a:cubicBezTo>
                    <a:pt x="182" y="782"/>
                    <a:pt x="152" y="843"/>
                    <a:pt x="152" y="873"/>
                  </a:cubicBezTo>
                  <a:cubicBezTo>
                    <a:pt x="152" y="964"/>
                    <a:pt x="182" y="1025"/>
                    <a:pt x="243" y="1086"/>
                  </a:cubicBezTo>
                  <a:cubicBezTo>
                    <a:pt x="0" y="1207"/>
                    <a:pt x="61" y="1542"/>
                    <a:pt x="61" y="1542"/>
                  </a:cubicBezTo>
                  <a:cubicBezTo>
                    <a:pt x="61" y="1724"/>
                    <a:pt x="122" y="1876"/>
                    <a:pt x="213" y="1998"/>
                  </a:cubicBezTo>
                  <a:cubicBezTo>
                    <a:pt x="236" y="2111"/>
                    <a:pt x="292" y="2276"/>
                    <a:pt x="294" y="2276"/>
                  </a:cubicBezTo>
                  <a:cubicBezTo>
                    <a:pt x="295" y="2276"/>
                    <a:pt x="291" y="2262"/>
                    <a:pt x="280" y="2230"/>
                  </a:cubicBezTo>
                  <a:lnTo>
                    <a:pt x="280" y="2230"/>
                  </a:lnTo>
                  <a:cubicBezTo>
                    <a:pt x="284" y="2236"/>
                    <a:pt x="292" y="2241"/>
                    <a:pt x="304" y="2241"/>
                  </a:cubicBezTo>
                  <a:cubicBezTo>
                    <a:pt x="334" y="2362"/>
                    <a:pt x="426" y="2454"/>
                    <a:pt x="517" y="2545"/>
                  </a:cubicBezTo>
                  <a:cubicBezTo>
                    <a:pt x="595" y="2604"/>
                    <a:pt x="686" y="2637"/>
                    <a:pt x="782" y="2637"/>
                  </a:cubicBezTo>
                  <a:cubicBezTo>
                    <a:pt x="835" y="2637"/>
                    <a:pt x="888" y="2627"/>
                    <a:pt x="942" y="2606"/>
                  </a:cubicBezTo>
                  <a:cubicBezTo>
                    <a:pt x="1003" y="2575"/>
                    <a:pt x="1064" y="2514"/>
                    <a:pt x="1125" y="2484"/>
                  </a:cubicBezTo>
                  <a:cubicBezTo>
                    <a:pt x="1155" y="2454"/>
                    <a:pt x="1216" y="2423"/>
                    <a:pt x="1246" y="2393"/>
                  </a:cubicBezTo>
                  <a:cubicBezTo>
                    <a:pt x="1246" y="2393"/>
                    <a:pt x="1246" y="2393"/>
                    <a:pt x="1246" y="2423"/>
                  </a:cubicBezTo>
                  <a:cubicBezTo>
                    <a:pt x="1337" y="2332"/>
                    <a:pt x="1885" y="2028"/>
                    <a:pt x="2341" y="1846"/>
                  </a:cubicBezTo>
                  <a:lnTo>
                    <a:pt x="2736" y="1846"/>
                  </a:lnTo>
                  <a:cubicBezTo>
                    <a:pt x="2918" y="1846"/>
                    <a:pt x="3131" y="1876"/>
                    <a:pt x="3313" y="1876"/>
                  </a:cubicBezTo>
                  <a:cubicBezTo>
                    <a:pt x="3982" y="1967"/>
                    <a:pt x="4651" y="2241"/>
                    <a:pt x="4863" y="2423"/>
                  </a:cubicBezTo>
                  <a:cubicBezTo>
                    <a:pt x="4924" y="2484"/>
                    <a:pt x="5015" y="2514"/>
                    <a:pt x="5076" y="2514"/>
                  </a:cubicBezTo>
                  <a:cubicBezTo>
                    <a:pt x="5076" y="2545"/>
                    <a:pt x="5076" y="2575"/>
                    <a:pt x="5076" y="2606"/>
                  </a:cubicBezTo>
                  <a:cubicBezTo>
                    <a:pt x="5103" y="2769"/>
                    <a:pt x="5253" y="2884"/>
                    <a:pt x="5393" y="2884"/>
                  </a:cubicBezTo>
                  <a:cubicBezTo>
                    <a:pt x="5409" y="2884"/>
                    <a:pt x="5425" y="2882"/>
                    <a:pt x="5441" y="2879"/>
                  </a:cubicBezTo>
                  <a:cubicBezTo>
                    <a:pt x="5449" y="2883"/>
                    <a:pt x="5458" y="2885"/>
                    <a:pt x="5468" y="2885"/>
                  </a:cubicBezTo>
                  <a:cubicBezTo>
                    <a:pt x="5527" y="2885"/>
                    <a:pt x="5601" y="2814"/>
                    <a:pt x="5654" y="2788"/>
                  </a:cubicBezTo>
                  <a:cubicBezTo>
                    <a:pt x="5623" y="2788"/>
                    <a:pt x="5623" y="2818"/>
                    <a:pt x="5593" y="2818"/>
                  </a:cubicBezTo>
                  <a:cubicBezTo>
                    <a:pt x="5684" y="2758"/>
                    <a:pt x="5593" y="2818"/>
                    <a:pt x="5775" y="2636"/>
                  </a:cubicBezTo>
                  <a:cubicBezTo>
                    <a:pt x="6110" y="2241"/>
                    <a:pt x="6201" y="2028"/>
                    <a:pt x="6201" y="1542"/>
                  </a:cubicBezTo>
                  <a:cubicBezTo>
                    <a:pt x="6231" y="1329"/>
                    <a:pt x="6262" y="1055"/>
                    <a:pt x="6201" y="843"/>
                  </a:cubicBezTo>
                  <a:lnTo>
                    <a:pt x="6201" y="843"/>
                  </a:lnTo>
                  <a:cubicBezTo>
                    <a:pt x="6201" y="863"/>
                    <a:pt x="6215" y="913"/>
                    <a:pt x="6214" y="913"/>
                  </a:cubicBezTo>
                  <a:cubicBezTo>
                    <a:pt x="6214" y="913"/>
                    <a:pt x="6210" y="902"/>
                    <a:pt x="6201" y="873"/>
                  </a:cubicBezTo>
                  <a:cubicBezTo>
                    <a:pt x="6178" y="716"/>
                    <a:pt x="6040" y="625"/>
                    <a:pt x="5895" y="625"/>
                  </a:cubicBezTo>
                  <a:cubicBezTo>
                    <a:pt x="5844" y="625"/>
                    <a:pt x="5792" y="636"/>
                    <a:pt x="5745" y="660"/>
                  </a:cubicBezTo>
                  <a:cubicBezTo>
                    <a:pt x="5684" y="630"/>
                    <a:pt x="5593" y="630"/>
                    <a:pt x="5532" y="600"/>
                  </a:cubicBezTo>
                  <a:cubicBezTo>
                    <a:pt x="5076" y="356"/>
                    <a:pt x="4529" y="296"/>
                    <a:pt x="4012" y="235"/>
                  </a:cubicBezTo>
                  <a:cubicBezTo>
                    <a:pt x="3404" y="144"/>
                    <a:pt x="2857" y="52"/>
                    <a:pt x="2249" y="22"/>
                  </a:cubicBezTo>
                  <a:cubicBezTo>
                    <a:pt x="2130" y="8"/>
                    <a:pt x="2020" y="0"/>
                    <a:pt x="1913" y="0"/>
                  </a:cubicBezTo>
                  <a:close/>
                </a:path>
              </a:pathLst>
            </a:custGeom>
            <a:solidFill>
              <a:srgbClr val="453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9"/>
            <p:cNvSpPr/>
            <p:nvPr/>
          </p:nvSpPr>
          <p:spPr>
            <a:xfrm>
              <a:off x="7397406" y="2496539"/>
              <a:ext cx="229303" cy="94494"/>
            </a:xfrm>
            <a:custGeom>
              <a:avLst/>
              <a:gdLst/>
              <a:ahLst/>
              <a:cxnLst/>
              <a:rect l="l" t="t" r="r" b="b"/>
              <a:pathLst>
                <a:path w="4499" h="1854" extrusionOk="0">
                  <a:moveTo>
                    <a:pt x="2307" y="0"/>
                  </a:moveTo>
                  <a:cubicBezTo>
                    <a:pt x="2115" y="0"/>
                    <a:pt x="1916" y="17"/>
                    <a:pt x="1702" y="44"/>
                  </a:cubicBezTo>
                  <a:cubicBezTo>
                    <a:pt x="1216" y="136"/>
                    <a:pt x="730" y="257"/>
                    <a:pt x="304" y="561"/>
                  </a:cubicBezTo>
                  <a:cubicBezTo>
                    <a:pt x="182" y="652"/>
                    <a:pt x="0" y="774"/>
                    <a:pt x="31" y="956"/>
                  </a:cubicBezTo>
                  <a:cubicBezTo>
                    <a:pt x="61" y="1108"/>
                    <a:pt x="243" y="1199"/>
                    <a:pt x="395" y="1260"/>
                  </a:cubicBezTo>
                  <a:cubicBezTo>
                    <a:pt x="456" y="1291"/>
                    <a:pt x="517" y="1291"/>
                    <a:pt x="578" y="1321"/>
                  </a:cubicBezTo>
                  <a:cubicBezTo>
                    <a:pt x="608" y="1473"/>
                    <a:pt x="821" y="1534"/>
                    <a:pt x="942" y="1564"/>
                  </a:cubicBezTo>
                  <a:cubicBezTo>
                    <a:pt x="1094" y="1625"/>
                    <a:pt x="1246" y="1655"/>
                    <a:pt x="1398" y="1686"/>
                  </a:cubicBezTo>
                  <a:cubicBezTo>
                    <a:pt x="1429" y="1716"/>
                    <a:pt x="1459" y="1777"/>
                    <a:pt x="1520" y="1777"/>
                  </a:cubicBezTo>
                  <a:cubicBezTo>
                    <a:pt x="1550" y="1777"/>
                    <a:pt x="1581" y="1807"/>
                    <a:pt x="1611" y="1807"/>
                  </a:cubicBezTo>
                  <a:cubicBezTo>
                    <a:pt x="1723" y="1841"/>
                    <a:pt x="1830" y="1854"/>
                    <a:pt x="1937" y="1854"/>
                  </a:cubicBezTo>
                  <a:cubicBezTo>
                    <a:pt x="2120" y="1854"/>
                    <a:pt x="2300" y="1815"/>
                    <a:pt x="2493" y="1777"/>
                  </a:cubicBezTo>
                  <a:cubicBezTo>
                    <a:pt x="2797" y="1746"/>
                    <a:pt x="3100" y="1716"/>
                    <a:pt x="3374" y="1595"/>
                  </a:cubicBezTo>
                  <a:lnTo>
                    <a:pt x="3404" y="1595"/>
                  </a:lnTo>
                  <a:cubicBezTo>
                    <a:pt x="3587" y="1534"/>
                    <a:pt x="3769" y="1503"/>
                    <a:pt x="3952" y="1412"/>
                  </a:cubicBezTo>
                  <a:cubicBezTo>
                    <a:pt x="4134" y="1321"/>
                    <a:pt x="4164" y="1321"/>
                    <a:pt x="4316" y="1169"/>
                  </a:cubicBezTo>
                  <a:cubicBezTo>
                    <a:pt x="4407" y="1108"/>
                    <a:pt x="4499" y="1047"/>
                    <a:pt x="4438" y="926"/>
                  </a:cubicBezTo>
                  <a:cubicBezTo>
                    <a:pt x="4438" y="895"/>
                    <a:pt x="4407" y="865"/>
                    <a:pt x="4347" y="865"/>
                  </a:cubicBezTo>
                  <a:cubicBezTo>
                    <a:pt x="4347" y="774"/>
                    <a:pt x="4256" y="683"/>
                    <a:pt x="4164" y="652"/>
                  </a:cubicBezTo>
                  <a:cubicBezTo>
                    <a:pt x="4012" y="470"/>
                    <a:pt x="3800" y="379"/>
                    <a:pt x="3587" y="318"/>
                  </a:cubicBezTo>
                  <a:cubicBezTo>
                    <a:pt x="3143" y="86"/>
                    <a:pt x="2744" y="0"/>
                    <a:pt x="2307"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9"/>
            <p:cNvSpPr/>
            <p:nvPr/>
          </p:nvSpPr>
          <p:spPr>
            <a:xfrm>
              <a:off x="7160356" y="2378957"/>
              <a:ext cx="181291" cy="160140"/>
            </a:xfrm>
            <a:custGeom>
              <a:avLst/>
              <a:gdLst/>
              <a:ahLst/>
              <a:cxnLst/>
              <a:rect l="l" t="t" r="r" b="b"/>
              <a:pathLst>
                <a:path w="3557" h="3142" extrusionOk="0">
                  <a:moveTo>
                    <a:pt x="1964" y="0"/>
                  </a:moveTo>
                  <a:cubicBezTo>
                    <a:pt x="1845" y="0"/>
                    <a:pt x="1727" y="14"/>
                    <a:pt x="1612" y="41"/>
                  </a:cubicBezTo>
                  <a:cubicBezTo>
                    <a:pt x="1095" y="72"/>
                    <a:pt x="639" y="284"/>
                    <a:pt x="335" y="649"/>
                  </a:cubicBezTo>
                  <a:cubicBezTo>
                    <a:pt x="92" y="923"/>
                    <a:pt x="1" y="1318"/>
                    <a:pt x="61" y="1683"/>
                  </a:cubicBezTo>
                  <a:cubicBezTo>
                    <a:pt x="31" y="1956"/>
                    <a:pt x="122" y="2230"/>
                    <a:pt x="305" y="2503"/>
                  </a:cubicBezTo>
                  <a:cubicBezTo>
                    <a:pt x="629" y="2908"/>
                    <a:pt x="1096" y="3121"/>
                    <a:pt x="1516" y="3121"/>
                  </a:cubicBezTo>
                  <a:cubicBezTo>
                    <a:pt x="1569" y="3121"/>
                    <a:pt x="1621" y="3118"/>
                    <a:pt x="1672" y="3111"/>
                  </a:cubicBezTo>
                  <a:cubicBezTo>
                    <a:pt x="1764" y="3111"/>
                    <a:pt x="1855" y="3142"/>
                    <a:pt x="1946" y="3142"/>
                  </a:cubicBezTo>
                  <a:cubicBezTo>
                    <a:pt x="2523" y="3111"/>
                    <a:pt x="3071" y="2716"/>
                    <a:pt x="3283" y="2169"/>
                  </a:cubicBezTo>
                  <a:cubicBezTo>
                    <a:pt x="3526" y="1774"/>
                    <a:pt x="3557" y="1257"/>
                    <a:pt x="3283" y="801"/>
                  </a:cubicBezTo>
                  <a:cubicBezTo>
                    <a:pt x="3034" y="278"/>
                    <a:pt x="2500" y="0"/>
                    <a:pt x="1964" y="0"/>
                  </a:cubicBezTo>
                  <a:close/>
                </a:path>
              </a:pathLst>
            </a:custGeom>
            <a:solidFill>
              <a:srgbClr val="D14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9"/>
            <p:cNvSpPr/>
            <p:nvPr/>
          </p:nvSpPr>
          <p:spPr>
            <a:xfrm>
              <a:off x="7666923" y="2429058"/>
              <a:ext cx="192555" cy="170384"/>
            </a:xfrm>
            <a:custGeom>
              <a:avLst/>
              <a:gdLst/>
              <a:ahLst/>
              <a:cxnLst/>
              <a:rect l="l" t="t" r="r" b="b"/>
              <a:pathLst>
                <a:path w="3778" h="3343" extrusionOk="0">
                  <a:moveTo>
                    <a:pt x="1878" y="0"/>
                  </a:moveTo>
                  <a:cubicBezTo>
                    <a:pt x="1185" y="0"/>
                    <a:pt x="539" y="521"/>
                    <a:pt x="244" y="1216"/>
                  </a:cubicBezTo>
                  <a:cubicBezTo>
                    <a:pt x="1" y="1946"/>
                    <a:pt x="244" y="2827"/>
                    <a:pt x="943" y="3162"/>
                  </a:cubicBezTo>
                  <a:cubicBezTo>
                    <a:pt x="1149" y="3269"/>
                    <a:pt x="1484" y="3342"/>
                    <a:pt x="1850" y="3342"/>
                  </a:cubicBezTo>
                  <a:cubicBezTo>
                    <a:pt x="2726" y="3342"/>
                    <a:pt x="3777" y="2923"/>
                    <a:pt x="3648" y="1551"/>
                  </a:cubicBezTo>
                  <a:cubicBezTo>
                    <a:pt x="3618" y="1064"/>
                    <a:pt x="3314" y="700"/>
                    <a:pt x="2949" y="456"/>
                  </a:cubicBezTo>
                  <a:cubicBezTo>
                    <a:pt x="2889" y="396"/>
                    <a:pt x="2858" y="365"/>
                    <a:pt x="2797" y="335"/>
                  </a:cubicBezTo>
                  <a:cubicBezTo>
                    <a:pt x="2499" y="102"/>
                    <a:pt x="2184" y="0"/>
                    <a:pt x="1878" y="0"/>
                  </a:cubicBezTo>
                  <a:close/>
                </a:path>
              </a:pathLst>
            </a:custGeom>
            <a:solidFill>
              <a:srgbClr val="D14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9"/>
            <p:cNvSpPr/>
            <p:nvPr/>
          </p:nvSpPr>
          <p:spPr>
            <a:xfrm>
              <a:off x="6920247" y="2534714"/>
              <a:ext cx="280423" cy="444335"/>
            </a:xfrm>
            <a:custGeom>
              <a:avLst/>
              <a:gdLst/>
              <a:ahLst/>
              <a:cxnLst/>
              <a:rect l="l" t="t" r="r" b="b"/>
              <a:pathLst>
                <a:path w="5502" h="8718" extrusionOk="0">
                  <a:moveTo>
                    <a:pt x="3604" y="0"/>
                  </a:moveTo>
                  <a:cubicBezTo>
                    <a:pt x="3523" y="0"/>
                    <a:pt x="3442" y="27"/>
                    <a:pt x="3374" y="86"/>
                  </a:cubicBezTo>
                  <a:cubicBezTo>
                    <a:pt x="2219" y="1180"/>
                    <a:pt x="1094" y="2305"/>
                    <a:pt x="122" y="3551"/>
                  </a:cubicBezTo>
                  <a:cubicBezTo>
                    <a:pt x="31" y="3703"/>
                    <a:pt x="0" y="3915"/>
                    <a:pt x="31" y="4067"/>
                  </a:cubicBezTo>
                  <a:cubicBezTo>
                    <a:pt x="31" y="4128"/>
                    <a:pt x="91" y="4311"/>
                    <a:pt x="122" y="4402"/>
                  </a:cubicBezTo>
                  <a:cubicBezTo>
                    <a:pt x="243" y="4827"/>
                    <a:pt x="608" y="5952"/>
                    <a:pt x="639" y="5982"/>
                  </a:cubicBezTo>
                  <a:cubicBezTo>
                    <a:pt x="882" y="6955"/>
                    <a:pt x="1216" y="7593"/>
                    <a:pt x="1672" y="8292"/>
                  </a:cubicBezTo>
                  <a:cubicBezTo>
                    <a:pt x="1824" y="8475"/>
                    <a:pt x="2037" y="8688"/>
                    <a:pt x="2310" y="8718"/>
                  </a:cubicBezTo>
                  <a:cubicBezTo>
                    <a:pt x="2857" y="8718"/>
                    <a:pt x="3344" y="8323"/>
                    <a:pt x="3739" y="7928"/>
                  </a:cubicBezTo>
                  <a:cubicBezTo>
                    <a:pt x="4134" y="7533"/>
                    <a:pt x="4195" y="6955"/>
                    <a:pt x="4377" y="6408"/>
                  </a:cubicBezTo>
                  <a:cubicBezTo>
                    <a:pt x="4742" y="5253"/>
                    <a:pt x="5107" y="4067"/>
                    <a:pt x="5411" y="2882"/>
                  </a:cubicBezTo>
                  <a:cubicBezTo>
                    <a:pt x="5502" y="2244"/>
                    <a:pt x="5259" y="2122"/>
                    <a:pt x="4894" y="1666"/>
                  </a:cubicBezTo>
                  <a:cubicBezTo>
                    <a:pt x="4590" y="1332"/>
                    <a:pt x="4316" y="997"/>
                    <a:pt x="4043" y="633"/>
                  </a:cubicBezTo>
                  <a:cubicBezTo>
                    <a:pt x="4012" y="602"/>
                    <a:pt x="3982" y="572"/>
                    <a:pt x="3952" y="542"/>
                  </a:cubicBezTo>
                  <a:cubicBezTo>
                    <a:pt x="3952" y="481"/>
                    <a:pt x="3982" y="450"/>
                    <a:pt x="3982" y="420"/>
                  </a:cubicBezTo>
                  <a:cubicBezTo>
                    <a:pt x="4026" y="178"/>
                    <a:pt x="3816" y="0"/>
                    <a:pt x="36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9"/>
            <p:cNvSpPr/>
            <p:nvPr/>
          </p:nvSpPr>
          <p:spPr>
            <a:xfrm>
              <a:off x="7230079" y="2745568"/>
              <a:ext cx="489288" cy="314164"/>
            </a:xfrm>
            <a:custGeom>
              <a:avLst/>
              <a:gdLst/>
              <a:ahLst/>
              <a:cxnLst/>
              <a:rect l="l" t="t" r="r" b="b"/>
              <a:pathLst>
                <a:path w="9600" h="6164" extrusionOk="0">
                  <a:moveTo>
                    <a:pt x="905" y="0"/>
                  </a:moveTo>
                  <a:cubicBezTo>
                    <a:pt x="723" y="0"/>
                    <a:pt x="534" y="124"/>
                    <a:pt x="517" y="356"/>
                  </a:cubicBezTo>
                  <a:cubicBezTo>
                    <a:pt x="396" y="842"/>
                    <a:pt x="304" y="1329"/>
                    <a:pt x="244" y="1815"/>
                  </a:cubicBezTo>
                  <a:cubicBezTo>
                    <a:pt x="213" y="1876"/>
                    <a:pt x="213" y="1937"/>
                    <a:pt x="213" y="1967"/>
                  </a:cubicBezTo>
                  <a:cubicBezTo>
                    <a:pt x="122" y="2423"/>
                    <a:pt x="61" y="2879"/>
                    <a:pt x="0" y="3335"/>
                  </a:cubicBezTo>
                  <a:lnTo>
                    <a:pt x="0" y="3365"/>
                  </a:lnTo>
                  <a:cubicBezTo>
                    <a:pt x="0" y="3426"/>
                    <a:pt x="0" y="3487"/>
                    <a:pt x="0" y="3548"/>
                  </a:cubicBezTo>
                  <a:cubicBezTo>
                    <a:pt x="0" y="3608"/>
                    <a:pt x="0" y="3669"/>
                    <a:pt x="0" y="3730"/>
                  </a:cubicBezTo>
                  <a:cubicBezTo>
                    <a:pt x="0" y="3760"/>
                    <a:pt x="0" y="3760"/>
                    <a:pt x="0" y="3760"/>
                  </a:cubicBezTo>
                  <a:cubicBezTo>
                    <a:pt x="0" y="3821"/>
                    <a:pt x="31" y="3882"/>
                    <a:pt x="61" y="3912"/>
                  </a:cubicBezTo>
                  <a:cubicBezTo>
                    <a:pt x="61" y="4003"/>
                    <a:pt x="61" y="4064"/>
                    <a:pt x="92" y="4125"/>
                  </a:cubicBezTo>
                  <a:cubicBezTo>
                    <a:pt x="178" y="4297"/>
                    <a:pt x="310" y="4378"/>
                    <a:pt x="444" y="4378"/>
                  </a:cubicBezTo>
                  <a:cubicBezTo>
                    <a:pt x="499" y="4378"/>
                    <a:pt x="555" y="4364"/>
                    <a:pt x="608" y="4338"/>
                  </a:cubicBezTo>
                  <a:cubicBezTo>
                    <a:pt x="608" y="4338"/>
                    <a:pt x="639" y="4368"/>
                    <a:pt x="639" y="4368"/>
                  </a:cubicBezTo>
                  <a:cubicBezTo>
                    <a:pt x="669" y="4672"/>
                    <a:pt x="851" y="4946"/>
                    <a:pt x="1247" y="5128"/>
                  </a:cubicBezTo>
                  <a:cubicBezTo>
                    <a:pt x="1643" y="5313"/>
                    <a:pt x="5805" y="6164"/>
                    <a:pt x="7067" y="6164"/>
                  </a:cubicBezTo>
                  <a:cubicBezTo>
                    <a:pt x="7257" y="6164"/>
                    <a:pt x="7381" y="6145"/>
                    <a:pt x="7417" y="6101"/>
                  </a:cubicBezTo>
                  <a:cubicBezTo>
                    <a:pt x="8207" y="4672"/>
                    <a:pt x="8602" y="2727"/>
                    <a:pt x="9362" y="1511"/>
                  </a:cubicBezTo>
                  <a:cubicBezTo>
                    <a:pt x="9423" y="1359"/>
                    <a:pt x="9545" y="1207"/>
                    <a:pt x="9575" y="1025"/>
                  </a:cubicBezTo>
                  <a:cubicBezTo>
                    <a:pt x="9599" y="805"/>
                    <a:pt x="9409" y="625"/>
                    <a:pt x="9191" y="625"/>
                  </a:cubicBezTo>
                  <a:cubicBezTo>
                    <a:pt x="9137" y="625"/>
                    <a:pt x="9082" y="636"/>
                    <a:pt x="9028" y="660"/>
                  </a:cubicBezTo>
                  <a:cubicBezTo>
                    <a:pt x="8846" y="751"/>
                    <a:pt x="8967" y="721"/>
                    <a:pt x="8663" y="842"/>
                  </a:cubicBezTo>
                  <a:cubicBezTo>
                    <a:pt x="8359" y="903"/>
                    <a:pt x="8086" y="964"/>
                    <a:pt x="7782" y="1055"/>
                  </a:cubicBezTo>
                  <a:cubicBezTo>
                    <a:pt x="7569" y="1085"/>
                    <a:pt x="7295" y="1116"/>
                    <a:pt x="7083" y="1207"/>
                  </a:cubicBezTo>
                  <a:cubicBezTo>
                    <a:pt x="6839" y="1298"/>
                    <a:pt x="6839" y="1541"/>
                    <a:pt x="6718" y="1724"/>
                  </a:cubicBezTo>
                  <a:cubicBezTo>
                    <a:pt x="6718" y="1754"/>
                    <a:pt x="6687" y="1785"/>
                    <a:pt x="6687" y="1785"/>
                  </a:cubicBezTo>
                  <a:cubicBezTo>
                    <a:pt x="6444" y="2119"/>
                    <a:pt x="6201" y="2241"/>
                    <a:pt x="5563" y="2484"/>
                  </a:cubicBezTo>
                  <a:cubicBezTo>
                    <a:pt x="5262" y="2570"/>
                    <a:pt x="4976" y="2656"/>
                    <a:pt x="4630" y="2656"/>
                  </a:cubicBezTo>
                  <a:cubicBezTo>
                    <a:pt x="4487" y="2656"/>
                    <a:pt x="4334" y="2641"/>
                    <a:pt x="4165" y="2605"/>
                  </a:cubicBezTo>
                  <a:cubicBezTo>
                    <a:pt x="4043" y="2544"/>
                    <a:pt x="3830" y="2423"/>
                    <a:pt x="3617" y="2271"/>
                  </a:cubicBezTo>
                  <a:cubicBezTo>
                    <a:pt x="3617" y="2180"/>
                    <a:pt x="3587" y="2119"/>
                    <a:pt x="3557" y="2028"/>
                  </a:cubicBezTo>
                  <a:cubicBezTo>
                    <a:pt x="3506" y="1875"/>
                    <a:pt x="3370" y="1808"/>
                    <a:pt x="3237" y="1808"/>
                  </a:cubicBezTo>
                  <a:cubicBezTo>
                    <a:pt x="3212" y="1808"/>
                    <a:pt x="3186" y="1810"/>
                    <a:pt x="3162" y="1815"/>
                  </a:cubicBezTo>
                  <a:cubicBezTo>
                    <a:pt x="3101" y="1754"/>
                    <a:pt x="3070" y="1693"/>
                    <a:pt x="3040" y="1633"/>
                  </a:cubicBezTo>
                  <a:cubicBezTo>
                    <a:pt x="3010" y="1511"/>
                    <a:pt x="2918" y="1359"/>
                    <a:pt x="2858" y="1268"/>
                  </a:cubicBezTo>
                  <a:cubicBezTo>
                    <a:pt x="2827" y="1237"/>
                    <a:pt x="2827" y="1207"/>
                    <a:pt x="2827" y="1146"/>
                  </a:cubicBezTo>
                  <a:cubicBezTo>
                    <a:pt x="2675" y="873"/>
                    <a:pt x="2341" y="751"/>
                    <a:pt x="2098" y="599"/>
                  </a:cubicBezTo>
                  <a:cubicBezTo>
                    <a:pt x="1935" y="506"/>
                    <a:pt x="1808" y="467"/>
                    <a:pt x="1703" y="467"/>
                  </a:cubicBezTo>
                  <a:cubicBezTo>
                    <a:pt x="1670" y="467"/>
                    <a:pt x="1640" y="470"/>
                    <a:pt x="1611" y="478"/>
                  </a:cubicBezTo>
                  <a:cubicBezTo>
                    <a:pt x="1545" y="433"/>
                    <a:pt x="1462" y="405"/>
                    <a:pt x="1374" y="405"/>
                  </a:cubicBezTo>
                  <a:cubicBezTo>
                    <a:pt x="1342" y="405"/>
                    <a:pt x="1310" y="409"/>
                    <a:pt x="1277" y="417"/>
                  </a:cubicBezTo>
                  <a:cubicBezTo>
                    <a:pt x="1277" y="356"/>
                    <a:pt x="1277" y="326"/>
                    <a:pt x="1247" y="265"/>
                  </a:cubicBezTo>
                  <a:cubicBezTo>
                    <a:pt x="1205" y="85"/>
                    <a:pt x="1057"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9"/>
            <p:cNvSpPr/>
            <p:nvPr/>
          </p:nvSpPr>
          <p:spPr>
            <a:xfrm>
              <a:off x="7708767" y="2641339"/>
              <a:ext cx="407485" cy="569154"/>
            </a:xfrm>
            <a:custGeom>
              <a:avLst/>
              <a:gdLst/>
              <a:ahLst/>
              <a:cxnLst/>
              <a:rect l="l" t="t" r="r" b="b"/>
              <a:pathLst>
                <a:path w="7995" h="11167" extrusionOk="0">
                  <a:moveTo>
                    <a:pt x="3315" y="1"/>
                  </a:moveTo>
                  <a:cubicBezTo>
                    <a:pt x="3204" y="1"/>
                    <a:pt x="3093" y="48"/>
                    <a:pt x="3010" y="152"/>
                  </a:cubicBezTo>
                  <a:cubicBezTo>
                    <a:pt x="2827" y="304"/>
                    <a:pt x="2767" y="486"/>
                    <a:pt x="2493" y="912"/>
                  </a:cubicBezTo>
                  <a:cubicBezTo>
                    <a:pt x="2478" y="927"/>
                    <a:pt x="2464" y="942"/>
                    <a:pt x="2454" y="955"/>
                  </a:cubicBezTo>
                  <a:lnTo>
                    <a:pt x="2454" y="955"/>
                  </a:lnTo>
                  <a:cubicBezTo>
                    <a:pt x="2456" y="951"/>
                    <a:pt x="2459" y="947"/>
                    <a:pt x="2463" y="942"/>
                  </a:cubicBezTo>
                  <a:lnTo>
                    <a:pt x="2463" y="942"/>
                  </a:lnTo>
                  <a:cubicBezTo>
                    <a:pt x="2432" y="972"/>
                    <a:pt x="2402" y="1033"/>
                    <a:pt x="2372" y="1064"/>
                  </a:cubicBezTo>
                  <a:cubicBezTo>
                    <a:pt x="2311" y="1185"/>
                    <a:pt x="2220" y="1276"/>
                    <a:pt x="2159" y="1368"/>
                  </a:cubicBezTo>
                  <a:cubicBezTo>
                    <a:pt x="2161" y="1363"/>
                    <a:pt x="2161" y="1361"/>
                    <a:pt x="2160" y="1361"/>
                  </a:cubicBezTo>
                  <a:lnTo>
                    <a:pt x="2160" y="1361"/>
                  </a:lnTo>
                  <a:cubicBezTo>
                    <a:pt x="2144" y="1361"/>
                    <a:pt x="1883" y="1678"/>
                    <a:pt x="1855" y="1763"/>
                  </a:cubicBezTo>
                  <a:cubicBezTo>
                    <a:pt x="1824" y="1854"/>
                    <a:pt x="1885" y="1945"/>
                    <a:pt x="1946" y="2006"/>
                  </a:cubicBezTo>
                  <a:cubicBezTo>
                    <a:pt x="1916" y="2462"/>
                    <a:pt x="1855" y="2887"/>
                    <a:pt x="1764" y="3313"/>
                  </a:cubicBezTo>
                  <a:cubicBezTo>
                    <a:pt x="1672" y="3465"/>
                    <a:pt x="1703" y="3647"/>
                    <a:pt x="1642" y="3799"/>
                  </a:cubicBezTo>
                  <a:cubicBezTo>
                    <a:pt x="1520" y="4346"/>
                    <a:pt x="1460" y="4559"/>
                    <a:pt x="1368" y="4954"/>
                  </a:cubicBezTo>
                  <a:cubicBezTo>
                    <a:pt x="1065" y="6079"/>
                    <a:pt x="700" y="7264"/>
                    <a:pt x="426" y="8298"/>
                  </a:cubicBezTo>
                  <a:cubicBezTo>
                    <a:pt x="305" y="8754"/>
                    <a:pt x="1" y="9301"/>
                    <a:pt x="335" y="9726"/>
                  </a:cubicBezTo>
                  <a:cubicBezTo>
                    <a:pt x="669" y="10182"/>
                    <a:pt x="1065" y="10638"/>
                    <a:pt x="1551" y="10942"/>
                  </a:cubicBezTo>
                  <a:cubicBezTo>
                    <a:pt x="1719" y="11073"/>
                    <a:pt x="1876" y="11135"/>
                    <a:pt x="2028" y="11135"/>
                  </a:cubicBezTo>
                  <a:cubicBezTo>
                    <a:pt x="2123" y="11135"/>
                    <a:pt x="2217" y="11111"/>
                    <a:pt x="2311" y="11064"/>
                  </a:cubicBezTo>
                  <a:cubicBezTo>
                    <a:pt x="2379" y="11132"/>
                    <a:pt x="2465" y="11166"/>
                    <a:pt x="2542" y="11166"/>
                  </a:cubicBezTo>
                  <a:cubicBezTo>
                    <a:pt x="2567" y="11166"/>
                    <a:pt x="2592" y="11163"/>
                    <a:pt x="2615" y="11155"/>
                  </a:cubicBezTo>
                  <a:cubicBezTo>
                    <a:pt x="2767" y="11155"/>
                    <a:pt x="2858" y="11033"/>
                    <a:pt x="2949" y="10973"/>
                  </a:cubicBezTo>
                  <a:cubicBezTo>
                    <a:pt x="3982" y="10182"/>
                    <a:pt x="4682" y="9149"/>
                    <a:pt x="5593" y="8024"/>
                  </a:cubicBezTo>
                  <a:cubicBezTo>
                    <a:pt x="6049" y="7386"/>
                    <a:pt x="6505" y="6778"/>
                    <a:pt x="6931" y="6140"/>
                  </a:cubicBezTo>
                  <a:cubicBezTo>
                    <a:pt x="7448" y="5471"/>
                    <a:pt x="7995" y="4589"/>
                    <a:pt x="7356" y="3799"/>
                  </a:cubicBezTo>
                  <a:cubicBezTo>
                    <a:pt x="7356" y="3769"/>
                    <a:pt x="7326" y="3769"/>
                    <a:pt x="7326" y="3738"/>
                  </a:cubicBezTo>
                  <a:lnTo>
                    <a:pt x="7296" y="3738"/>
                  </a:lnTo>
                  <a:cubicBezTo>
                    <a:pt x="7204" y="3526"/>
                    <a:pt x="7052" y="3313"/>
                    <a:pt x="6900" y="3161"/>
                  </a:cubicBezTo>
                  <a:cubicBezTo>
                    <a:pt x="6445" y="2735"/>
                    <a:pt x="6323" y="2705"/>
                    <a:pt x="5958" y="2249"/>
                  </a:cubicBezTo>
                  <a:cubicBezTo>
                    <a:pt x="5685" y="1884"/>
                    <a:pt x="5350" y="1550"/>
                    <a:pt x="5077" y="1155"/>
                  </a:cubicBezTo>
                  <a:cubicBezTo>
                    <a:pt x="4894" y="851"/>
                    <a:pt x="4834" y="456"/>
                    <a:pt x="4530" y="304"/>
                  </a:cubicBezTo>
                  <a:cubicBezTo>
                    <a:pt x="4470" y="268"/>
                    <a:pt x="4410" y="256"/>
                    <a:pt x="4353" y="256"/>
                  </a:cubicBezTo>
                  <a:cubicBezTo>
                    <a:pt x="4263" y="256"/>
                    <a:pt x="4178" y="285"/>
                    <a:pt x="4104" y="304"/>
                  </a:cubicBezTo>
                  <a:cubicBezTo>
                    <a:pt x="4043" y="334"/>
                    <a:pt x="3982" y="334"/>
                    <a:pt x="3922" y="364"/>
                  </a:cubicBezTo>
                  <a:cubicBezTo>
                    <a:pt x="3891" y="364"/>
                    <a:pt x="3861" y="334"/>
                    <a:pt x="3831" y="334"/>
                  </a:cubicBezTo>
                  <a:cubicBezTo>
                    <a:pt x="3800" y="334"/>
                    <a:pt x="3800" y="334"/>
                    <a:pt x="3770" y="304"/>
                  </a:cubicBezTo>
                  <a:cubicBezTo>
                    <a:pt x="3679" y="213"/>
                    <a:pt x="3618" y="91"/>
                    <a:pt x="3466" y="30"/>
                  </a:cubicBezTo>
                  <a:cubicBezTo>
                    <a:pt x="3418" y="11"/>
                    <a:pt x="3366" y="1"/>
                    <a:pt x="3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9"/>
            <p:cNvSpPr/>
            <p:nvPr/>
          </p:nvSpPr>
          <p:spPr>
            <a:xfrm>
              <a:off x="7006994" y="4187395"/>
              <a:ext cx="51" cy="4689"/>
            </a:xfrm>
            <a:custGeom>
              <a:avLst/>
              <a:gdLst/>
              <a:ahLst/>
              <a:cxnLst/>
              <a:rect l="l" t="t" r="r" b="b"/>
              <a:pathLst>
                <a:path w="1" h="92" extrusionOk="0">
                  <a:moveTo>
                    <a:pt x="0" y="31"/>
                  </a:moveTo>
                  <a:cubicBezTo>
                    <a:pt x="0" y="31"/>
                    <a:pt x="0" y="1"/>
                    <a:pt x="0" y="1"/>
                  </a:cubicBezTo>
                  <a:cubicBezTo>
                    <a:pt x="0" y="1"/>
                    <a:pt x="0" y="31"/>
                    <a:pt x="0" y="92"/>
                  </a:cubicBezTo>
                  <a:cubicBezTo>
                    <a:pt x="0" y="61"/>
                    <a:pt x="0" y="61"/>
                    <a:pt x="0" y="61"/>
                  </a:cubicBezTo>
                  <a:cubicBezTo>
                    <a:pt x="0" y="61"/>
                    <a:pt x="0" y="31"/>
                    <a:pt x="0" y="31"/>
                  </a:cubicBezTo>
                  <a:close/>
                </a:path>
              </a:pathLst>
            </a:custGeom>
            <a:solidFill>
              <a:srgbClr val="FA8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9"/>
            <p:cNvSpPr/>
            <p:nvPr/>
          </p:nvSpPr>
          <p:spPr>
            <a:xfrm>
              <a:off x="6514341" y="3860539"/>
              <a:ext cx="1580" cy="1580"/>
            </a:xfrm>
            <a:custGeom>
              <a:avLst/>
              <a:gdLst/>
              <a:ahLst/>
              <a:cxnLst/>
              <a:rect l="l" t="t" r="r" b="b"/>
              <a:pathLst>
                <a:path w="31" h="31" extrusionOk="0">
                  <a:moveTo>
                    <a:pt x="1" y="0"/>
                  </a:moveTo>
                  <a:lnTo>
                    <a:pt x="31" y="30"/>
                  </a:lnTo>
                  <a:cubicBezTo>
                    <a:pt x="31" y="0"/>
                    <a:pt x="31" y="0"/>
                    <a:pt x="1" y="0"/>
                  </a:cubicBezTo>
                  <a:close/>
                </a:path>
              </a:pathLst>
            </a:custGeom>
            <a:solidFill>
              <a:srgbClr val="FA8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9"/>
            <p:cNvSpPr/>
            <p:nvPr/>
          </p:nvSpPr>
          <p:spPr>
            <a:xfrm>
              <a:off x="6450835" y="2686751"/>
              <a:ext cx="1402065" cy="1610012"/>
            </a:xfrm>
            <a:custGeom>
              <a:avLst/>
              <a:gdLst/>
              <a:ahLst/>
              <a:cxnLst/>
              <a:rect l="l" t="t" r="r" b="b"/>
              <a:pathLst>
                <a:path w="27509" h="31589" extrusionOk="0">
                  <a:moveTo>
                    <a:pt x="26110" y="1419"/>
                  </a:moveTo>
                  <a:cubicBezTo>
                    <a:pt x="26110" y="1480"/>
                    <a:pt x="26080" y="1571"/>
                    <a:pt x="26080" y="1632"/>
                  </a:cubicBezTo>
                  <a:cubicBezTo>
                    <a:pt x="26019" y="1571"/>
                    <a:pt x="25989" y="1540"/>
                    <a:pt x="25928" y="1510"/>
                  </a:cubicBezTo>
                  <a:cubicBezTo>
                    <a:pt x="25989" y="1480"/>
                    <a:pt x="26049" y="1449"/>
                    <a:pt x="26110" y="1419"/>
                  </a:cubicBezTo>
                  <a:close/>
                  <a:moveTo>
                    <a:pt x="12797" y="6161"/>
                  </a:moveTo>
                  <a:cubicBezTo>
                    <a:pt x="12767" y="6221"/>
                    <a:pt x="12736" y="6282"/>
                    <a:pt x="12736" y="6343"/>
                  </a:cubicBezTo>
                  <a:cubicBezTo>
                    <a:pt x="12706" y="6343"/>
                    <a:pt x="12675" y="6312"/>
                    <a:pt x="12615" y="6312"/>
                  </a:cubicBezTo>
                  <a:cubicBezTo>
                    <a:pt x="12645" y="6282"/>
                    <a:pt x="12645" y="6252"/>
                    <a:pt x="12645" y="6252"/>
                  </a:cubicBezTo>
                  <a:cubicBezTo>
                    <a:pt x="12675" y="6221"/>
                    <a:pt x="12706" y="6221"/>
                    <a:pt x="12736" y="6191"/>
                  </a:cubicBezTo>
                  <a:cubicBezTo>
                    <a:pt x="12767" y="6191"/>
                    <a:pt x="12767" y="6161"/>
                    <a:pt x="12797" y="6161"/>
                  </a:cubicBezTo>
                  <a:close/>
                  <a:moveTo>
                    <a:pt x="14771" y="0"/>
                  </a:moveTo>
                  <a:cubicBezTo>
                    <a:pt x="14464" y="0"/>
                    <a:pt x="14393" y="375"/>
                    <a:pt x="14469" y="477"/>
                  </a:cubicBezTo>
                  <a:cubicBezTo>
                    <a:pt x="14469" y="477"/>
                    <a:pt x="14469" y="507"/>
                    <a:pt x="14469" y="537"/>
                  </a:cubicBezTo>
                  <a:lnTo>
                    <a:pt x="14469" y="598"/>
                  </a:lnTo>
                  <a:cubicBezTo>
                    <a:pt x="14469" y="659"/>
                    <a:pt x="14469" y="841"/>
                    <a:pt x="14438" y="963"/>
                  </a:cubicBezTo>
                  <a:cubicBezTo>
                    <a:pt x="14347" y="1328"/>
                    <a:pt x="14134" y="2088"/>
                    <a:pt x="13982" y="2665"/>
                  </a:cubicBezTo>
                  <a:cubicBezTo>
                    <a:pt x="13952" y="2756"/>
                    <a:pt x="13922" y="2878"/>
                    <a:pt x="13922" y="2969"/>
                  </a:cubicBezTo>
                  <a:cubicBezTo>
                    <a:pt x="13648" y="3607"/>
                    <a:pt x="13405" y="4276"/>
                    <a:pt x="13162" y="4945"/>
                  </a:cubicBezTo>
                  <a:cubicBezTo>
                    <a:pt x="13101" y="4975"/>
                    <a:pt x="13070" y="4975"/>
                    <a:pt x="13010" y="5005"/>
                  </a:cubicBezTo>
                  <a:lnTo>
                    <a:pt x="12979" y="5005"/>
                  </a:lnTo>
                  <a:cubicBezTo>
                    <a:pt x="12911" y="5005"/>
                    <a:pt x="12757" y="5108"/>
                    <a:pt x="12761" y="5108"/>
                  </a:cubicBezTo>
                  <a:cubicBezTo>
                    <a:pt x="12762" y="5108"/>
                    <a:pt x="12771" y="5103"/>
                    <a:pt x="12791" y="5090"/>
                  </a:cubicBezTo>
                  <a:lnTo>
                    <a:pt x="12791" y="5090"/>
                  </a:lnTo>
                  <a:cubicBezTo>
                    <a:pt x="12752" y="5122"/>
                    <a:pt x="12723" y="5164"/>
                    <a:pt x="12675" y="5188"/>
                  </a:cubicBezTo>
                  <a:cubicBezTo>
                    <a:pt x="12523" y="5249"/>
                    <a:pt x="12402" y="5340"/>
                    <a:pt x="12311" y="5431"/>
                  </a:cubicBezTo>
                  <a:cubicBezTo>
                    <a:pt x="12250" y="5492"/>
                    <a:pt x="12219" y="5583"/>
                    <a:pt x="12219" y="5644"/>
                  </a:cubicBezTo>
                  <a:cubicBezTo>
                    <a:pt x="12098" y="5705"/>
                    <a:pt x="11976" y="5735"/>
                    <a:pt x="11915" y="5765"/>
                  </a:cubicBezTo>
                  <a:cubicBezTo>
                    <a:pt x="11794" y="5765"/>
                    <a:pt x="11642" y="5765"/>
                    <a:pt x="11520" y="5857"/>
                  </a:cubicBezTo>
                  <a:cubicBezTo>
                    <a:pt x="11368" y="6039"/>
                    <a:pt x="11308" y="6282"/>
                    <a:pt x="11308" y="6495"/>
                  </a:cubicBezTo>
                  <a:cubicBezTo>
                    <a:pt x="11216" y="6556"/>
                    <a:pt x="11156" y="6647"/>
                    <a:pt x="11156" y="6738"/>
                  </a:cubicBezTo>
                  <a:cubicBezTo>
                    <a:pt x="11095" y="7164"/>
                    <a:pt x="10973" y="7589"/>
                    <a:pt x="10852" y="8015"/>
                  </a:cubicBezTo>
                  <a:lnTo>
                    <a:pt x="10821" y="8015"/>
                  </a:lnTo>
                  <a:cubicBezTo>
                    <a:pt x="10335" y="8805"/>
                    <a:pt x="9818" y="9747"/>
                    <a:pt x="9484" y="10294"/>
                  </a:cubicBezTo>
                  <a:cubicBezTo>
                    <a:pt x="9028" y="11054"/>
                    <a:pt x="8542" y="11814"/>
                    <a:pt x="8146" y="12604"/>
                  </a:cubicBezTo>
                  <a:cubicBezTo>
                    <a:pt x="7690" y="13425"/>
                    <a:pt x="6262" y="15796"/>
                    <a:pt x="5289" y="17133"/>
                  </a:cubicBezTo>
                  <a:cubicBezTo>
                    <a:pt x="3830" y="19079"/>
                    <a:pt x="2341" y="20386"/>
                    <a:pt x="851" y="22301"/>
                  </a:cubicBezTo>
                  <a:cubicBezTo>
                    <a:pt x="0" y="23212"/>
                    <a:pt x="699" y="23486"/>
                    <a:pt x="1125" y="23912"/>
                  </a:cubicBezTo>
                  <a:cubicBezTo>
                    <a:pt x="1642" y="24428"/>
                    <a:pt x="1824" y="24580"/>
                    <a:pt x="2341" y="25067"/>
                  </a:cubicBezTo>
                  <a:cubicBezTo>
                    <a:pt x="2797" y="25431"/>
                    <a:pt x="3617" y="25978"/>
                    <a:pt x="3800" y="26191"/>
                  </a:cubicBezTo>
                  <a:cubicBezTo>
                    <a:pt x="4225" y="26647"/>
                    <a:pt x="4742" y="26921"/>
                    <a:pt x="5076" y="27103"/>
                  </a:cubicBezTo>
                  <a:cubicBezTo>
                    <a:pt x="5554" y="27395"/>
                    <a:pt x="6102" y="27733"/>
                    <a:pt x="6678" y="27733"/>
                  </a:cubicBezTo>
                  <a:cubicBezTo>
                    <a:pt x="6762" y="27733"/>
                    <a:pt x="6846" y="27726"/>
                    <a:pt x="6931" y="27711"/>
                  </a:cubicBezTo>
                  <a:cubicBezTo>
                    <a:pt x="7387" y="27589"/>
                    <a:pt x="7630" y="27164"/>
                    <a:pt x="7903" y="26830"/>
                  </a:cubicBezTo>
                  <a:cubicBezTo>
                    <a:pt x="8572" y="26070"/>
                    <a:pt x="9180" y="25249"/>
                    <a:pt x="9788" y="24398"/>
                  </a:cubicBezTo>
                  <a:cubicBezTo>
                    <a:pt x="10304" y="23699"/>
                    <a:pt x="10852" y="23000"/>
                    <a:pt x="11399" y="22301"/>
                  </a:cubicBezTo>
                  <a:cubicBezTo>
                    <a:pt x="11612" y="21997"/>
                    <a:pt x="11855" y="21693"/>
                    <a:pt x="12037" y="21389"/>
                  </a:cubicBezTo>
                  <a:cubicBezTo>
                    <a:pt x="12067" y="21328"/>
                    <a:pt x="12098" y="21298"/>
                    <a:pt x="12098" y="21267"/>
                  </a:cubicBezTo>
                  <a:cubicBezTo>
                    <a:pt x="12402" y="21449"/>
                    <a:pt x="12736" y="21632"/>
                    <a:pt x="13162" y="21814"/>
                  </a:cubicBezTo>
                  <a:cubicBezTo>
                    <a:pt x="13709" y="22057"/>
                    <a:pt x="13770" y="22027"/>
                    <a:pt x="13952" y="22209"/>
                  </a:cubicBezTo>
                  <a:cubicBezTo>
                    <a:pt x="13770" y="22665"/>
                    <a:pt x="13101" y="23942"/>
                    <a:pt x="12736" y="24671"/>
                  </a:cubicBezTo>
                  <a:cubicBezTo>
                    <a:pt x="12493" y="25279"/>
                    <a:pt x="12250" y="25887"/>
                    <a:pt x="12007" y="26495"/>
                  </a:cubicBezTo>
                  <a:cubicBezTo>
                    <a:pt x="11763" y="27194"/>
                    <a:pt x="11490" y="27893"/>
                    <a:pt x="11216" y="28562"/>
                  </a:cubicBezTo>
                  <a:cubicBezTo>
                    <a:pt x="11095" y="28866"/>
                    <a:pt x="11004" y="29140"/>
                    <a:pt x="10912" y="29444"/>
                  </a:cubicBezTo>
                  <a:cubicBezTo>
                    <a:pt x="10912" y="29444"/>
                    <a:pt x="10912" y="29444"/>
                    <a:pt x="10912" y="29474"/>
                  </a:cubicBezTo>
                  <a:cubicBezTo>
                    <a:pt x="10912" y="29474"/>
                    <a:pt x="10912" y="29504"/>
                    <a:pt x="10912" y="29504"/>
                  </a:cubicBezTo>
                  <a:cubicBezTo>
                    <a:pt x="10852" y="29687"/>
                    <a:pt x="10852" y="29899"/>
                    <a:pt x="10973" y="30051"/>
                  </a:cubicBezTo>
                  <a:cubicBezTo>
                    <a:pt x="11216" y="30477"/>
                    <a:pt x="11703" y="30629"/>
                    <a:pt x="12159" y="30751"/>
                  </a:cubicBezTo>
                  <a:cubicBezTo>
                    <a:pt x="12402" y="30872"/>
                    <a:pt x="12615" y="30994"/>
                    <a:pt x="12827" y="31085"/>
                  </a:cubicBezTo>
                  <a:cubicBezTo>
                    <a:pt x="13131" y="31206"/>
                    <a:pt x="13466" y="31206"/>
                    <a:pt x="13770" y="31237"/>
                  </a:cubicBezTo>
                  <a:cubicBezTo>
                    <a:pt x="13948" y="31272"/>
                    <a:pt x="14136" y="31287"/>
                    <a:pt x="14323" y="31287"/>
                  </a:cubicBezTo>
                  <a:cubicBezTo>
                    <a:pt x="14455" y="31287"/>
                    <a:pt x="14586" y="31280"/>
                    <a:pt x="14712" y="31267"/>
                  </a:cubicBezTo>
                  <a:cubicBezTo>
                    <a:pt x="14803" y="31298"/>
                    <a:pt x="15107" y="31298"/>
                    <a:pt x="15198" y="31298"/>
                  </a:cubicBezTo>
                  <a:lnTo>
                    <a:pt x="15411" y="31298"/>
                  </a:lnTo>
                  <a:cubicBezTo>
                    <a:pt x="15472" y="31328"/>
                    <a:pt x="15563" y="31358"/>
                    <a:pt x="15624" y="31389"/>
                  </a:cubicBezTo>
                  <a:cubicBezTo>
                    <a:pt x="15654" y="31419"/>
                    <a:pt x="15685" y="31480"/>
                    <a:pt x="15745" y="31510"/>
                  </a:cubicBezTo>
                  <a:cubicBezTo>
                    <a:pt x="15869" y="31572"/>
                    <a:pt x="15947" y="31589"/>
                    <a:pt x="16009" y="31589"/>
                  </a:cubicBezTo>
                  <a:cubicBezTo>
                    <a:pt x="16081" y="31589"/>
                    <a:pt x="16130" y="31566"/>
                    <a:pt x="16202" y="31566"/>
                  </a:cubicBezTo>
                  <a:cubicBezTo>
                    <a:pt x="16220" y="31566"/>
                    <a:pt x="16240" y="31568"/>
                    <a:pt x="16262" y="31571"/>
                  </a:cubicBezTo>
                  <a:cubicBezTo>
                    <a:pt x="16566" y="31541"/>
                    <a:pt x="16900" y="31510"/>
                    <a:pt x="17174" y="31358"/>
                  </a:cubicBezTo>
                  <a:cubicBezTo>
                    <a:pt x="17478" y="31176"/>
                    <a:pt x="17751" y="30903"/>
                    <a:pt x="18055" y="30690"/>
                  </a:cubicBezTo>
                  <a:cubicBezTo>
                    <a:pt x="19393" y="29535"/>
                    <a:pt x="20335" y="27985"/>
                    <a:pt x="21125" y="26404"/>
                  </a:cubicBezTo>
                  <a:cubicBezTo>
                    <a:pt x="22280" y="23881"/>
                    <a:pt x="23648" y="21419"/>
                    <a:pt x="24651" y="18805"/>
                  </a:cubicBezTo>
                  <a:cubicBezTo>
                    <a:pt x="25594" y="16404"/>
                    <a:pt x="26414" y="13942"/>
                    <a:pt x="27083" y="11419"/>
                  </a:cubicBezTo>
                  <a:cubicBezTo>
                    <a:pt x="27083" y="11358"/>
                    <a:pt x="27113" y="11297"/>
                    <a:pt x="27144" y="11237"/>
                  </a:cubicBezTo>
                  <a:cubicBezTo>
                    <a:pt x="27235" y="11206"/>
                    <a:pt x="27296" y="11176"/>
                    <a:pt x="27356" y="11054"/>
                  </a:cubicBezTo>
                  <a:cubicBezTo>
                    <a:pt x="27508" y="10720"/>
                    <a:pt x="27265" y="10629"/>
                    <a:pt x="27053" y="10446"/>
                  </a:cubicBezTo>
                  <a:cubicBezTo>
                    <a:pt x="26931" y="10325"/>
                    <a:pt x="26749" y="10264"/>
                    <a:pt x="26597" y="10234"/>
                  </a:cubicBezTo>
                  <a:lnTo>
                    <a:pt x="26566" y="10234"/>
                  </a:lnTo>
                  <a:cubicBezTo>
                    <a:pt x="26566" y="10203"/>
                    <a:pt x="26566" y="10203"/>
                    <a:pt x="26566" y="10203"/>
                  </a:cubicBezTo>
                  <a:cubicBezTo>
                    <a:pt x="26384" y="10112"/>
                    <a:pt x="26262" y="9990"/>
                    <a:pt x="26110" y="9869"/>
                  </a:cubicBezTo>
                  <a:cubicBezTo>
                    <a:pt x="25928" y="9686"/>
                    <a:pt x="25685" y="9048"/>
                    <a:pt x="25624" y="8805"/>
                  </a:cubicBezTo>
                  <a:cubicBezTo>
                    <a:pt x="25533" y="8440"/>
                    <a:pt x="25472" y="8227"/>
                    <a:pt x="25381" y="7680"/>
                  </a:cubicBezTo>
                  <a:cubicBezTo>
                    <a:pt x="25350" y="7407"/>
                    <a:pt x="25320" y="7042"/>
                    <a:pt x="25107" y="6920"/>
                  </a:cubicBezTo>
                  <a:cubicBezTo>
                    <a:pt x="25502" y="5857"/>
                    <a:pt x="25897" y="4793"/>
                    <a:pt x="26232" y="3698"/>
                  </a:cubicBezTo>
                  <a:cubicBezTo>
                    <a:pt x="26353" y="3060"/>
                    <a:pt x="27417" y="720"/>
                    <a:pt x="26688" y="477"/>
                  </a:cubicBezTo>
                  <a:cubicBezTo>
                    <a:pt x="26642" y="454"/>
                    <a:pt x="26597" y="444"/>
                    <a:pt x="26551" y="444"/>
                  </a:cubicBezTo>
                  <a:cubicBezTo>
                    <a:pt x="26414" y="444"/>
                    <a:pt x="26277" y="530"/>
                    <a:pt x="26141" y="598"/>
                  </a:cubicBezTo>
                  <a:cubicBezTo>
                    <a:pt x="25928" y="659"/>
                    <a:pt x="25685" y="750"/>
                    <a:pt x="25472" y="872"/>
                  </a:cubicBezTo>
                  <a:cubicBezTo>
                    <a:pt x="25290" y="963"/>
                    <a:pt x="25077" y="1054"/>
                    <a:pt x="24925" y="1236"/>
                  </a:cubicBezTo>
                  <a:cubicBezTo>
                    <a:pt x="24712" y="1510"/>
                    <a:pt x="24651" y="1844"/>
                    <a:pt x="24560" y="2179"/>
                  </a:cubicBezTo>
                  <a:cubicBezTo>
                    <a:pt x="24560" y="2209"/>
                    <a:pt x="24530" y="2270"/>
                    <a:pt x="24530" y="2300"/>
                  </a:cubicBezTo>
                  <a:cubicBezTo>
                    <a:pt x="24317" y="2695"/>
                    <a:pt x="24165" y="3091"/>
                    <a:pt x="23983" y="3425"/>
                  </a:cubicBezTo>
                  <a:cubicBezTo>
                    <a:pt x="23435" y="4550"/>
                    <a:pt x="23253" y="4854"/>
                    <a:pt x="22676" y="6009"/>
                  </a:cubicBezTo>
                  <a:cubicBezTo>
                    <a:pt x="22554" y="6282"/>
                    <a:pt x="22372" y="6586"/>
                    <a:pt x="22220" y="6920"/>
                  </a:cubicBezTo>
                  <a:cubicBezTo>
                    <a:pt x="22178" y="6916"/>
                    <a:pt x="22137" y="6914"/>
                    <a:pt x="22095" y="6914"/>
                  </a:cubicBezTo>
                  <a:cubicBezTo>
                    <a:pt x="21833" y="6914"/>
                    <a:pt x="21574" y="6990"/>
                    <a:pt x="21338" y="7042"/>
                  </a:cubicBezTo>
                  <a:cubicBezTo>
                    <a:pt x="21232" y="7057"/>
                    <a:pt x="21133" y="7065"/>
                    <a:pt x="21038" y="7065"/>
                  </a:cubicBezTo>
                  <a:cubicBezTo>
                    <a:pt x="20943" y="7065"/>
                    <a:pt x="20852" y="7057"/>
                    <a:pt x="20761" y="7042"/>
                  </a:cubicBezTo>
                  <a:cubicBezTo>
                    <a:pt x="20244" y="7042"/>
                    <a:pt x="19879" y="6920"/>
                    <a:pt x="19606" y="6860"/>
                  </a:cubicBezTo>
                  <a:cubicBezTo>
                    <a:pt x="19271" y="6799"/>
                    <a:pt x="18937" y="6738"/>
                    <a:pt x="18633" y="6647"/>
                  </a:cubicBezTo>
                  <a:cubicBezTo>
                    <a:pt x="18116" y="6525"/>
                    <a:pt x="17660" y="6312"/>
                    <a:pt x="17144" y="6252"/>
                  </a:cubicBezTo>
                  <a:cubicBezTo>
                    <a:pt x="16992" y="6252"/>
                    <a:pt x="16840" y="6221"/>
                    <a:pt x="16718" y="6221"/>
                  </a:cubicBezTo>
                  <a:cubicBezTo>
                    <a:pt x="16475" y="6100"/>
                    <a:pt x="16262" y="5948"/>
                    <a:pt x="15958" y="5674"/>
                  </a:cubicBezTo>
                  <a:cubicBezTo>
                    <a:pt x="15928" y="5644"/>
                    <a:pt x="15837" y="5553"/>
                    <a:pt x="15837" y="5492"/>
                  </a:cubicBezTo>
                  <a:cubicBezTo>
                    <a:pt x="15563" y="5157"/>
                    <a:pt x="15563" y="5097"/>
                    <a:pt x="15472" y="4975"/>
                  </a:cubicBezTo>
                  <a:cubicBezTo>
                    <a:pt x="15381" y="4854"/>
                    <a:pt x="15320" y="4641"/>
                    <a:pt x="15229" y="4489"/>
                  </a:cubicBezTo>
                  <a:cubicBezTo>
                    <a:pt x="15289" y="4185"/>
                    <a:pt x="15472" y="3486"/>
                    <a:pt x="15502" y="2939"/>
                  </a:cubicBezTo>
                  <a:cubicBezTo>
                    <a:pt x="15563" y="2726"/>
                    <a:pt x="15593" y="2513"/>
                    <a:pt x="15624" y="2270"/>
                  </a:cubicBezTo>
                  <a:cubicBezTo>
                    <a:pt x="15624" y="2209"/>
                    <a:pt x="15654" y="2148"/>
                    <a:pt x="15654" y="2057"/>
                  </a:cubicBezTo>
                  <a:cubicBezTo>
                    <a:pt x="15776" y="1692"/>
                    <a:pt x="15867" y="1297"/>
                    <a:pt x="15837" y="902"/>
                  </a:cubicBezTo>
                  <a:cubicBezTo>
                    <a:pt x="15806" y="780"/>
                    <a:pt x="15745" y="659"/>
                    <a:pt x="15654" y="598"/>
                  </a:cubicBezTo>
                  <a:cubicBezTo>
                    <a:pt x="15654" y="598"/>
                    <a:pt x="15624" y="568"/>
                    <a:pt x="15593" y="568"/>
                  </a:cubicBezTo>
                  <a:cubicBezTo>
                    <a:pt x="15593" y="568"/>
                    <a:pt x="15593" y="568"/>
                    <a:pt x="15593" y="537"/>
                  </a:cubicBezTo>
                  <a:lnTo>
                    <a:pt x="15563" y="537"/>
                  </a:lnTo>
                  <a:cubicBezTo>
                    <a:pt x="15533" y="477"/>
                    <a:pt x="15502" y="416"/>
                    <a:pt x="15441" y="355"/>
                  </a:cubicBezTo>
                  <a:cubicBezTo>
                    <a:pt x="15441" y="355"/>
                    <a:pt x="15441" y="355"/>
                    <a:pt x="15441" y="325"/>
                  </a:cubicBezTo>
                  <a:cubicBezTo>
                    <a:pt x="15320" y="203"/>
                    <a:pt x="15137" y="112"/>
                    <a:pt x="14985" y="51"/>
                  </a:cubicBezTo>
                  <a:cubicBezTo>
                    <a:pt x="14904" y="15"/>
                    <a:pt x="14833" y="0"/>
                    <a:pt x="147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9"/>
            <p:cNvSpPr/>
            <p:nvPr/>
          </p:nvSpPr>
          <p:spPr>
            <a:xfrm>
              <a:off x="7082783" y="2360251"/>
              <a:ext cx="68347" cy="25484"/>
            </a:xfrm>
            <a:custGeom>
              <a:avLst/>
              <a:gdLst/>
              <a:ahLst/>
              <a:cxnLst/>
              <a:rect l="l" t="t" r="r" b="b"/>
              <a:pathLst>
                <a:path w="1341" h="500" extrusionOk="0">
                  <a:moveTo>
                    <a:pt x="633" y="0"/>
                  </a:moveTo>
                  <a:cubicBezTo>
                    <a:pt x="431" y="0"/>
                    <a:pt x="226" y="77"/>
                    <a:pt x="94" y="226"/>
                  </a:cubicBezTo>
                  <a:cubicBezTo>
                    <a:pt x="1" y="319"/>
                    <a:pt x="86" y="448"/>
                    <a:pt x="186" y="448"/>
                  </a:cubicBezTo>
                  <a:cubicBezTo>
                    <a:pt x="217" y="448"/>
                    <a:pt x="248" y="437"/>
                    <a:pt x="276" y="408"/>
                  </a:cubicBezTo>
                  <a:cubicBezTo>
                    <a:pt x="355" y="298"/>
                    <a:pt x="483" y="245"/>
                    <a:pt x="614" y="245"/>
                  </a:cubicBezTo>
                  <a:cubicBezTo>
                    <a:pt x="735" y="245"/>
                    <a:pt x="857" y="290"/>
                    <a:pt x="945" y="378"/>
                  </a:cubicBezTo>
                  <a:cubicBezTo>
                    <a:pt x="1006" y="378"/>
                    <a:pt x="1036" y="469"/>
                    <a:pt x="1158" y="499"/>
                  </a:cubicBezTo>
                  <a:cubicBezTo>
                    <a:pt x="1340" y="469"/>
                    <a:pt x="1249" y="287"/>
                    <a:pt x="1097" y="165"/>
                  </a:cubicBezTo>
                  <a:cubicBezTo>
                    <a:pt x="972" y="54"/>
                    <a:pt x="803" y="0"/>
                    <a:pt x="63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9"/>
            <p:cNvSpPr/>
            <p:nvPr/>
          </p:nvSpPr>
          <p:spPr>
            <a:xfrm>
              <a:off x="7907082" y="2556834"/>
              <a:ext cx="60244" cy="28236"/>
            </a:xfrm>
            <a:custGeom>
              <a:avLst/>
              <a:gdLst/>
              <a:ahLst/>
              <a:cxnLst/>
              <a:rect l="l" t="t" r="r" b="b"/>
              <a:pathLst>
                <a:path w="1182" h="554" extrusionOk="0">
                  <a:moveTo>
                    <a:pt x="741" y="1"/>
                  </a:moveTo>
                  <a:cubicBezTo>
                    <a:pt x="615" y="1"/>
                    <a:pt x="482" y="47"/>
                    <a:pt x="365" y="138"/>
                  </a:cubicBezTo>
                  <a:cubicBezTo>
                    <a:pt x="243" y="229"/>
                    <a:pt x="122" y="320"/>
                    <a:pt x="31" y="442"/>
                  </a:cubicBezTo>
                  <a:cubicBezTo>
                    <a:pt x="0" y="472"/>
                    <a:pt x="0" y="472"/>
                    <a:pt x="0" y="503"/>
                  </a:cubicBezTo>
                  <a:cubicBezTo>
                    <a:pt x="18" y="538"/>
                    <a:pt x="46" y="553"/>
                    <a:pt x="79" y="553"/>
                  </a:cubicBezTo>
                  <a:cubicBezTo>
                    <a:pt x="102" y="553"/>
                    <a:pt x="127" y="546"/>
                    <a:pt x="152" y="533"/>
                  </a:cubicBezTo>
                  <a:cubicBezTo>
                    <a:pt x="332" y="330"/>
                    <a:pt x="579" y="161"/>
                    <a:pt x="757" y="161"/>
                  </a:cubicBezTo>
                  <a:cubicBezTo>
                    <a:pt x="819" y="161"/>
                    <a:pt x="873" y="182"/>
                    <a:pt x="912" y="229"/>
                  </a:cubicBezTo>
                  <a:cubicBezTo>
                    <a:pt x="1003" y="320"/>
                    <a:pt x="943" y="320"/>
                    <a:pt x="1034" y="381"/>
                  </a:cubicBezTo>
                  <a:cubicBezTo>
                    <a:pt x="1046" y="385"/>
                    <a:pt x="1058" y="387"/>
                    <a:pt x="1069" y="387"/>
                  </a:cubicBezTo>
                  <a:cubicBezTo>
                    <a:pt x="1140" y="387"/>
                    <a:pt x="1182" y="312"/>
                    <a:pt x="1155" y="260"/>
                  </a:cubicBezTo>
                  <a:cubicBezTo>
                    <a:pt x="1068" y="85"/>
                    <a:pt x="911" y="1"/>
                    <a:pt x="74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9"/>
            <p:cNvSpPr/>
            <p:nvPr/>
          </p:nvSpPr>
          <p:spPr>
            <a:xfrm>
              <a:off x="7349344" y="2397815"/>
              <a:ext cx="323847" cy="203615"/>
            </a:xfrm>
            <a:custGeom>
              <a:avLst/>
              <a:gdLst/>
              <a:ahLst/>
              <a:cxnLst/>
              <a:rect l="l" t="t" r="r" b="b"/>
              <a:pathLst>
                <a:path w="6354" h="3995" extrusionOk="0">
                  <a:moveTo>
                    <a:pt x="3218" y="1965"/>
                  </a:moveTo>
                  <a:cubicBezTo>
                    <a:pt x="3539" y="1965"/>
                    <a:pt x="3838" y="1998"/>
                    <a:pt x="4195" y="2103"/>
                  </a:cubicBezTo>
                  <a:cubicBezTo>
                    <a:pt x="4469" y="2164"/>
                    <a:pt x="5107" y="2528"/>
                    <a:pt x="5138" y="2650"/>
                  </a:cubicBezTo>
                  <a:cubicBezTo>
                    <a:pt x="5229" y="2772"/>
                    <a:pt x="5229" y="2772"/>
                    <a:pt x="5290" y="2832"/>
                  </a:cubicBezTo>
                  <a:cubicBezTo>
                    <a:pt x="5320" y="2863"/>
                    <a:pt x="5350" y="2863"/>
                    <a:pt x="5381" y="2893"/>
                  </a:cubicBezTo>
                  <a:cubicBezTo>
                    <a:pt x="4925" y="3288"/>
                    <a:pt x="4408" y="3532"/>
                    <a:pt x="3740" y="3653"/>
                  </a:cubicBezTo>
                  <a:cubicBezTo>
                    <a:pt x="3512" y="3668"/>
                    <a:pt x="3329" y="3683"/>
                    <a:pt x="3151" y="3683"/>
                  </a:cubicBezTo>
                  <a:cubicBezTo>
                    <a:pt x="2972" y="3683"/>
                    <a:pt x="2797" y="3668"/>
                    <a:pt x="2584" y="3623"/>
                  </a:cubicBezTo>
                  <a:cubicBezTo>
                    <a:pt x="2068" y="3501"/>
                    <a:pt x="1247" y="3136"/>
                    <a:pt x="943" y="2802"/>
                  </a:cubicBezTo>
                  <a:cubicBezTo>
                    <a:pt x="1247" y="2559"/>
                    <a:pt x="1551" y="2437"/>
                    <a:pt x="1855" y="2285"/>
                  </a:cubicBezTo>
                  <a:cubicBezTo>
                    <a:pt x="2159" y="2133"/>
                    <a:pt x="2463" y="2012"/>
                    <a:pt x="2767" y="1981"/>
                  </a:cubicBezTo>
                  <a:cubicBezTo>
                    <a:pt x="2927" y="1972"/>
                    <a:pt x="3075" y="1965"/>
                    <a:pt x="3218" y="1965"/>
                  </a:cubicBezTo>
                  <a:close/>
                  <a:moveTo>
                    <a:pt x="2577" y="1"/>
                  </a:moveTo>
                  <a:cubicBezTo>
                    <a:pt x="2166" y="1"/>
                    <a:pt x="1758" y="12"/>
                    <a:pt x="1338" y="66"/>
                  </a:cubicBezTo>
                  <a:cubicBezTo>
                    <a:pt x="1004" y="97"/>
                    <a:pt x="609" y="97"/>
                    <a:pt x="366" y="370"/>
                  </a:cubicBezTo>
                  <a:cubicBezTo>
                    <a:pt x="183" y="553"/>
                    <a:pt x="92" y="766"/>
                    <a:pt x="62" y="1009"/>
                  </a:cubicBezTo>
                  <a:cubicBezTo>
                    <a:pt x="1" y="1525"/>
                    <a:pt x="92" y="1890"/>
                    <a:pt x="305" y="2376"/>
                  </a:cubicBezTo>
                  <a:cubicBezTo>
                    <a:pt x="518" y="2893"/>
                    <a:pt x="852" y="3197"/>
                    <a:pt x="1369" y="3471"/>
                  </a:cubicBezTo>
                  <a:cubicBezTo>
                    <a:pt x="1764" y="3653"/>
                    <a:pt x="2159" y="3835"/>
                    <a:pt x="2554" y="3927"/>
                  </a:cubicBezTo>
                  <a:cubicBezTo>
                    <a:pt x="2741" y="3973"/>
                    <a:pt x="2945" y="3994"/>
                    <a:pt x="3155" y="3994"/>
                  </a:cubicBezTo>
                  <a:cubicBezTo>
                    <a:pt x="3765" y="3994"/>
                    <a:pt x="4419" y="3818"/>
                    <a:pt x="4803" y="3592"/>
                  </a:cubicBezTo>
                  <a:cubicBezTo>
                    <a:pt x="5259" y="3349"/>
                    <a:pt x="5594" y="3015"/>
                    <a:pt x="5928" y="2589"/>
                  </a:cubicBezTo>
                  <a:cubicBezTo>
                    <a:pt x="6110" y="2316"/>
                    <a:pt x="6293" y="2042"/>
                    <a:pt x="6323" y="1708"/>
                  </a:cubicBezTo>
                  <a:cubicBezTo>
                    <a:pt x="6354" y="1495"/>
                    <a:pt x="6354" y="1252"/>
                    <a:pt x="6323" y="1161"/>
                  </a:cubicBezTo>
                  <a:cubicBezTo>
                    <a:pt x="6308" y="1115"/>
                    <a:pt x="6278" y="1092"/>
                    <a:pt x="6247" y="1092"/>
                  </a:cubicBezTo>
                  <a:cubicBezTo>
                    <a:pt x="6217" y="1092"/>
                    <a:pt x="6186" y="1115"/>
                    <a:pt x="6171" y="1161"/>
                  </a:cubicBezTo>
                  <a:cubicBezTo>
                    <a:pt x="6141" y="1191"/>
                    <a:pt x="6171" y="1221"/>
                    <a:pt x="6171" y="1252"/>
                  </a:cubicBezTo>
                  <a:cubicBezTo>
                    <a:pt x="6171" y="1434"/>
                    <a:pt x="6171" y="1556"/>
                    <a:pt x="6171" y="1708"/>
                  </a:cubicBezTo>
                  <a:cubicBezTo>
                    <a:pt x="6080" y="2042"/>
                    <a:pt x="5898" y="2316"/>
                    <a:pt x="5685" y="2589"/>
                  </a:cubicBezTo>
                  <a:cubicBezTo>
                    <a:pt x="5624" y="2620"/>
                    <a:pt x="5594" y="2680"/>
                    <a:pt x="5563" y="2711"/>
                  </a:cubicBezTo>
                  <a:cubicBezTo>
                    <a:pt x="5563" y="2711"/>
                    <a:pt x="5533" y="2680"/>
                    <a:pt x="5533" y="2680"/>
                  </a:cubicBezTo>
                  <a:cubicBezTo>
                    <a:pt x="5533" y="2680"/>
                    <a:pt x="5533" y="2650"/>
                    <a:pt x="5533" y="2650"/>
                  </a:cubicBezTo>
                  <a:lnTo>
                    <a:pt x="5502" y="2650"/>
                  </a:lnTo>
                  <a:cubicBezTo>
                    <a:pt x="5502" y="2620"/>
                    <a:pt x="5502" y="2620"/>
                    <a:pt x="5502" y="2620"/>
                  </a:cubicBezTo>
                  <a:cubicBezTo>
                    <a:pt x="5411" y="2528"/>
                    <a:pt x="5320" y="2437"/>
                    <a:pt x="5229" y="2346"/>
                  </a:cubicBezTo>
                  <a:cubicBezTo>
                    <a:pt x="5107" y="2255"/>
                    <a:pt x="4925" y="2164"/>
                    <a:pt x="4773" y="2073"/>
                  </a:cubicBezTo>
                  <a:cubicBezTo>
                    <a:pt x="4378" y="1829"/>
                    <a:pt x="3861" y="1769"/>
                    <a:pt x="3375" y="1769"/>
                  </a:cubicBezTo>
                  <a:cubicBezTo>
                    <a:pt x="3101" y="1769"/>
                    <a:pt x="2797" y="1769"/>
                    <a:pt x="2493" y="1829"/>
                  </a:cubicBezTo>
                  <a:cubicBezTo>
                    <a:pt x="2098" y="1921"/>
                    <a:pt x="1703" y="2164"/>
                    <a:pt x="1399" y="2316"/>
                  </a:cubicBezTo>
                  <a:cubicBezTo>
                    <a:pt x="1186" y="2407"/>
                    <a:pt x="1004" y="2528"/>
                    <a:pt x="822" y="2680"/>
                  </a:cubicBezTo>
                  <a:cubicBezTo>
                    <a:pt x="548" y="2316"/>
                    <a:pt x="366" y="1829"/>
                    <a:pt x="335" y="1465"/>
                  </a:cubicBezTo>
                  <a:cubicBezTo>
                    <a:pt x="305" y="1100"/>
                    <a:pt x="335" y="796"/>
                    <a:pt x="548" y="553"/>
                  </a:cubicBezTo>
                  <a:cubicBezTo>
                    <a:pt x="700" y="370"/>
                    <a:pt x="1065" y="340"/>
                    <a:pt x="1490" y="279"/>
                  </a:cubicBezTo>
                  <a:cubicBezTo>
                    <a:pt x="1935" y="244"/>
                    <a:pt x="2464" y="229"/>
                    <a:pt x="2929" y="229"/>
                  </a:cubicBezTo>
                  <a:cubicBezTo>
                    <a:pt x="3258" y="229"/>
                    <a:pt x="3556" y="236"/>
                    <a:pt x="3770" y="249"/>
                  </a:cubicBezTo>
                  <a:cubicBezTo>
                    <a:pt x="4347" y="310"/>
                    <a:pt x="4955" y="370"/>
                    <a:pt x="5411" y="583"/>
                  </a:cubicBezTo>
                  <a:cubicBezTo>
                    <a:pt x="5624" y="644"/>
                    <a:pt x="5806" y="735"/>
                    <a:pt x="5958" y="826"/>
                  </a:cubicBezTo>
                  <a:cubicBezTo>
                    <a:pt x="5973" y="836"/>
                    <a:pt x="5987" y="840"/>
                    <a:pt x="6000" y="840"/>
                  </a:cubicBezTo>
                  <a:cubicBezTo>
                    <a:pt x="6066" y="840"/>
                    <a:pt x="6101" y="725"/>
                    <a:pt x="6050" y="674"/>
                  </a:cubicBezTo>
                  <a:cubicBezTo>
                    <a:pt x="5290" y="188"/>
                    <a:pt x="4135" y="66"/>
                    <a:pt x="3405" y="6"/>
                  </a:cubicBezTo>
                  <a:cubicBezTo>
                    <a:pt x="3126" y="6"/>
                    <a:pt x="2851" y="1"/>
                    <a:pt x="257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9"/>
            <p:cNvSpPr/>
            <p:nvPr/>
          </p:nvSpPr>
          <p:spPr>
            <a:xfrm>
              <a:off x="7657647" y="2340068"/>
              <a:ext cx="84759" cy="75687"/>
            </a:xfrm>
            <a:custGeom>
              <a:avLst/>
              <a:gdLst/>
              <a:ahLst/>
              <a:cxnLst/>
              <a:rect l="l" t="t" r="r" b="b"/>
              <a:pathLst>
                <a:path w="1663" h="1485" extrusionOk="0">
                  <a:moveTo>
                    <a:pt x="1518" y="0"/>
                  </a:moveTo>
                  <a:cubicBezTo>
                    <a:pt x="1483" y="0"/>
                    <a:pt x="1449" y="14"/>
                    <a:pt x="1429" y="44"/>
                  </a:cubicBezTo>
                  <a:cubicBezTo>
                    <a:pt x="1368" y="75"/>
                    <a:pt x="1338" y="105"/>
                    <a:pt x="1277" y="136"/>
                  </a:cubicBezTo>
                  <a:cubicBezTo>
                    <a:pt x="1247" y="136"/>
                    <a:pt x="1216" y="166"/>
                    <a:pt x="1186" y="227"/>
                  </a:cubicBezTo>
                  <a:cubicBezTo>
                    <a:pt x="1095" y="257"/>
                    <a:pt x="1004" y="348"/>
                    <a:pt x="973" y="348"/>
                  </a:cubicBezTo>
                  <a:cubicBezTo>
                    <a:pt x="880" y="296"/>
                    <a:pt x="783" y="273"/>
                    <a:pt x="688" y="273"/>
                  </a:cubicBezTo>
                  <a:cubicBezTo>
                    <a:pt x="506" y="273"/>
                    <a:pt x="333" y="360"/>
                    <a:pt x="213" y="500"/>
                  </a:cubicBezTo>
                  <a:cubicBezTo>
                    <a:pt x="213" y="500"/>
                    <a:pt x="213" y="500"/>
                    <a:pt x="183" y="531"/>
                  </a:cubicBezTo>
                  <a:cubicBezTo>
                    <a:pt x="183" y="561"/>
                    <a:pt x="153" y="561"/>
                    <a:pt x="153" y="592"/>
                  </a:cubicBezTo>
                  <a:cubicBezTo>
                    <a:pt x="1" y="804"/>
                    <a:pt x="1" y="1108"/>
                    <a:pt x="274" y="1351"/>
                  </a:cubicBezTo>
                  <a:cubicBezTo>
                    <a:pt x="376" y="1439"/>
                    <a:pt x="521" y="1485"/>
                    <a:pt x="667" y="1485"/>
                  </a:cubicBezTo>
                  <a:cubicBezTo>
                    <a:pt x="825" y="1485"/>
                    <a:pt x="984" y="1431"/>
                    <a:pt x="1095" y="1321"/>
                  </a:cubicBezTo>
                  <a:cubicBezTo>
                    <a:pt x="1277" y="1139"/>
                    <a:pt x="1308" y="895"/>
                    <a:pt x="1247" y="683"/>
                  </a:cubicBezTo>
                  <a:cubicBezTo>
                    <a:pt x="1308" y="622"/>
                    <a:pt x="1338" y="561"/>
                    <a:pt x="1399" y="500"/>
                  </a:cubicBezTo>
                  <a:cubicBezTo>
                    <a:pt x="1490" y="379"/>
                    <a:pt x="1612" y="288"/>
                    <a:pt x="1642" y="136"/>
                  </a:cubicBezTo>
                  <a:cubicBezTo>
                    <a:pt x="1662" y="55"/>
                    <a:pt x="1588" y="0"/>
                    <a:pt x="1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9"/>
            <p:cNvSpPr/>
            <p:nvPr/>
          </p:nvSpPr>
          <p:spPr>
            <a:xfrm>
              <a:off x="7326102" y="2267184"/>
              <a:ext cx="69775" cy="88938"/>
            </a:xfrm>
            <a:custGeom>
              <a:avLst/>
              <a:gdLst/>
              <a:ahLst/>
              <a:cxnLst/>
              <a:rect l="l" t="t" r="r" b="b"/>
              <a:pathLst>
                <a:path w="1369" h="1745" extrusionOk="0">
                  <a:moveTo>
                    <a:pt x="126" y="0"/>
                  </a:moveTo>
                  <a:cubicBezTo>
                    <a:pt x="77" y="0"/>
                    <a:pt x="31" y="31"/>
                    <a:pt x="31" y="107"/>
                  </a:cubicBezTo>
                  <a:cubicBezTo>
                    <a:pt x="1" y="259"/>
                    <a:pt x="62" y="380"/>
                    <a:pt x="92" y="502"/>
                  </a:cubicBezTo>
                  <a:cubicBezTo>
                    <a:pt x="123" y="593"/>
                    <a:pt x="153" y="684"/>
                    <a:pt x="183" y="745"/>
                  </a:cubicBezTo>
                  <a:cubicBezTo>
                    <a:pt x="62" y="927"/>
                    <a:pt x="1" y="1170"/>
                    <a:pt x="92" y="1383"/>
                  </a:cubicBezTo>
                  <a:cubicBezTo>
                    <a:pt x="214" y="1603"/>
                    <a:pt x="454" y="1744"/>
                    <a:pt x="701" y="1744"/>
                  </a:cubicBezTo>
                  <a:cubicBezTo>
                    <a:pt x="761" y="1744"/>
                    <a:pt x="822" y="1736"/>
                    <a:pt x="882" y="1718"/>
                  </a:cubicBezTo>
                  <a:cubicBezTo>
                    <a:pt x="1217" y="1596"/>
                    <a:pt x="1369" y="1231"/>
                    <a:pt x="1308" y="988"/>
                  </a:cubicBezTo>
                  <a:cubicBezTo>
                    <a:pt x="1223" y="706"/>
                    <a:pt x="930" y="529"/>
                    <a:pt x="645" y="529"/>
                  </a:cubicBezTo>
                  <a:cubicBezTo>
                    <a:pt x="623" y="529"/>
                    <a:pt x="600" y="530"/>
                    <a:pt x="578" y="532"/>
                  </a:cubicBezTo>
                  <a:cubicBezTo>
                    <a:pt x="548" y="502"/>
                    <a:pt x="487" y="411"/>
                    <a:pt x="426" y="319"/>
                  </a:cubicBezTo>
                  <a:cubicBezTo>
                    <a:pt x="396" y="289"/>
                    <a:pt x="366" y="228"/>
                    <a:pt x="366" y="228"/>
                  </a:cubicBezTo>
                  <a:cubicBezTo>
                    <a:pt x="335" y="167"/>
                    <a:pt x="274" y="137"/>
                    <a:pt x="244" y="76"/>
                  </a:cubicBezTo>
                  <a:cubicBezTo>
                    <a:pt x="229" y="31"/>
                    <a:pt x="17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9"/>
            <p:cNvSpPr/>
            <p:nvPr/>
          </p:nvSpPr>
          <p:spPr>
            <a:xfrm>
              <a:off x="5966744" y="1601800"/>
              <a:ext cx="2206842" cy="2902701"/>
            </a:xfrm>
            <a:custGeom>
              <a:avLst/>
              <a:gdLst/>
              <a:ahLst/>
              <a:cxnLst/>
              <a:rect l="l" t="t" r="r" b="b"/>
              <a:pathLst>
                <a:path w="43299" h="56952" extrusionOk="0">
                  <a:moveTo>
                    <a:pt x="25851" y="456"/>
                  </a:moveTo>
                  <a:cubicBezTo>
                    <a:pt x="25882" y="487"/>
                    <a:pt x="25942" y="517"/>
                    <a:pt x="25973" y="547"/>
                  </a:cubicBezTo>
                  <a:cubicBezTo>
                    <a:pt x="26064" y="608"/>
                    <a:pt x="26216" y="821"/>
                    <a:pt x="26338" y="1034"/>
                  </a:cubicBezTo>
                  <a:cubicBezTo>
                    <a:pt x="26246" y="1034"/>
                    <a:pt x="26125" y="1034"/>
                    <a:pt x="26034" y="1064"/>
                  </a:cubicBezTo>
                  <a:cubicBezTo>
                    <a:pt x="25821" y="943"/>
                    <a:pt x="25608" y="882"/>
                    <a:pt x="25365" y="882"/>
                  </a:cubicBezTo>
                  <a:cubicBezTo>
                    <a:pt x="25486" y="730"/>
                    <a:pt x="25638" y="578"/>
                    <a:pt x="25851" y="456"/>
                  </a:cubicBezTo>
                  <a:close/>
                  <a:moveTo>
                    <a:pt x="25274" y="1125"/>
                  </a:moveTo>
                  <a:cubicBezTo>
                    <a:pt x="25395" y="1125"/>
                    <a:pt x="25486" y="1125"/>
                    <a:pt x="25608" y="1155"/>
                  </a:cubicBezTo>
                  <a:cubicBezTo>
                    <a:pt x="25486" y="1186"/>
                    <a:pt x="25335" y="1247"/>
                    <a:pt x="25213" y="1338"/>
                  </a:cubicBezTo>
                  <a:cubicBezTo>
                    <a:pt x="25213" y="1277"/>
                    <a:pt x="25243" y="1186"/>
                    <a:pt x="25274" y="1125"/>
                  </a:cubicBezTo>
                  <a:close/>
                  <a:moveTo>
                    <a:pt x="26681" y="210"/>
                  </a:moveTo>
                  <a:cubicBezTo>
                    <a:pt x="27297" y="210"/>
                    <a:pt x="27919" y="968"/>
                    <a:pt x="27949" y="1642"/>
                  </a:cubicBezTo>
                  <a:cubicBezTo>
                    <a:pt x="27857" y="1581"/>
                    <a:pt x="27766" y="1520"/>
                    <a:pt x="27675" y="1459"/>
                  </a:cubicBezTo>
                  <a:lnTo>
                    <a:pt x="27614" y="1459"/>
                  </a:lnTo>
                  <a:cubicBezTo>
                    <a:pt x="27523" y="1399"/>
                    <a:pt x="27432" y="1368"/>
                    <a:pt x="27341" y="1368"/>
                  </a:cubicBezTo>
                  <a:cubicBezTo>
                    <a:pt x="27158" y="1216"/>
                    <a:pt x="26976" y="1125"/>
                    <a:pt x="26824" y="1095"/>
                  </a:cubicBezTo>
                  <a:cubicBezTo>
                    <a:pt x="26763" y="1064"/>
                    <a:pt x="26702" y="1064"/>
                    <a:pt x="26642" y="1064"/>
                  </a:cubicBezTo>
                  <a:cubicBezTo>
                    <a:pt x="26611" y="1034"/>
                    <a:pt x="26581" y="973"/>
                    <a:pt x="26581" y="943"/>
                  </a:cubicBezTo>
                  <a:cubicBezTo>
                    <a:pt x="26429" y="730"/>
                    <a:pt x="26307" y="517"/>
                    <a:pt x="26125" y="335"/>
                  </a:cubicBezTo>
                  <a:cubicBezTo>
                    <a:pt x="26277" y="274"/>
                    <a:pt x="26429" y="243"/>
                    <a:pt x="26611" y="213"/>
                  </a:cubicBezTo>
                  <a:cubicBezTo>
                    <a:pt x="26634" y="211"/>
                    <a:pt x="26658" y="210"/>
                    <a:pt x="26681" y="210"/>
                  </a:cubicBezTo>
                  <a:close/>
                  <a:moveTo>
                    <a:pt x="25306" y="336"/>
                  </a:moveTo>
                  <a:cubicBezTo>
                    <a:pt x="25399" y="336"/>
                    <a:pt x="25489" y="345"/>
                    <a:pt x="25578" y="365"/>
                  </a:cubicBezTo>
                  <a:cubicBezTo>
                    <a:pt x="25395" y="517"/>
                    <a:pt x="25243" y="669"/>
                    <a:pt x="25122" y="882"/>
                  </a:cubicBezTo>
                  <a:cubicBezTo>
                    <a:pt x="25122" y="882"/>
                    <a:pt x="25122" y="912"/>
                    <a:pt x="25122" y="912"/>
                  </a:cubicBezTo>
                  <a:cubicBezTo>
                    <a:pt x="25031" y="912"/>
                    <a:pt x="24939" y="943"/>
                    <a:pt x="24848" y="973"/>
                  </a:cubicBezTo>
                  <a:cubicBezTo>
                    <a:pt x="24453" y="1095"/>
                    <a:pt x="24088" y="1368"/>
                    <a:pt x="23845" y="1702"/>
                  </a:cubicBezTo>
                  <a:cubicBezTo>
                    <a:pt x="23663" y="1733"/>
                    <a:pt x="23480" y="1763"/>
                    <a:pt x="23298" y="1824"/>
                  </a:cubicBezTo>
                  <a:cubicBezTo>
                    <a:pt x="23389" y="1642"/>
                    <a:pt x="23511" y="1429"/>
                    <a:pt x="23663" y="1247"/>
                  </a:cubicBezTo>
                  <a:cubicBezTo>
                    <a:pt x="24032" y="745"/>
                    <a:pt x="24699" y="336"/>
                    <a:pt x="25306" y="336"/>
                  </a:cubicBezTo>
                  <a:close/>
                  <a:moveTo>
                    <a:pt x="25031" y="1155"/>
                  </a:moveTo>
                  <a:lnTo>
                    <a:pt x="25031" y="1155"/>
                  </a:lnTo>
                  <a:cubicBezTo>
                    <a:pt x="25000" y="1277"/>
                    <a:pt x="25000" y="1399"/>
                    <a:pt x="25031" y="1520"/>
                  </a:cubicBezTo>
                  <a:cubicBezTo>
                    <a:pt x="25000" y="1550"/>
                    <a:pt x="24970" y="1581"/>
                    <a:pt x="24970" y="1611"/>
                  </a:cubicBezTo>
                  <a:cubicBezTo>
                    <a:pt x="24879" y="1702"/>
                    <a:pt x="24818" y="1824"/>
                    <a:pt x="24787" y="1946"/>
                  </a:cubicBezTo>
                  <a:cubicBezTo>
                    <a:pt x="24575" y="1824"/>
                    <a:pt x="24331" y="1733"/>
                    <a:pt x="24088" y="1702"/>
                  </a:cubicBezTo>
                  <a:cubicBezTo>
                    <a:pt x="24179" y="1642"/>
                    <a:pt x="24240" y="1550"/>
                    <a:pt x="24331" y="1490"/>
                  </a:cubicBezTo>
                  <a:cubicBezTo>
                    <a:pt x="24544" y="1338"/>
                    <a:pt x="24787" y="1216"/>
                    <a:pt x="25031" y="1155"/>
                  </a:cubicBezTo>
                  <a:close/>
                  <a:moveTo>
                    <a:pt x="23967" y="1915"/>
                  </a:moveTo>
                  <a:cubicBezTo>
                    <a:pt x="24119" y="1915"/>
                    <a:pt x="24271" y="1946"/>
                    <a:pt x="24423" y="2006"/>
                  </a:cubicBezTo>
                  <a:lnTo>
                    <a:pt x="24392" y="2006"/>
                  </a:lnTo>
                  <a:cubicBezTo>
                    <a:pt x="24271" y="1976"/>
                    <a:pt x="24179" y="1976"/>
                    <a:pt x="24088" y="1946"/>
                  </a:cubicBezTo>
                  <a:cubicBezTo>
                    <a:pt x="24027" y="1946"/>
                    <a:pt x="23967" y="1976"/>
                    <a:pt x="23906" y="1976"/>
                  </a:cubicBezTo>
                  <a:cubicBezTo>
                    <a:pt x="23936" y="1946"/>
                    <a:pt x="23936" y="1915"/>
                    <a:pt x="23967" y="1915"/>
                  </a:cubicBezTo>
                  <a:close/>
                  <a:moveTo>
                    <a:pt x="25091" y="1794"/>
                  </a:moveTo>
                  <a:cubicBezTo>
                    <a:pt x="25122" y="1885"/>
                    <a:pt x="25152" y="1946"/>
                    <a:pt x="25213" y="2006"/>
                  </a:cubicBezTo>
                  <a:cubicBezTo>
                    <a:pt x="25152" y="2006"/>
                    <a:pt x="25091" y="1976"/>
                    <a:pt x="25031" y="1976"/>
                  </a:cubicBezTo>
                  <a:cubicBezTo>
                    <a:pt x="25031" y="1915"/>
                    <a:pt x="25061" y="1854"/>
                    <a:pt x="25091" y="1794"/>
                  </a:cubicBezTo>
                  <a:close/>
                  <a:moveTo>
                    <a:pt x="26003" y="1277"/>
                  </a:moveTo>
                  <a:cubicBezTo>
                    <a:pt x="26125" y="1338"/>
                    <a:pt x="26216" y="1429"/>
                    <a:pt x="26307" y="1520"/>
                  </a:cubicBezTo>
                  <a:cubicBezTo>
                    <a:pt x="26277" y="1581"/>
                    <a:pt x="26216" y="1642"/>
                    <a:pt x="26155" y="1702"/>
                  </a:cubicBezTo>
                  <a:cubicBezTo>
                    <a:pt x="26094" y="1763"/>
                    <a:pt x="26064" y="1854"/>
                    <a:pt x="26034" y="1946"/>
                  </a:cubicBezTo>
                  <a:lnTo>
                    <a:pt x="26003" y="1946"/>
                  </a:lnTo>
                  <a:cubicBezTo>
                    <a:pt x="25821" y="1946"/>
                    <a:pt x="25669" y="2006"/>
                    <a:pt x="25517" y="2067"/>
                  </a:cubicBezTo>
                  <a:cubicBezTo>
                    <a:pt x="25395" y="1946"/>
                    <a:pt x="25304" y="1794"/>
                    <a:pt x="25243" y="1611"/>
                  </a:cubicBezTo>
                  <a:cubicBezTo>
                    <a:pt x="25274" y="1581"/>
                    <a:pt x="25304" y="1550"/>
                    <a:pt x="25335" y="1520"/>
                  </a:cubicBezTo>
                  <a:cubicBezTo>
                    <a:pt x="25517" y="1399"/>
                    <a:pt x="25760" y="1338"/>
                    <a:pt x="26003" y="1277"/>
                  </a:cubicBezTo>
                  <a:close/>
                  <a:moveTo>
                    <a:pt x="26034" y="2158"/>
                  </a:moveTo>
                  <a:cubicBezTo>
                    <a:pt x="26034" y="2219"/>
                    <a:pt x="26034" y="2250"/>
                    <a:pt x="26064" y="2310"/>
                  </a:cubicBezTo>
                  <a:cubicBezTo>
                    <a:pt x="25942" y="2310"/>
                    <a:pt x="25851" y="2280"/>
                    <a:pt x="25760" y="2219"/>
                  </a:cubicBezTo>
                  <a:cubicBezTo>
                    <a:pt x="25790" y="2189"/>
                    <a:pt x="25851" y="2189"/>
                    <a:pt x="25912" y="2158"/>
                  </a:cubicBezTo>
                  <a:close/>
                  <a:moveTo>
                    <a:pt x="27280" y="1581"/>
                  </a:moveTo>
                  <a:cubicBezTo>
                    <a:pt x="27462" y="1733"/>
                    <a:pt x="27645" y="1946"/>
                    <a:pt x="27766" y="2128"/>
                  </a:cubicBezTo>
                  <a:cubicBezTo>
                    <a:pt x="27675" y="2219"/>
                    <a:pt x="27614" y="2310"/>
                    <a:pt x="27523" y="2402"/>
                  </a:cubicBezTo>
                  <a:cubicBezTo>
                    <a:pt x="27493" y="2371"/>
                    <a:pt x="27462" y="2371"/>
                    <a:pt x="27401" y="2371"/>
                  </a:cubicBezTo>
                  <a:cubicBezTo>
                    <a:pt x="27371" y="2341"/>
                    <a:pt x="27341" y="2310"/>
                    <a:pt x="27280" y="2280"/>
                  </a:cubicBezTo>
                  <a:cubicBezTo>
                    <a:pt x="27158" y="2189"/>
                    <a:pt x="27006" y="2128"/>
                    <a:pt x="26824" y="2128"/>
                  </a:cubicBezTo>
                  <a:cubicBezTo>
                    <a:pt x="26824" y="2067"/>
                    <a:pt x="26824" y="2006"/>
                    <a:pt x="26794" y="1946"/>
                  </a:cubicBezTo>
                  <a:cubicBezTo>
                    <a:pt x="26824" y="1854"/>
                    <a:pt x="26824" y="1763"/>
                    <a:pt x="26824" y="1702"/>
                  </a:cubicBezTo>
                  <a:cubicBezTo>
                    <a:pt x="26945" y="1611"/>
                    <a:pt x="27097" y="1581"/>
                    <a:pt x="27249" y="1581"/>
                  </a:cubicBezTo>
                  <a:close/>
                  <a:moveTo>
                    <a:pt x="23693" y="1915"/>
                  </a:moveTo>
                  <a:cubicBezTo>
                    <a:pt x="23663" y="1976"/>
                    <a:pt x="23632" y="2037"/>
                    <a:pt x="23602" y="2067"/>
                  </a:cubicBezTo>
                  <a:cubicBezTo>
                    <a:pt x="23450" y="2158"/>
                    <a:pt x="23298" y="2310"/>
                    <a:pt x="23237" y="2462"/>
                  </a:cubicBezTo>
                  <a:cubicBezTo>
                    <a:pt x="23207" y="2341"/>
                    <a:pt x="23207" y="2189"/>
                    <a:pt x="23237" y="2067"/>
                  </a:cubicBezTo>
                  <a:cubicBezTo>
                    <a:pt x="23268" y="2037"/>
                    <a:pt x="23298" y="2037"/>
                    <a:pt x="23328" y="2006"/>
                  </a:cubicBezTo>
                  <a:cubicBezTo>
                    <a:pt x="23450" y="1976"/>
                    <a:pt x="23572" y="1946"/>
                    <a:pt x="23693" y="1915"/>
                  </a:cubicBezTo>
                  <a:close/>
                  <a:moveTo>
                    <a:pt x="27888" y="2341"/>
                  </a:moveTo>
                  <a:cubicBezTo>
                    <a:pt x="27918" y="2402"/>
                    <a:pt x="27949" y="2462"/>
                    <a:pt x="27949" y="2523"/>
                  </a:cubicBezTo>
                  <a:cubicBezTo>
                    <a:pt x="27949" y="2523"/>
                    <a:pt x="27949" y="2493"/>
                    <a:pt x="27918" y="2493"/>
                  </a:cubicBezTo>
                  <a:cubicBezTo>
                    <a:pt x="27888" y="2462"/>
                    <a:pt x="27827" y="2462"/>
                    <a:pt x="27766" y="2432"/>
                  </a:cubicBezTo>
                  <a:lnTo>
                    <a:pt x="27827" y="2371"/>
                  </a:lnTo>
                  <a:cubicBezTo>
                    <a:pt x="27827" y="2371"/>
                    <a:pt x="27857" y="2341"/>
                    <a:pt x="27888" y="2341"/>
                  </a:cubicBezTo>
                  <a:close/>
                  <a:moveTo>
                    <a:pt x="26733" y="2402"/>
                  </a:moveTo>
                  <a:cubicBezTo>
                    <a:pt x="26763" y="2432"/>
                    <a:pt x="26763" y="2432"/>
                    <a:pt x="26794" y="2462"/>
                  </a:cubicBezTo>
                  <a:cubicBezTo>
                    <a:pt x="26794" y="2462"/>
                    <a:pt x="26824" y="2493"/>
                    <a:pt x="26824" y="2493"/>
                  </a:cubicBezTo>
                  <a:cubicBezTo>
                    <a:pt x="26733" y="2523"/>
                    <a:pt x="26672" y="2584"/>
                    <a:pt x="26611" y="2614"/>
                  </a:cubicBezTo>
                  <a:cubicBezTo>
                    <a:pt x="26581" y="2614"/>
                    <a:pt x="26550" y="2614"/>
                    <a:pt x="26520" y="2584"/>
                  </a:cubicBezTo>
                  <a:cubicBezTo>
                    <a:pt x="26550" y="2554"/>
                    <a:pt x="26611" y="2554"/>
                    <a:pt x="26642" y="2523"/>
                  </a:cubicBezTo>
                  <a:cubicBezTo>
                    <a:pt x="26672" y="2493"/>
                    <a:pt x="26702" y="2432"/>
                    <a:pt x="26733" y="2402"/>
                  </a:cubicBezTo>
                  <a:close/>
                  <a:moveTo>
                    <a:pt x="25426" y="2371"/>
                  </a:moveTo>
                  <a:cubicBezTo>
                    <a:pt x="25547" y="2462"/>
                    <a:pt x="25669" y="2584"/>
                    <a:pt x="25790" y="2706"/>
                  </a:cubicBezTo>
                  <a:cubicBezTo>
                    <a:pt x="25699" y="2706"/>
                    <a:pt x="25638" y="2706"/>
                    <a:pt x="25578" y="2675"/>
                  </a:cubicBezTo>
                  <a:cubicBezTo>
                    <a:pt x="25517" y="2584"/>
                    <a:pt x="25426" y="2493"/>
                    <a:pt x="25365" y="2402"/>
                  </a:cubicBezTo>
                  <a:cubicBezTo>
                    <a:pt x="25395" y="2402"/>
                    <a:pt x="25395" y="2402"/>
                    <a:pt x="25426" y="2371"/>
                  </a:cubicBezTo>
                  <a:close/>
                  <a:moveTo>
                    <a:pt x="24088" y="2371"/>
                  </a:moveTo>
                  <a:lnTo>
                    <a:pt x="24088" y="2371"/>
                  </a:lnTo>
                  <a:cubicBezTo>
                    <a:pt x="23967" y="2523"/>
                    <a:pt x="23876" y="2706"/>
                    <a:pt x="23845" y="2888"/>
                  </a:cubicBezTo>
                  <a:cubicBezTo>
                    <a:pt x="23784" y="2857"/>
                    <a:pt x="23724" y="2857"/>
                    <a:pt x="23663" y="2857"/>
                  </a:cubicBezTo>
                  <a:cubicBezTo>
                    <a:pt x="23663" y="2797"/>
                    <a:pt x="23663" y="2766"/>
                    <a:pt x="23663" y="2706"/>
                  </a:cubicBezTo>
                  <a:cubicBezTo>
                    <a:pt x="23784" y="2584"/>
                    <a:pt x="23936" y="2462"/>
                    <a:pt x="24088" y="2371"/>
                  </a:cubicBezTo>
                  <a:close/>
                  <a:moveTo>
                    <a:pt x="24483" y="2310"/>
                  </a:moveTo>
                  <a:cubicBezTo>
                    <a:pt x="24605" y="2371"/>
                    <a:pt x="24757" y="2432"/>
                    <a:pt x="24848" y="2554"/>
                  </a:cubicBezTo>
                  <a:cubicBezTo>
                    <a:pt x="24727" y="2706"/>
                    <a:pt x="24605" y="2888"/>
                    <a:pt x="24483" y="3070"/>
                  </a:cubicBezTo>
                  <a:cubicBezTo>
                    <a:pt x="24362" y="3009"/>
                    <a:pt x="24240" y="2949"/>
                    <a:pt x="24088" y="2918"/>
                  </a:cubicBezTo>
                  <a:cubicBezTo>
                    <a:pt x="24119" y="2675"/>
                    <a:pt x="24271" y="2462"/>
                    <a:pt x="24483" y="2310"/>
                  </a:cubicBezTo>
                  <a:close/>
                  <a:moveTo>
                    <a:pt x="27645" y="2645"/>
                  </a:moveTo>
                  <a:cubicBezTo>
                    <a:pt x="27766" y="2675"/>
                    <a:pt x="27918" y="2736"/>
                    <a:pt x="28040" y="2827"/>
                  </a:cubicBezTo>
                  <a:cubicBezTo>
                    <a:pt x="28040" y="2827"/>
                    <a:pt x="28040" y="2857"/>
                    <a:pt x="28040" y="2857"/>
                  </a:cubicBezTo>
                  <a:cubicBezTo>
                    <a:pt x="27979" y="2949"/>
                    <a:pt x="27918" y="3040"/>
                    <a:pt x="27797" y="3101"/>
                  </a:cubicBezTo>
                  <a:cubicBezTo>
                    <a:pt x="27766" y="2949"/>
                    <a:pt x="27705" y="2797"/>
                    <a:pt x="27645" y="2645"/>
                  </a:cubicBezTo>
                  <a:close/>
                  <a:moveTo>
                    <a:pt x="23693" y="3070"/>
                  </a:moveTo>
                  <a:cubicBezTo>
                    <a:pt x="23724" y="3070"/>
                    <a:pt x="23784" y="3101"/>
                    <a:pt x="23815" y="3101"/>
                  </a:cubicBezTo>
                  <a:cubicBezTo>
                    <a:pt x="23815" y="3131"/>
                    <a:pt x="23815" y="3161"/>
                    <a:pt x="23845" y="3192"/>
                  </a:cubicBezTo>
                  <a:cubicBezTo>
                    <a:pt x="23784" y="3192"/>
                    <a:pt x="23754" y="3161"/>
                    <a:pt x="23693" y="3131"/>
                  </a:cubicBezTo>
                  <a:cubicBezTo>
                    <a:pt x="23693" y="3101"/>
                    <a:pt x="23693" y="3101"/>
                    <a:pt x="23693" y="3070"/>
                  </a:cubicBezTo>
                  <a:close/>
                  <a:moveTo>
                    <a:pt x="27006" y="2857"/>
                  </a:moveTo>
                  <a:cubicBezTo>
                    <a:pt x="27067" y="3009"/>
                    <a:pt x="27097" y="3161"/>
                    <a:pt x="27097" y="3313"/>
                  </a:cubicBezTo>
                  <a:cubicBezTo>
                    <a:pt x="26976" y="3283"/>
                    <a:pt x="26885" y="3253"/>
                    <a:pt x="26794" y="3253"/>
                  </a:cubicBezTo>
                  <a:cubicBezTo>
                    <a:pt x="26733" y="3192"/>
                    <a:pt x="26642" y="3131"/>
                    <a:pt x="26581" y="3070"/>
                  </a:cubicBezTo>
                  <a:cubicBezTo>
                    <a:pt x="26581" y="3040"/>
                    <a:pt x="26581" y="3040"/>
                    <a:pt x="26581" y="3040"/>
                  </a:cubicBezTo>
                  <a:cubicBezTo>
                    <a:pt x="26611" y="2979"/>
                    <a:pt x="26642" y="2918"/>
                    <a:pt x="26672" y="2888"/>
                  </a:cubicBezTo>
                  <a:cubicBezTo>
                    <a:pt x="26794" y="2888"/>
                    <a:pt x="26915" y="2888"/>
                    <a:pt x="27006" y="2857"/>
                  </a:cubicBezTo>
                  <a:close/>
                  <a:moveTo>
                    <a:pt x="27401" y="2736"/>
                  </a:moveTo>
                  <a:cubicBezTo>
                    <a:pt x="27493" y="2857"/>
                    <a:pt x="27553" y="3040"/>
                    <a:pt x="27584" y="3253"/>
                  </a:cubicBezTo>
                  <a:cubicBezTo>
                    <a:pt x="27493" y="3283"/>
                    <a:pt x="27401" y="3313"/>
                    <a:pt x="27310" y="3344"/>
                  </a:cubicBezTo>
                  <a:lnTo>
                    <a:pt x="27310" y="3313"/>
                  </a:lnTo>
                  <a:cubicBezTo>
                    <a:pt x="27280" y="3161"/>
                    <a:pt x="27249" y="2979"/>
                    <a:pt x="27219" y="2827"/>
                  </a:cubicBezTo>
                  <a:cubicBezTo>
                    <a:pt x="27280" y="2797"/>
                    <a:pt x="27341" y="2766"/>
                    <a:pt x="27401" y="2736"/>
                  </a:cubicBezTo>
                  <a:close/>
                  <a:moveTo>
                    <a:pt x="24058" y="3161"/>
                  </a:moveTo>
                  <a:cubicBezTo>
                    <a:pt x="24179" y="3192"/>
                    <a:pt x="24301" y="3222"/>
                    <a:pt x="24392" y="3283"/>
                  </a:cubicBezTo>
                  <a:cubicBezTo>
                    <a:pt x="24362" y="3283"/>
                    <a:pt x="24362" y="3313"/>
                    <a:pt x="24331" y="3344"/>
                  </a:cubicBezTo>
                  <a:cubicBezTo>
                    <a:pt x="24331" y="3374"/>
                    <a:pt x="24331" y="3374"/>
                    <a:pt x="24331" y="3405"/>
                  </a:cubicBezTo>
                  <a:cubicBezTo>
                    <a:pt x="24240" y="3405"/>
                    <a:pt x="24149" y="3374"/>
                    <a:pt x="24058" y="3313"/>
                  </a:cubicBezTo>
                  <a:cubicBezTo>
                    <a:pt x="24058" y="3283"/>
                    <a:pt x="24058" y="3253"/>
                    <a:pt x="24058" y="3222"/>
                  </a:cubicBezTo>
                  <a:lnTo>
                    <a:pt x="24058" y="3161"/>
                  </a:lnTo>
                  <a:close/>
                  <a:moveTo>
                    <a:pt x="25031" y="2736"/>
                  </a:moveTo>
                  <a:lnTo>
                    <a:pt x="25031" y="2736"/>
                  </a:lnTo>
                  <a:cubicBezTo>
                    <a:pt x="25243" y="3009"/>
                    <a:pt x="25274" y="3253"/>
                    <a:pt x="24970" y="3405"/>
                  </a:cubicBezTo>
                  <a:cubicBezTo>
                    <a:pt x="24949" y="3405"/>
                    <a:pt x="24916" y="3391"/>
                    <a:pt x="24868" y="3391"/>
                  </a:cubicBezTo>
                  <a:cubicBezTo>
                    <a:pt x="24845" y="3391"/>
                    <a:pt x="24818" y="3394"/>
                    <a:pt x="24787" y="3405"/>
                  </a:cubicBezTo>
                  <a:cubicBezTo>
                    <a:pt x="24787" y="3313"/>
                    <a:pt x="24757" y="3253"/>
                    <a:pt x="24696" y="3222"/>
                  </a:cubicBezTo>
                  <a:cubicBezTo>
                    <a:pt x="24818" y="3040"/>
                    <a:pt x="24909" y="2857"/>
                    <a:pt x="25031" y="2736"/>
                  </a:cubicBezTo>
                  <a:close/>
                  <a:moveTo>
                    <a:pt x="25395" y="2857"/>
                  </a:moveTo>
                  <a:cubicBezTo>
                    <a:pt x="25395" y="2858"/>
                    <a:pt x="25426" y="2888"/>
                    <a:pt x="25456" y="2888"/>
                  </a:cubicBezTo>
                  <a:cubicBezTo>
                    <a:pt x="25517" y="3009"/>
                    <a:pt x="25547" y="3161"/>
                    <a:pt x="25547" y="3313"/>
                  </a:cubicBezTo>
                  <a:cubicBezTo>
                    <a:pt x="25517" y="3374"/>
                    <a:pt x="25517" y="3405"/>
                    <a:pt x="25486" y="3465"/>
                  </a:cubicBezTo>
                  <a:lnTo>
                    <a:pt x="25274" y="3465"/>
                  </a:lnTo>
                  <a:cubicBezTo>
                    <a:pt x="25365" y="3374"/>
                    <a:pt x="25426" y="3253"/>
                    <a:pt x="25426" y="3131"/>
                  </a:cubicBezTo>
                  <a:cubicBezTo>
                    <a:pt x="25426" y="3040"/>
                    <a:pt x="25426" y="2949"/>
                    <a:pt x="25395" y="2857"/>
                  </a:cubicBezTo>
                  <a:close/>
                  <a:moveTo>
                    <a:pt x="25912" y="2888"/>
                  </a:moveTo>
                  <a:cubicBezTo>
                    <a:pt x="26034" y="3070"/>
                    <a:pt x="26094" y="3283"/>
                    <a:pt x="26064" y="3435"/>
                  </a:cubicBezTo>
                  <a:lnTo>
                    <a:pt x="26064" y="3465"/>
                  </a:lnTo>
                  <a:lnTo>
                    <a:pt x="25699" y="3465"/>
                  </a:lnTo>
                  <a:cubicBezTo>
                    <a:pt x="25730" y="3405"/>
                    <a:pt x="25730" y="3374"/>
                    <a:pt x="25730" y="3344"/>
                  </a:cubicBezTo>
                  <a:cubicBezTo>
                    <a:pt x="25760" y="3192"/>
                    <a:pt x="25730" y="3040"/>
                    <a:pt x="25669" y="2918"/>
                  </a:cubicBezTo>
                  <a:lnTo>
                    <a:pt x="25699" y="2918"/>
                  </a:lnTo>
                  <a:cubicBezTo>
                    <a:pt x="25790" y="2918"/>
                    <a:pt x="25851" y="2918"/>
                    <a:pt x="25912" y="2888"/>
                  </a:cubicBezTo>
                  <a:close/>
                  <a:moveTo>
                    <a:pt x="28131" y="3161"/>
                  </a:moveTo>
                  <a:cubicBezTo>
                    <a:pt x="28101" y="3192"/>
                    <a:pt x="28070" y="3222"/>
                    <a:pt x="28040" y="3283"/>
                  </a:cubicBezTo>
                  <a:cubicBezTo>
                    <a:pt x="28009" y="3405"/>
                    <a:pt x="27888" y="3526"/>
                    <a:pt x="27857" y="3648"/>
                  </a:cubicBezTo>
                  <a:cubicBezTo>
                    <a:pt x="27857" y="3557"/>
                    <a:pt x="27857" y="3435"/>
                    <a:pt x="27857" y="3374"/>
                  </a:cubicBezTo>
                  <a:cubicBezTo>
                    <a:pt x="27949" y="3313"/>
                    <a:pt x="28040" y="3222"/>
                    <a:pt x="28131" y="3161"/>
                  </a:cubicBezTo>
                  <a:close/>
                  <a:moveTo>
                    <a:pt x="27614" y="3496"/>
                  </a:moveTo>
                  <a:cubicBezTo>
                    <a:pt x="27614" y="3557"/>
                    <a:pt x="27614" y="3617"/>
                    <a:pt x="27614" y="3678"/>
                  </a:cubicBezTo>
                  <a:cubicBezTo>
                    <a:pt x="27553" y="3617"/>
                    <a:pt x="27493" y="3587"/>
                    <a:pt x="27432" y="3557"/>
                  </a:cubicBezTo>
                  <a:cubicBezTo>
                    <a:pt x="27462" y="3526"/>
                    <a:pt x="27523" y="3526"/>
                    <a:pt x="27553" y="3496"/>
                  </a:cubicBezTo>
                  <a:close/>
                  <a:moveTo>
                    <a:pt x="40394" y="3306"/>
                  </a:moveTo>
                  <a:cubicBezTo>
                    <a:pt x="40730" y="3306"/>
                    <a:pt x="41058" y="3419"/>
                    <a:pt x="41262" y="3678"/>
                  </a:cubicBezTo>
                  <a:cubicBezTo>
                    <a:pt x="41262" y="3709"/>
                    <a:pt x="41292" y="3739"/>
                    <a:pt x="41292" y="3800"/>
                  </a:cubicBezTo>
                  <a:cubicBezTo>
                    <a:pt x="40985" y="3587"/>
                    <a:pt x="40622" y="3466"/>
                    <a:pt x="40246" y="3466"/>
                  </a:cubicBezTo>
                  <a:cubicBezTo>
                    <a:pt x="40140" y="3466"/>
                    <a:pt x="40032" y="3476"/>
                    <a:pt x="39924" y="3496"/>
                  </a:cubicBezTo>
                  <a:cubicBezTo>
                    <a:pt x="39742" y="3526"/>
                    <a:pt x="39590" y="3557"/>
                    <a:pt x="39469" y="3617"/>
                  </a:cubicBezTo>
                  <a:cubicBezTo>
                    <a:pt x="39560" y="3557"/>
                    <a:pt x="39651" y="3496"/>
                    <a:pt x="39772" y="3435"/>
                  </a:cubicBezTo>
                  <a:cubicBezTo>
                    <a:pt x="39962" y="3352"/>
                    <a:pt x="40180" y="3306"/>
                    <a:pt x="40394" y="3306"/>
                  </a:cubicBezTo>
                  <a:close/>
                  <a:moveTo>
                    <a:pt x="26854" y="3739"/>
                  </a:moveTo>
                  <a:cubicBezTo>
                    <a:pt x="26915" y="3739"/>
                    <a:pt x="26945" y="3769"/>
                    <a:pt x="26976" y="3800"/>
                  </a:cubicBezTo>
                  <a:cubicBezTo>
                    <a:pt x="26976" y="3861"/>
                    <a:pt x="26945" y="3891"/>
                    <a:pt x="26915" y="3952"/>
                  </a:cubicBezTo>
                  <a:cubicBezTo>
                    <a:pt x="26915" y="3861"/>
                    <a:pt x="26885" y="3800"/>
                    <a:pt x="26854" y="3739"/>
                  </a:cubicBezTo>
                  <a:close/>
                  <a:moveTo>
                    <a:pt x="25942" y="3678"/>
                  </a:moveTo>
                  <a:cubicBezTo>
                    <a:pt x="25851" y="3830"/>
                    <a:pt x="25699" y="3952"/>
                    <a:pt x="25517" y="4013"/>
                  </a:cubicBezTo>
                  <a:cubicBezTo>
                    <a:pt x="25517" y="3982"/>
                    <a:pt x="25517" y="3952"/>
                    <a:pt x="25486" y="3921"/>
                  </a:cubicBezTo>
                  <a:cubicBezTo>
                    <a:pt x="25486" y="3891"/>
                    <a:pt x="25486" y="3861"/>
                    <a:pt x="25456" y="3830"/>
                  </a:cubicBezTo>
                  <a:cubicBezTo>
                    <a:pt x="25517" y="3800"/>
                    <a:pt x="25547" y="3739"/>
                    <a:pt x="25578" y="3678"/>
                  </a:cubicBezTo>
                  <a:close/>
                  <a:moveTo>
                    <a:pt x="23298" y="3283"/>
                  </a:moveTo>
                  <a:cubicBezTo>
                    <a:pt x="23420" y="3374"/>
                    <a:pt x="23511" y="3465"/>
                    <a:pt x="23632" y="3526"/>
                  </a:cubicBezTo>
                  <a:cubicBezTo>
                    <a:pt x="23754" y="3678"/>
                    <a:pt x="23876" y="3769"/>
                    <a:pt x="24027" y="3800"/>
                  </a:cubicBezTo>
                  <a:cubicBezTo>
                    <a:pt x="24027" y="3800"/>
                    <a:pt x="24027" y="3830"/>
                    <a:pt x="24027" y="3830"/>
                  </a:cubicBezTo>
                  <a:cubicBezTo>
                    <a:pt x="23784" y="3830"/>
                    <a:pt x="23572" y="3921"/>
                    <a:pt x="23389" y="4104"/>
                  </a:cubicBezTo>
                  <a:cubicBezTo>
                    <a:pt x="23207" y="3861"/>
                    <a:pt x="23207" y="3557"/>
                    <a:pt x="23298" y="3283"/>
                  </a:cubicBezTo>
                  <a:close/>
                  <a:moveTo>
                    <a:pt x="25152" y="3709"/>
                  </a:moveTo>
                  <a:cubicBezTo>
                    <a:pt x="25183" y="3739"/>
                    <a:pt x="25213" y="3769"/>
                    <a:pt x="25213" y="3800"/>
                  </a:cubicBezTo>
                  <a:cubicBezTo>
                    <a:pt x="25122" y="3921"/>
                    <a:pt x="24970" y="4043"/>
                    <a:pt x="24818" y="4104"/>
                  </a:cubicBezTo>
                  <a:cubicBezTo>
                    <a:pt x="24696" y="4013"/>
                    <a:pt x="24575" y="3952"/>
                    <a:pt x="24423" y="3891"/>
                  </a:cubicBezTo>
                  <a:cubicBezTo>
                    <a:pt x="24423" y="3861"/>
                    <a:pt x="24453" y="3830"/>
                    <a:pt x="24453" y="3800"/>
                  </a:cubicBezTo>
                  <a:cubicBezTo>
                    <a:pt x="24514" y="3769"/>
                    <a:pt x="24544" y="3739"/>
                    <a:pt x="24605" y="3709"/>
                  </a:cubicBezTo>
                  <a:close/>
                  <a:moveTo>
                    <a:pt x="25335" y="3982"/>
                  </a:moveTo>
                  <a:cubicBezTo>
                    <a:pt x="25335" y="4013"/>
                    <a:pt x="25335" y="4043"/>
                    <a:pt x="25365" y="4104"/>
                  </a:cubicBezTo>
                  <a:cubicBezTo>
                    <a:pt x="25274" y="4104"/>
                    <a:pt x="25213" y="4134"/>
                    <a:pt x="25183" y="4134"/>
                  </a:cubicBezTo>
                  <a:cubicBezTo>
                    <a:pt x="25213" y="4073"/>
                    <a:pt x="25274" y="4043"/>
                    <a:pt x="25335" y="3982"/>
                  </a:cubicBezTo>
                  <a:close/>
                  <a:moveTo>
                    <a:pt x="26581" y="3648"/>
                  </a:moveTo>
                  <a:cubicBezTo>
                    <a:pt x="26611" y="3769"/>
                    <a:pt x="26672" y="3891"/>
                    <a:pt x="26702" y="3982"/>
                  </a:cubicBezTo>
                  <a:cubicBezTo>
                    <a:pt x="26702" y="4043"/>
                    <a:pt x="26733" y="4134"/>
                    <a:pt x="26733" y="4195"/>
                  </a:cubicBezTo>
                  <a:lnTo>
                    <a:pt x="26702" y="4225"/>
                  </a:lnTo>
                  <a:cubicBezTo>
                    <a:pt x="26672" y="4164"/>
                    <a:pt x="26642" y="4104"/>
                    <a:pt x="26611" y="4073"/>
                  </a:cubicBezTo>
                  <a:cubicBezTo>
                    <a:pt x="26611" y="4043"/>
                    <a:pt x="26611" y="4043"/>
                    <a:pt x="26642" y="4013"/>
                  </a:cubicBezTo>
                  <a:cubicBezTo>
                    <a:pt x="26642" y="3891"/>
                    <a:pt x="26581" y="3769"/>
                    <a:pt x="26520" y="3678"/>
                  </a:cubicBezTo>
                  <a:cubicBezTo>
                    <a:pt x="26520" y="3678"/>
                    <a:pt x="26520" y="3648"/>
                    <a:pt x="26490" y="3648"/>
                  </a:cubicBezTo>
                  <a:close/>
                  <a:moveTo>
                    <a:pt x="24362" y="4164"/>
                  </a:moveTo>
                  <a:cubicBezTo>
                    <a:pt x="24423" y="4195"/>
                    <a:pt x="24483" y="4225"/>
                    <a:pt x="24514" y="4256"/>
                  </a:cubicBezTo>
                  <a:cubicBezTo>
                    <a:pt x="24483" y="4256"/>
                    <a:pt x="24423" y="4286"/>
                    <a:pt x="24362" y="4286"/>
                  </a:cubicBezTo>
                  <a:cubicBezTo>
                    <a:pt x="24362" y="4256"/>
                    <a:pt x="24362" y="4195"/>
                    <a:pt x="24362" y="4164"/>
                  </a:cubicBezTo>
                  <a:close/>
                  <a:moveTo>
                    <a:pt x="26307" y="3800"/>
                  </a:moveTo>
                  <a:cubicBezTo>
                    <a:pt x="26307" y="3891"/>
                    <a:pt x="26338" y="3982"/>
                    <a:pt x="26368" y="4104"/>
                  </a:cubicBezTo>
                  <a:cubicBezTo>
                    <a:pt x="26338" y="4164"/>
                    <a:pt x="26246" y="4225"/>
                    <a:pt x="26155" y="4286"/>
                  </a:cubicBezTo>
                  <a:lnTo>
                    <a:pt x="26125" y="4256"/>
                  </a:lnTo>
                  <a:lnTo>
                    <a:pt x="26125" y="4225"/>
                  </a:lnTo>
                  <a:cubicBezTo>
                    <a:pt x="26155" y="4073"/>
                    <a:pt x="26246" y="3891"/>
                    <a:pt x="26277" y="3830"/>
                  </a:cubicBezTo>
                  <a:cubicBezTo>
                    <a:pt x="26277" y="3830"/>
                    <a:pt x="26277" y="3800"/>
                    <a:pt x="26307" y="3800"/>
                  </a:cubicBezTo>
                  <a:close/>
                  <a:moveTo>
                    <a:pt x="23815" y="4104"/>
                  </a:moveTo>
                  <a:lnTo>
                    <a:pt x="23815" y="4104"/>
                  </a:lnTo>
                  <a:cubicBezTo>
                    <a:pt x="23784" y="4164"/>
                    <a:pt x="23724" y="4256"/>
                    <a:pt x="23693" y="4316"/>
                  </a:cubicBezTo>
                  <a:cubicBezTo>
                    <a:pt x="23632" y="4286"/>
                    <a:pt x="23602" y="4286"/>
                    <a:pt x="23541" y="4256"/>
                  </a:cubicBezTo>
                  <a:cubicBezTo>
                    <a:pt x="23632" y="4164"/>
                    <a:pt x="23724" y="4134"/>
                    <a:pt x="23815" y="4104"/>
                  </a:cubicBezTo>
                  <a:close/>
                  <a:moveTo>
                    <a:pt x="27249" y="3648"/>
                  </a:moveTo>
                  <a:cubicBezTo>
                    <a:pt x="27371" y="3739"/>
                    <a:pt x="27493" y="3830"/>
                    <a:pt x="27584" y="3921"/>
                  </a:cubicBezTo>
                  <a:cubicBezTo>
                    <a:pt x="27584" y="4043"/>
                    <a:pt x="27553" y="4195"/>
                    <a:pt x="27523" y="4316"/>
                  </a:cubicBezTo>
                  <a:cubicBezTo>
                    <a:pt x="27493" y="4073"/>
                    <a:pt x="27371" y="3861"/>
                    <a:pt x="27219" y="3709"/>
                  </a:cubicBezTo>
                  <a:cubicBezTo>
                    <a:pt x="27249" y="3678"/>
                    <a:pt x="27249" y="3678"/>
                    <a:pt x="27249" y="3648"/>
                  </a:cubicBezTo>
                  <a:close/>
                  <a:moveTo>
                    <a:pt x="24119" y="4043"/>
                  </a:moveTo>
                  <a:cubicBezTo>
                    <a:pt x="24119" y="4134"/>
                    <a:pt x="24088" y="4256"/>
                    <a:pt x="24119" y="4347"/>
                  </a:cubicBezTo>
                  <a:lnTo>
                    <a:pt x="23906" y="4347"/>
                  </a:lnTo>
                  <a:cubicBezTo>
                    <a:pt x="23967" y="4256"/>
                    <a:pt x="24027" y="4134"/>
                    <a:pt x="24119" y="4043"/>
                  </a:cubicBezTo>
                  <a:close/>
                  <a:moveTo>
                    <a:pt x="23146" y="3101"/>
                  </a:moveTo>
                  <a:lnTo>
                    <a:pt x="23146" y="3101"/>
                  </a:lnTo>
                  <a:cubicBezTo>
                    <a:pt x="23055" y="3344"/>
                    <a:pt x="22994" y="3587"/>
                    <a:pt x="23055" y="3861"/>
                  </a:cubicBezTo>
                  <a:cubicBezTo>
                    <a:pt x="23085" y="4013"/>
                    <a:pt x="23146" y="4134"/>
                    <a:pt x="23237" y="4256"/>
                  </a:cubicBezTo>
                  <a:cubicBezTo>
                    <a:pt x="23207" y="4316"/>
                    <a:pt x="23207" y="4408"/>
                    <a:pt x="23176" y="4468"/>
                  </a:cubicBezTo>
                  <a:cubicBezTo>
                    <a:pt x="23176" y="4468"/>
                    <a:pt x="23146" y="4438"/>
                    <a:pt x="23146" y="4438"/>
                  </a:cubicBezTo>
                  <a:cubicBezTo>
                    <a:pt x="22964" y="4286"/>
                    <a:pt x="22660" y="3952"/>
                    <a:pt x="22629" y="3709"/>
                  </a:cubicBezTo>
                  <a:cubicBezTo>
                    <a:pt x="22599" y="3617"/>
                    <a:pt x="22720" y="3344"/>
                    <a:pt x="22933" y="3192"/>
                  </a:cubicBezTo>
                  <a:cubicBezTo>
                    <a:pt x="22964" y="3161"/>
                    <a:pt x="23055" y="3131"/>
                    <a:pt x="23146" y="3101"/>
                  </a:cubicBezTo>
                  <a:close/>
                  <a:moveTo>
                    <a:pt x="25760" y="4225"/>
                  </a:moveTo>
                  <a:cubicBezTo>
                    <a:pt x="25821" y="4225"/>
                    <a:pt x="25851" y="4286"/>
                    <a:pt x="25912" y="4316"/>
                  </a:cubicBezTo>
                  <a:cubicBezTo>
                    <a:pt x="25912" y="4347"/>
                    <a:pt x="25912" y="4347"/>
                    <a:pt x="25912" y="4347"/>
                  </a:cubicBezTo>
                  <a:lnTo>
                    <a:pt x="25912" y="4408"/>
                  </a:lnTo>
                  <a:cubicBezTo>
                    <a:pt x="25790" y="4468"/>
                    <a:pt x="25638" y="4529"/>
                    <a:pt x="25486" y="4560"/>
                  </a:cubicBezTo>
                  <a:cubicBezTo>
                    <a:pt x="25517" y="4468"/>
                    <a:pt x="25547" y="4377"/>
                    <a:pt x="25547" y="4286"/>
                  </a:cubicBezTo>
                  <a:cubicBezTo>
                    <a:pt x="25638" y="4225"/>
                    <a:pt x="25699" y="4225"/>
                    <a:pt x="25760" y="4225"/>
                  </a:cubicBezTo>
                  <a:close/>
                  <a:moveTo>
                    <a:pt x="25122" y="4347"/>
                  </a:moveTo>
                  <a:cubicBezTo>
                    <a:pt x="25091" y="4377"/>
                    <a:pt x="25061" y="4438"/>
                    <a:pt x="25061" y="4468"/>
                  </a:cubicBezTo>
                  <a:cubicBezTo>
                    <a:pt x="25031" y="4499"/>
                    <a:pt x="25000" y="4529"/>
                    <a:pt x="25000" y="4590"/>
                  </a:cubicBezTo>
                  <a:cubicBezTo>
                    <a:pt x="24970" y="4590"/>
                    <a:pt x="24970" y="4560"/>
                    <a:pt x="24939" y="4560"/>
                  </a:cubicBezTo>
                  <a:cubicBezTo>
                    <a:pt x="24970" y="4529"/>
                    <a:pt x="25000" y="4468"/>
                    <a:pt x="25000" y="4408"/>
                  </a:cubicBezTo>
                  <a:cubicBezTo>
                    <a:pt x="25000" y="4377"/>
                    <a:pt x="25000" y="4377"/>
                    <a:pt x="25000" y="4347"/>
                  </a:cubicBezTo>
                  <a:close/>
                  <a:moveTo>
                    <a:pt x="39620" y="3921"/>
                  </a:moveTo>
                  <a:cubicBezTo>
                    <a:pt x="39803" y="4013"/>
                    <a:pt x="39955" y="4256"/>
                    <a:pt x="39955" y="4499"/>
                  </a:cubicBezTo>
                  <a:cubicBezTo>
                    <a:pt x="39955" y="4560"/>
                    <a:pt x="39924" y="4590"/>
                    <a:pt x="39924" y="4620"/>
                  </a:cubicBezTo>
                  <a:cubicBezTo>
                    <a:pt x="39742" y="4408"/>
                    <a:pt x="39529" y="4225"/>
                    <a:pt x="39286" y="4104"/>
                  </a:cubicBezTo>
                  <a:cubicBezTo>
                    <a:pt x="39408" y="4013"/>
                    <a:pt x="39499" y="3952"/>
                    <a:pt x="39620" y="3921"/>
                  </a:cubicBezTo>
                  <a:close/>
                  <a:moveTo>
                    <a:pt x="23420" y="4408"/>
                  </a:moveTo>
                  <a:cubicBezTo>
                    <a:pt x="23480" y="4468"/>
                    <a:pt x="23541" y="4499"/>
                    <a:pt x="23602" y="4529"/>
                  </a:cubicBezTo>
                  <a:cubicBezTo>
                    <a:pt x="23602" y="4590"/>
                    <a:pt x="23572" y="4651"/>
                    <a:pt x="23541" y="4712"/>
                  </a:cubicBezTo>
                  <a:cubicBezTo>
                    <a:pt x="23511" y="4681"/>
                    <a:pt x="23450" y="4651"/>
                    <a:pt x="23389" y="4620"/>
                  </a:cubicBezTo>
                  <a:cubicBezTo>
                    <a:pt x="23389" y="4560"/>
                    <a:pt x="23389" y="4499"/>
                    <a:pt x="23420" y="4408"/>
                  </a:cubicBezTo>
                  <a:close/>
                  <a:moveTo>
                    <a:pt x="27128" y="3952"/>
                  </a:moveTo>
                  <a:cubicBezTo>
                    <a:pt x="27219" y="4104"/>
                    <a:pt x="27249" y="4225"/>
                    <a:pt x="27310" y="4438"/>
                  </a:cubicBezTo>
                  <a:cubicBezTo>
                    <a:pt x="27310" y="4529"/>
                    <a:pt x="27310" y="4620"/>
                    <a:pt x="27341" y="4712"/>
                  </a:cubicBezTo>
                  <a:cubicBezTo>
                    <a:pt x="27280" y="4742"/>
                    <a:pt x="27249" y="4742"/>
                    <a:pt x="27189" y="4742"/>
                  </a:cubicBezTo>
                  <a:cubicBezTo>
                    <a:pt x="27067" y="4681"/>
                    <a:pt x="26976" y="4620"/>
                    <a:pt x="26915" y="4529"/>
                  </a:cubicBezTo>
                  <a:cubicBezTo>
                    <a:pt x="26915" y="4468"/>
                    <a:pt x="26945" y="4408"/>
                    <a:pt x="26945" y="4347"/>
                  </a:cubicBezTo>
                  <a:cubicBezTo>
                    <a:pt x="26945" y="4286"/>
                    <a:pt x="26945" y="4256"/>
                    <a:pt x="26945" y="4195"/>
                  </a:cubicBezTo>
                  <a:cubicBezTo>
                    <a:pt x="27037" y="4134"/>
                    <a:pt x="27067" y="4043"/>
                    <a:pt x="27128" y="3952"/>
                  </a:cubicBezTo>
                  <a:close/>
                  <a:moveTo>
                    <a:pt x="28404" y="3131"/>
                  </a:moveTo>
                  <a:cubicBezTo>
                    <a:pt x="28435" y="3161"/>
                    <a:pt x="28465" y="3192"/>
                    <a:pt x="28465" y="3222"/>
                  </a:cubicBezTo>
                  <a:cubicBezTo>
                    <a:pt x="28496" y="3253"/>
                    <a:pt x="28526" y="3313"/>
                    <a:pt x="28556" y="3374"/>
                  </a:cubicBezTo>
                  <a:cubicBezTo>
                    <a:pt x="28648" y="3952"/>
                    <a:pt x="28404" y="4468"/>
                    <a:pt x="27857" y="4742"/>
                  </a:cubicBezTo>
                  <a:cubicBezTo>
                    <a:pt x="27797" y="4803"/>
                    <a:pt x="27705" y="4803"/>
                    <a:pt x="27645" y="4833"/>
                  </a:cubicBezTo>
                  <a:cubicBezTo>
                    <a:pt x="27645" y="4803"/>
                    <a:pt x="27645" y="4803"/>
                    <a:pt x="27675" y="4772"/>
                  </a:cubicBezTo>
                  <a:cubicBezTo>
                    <a:pt x="27827" y="4681"/>
                    <a:pt x="27949" y="4560"/>
                    <a:pt x="28009" y="4377"/>
                  </a:cubicBezTo>
                  <a:cubicBezTo>
                    <a:pt x="28070" y="4164"/>
                    <a:pt x="27979" y="4013"/>
                    <a:pt x="27857" y="3861"/>
                  </a:cubicBezTo>
                  <a:cubicBezTo>
                    <a:pt x="27857" y="3830"/>
                    <a:pt x="27857" y="3769"/>
                    <a:pt x="27857" y="3739"/>
                  </a:cubicBezTo>
                  <a:cubicBezTo>
                    <a:pt x="27891" y="3789"/>
                    <a:pt x="27943" y="3812"/>
                    <a:pt x="27988" y="3812"/>
                  </a:cubicBezTo>
                  <a:cubicBezTo>
                    <a:pt x="28024" y="3812"/>
                    <a:pt x="28056" y="3797"/>
                    <a:pt x="28070" y="3769"/>
                  </a:cubicBezTo>
                  <a:cubicBezTo>
                    <a:pt x="28161" y="3587"/>
                    <a:pt x="28192" y="3526"/>
                    <a:pt x="28313" y="3344"/>
                  </a:cubicBezTo>
                  <a:cubicBezTo>
                    <a:pt x="28344" y="3253"/>
                    <a:pt x="28374" y="3192"/>
                    <a:pt x="28404" y="3131"/>
                  </a:cubicBezTo>
                  <a:close/>
                  <a:moveTo>
                    <a:pt x="26763" y="4742"/>
                  </a:moveTo>
                  <a:cubicBezTo>
                    <a:pt x="26794" y="4772"/>
                    <a:pt x="26824" y="4803"/>
                    <a:pt x="26854" y="4833"/>
                  </a:cubicBezTo>
                  <a:cubicBezTo>
                    <a:pt x="26794" y="4833"/>
                    <a:pt x="26733" y="4864"/>
                    <a:pt x="26672" y="4864"/>
                  </a:cubicBezTo>
                  <a:cubicBezTo>
                    <a:pt x="26702" y="4833"/>
                    <a:pt x="26733" y="4772"/>
                    <a:pt x="26763" y="4742"/>
                  </a:cubicBezTo>
                  <a:close/>
                  <a:moveTo>
                    <a:pt x="40199" y="3795"/>
                  </a:moveTo>
                  <a:cubicBezTo>
                    <a:pt x="40549" y="3795"/>
                    <a:pt x="40876" y="3892"/>
                    <a:pt x="41171" y="4073"/>
                  </a:cubicBezTo>
                  <a:cubicBezTo>
                    <a:pt x="40806" y="4104"/>
                    <a:pt x="40502" y="4286"/>
                    <a:pt x="40289" y="4560"/>
                  </a:cubicBezTo>
                  <a:cubicBezTo>
                    <a:pt x="40228" y="4651"/>
                    <a:pt x="40168" y="4772"/>
                    <a:pt x="40107" y="4864"/>
                  </a:cubicBezTo>
                  <a:cubicBezTo>
                    <a:pt x="40107" y="4864"/>
                    <a:pt x="40076" y="4833"/>
                    <a:pt x="40046" y="4803"/>
                  </a:cubicBezTo>
                  <a:cubicBezTo>
                    <a:pt x="40076" y="4772"/>
                    <a:pt x="40076" y="4712"/>
                    <a:pt x="40107" y="4681"/>
                  </a:cubicBezTo>
                  <a:cubicBezTo>
                    <a:pt x="40168" y="4377"/>
                    <a:pt x="40076" y="4043"/>
                    <a:pt x="39833" y="3830"/>
                  </a:cubicBezTo>
                  <a:cubicBezTo>
                    <a:pt x="39957" y="3807"/>
                    <a:pt x="40080" y="3795"/>
                    <a:pt x="40199" y="3795"/>
                  </a:cubicBezTo>
                  <a:close/>
                  <a:moveTo>
                    <a:pt x="26581" y="4499"/>
                  </a:moveTo>
                  <a:cubicBezTo>
                    <a:pt x="26581" y="4529"/>
                    <a:pt x="26611" y="4560"/>
                    <a:pt x="26611" y="4560"/>
                  </a:cubicBezTo>
                  <a:cubicBezTo>
                    <a:pt x="26550" y="4681"/>
                    <a:pt x="26429" y="4772"/>
                    <a:pt x="26307" y="4894"/>
                  </a:cubicBezTo>
                  <a:cubicBezTo>
                    <a:pt x="26307" y="4803"/>
                    <a:pt x="26307" y="4742"/>
                    <a:pt x="26277" y="4681"/>
                  </a:cubicBezTo>
                  <a:cubicBezTo>
                    <a:pt x="26277" y="4651"/>
                    <a:pt x="26277" y="4651"/>
                    <a:pt x="26277" y="4651"/>
                  </a:cubicBezTo>
                  <a:cubicBezTo>
                    <a:pt x="26398" y="4620"/>
                    <a:pt x="26490" y="4560"/>
                    <a:pt x="26581" y="4499"/>
                  </a:cubicBezTo>
                  <a:close/>
                  <a:moveTo>
                    <a:pt x="25973" y="4620"/>
                  </a:moveTo>
                  <a:cubicBezTo>
                    <a:pt x="26003" y="4742"/>
                    <a:pt x="26034" y="4864"/>
                    <a:pt x="26094" y="4955"/>
                  </a:cubicBezTo>
                  <a:lnTo>
                    <a:pt x="25578" y="4955"/>
                  </a:lnTo>
                  <a:cubicBezTo>
                    <a:pt x="25517" y="4894"/>
                    <a:pt x="25456" y="4864"/>
                    <a:pt x="25395" y="4803"/>
                  </a:cubicBezTo>
                  <a:cubicBezTo>
                    <a:pt x="25426" y="4803"/>
                    <a:pt x="25486" y="4803"/>
                    <a:pt x="25517" y="4772"/>
                  </a:cubicBezTo>
                  <a:cubicBezTo>
                    <a:pt x="25669" y="4742"/>
                    <a:pt x="25821" y="4681"/>
                    <a:pt x="25973" y="4620"/>
                  </a:cubicBezTo>
                  <a:close/>
                  <a:moveTo>
                    <a:pt x="39377" y="4438"/>
                  </a:moveTo>
                  <a:cubicBezTo>
                    <a:pt x="39529" y="4560"/>
                    <a:pt x="39651" y="4712"/>
                    <a:pt x="39803" y="4894"/>
                  </a:cubicBezTo>
                  <a:cubicBezTo>
                    <a:pt x="39742" y="4955"/>
                    <a:pt x="39681" y="5016"/>
                    <a:pt x="39620" y="5076"/>
                  </a:cubicBezTo>
                  <a:cubicBezTo>
                    <a:pt x="39560" y="4803"/>
                    <a:pt x="39499" y="4590"/>
                    <a:pt x="39377" y="4438"/>
                  </a:cubicBezTo>
                  <a:close/>
                  <a:moveTo>
                    <a:pt x="39013" y="4438"/>
                  </a:moveTo>
                  <a:cubicBezTo>
                    <a:pt x="39134" y="4499"/>
                    <a:pt x="39256" y="4620"/>
                    <a:pt x="39317" y="4772"/>
                  </a:cubicBezTo>
                  <a:cubicBezTo>
                    <a:pt x="39347" y="4894"/>
                    <a:pt x="39377" y="5016"/>
                    <a:pt x="39408" y="5168"/>
                  </a:cubicBezTo>
                  <a:lnTo>
                    <a:pt x="39317" y="5168"/>
                  </a:lnTo>
                  <a:cubicBezTo>
                    <a:pt x="39308" y="5169"/>
                    <a:pt x="39300" y="5170"/>
                    <a:pt x="39291" y="5170"/>
                  </a:cubicBezTo>
                  <a:cubicBezTo>
                    <a:pt x="39123" y="5170"/>
                    <a:pt x="39011" y="4885"/>
                    <a:pt x="38982" y="4712"/>
                  </a:cubicBezTo>
                  <a:cubicBezTo>
                    <a:pt x="38982" y="4620"/>
                    <a:pt x="38982" y="4529"/>
                    <a:pt x="39013" y="4438"/>
                  </a:cubicBezTo>
                  <a:close/>
                  <a:moveTo>
                    <a:pt x="41262" y="4438"/>
                  </a:moveTo>
                  <a:lnTo>
                    <a:pt x="41262" y="4438"/>
                  </a:lnTo>
                  <a:cubicBezTo>
                    <a:pt x="41140" y="4742"/>
                    <a:pt x="40897" y="5046"/>
                    <a:pt x="40624" y="5259"/>
                  </a:cubicBezTo>
                  <a:lnTo>
                    <a:pt x="40563" y="5289"/>
                  </a:lnTo>
                  <a:cubicBezTo>
                    <a:pt x="40502" y="5259"/>
                    <a:pt x="40441" y="5259"/>
                    <a:pt x="40350" y="5228"/>
                  </a:cubicBezTo>
                  <a:cubicBezTo>
                    <a:pt x="40350" y="5137"/>
                    <a:pt x="40380" y="5076"/>
                    <a:pt x="40411" y="4985"/>
                  </a:cubicBezTo>
                  <a:cubicBezTo>
                    <a:pt x="40563" y="4742"/>
                    <a:pt x="40897" y="4529"/>
                    <a:pt x="41262" y="4438"/>
                  </a:cubicBezTo>
                  <a:close/>
                  <a:moveTo>
                    <a:pt x="22964" y="2250"/>
                  </a:moveTo>
                  <a:cubicBezTo>
                    <a:pt x="22964" y="2462"/>
                    <a:pt x="23024" y="2675"/>
                    <a:pt x="23116" y="2857"/>
                  </a:cubicBezTo>
                  <a:lnTo>
                    <a:pt x="23116" y="2888"/>
                  </a:lnTo>
                  <a:cubicBezTo>
                    <a:pt x="22751" y="2949"/>
                    <a:pt x="22447" y="3283"/>
                    <a:pt x="22386" y="3648"/>
                  </a:cubicBezTo>
                  <a:cubicBezTo>
                    <a:pt x="22386" y="3952"/>
                    <a:pt x="22599" y="4225"/>
                    <a:pt x="22812" y="4438"/>
                  </a:cubicBezTo>
                  <a:cubicBezTo>
                    <a:pt x="22903" y="4560"/>
                    <a:pt x="23055" y="4651"/>
                    <a:pt x="23176" y="4742"/>
                  </a:cubicBezTo>
                  <a:cubicBezTo>
                    <a:pt x="23207" y="4833"/>
                    <a:pt x="23237" y="4924"/>
                    <a:pt x="23298" y="5016"/>
                  </a:cubicBezTo>
                  <a:cubicBezTo>
                    <a:pt x="23328" y="5107"/>
                    <a:pt x="23420" y="5168"/>
                    <a:pt x="23480" y="5259"/>
                  </a:cubicBezTo>
                  <a:cubicBezTo>
                    <a:pt x="23480" y="5320"/>
                    <a:pt x="23480" y="5380"/>
                    <a:pt x="23480" y="5441"/>
                  </a:cubicBezTo>
                  <a:cubicBezTo>
                    <a:pt x="22933" y="5320"/>
                    <a:pt x="22356" y="4894"/>
                    <a:pt x="22204" y="4438"/>
                  </a:cubicBezTo>
                  <a:cubicBezTo>
                    <a:pt x="21930" y="3709"/>
                    <a:pt x="22356" y="2766"/>
                    <a:pt x="22964" y="2250"/>
                  </a:cubicBezTo>
                  <a:close/>
                  <a:moveTo>
                    <a:pt x="39894" y="5046"/>
                  </a:moveTo>
                  <a:cubicBezTo>
                    <a:pt x="39924" y="5107"/>
                    <a:pt x="39985" y="5168"/>
                    <a:pt x="39985" y="5198"/>
                  </a:cubicBezTo>
                  <a:cubicBezTo>
                    <a:pt x="39985" y="5228"/>
                    <a:pt x="39985" y="5259"/>
                    <a:pt x="39985" y="5289"/>
                  </a:cubicBezTo>
                  <a:cubicBezTo>
                    <a:pt x="39864" y="5320"/>
                    <a:pt x="39742" y="5380"/>
                    <a:pt x="39651" y="5441"/>
                  </a:cubicBezTo>
                  <a:cubicBezTo>
                    <a:pt x="39651" y="5380"/>
                    <a:pt x="39651" y="5320"/>
                    <a:pt x="39620" y="5259"/>
                  </a:cubicBezTo>
                  <a:cubicBezTo>
                    <a:pt x="39742" y="5228"/>
                    <a:pt x="39833" y="5137"/>
                    <a:pt x="39894" y="5046"/>
                  </a:cubicBezTo>
                  <a:close/>
                  <a:moveTo>
                    <a:pt x="24575" y="4864"/>
                  </a:moveTo>
                  <a:cubicBezTo>
                    <a:pt x="24639" y="4885"/>
                    <a:pt x="24719" y="4907"/>
                    <a:pt x="24792" y="4907"/>
                  </a:cubicBezTo>
                  <a:cubicBezTo>
                    <a:pt x="24823" y="4907"/>
                    <a:pt x="24852" y="4903"/>
                    <a:pt x="24879" y="4894"/>
                  </a:cubicBezTo>
                  <a:lnTo>
                    <a:pt x="24879" y="4894"/>
                  </a:lnTo>
                  <a:cubicBezTo>
                    <a:pt x="24879" y="4924"/>
                    <a:pt x="24879" y="4955"/>
                    <a:pt x="24848" y="5016"/>
                  </a:cubicBezTo>
                  <a:cubicBezTo>
                    <a:pt x="24757" y="5046"/>
                    <a:pt x="24696" y="5137"/>
                    <a:pt x="24635" y="5289"/>
                  </a:cubicBezTo>
                  <a:cubicBezTo>
                    <a:pt x="24483" y="5380"/>
                    <a:pt x="24331" y="5472"/>
                    <a:pt x="24149" y="5502"/>
                  </a:cubicBezTo>
                  <a:cubicBezTo>
                    <a:pt x="23997" y="5411"/>
                    <a:pt x="23845" y="5320"/>
                    <a:pt x="23754" y="5198"/>
                  </a:cubicBezTo>
                  <a:cubicBezTo>
                    <a:pt x="23754" y="5198"/>
                    <a:pt x="23754" y="5198"/>
                    <a:pt x="23754" y="5168"/>
                  </a:cubicBezTo>
                  <a:cubicBezTo>
                    <a:pt x="23754" y="5107"/>
                    <a:pt x="23784" y="5076"/>
                    <a:pt x="23815" y="5016"/>
                  </a:cubicBezTo>
                  <a:cubicBezTo>
                    <a:pt x="23893" y="5027"/>
                    <a:pt x="23966" y="5034"/>
                    <a:pt x="24039" y="5034"/>
                  </a:cubicBezTo>
                  <a:cubicBezTo>
                    <a:pt x="24165" y="5034"/>
                    <a:pt x="24288" y="5013"/>
                    <a:pt x="24423" y="4955"/>
                  </a:cubicBezTo>
                  <a:cubicBezTo>
                    <a:pt x="24483" y="4924"/>
                    <a:pt x="24514" y="4894"/>
                    <a:pt x="24575" y="4864"/>
                  </a:cubicBezTo>
                  <a:close/>
                  <a:moveTo>
                    <a:pt x="25456" y="5137"/>
                  </a:moveTo>
                  <a:cubicBezTo>
                    <a:pt x="25578" y="5228"/>
                    <a:pt x="25669" y="5289"/>
                    <a:pt x="25669" y="5350"/>
                  </a:cubicBezTo>
                  <a:cubicBezTo>
                    <a:pt x="25486" y="5441"/>
                    <a:pt x="25304" y="5532"/>
                    <a:pt x="25122" y="5563"/>
                  </a:cubicBezTo>
                  <a:cubicBezTo>
                    <a:pt x="25091" y="5441"/>
                    <a:pt x="25091" y="5289"/>
                    <a:pt x="25091" y="5137"/>
                  </a:cubicBezTo>
                  <a:close/>
                  <a:moveTo>
                    <a:pt x="27097" y="4985"/>
                  </a:moveTo>
                  <a:cubicBezTo>
                    <a:pt x="27158" y="5016"/>
                    <a:pt x="27219" y="5016"/>
                    <a:pt x="27280" y="5046"/>
                  </a:cubicBezTo>
                  <a:cubicBezTo>
                    <a:pt x="27219" y="5137"/>
                    <a:pt x="27158" y="5198"/>
                    <a:pt x="27128" y="5259"/>
                  </a:cubicBezTo>
                  <a:cubicBezTo>
                    <a:pt x="27006" y="5411"/>
                    <a:pt x="26854" y="5532"/>
                    <a:pt x="26702" y="5654"/>
                  </a:cubicBezTo>
                  <a:cubicBezTo>
                    <a:pt x="26581" y="5532"/>
                    <a:pt x="26459" y="5350"/>
                    <a:pt x="26368" y="5137"/>
                  </a:cubicBezTo>
                  <a:cubicBezTo>
                    <a:pt x="26611" y="5107"/>
                    <a:pt x="26854" y="5046"/>
                    <a:pt x="27097" y="4985"/>
                  </a:cubicBezTo>
                  <a:close/>
                  <a:moveTo>
                    <a:pt x="41566" y="4408"/>
                  </a:moveTo>
                  <a:cubicBezTo>
                    <a:pt x="41687" y="4529"/>
                    <a:pt x="41809" y="4681"/>
                    <a:pt x="41870" y="4833"/>
                  </a:cubicBezTo>
                  <a:cubicBezTo>
                    <a:pt x="41991" y="5046"/>
                    <a:pt x="42052" y="5228"/>
                    <a:pt x="42083" y="5380"/>
                  </a:cubicBezTo>
                  <a:cubicBezTo>
                    <a:pt x="41961" y="5320"/>
                    <a:pt x="41839" y="5289"/>
                    <a:pt x="41687" y="5289"/>
                  </a:cubicBezTo>
                  <a:cubicBezTo>
                    <a:pt x="41414" y="5289"/>
                    <a:pt x="41110" y="5411"/>
                    <a:pt x="40988" y="5654"/>
                  </a:cubicBezTo>
                  <a:cubicBezTo>
                    <a:pt x="40897" y="5563"/>
                    <a:pt x="40836" y="5472"/>
                    <a:pt x="40745" y="5380"/>
                  </a:cubicBezTo>
                  <a:cubicBezTo>
                    <a:pt x="40776" y="5380"/>
                    <a:pt x="40776" y="5350"/>
                    <a:pt x="40806" y="5350"/>
                  </a:cubicBezTo>
                  <a:cubicBezTo>
                    <a:pt x="41079" y="5107"/>
                    <a:pt x="41353" y="4772"/>
                    <a:pt x="41475" y="4408"/>
                  </a:cubicBezTo>
                  <a:close/>
                  <a:moveTo>
                    <a:pt x="28800" y="3952"/>
                  </a:moveTo>
                  <a:lnTo>
                    <a:pt x="28800" y="3952"/>
                  </a:lnTo>
                  <a:cubicBezTo>
                    <a:pt x="28891" y="4651"/>
                    <a:pt x="28404" y="5228"/>
                    <a:pt x="27766" y="5623"/>
                  </a:cubicBezTo>
                  <a:cubicBezTo>
                    <a:pt x="27584" y="5684"/>
                    <a:pt x="27432" y="5745"/>
                    <a:pt x="27280" y="5806"/>
                  </a:cubicBezTo>
                  <a:cubicBezTo>
                    <a:pt x="27280" y="5806"/>
                    <a:pt x="27273" y="5806"/>
                    <a:pt x="27267" y="5809"/>
                  </a:cubicBezTo>
                  <a:lnTo>
                    <a:pt x="27267" y="5809"/>
                  </a:lnTo>
                  <a:cubicBezTo>
                    <a:pt x="27410" y="5577"/>
                    <a:pt x="27524" y="5373"/>
                    <a:pt x="27553" y="5198"/>
                  </a:cubicBezTo>
                  <a:cubicBezTo>
                    <a:pt x="27584" y="5168"/>
                    <a:pt x="27584" y="5107"/>
                    <a:pt x="27584" y="5076"/>
                  </a:cubicBezTo>
                  <a:cubicBezTo>
                    <a:pt x="28040" y="5046"/>
                    <a:pt x="28435" y="4681"/>
                    <a:pt x="28648" y="4316"/>
                  </a:cubicBezTo>
                  <a:cubicBezTo>
                    <a:pt x="28708" y="4195"/>
                    <a:pt x="28769" y="4073"/>
                    <a:pt x="28800" y="3952"/>
                  </a:cubicBezTo>
                  <a:close/>
                  <a:moveTo>
                    <a:pt x="41690" y="5592"/>
                  </a:moveTo>
                  <a:cubicBezTo>
                    <a:pt x="41775" y="5592"/>
                    <a:pt x="41867" y="5611"/>
                    <a:pt x="41961" y="5654"/>
                  </a:cubicBezTo>
                  <a:lnTo>
                    <a:pt x="41991" y="5654"/>
                  </a:lnTo>
                  <a:cubicBezTo>
                    <a:pt x="41900" y="5745"/>
                    <a:pt x="41809" y="5806"/>
                    <a:pt x="41687" y="5867"/>
                  </a:cubicBezTo>
                  <a:lnTo>
                    <a:pt x="41231" y="5867"/>
                  </a:lnTo>
                  <a:cubicBezTo>
                    <a:pt x="41297" y="5714"/>
                    <a:pt x="41472" y="5592"/>
                    <a:pt x="41690" y="5592"/>
                  </a:cubicBezTo>
                  <a:close/>
                  <a:moveTo>
                    <a:pt x="38405" y="5684"/>
                  </a:moveTo>
                  <a:lnTo>
                    <a:pt x="38405" y="5684"/>
                  </a:lnTo>
                  <a:cubicBezTo>
                    <a:pt x="38496" y="5745"/>
                    <a:pt x="38587" y="5806"/>
                    <a:pt x="38709" y="5927"/>
                  </a:cubicBezTo>
                  <a:cubicBezTo>
                    <a:pt x="38617" y="5927"/>
                    <a:pt x="38526" y="5927"/>
                    <a:pt x="38435" y="5958"/>
                  </a:cubicBezTo>
                  <a:cubicBezTo>
                    <a:pt x="38435" y="5927"/>
                    <a:pt x="38435" y="5927"/>
                    <a:pt x="38435" y="5897"/>
                  </a:cubicBezTo>
                  <a:cubicBezTo>
                    <a:pt x="38435" y="5836"/>
                    <a:pt x="38405" y="5775"/>
                    <a:pt x="38405" y="5684"/>
                  </a:cubicBezTo>
                  <a:close/>
                  <a:moveTo>
                    <a:pt x="38800" y="4651"/>
                  </a:moveTo>
                  <a:cubicBezTo>
                    <a:pt x="38800" y="4772"/>
                    <a:pt x="38830" y="4894"/>
                    <a:pt x="38891" y="5016"/>
                  </a:cubicBezTo>
                  <a:cubicBezTo>
                    <a:pt x="38921" y="5137"/>
                    <a:pt x="39013" y="5289"/>
                    <a:pt x="39165" y="5320"/>
                  </a:cubicBezTo>
                  <a:cubicBezTo>
                    <a:pt x="39210" y="5335"/>
                    <a:pt x="39256" y="5342"/>
                    <a:pt x="39301" y="5342"/>
                  </a:cubicBezTo>
                  <a:cubicBezTo>
                    <a:pt x="39347" y="5342"/>
                    <a:pt x="39393" y="5335"/>
                    <a:pt x="39438" y="5320"/>
                  </a:cubicBezTo>
                  <a:cubicBezTo>
                    <a:pt x="39438" y="5441"/>
                    <a:pt x="39469" y="5532"/>
                    <a:pt x="39438" y="5623"/>
                  </a:cubicBezTo>
                  <a:cubicBezTo>
                    <a:pt x="39347" y="5715"/>
                    <a:pt x="39286" y="5836"/>
                    <a:pt x="39225" y="5958"/>
                  </a:cubicBezTo>
                  <a:cubicBezTo>
                    <a:pt x="39165" y="5958"/>
                    <a:pt x="39104" y="5927"/>
                    <a:pt x="39043" y="5927"/>
                  </a:cubicBezTo>
                  <a:cubicBezTo>
                    <a:pt x="38891" y="5715"/>
                    <a:pt x="38678" y="5532"/>
                    <a:pt x="38435" y="5411"/>
                  </a:cubicBezTo>
                  <a:cubicBezTo>
                    <a:pt x="38496" y="5168"/>
                    <a:pt x="38648" y="4894"/>
                    <a:pt x="38800" y="4651"/>
                  </a:cubicBezTo>
                  <a:close/>
                  <a:moveTo>
                    <a:pt x="38526" y="4286"/>
                  </a:moveTo>
                  <a:lnTo>
                    <a:pt x="38526" y="4286"/>
                  </a:lnTo>
                  <a:cubicBezTo>
                    <a:pt x="38465" y="4377"/>
                    <a:pt x="38435" y="4468"/>
                    <a:pt x="38405" y="4529"/>
                  </a:cubicBezTo>
                  <a:cubicBezTo>
                    <a:pt x="38313" y="4712"/>
                    <a:pt x="38253" y="4924"/>
                    <a:pt x="38222" y="5137"/>
                  </a:cubicBezTo>
                  <a:cubicBezTo>
                    <a:pt x="38192" y="5198"/>
                    <a:pt x="38161" y="5289"/>
                    <a:pt x="38161" y="5350"/>
                  </a:cubicBezTo>
                  <a:cubicBezTo>
                    <a:pt x="38142" y="5349"/>
                    <a:pt x="38122" y="5348"/>
                    <a:pt x="38103" y="5348"/>
                  </a:cubicBezTo>
                  <a:cubicBezTo>
                    <a:pt x="37702" y="5348"/>
                    <a:pt x="37361" y="5640"/>
                    <a:pt x="37158" y="5988"/>
                  </a:cubicBezTo>
                  <a:cubicBezTo>
                    <a:pt x="37280" y="5380"/>
                    <a:pt x="37645" y="4772"/>
                    <a:pt x="38040" y="4468"/>
                  </a:cubicBezTo>
                  <a:cubicBezTo>
                    <a:pt x="38192" y="4377"/>
                    <a:pt x="38374" y="4316"/>
                    <a:pt x="38526" y="4286"/>
                  </a:cubicBezTo>
                  <a:close/>
                  <a:moveTo>
                    <a:pt x="40502" y="5563"/>
                  </a:moveTo>
                  <a:cubicBezTo>
                    <a:pt x="40654" y="5654"/>
                    <a:pt x="40776" y="5806"/>
                    <a:pt x="40836" y="5988"/>
                  </a:cubicBezTo>
                  <a:cubicBezTo>
                    <a:pt x="40836" y="5988"/>
                    <a:pt x="40806" y="6019"/>
                    <a:pt x="40776" y="6019"/>
                  </a:cubicBezTo>
                  <a:cubicBezTo>
                    <a:pt x="40624" y="5958"/>
                    <a:pt x="40502" y="5836"/>
                    <a:pt x="40441" y="5715"/>
                  </a:cubicBezTo>
                  <a:cubicBezTo>
                    <a:pt x="40441" y="5654"/>
                    <a:pt x="40441" y="5654"/>
                    <a:pt x="40441" y="5623"/>
                  </a:cubicBezTo>
                  <a:cubicBezTo>
                    <a:pt x="40472" y="5593"/>
                    <a:pt x="40472" y="5593"/>
                    <a:pt x="40502" y="5563"/>
                  </a:cubicBezTo>
                  <a:close/>
                  <a:moveTo>
                    <a:pt x="26246" y="5411"/>
                  </a:moveTo>
                  <a:cubicBezTo>
                    <a:pt x="26338" y="5532"/>
                    <a:pt x="26398" y="5684"/>
                    <a:pt x="26520" y="5775"/>
                  </a:cubicBezTo>
                  <a:cubicBezTo>
                    <a:pt x="26307" y="5927"/>
                    <a:pt x="26064" y="6049"/>
                    <a:pt x="25851" y="6110"/>
                  </a:cubicBezTo>
                  <a:cubicBezTo>
                    <a:pt x="26003" y="5897"/>
                    <a:pt x="26155" y="5654"/>
                    <a:pt x="26246" y="5411"/>
                  </a:cubicBezTo>
                  <a:close/>
                  <a:moveTo>
                    <a:pt x="26003" y="5411"/>
                  </a:moveTo>
                  <a:cubicBezTo>
                    <a:pt x="25912" y="5715"/>
                    <a:pt x="25699" y="5988"/>
                    <a:pt x="25426" y="6231"/>
                  </a:cubicBezTo>
                  <a:cubicBezTo>
                    <a:pt x="25426" y="6262"/>
                    <a:pt x="25395" y="6262"/>
                    <a:pt x="25365" y="6262"/>
                  </a:cubicBezTo>
                  <a:cubicBezTo>
                    <a:pt x="25304" y="6171"/>
                    <a:pt x="25274" y="6110"/>
                    <a:pt x="25243" y="5988"/>
                  </a:cubicBezTo>
                  <a:cubicBezTo>
                    <a:pt x="25426" y="5958"/>
                    <a:pt x="25578" y="5806"/>
                    <a:pt x="25699" y="5684"/>
                  </a:cubicBezTo>
                  <a:cubicBezTo>
                    <a:pt x="25730" y="5623"/>
                    <a:pt x="25790" y="5563"/>
                    <a:pt x="25851" y="5502"/>
                  </a:cubicBezTo>
                  <a:cubicBezTo>
                    <a:pt x="25882" y="5472"/>
                    <a:pt x="25942" y="5441"/>
                    <a:pt x="26003" y="5411"/>
                  </a:cubicBezTo>
                  <a:close/>
                  <a:moveTo>
                    <a:pt x="39955" y="5563"/>
                  </a:moveTo>
                  <a:lnTo>
                    <a:pt x="39955" y="5593"/>
                  </a:lnTo>
                  <a:cubicBezTo>
                    <a:pt x="39985" y="5654"/>
                    <a:pt x="40046" y="5684"/>
                    <a:pt x="40076" y="5684"/>
                  </a:cubicBezTo>
                  <a:cubicBezTo>
                    <a:pt x="40107" y="5745"/>
                    <a:pt x="40137" y="5836"/>
                    <a:pt x="40168" y="5897"/>
                  </a:cubicBezTo>
                  <a:cubicBezTo>
                    <a:pt x="40137" y="6049"/>
                    <a:pt x="40016" y="6201"/>
                    <a:pt x="39864" y="6292"/>
                  </a:cubicBezTo>
                  <a:cubicBezTo>
                    <a:pt x="39772" y="6231"/>
                    <a:pt x="39651" y="6171"/>
                    <a:pt x="39560" y="6110"/>
                  </a:cubicBezTo>
                  <a:cubicBezTo>
                    <a:pt x="39590" y="6049"/>
                    <a:pt x="39590" y="5958"/>
                    <a:pt x="39620" y="5897"/>
                  </a:cubicBezTo>
                  <a:cubicBezTo>
                    <a:pt x="39712" y="5775"/>
                    <a:pt x="39833" y="5654"/>
                    <a:pt x="39955" y="5563"/>
                  </a:cubicBezTo>
                  <a:close/>
                  <a:moveTo>
                    <a:pt x="24027" y="5684"/>
                  </a:moveTo>
                  <a:cubicBezTo>
                    <a:pt x="24271" y="5775"/>
                    <a:pt x="24514" y="5836"/>
                    <a:pt x="24757" y="5836"/>
                  </a:cubicBezTo>
                  <a:cubicBezTo>
                    <a:pt x="24818" y="5927"/>
                    <a:pt x="24879" y="5988"/>
                    <a:pt x="24970" y="5988"/>
                  </a:cubicBezTo>
                  <a:cubicBezTo>
                    <a:pt x="25000" y="6110"/>
                    <a:pt x="25061" y="6201"/>
                    <a:pt x="25122" y="6292"/>
                  </a:cubicBezTo>
                  <a:cubicBezTo>
                    <a:pt x="25031" y="6307"/>
                    <a:pt x="24947" y="6315"/>
                    <a:pt x="24867" y="6315"/>
                  </a:cubicBezTo>
                  <a:cubicBezTo>
                    <a:pt x="24787" y="6315"/>
                    <a:pt x="24711" y="6307"/>
                    <a:pt x="24635" y="6292"/>
                  </a:cubicBezTo>
                  <a:cubicBezTo>
                    <a:pt x="24210" y="6262"/>
                    <a:pt x="23967" y="5988"/>
                    <a:pt x="23845" y="5684"/>
                  </a:cubicBezTo>
                  <a:close/>
                  <a:moveTo>
                    <a:pt x="42295" y="4651"/>
                  </a:moveTo>
                  <a:lnTo>
                    <a:pt x="42295" y="4651"/>
                  </a:lnTo>
                  <a:cubicBezTo>
                    <a:pt x="42508" y="4803"/>
                    <a:pt x="42721" y="5046"/>
                    <a:pt x="42842" y="5350"/>
                  </a:cubicBezTo>
                  <a:cubicBezTo>
                    <a:pt x="42873" y="5472"/>
                    <a:pt x="42964" y="5745"/>
                    <a:pt x="42964" y="5867"/>
                  </a:cubicBezTo>
                  <a:cubicBezTo>
                    <a:pt x="42964" y="5958"/>
                    <a:pt x="42873" y="6201"/>
                    <a:pt x="42812" y="6323"/>
                  </a:cubicBezTo>
                  <a:cubicBezTo>
                    <a:pt x="42721" y="6049"/>
                    <a:pt x="42569" y="5775"/>
                    <a:pt x="42386" y="5593"/>
                  </a:cubicBezTo>
                  <a:cubicBezTo>
                    <a:pt x="42447" y="5289"/>
                    <a:pt x="42417" y="4924"/>
                    <a:pt x="42295" y="4651"/>
                  </a:cubicBezTo>
                  <a:close/>
                  <a:moveTo>
                    <a:pt x="40350" y="6110"/>
                  </a:moveTo>
                  <a:cubicBezTo>
                    <a:pt x="40411" y="6140"/>
                    <a:pt x="40472" y="6201"/>
                    <a:pt x="40532" y="6231"/>
                  </a:cubicBezTo>
                  <a:cubicBezTo>
                    <a:pt x="40472" y="6262"/>
                    <a:pt x="40441" y="6323"/>
                    <a:pt x="40411" y="6383"/>
                  </a:cubicBezTo>
                  <a:cubicBezTo>
                    <a:pt x="40320" y="6353"/>
                    <a:pt x="40228" y="6353"/>
                    <a:pt x="40137" y="6323"/>
                  </a:cubicBezTo>
                  <a:cubicBezTo>
                    <a:pt x="40198" y="6292"/>
                    <a:pt x="40228" y="6231"/>
                    <a:pt x="40289" y="6201"/>
                  </a:cubicBezTo>
                  <a:cubicBezTo>
                    <a:pt x="40320" y="6171"/>
                    <a:pt x="40350" y="6140"/>
                    <a:pt x="40350" y="6110"/>
                  </a:cubicBezTo>
                  <a:close/>
                  <a:moveTo>
                    <a:pt x="40745" y="6323"/>
                  </a:moveTo>
                  <a:cubicBezTo>
                    <a:pt x="40806" y="6353"/>
                    <a:pt x="40836" y="6353"/>
                    <a:pt x="40897" y="6353"/>
                  </a:cubicBezTo>
                  <a:cubicBezTo>
                    <a:pt x="40897" y="6383"/>
                    <a:pt x="40897" y="6383"/>
                    <a:pt x="40897" y="6414"/>
                  </a:cubicBezTo>
                  <a:cubicBezTo>
                    <a:pt x="40867" y="6444"/>
                    <a:pt x="40836" y="6475"/>
                    <a:pt x="40806" y="6475"/>
                  </a:cubicBezTo>
                  <a:cubicBezTo>
                    <a:pt x="40745" y="6444"/>
                    <a:pt x="40684" y="6444"/>
                    <a:pt x="40654" y="6414"/>
                  </a:cubicBezTo>
                  <a:cubicBezTo>
                    <a:pt x="40684" y="6383"/>
                    <a:pt x="40715" y="6353"/>
                    <a:pt x="40745" y="6323"/>
                  </a:cubicBezTo>
                  <a:close/>
                  <a:moveTo>
                    <a:pt x="42022" y="5958"/>
                  </a:moveTo>
                  <a:lnTo>
                    <a:pt x="42022" y="5958"/>
                  </a:lnTo>
                  <a:cubicBezTo>
                    <a:pt x="41931" y="6140"/>
                    <a:pt x="41809" y="6323"/>
                    <a:pt x="41687" y="6505"/>
                  </a:cubicBezTo>
                  <a:cubicBezTo>
                    <a:pt x="41566" y="6444"/>
                    <a:pt x="41475" y="6444"/>
                    <a:pt x="41353" y="6414"/>
                  </a:cubicBezTo>
                  <a:lnTo>
                    <a:pt x="41292" y="6414"/>
                  </a:lnTo>
                  <a:cubicBezTo>
                    <a:pt x="41353" y="6414"/>
                    <a:pt x="41383" y="6383"/>
                    <a:pt x="41444" y="6353"/>
                  </a:cubicBezTo>
                  <a:cubicBezTo>
                    <a:pt x="41566" y="6292"/>
                    <a:pt x="41687" y="6231"/>
                    <a:pt x="41779" y="6140"/>
                  </a:cubicBezTo>
                  <a:cubicBezTo>
                    <a:pt x="41870" y="6079"/>
                    <a:pt x="41931" y="6049"/>
                    <a:pt x="41991" y="5988"/>
                  </a:cubicBezTo>
                  <a:cubicBezTo>
                    <a:pt x="41991" y="5988"/>
                    <a:pt x="41991" y="5988"/>
                    <a:pt x="42022" y="5958"/>
                  </a:cubicBezTo>
                  <a:close/>
                  <a:moveTo>
                    <a:pt x="38843" y="6219"/>
                  </a:moveTo>
                  <a:cubicBezTo>
                    <a:pt x="38891" y="6219"/>
                    <a:pt x="38938" y="6222"/>
                    <a:pt x="38982" y="6231"/>
                  </a:cubicBezTo>
                  <a:cubicBezTo>
                    <a:pt x="39013" y="6262"/>
                    <a:pt x="39013" y="6292"/>
                    <a:pt x="39043" y="6353"/>
                  </a:cubicBezTo>
                  <a:cubicBezTo>
                    <a:pt x="38891" y="6353"/>
                    <a:pt x="38739" y="6414"/>
                    <a:pt x="38648" y="6535"/>
                  </a:cubicBezTo>
                  <a:cubicBezTo>
                    <a:pt x="38648" y="6505"/>
                    <a:pt x="38617" y="6505"/>
                    <a:pt x="38587" y="6475"/>
                  </a:cubicBezTo>
                  <a:cubicBezTo>
                    <a:pt x="38557" y="6414"/>
                    <a:pt x="38526" y="6323"/>
                    <a:pt x="38526" y="6262"/>
                  </a:cubicBezTo>
                  <a:cubicBezTo>
                    <a:pt x="38612" y="6240"/>
                    <a:pt x="38729" y="6219"/>
                    <a:pt x="38843" y="6219"/>
                  </a:cubicBezTo>
                  <a:close/>
                  <a:moveTo>
                    <a:pt x="26733" y="5958"/>
                  </a:moveTo>
                  <a:cubicBezTo>
                    <a:pt x="26763" y="5958"/>
                    <a:pt x="26763" y="5958"/>
                    <a:pt x="26794" y="5988"/>
                  </a:cubicBezTo>
                  <a:cubicBezTo>
                    <a:pt x="26733" y="6049"/>
                    <a:pt x="26642" y="6110"/>
                    <a:pt x="26581" y="6201"/>
                  </a:cubicBezTo>
                  <a:cubicBezTo>
                    <a:pt x="26368" y="6292"/>
                    <a:pt x="26216" y="6414"/>
                    <a:pt x="26034" y="6535"/>
                  </a:cubicBezTo>
                  <a:cubicBezTo>
                    <a:pt x="25958" y="6561"/>
                    <a:pt x="25888" y="6575"/>
                    <a:pt x="25820" y="6575"/>
                  </a:cubicBezTo>
                  <a:cubicBezTo>
                    <a:pt x="25725" y="6575"/>
                    <a:pt x="25636" y="6546"/>
                    <a:pt x="25547" y="6475"/>
                  </a:cubicBezTo>
                  <a:cubicBezTo>
                    <a:pt x="25973" y="6383"/>
                    <a:pt x="26398" y="6201"/>
                    <a:pt x="26733" y="5958"/>
                  </a:cubicBezTo>
                  <a:close/>
                  <a:moveTo>
                    <a:pt x="24058" y="6353"/>
                  </a:moveTo>
                  <a:lnTo>
                    <a:pt x="24058" y="6353"/>
                  </a:lnTo>
                  <a:cubicBezTo>
                    <a:pt x="24210" y="6475"/>
                    <a:pt x="24392" y="6535"/>
                    <a:pt x="24605" y="6566"/>
                  </a:cubicBezTo>
                  <a:lnTo>
                    <a:pt x="25031" y="6566"/>
                  </a:lnTo>
                  <a:cubicBezTo>
                    <a:pt x="25000" y="6596"/>
                    <a:pt x="24970" y="6596"/>
                    <a:pt x="24939" y="6627"/>
                  </a:cubicBezTo>
                  <a:cubicBezTo>
                    <a:pt x="24831" y="6681"/>
                    <a:pt x="24728" y="6705"/>
                    <a:pt x="24632" y="6705"/>
                  </a:cubicBezTo>
                  <a:cubicBezTo>
                    <a:pt x="24402" y="6705"/>
                    <a:pt x="24208" y="6567"/>
                    <a:pt x="24058" y="6353"/>
                  </a:cubicBezTo>
                  <a:close/>
                  <a:moveTo>
                    <a:pt x="42265" y="5927"/>
                  </a:moveTo>
                  <a:cubicBezTo>
                    <a:pt x="42417" y="6110"/>
                    <a:pt x="42538" y="6323"/>
                    <a:pt x="42599" y="6566"/>
                  </a:cubicBezTo>
                  <a:cubicBezTo>
                    <a:pt x="42478" y="6687"/>
                    <a:pt x="42326" y="6779"/>
                    <a:pt x="42174" y="6809"/>
                  </a:cubicBezTo>
                  <a:cubicBezTo>
                    <a:pt x="42083" y="6748"/>
                    <a:pt x="41991" y="6657"/>
                    <a:pt x="41870" y="6596"/>
                  </a:cubicBezTo>
                  <a:cubicBezTo>
                    <a:pt x="42052" y="6383"/>
                    <a:pt x="42174" y="6171"/>
                    <a:pt x="42265" y="5927"/>
                  </a:cubicBezTo>
                  <a:close/>
                  <a:moveTo>
                    <a:pt x="38101" y="5593"/>
                  </a:moveTo>
                  <a:cubicBezTo>
                    <a:pt x="38101" y="5684"/>
                    <a:pt x="38101" y="5745"/>
                    <a:pt x="38101" y="5806"/>
                  </a:cubicBezTo>
                  <a:cubicBezTo>
                    <a:pt x="38101" y="5897"/>
                    <a:pt x="38101" y="5988"/>
                    <a:pt x="38101" y="6079"/>
                  </a:cubicBezTo>
                  <a:cubicBezTo>
                    <a:pt x="38010" y="6110"/>
                    <a:pt x="37888" y="6201"/>
                    <a:pt x="37797" y="6292"/>
                  </a:cubicBezTo>
                  <a:cubicBezTo>
                    <a:pt x="37645" y="6475"/>
                    <a:pt x="37493" y="6748"/>
                    <a:pt x="37462" y="7022"/>
                  </a:cubicBezTo>
                  <a:cubicBezTo>
                    <a:pt x="37402" y="6900"/>
                    <a:pt x="37310" y="6779"/>
                    <a:pt x="37250" y="6657"/>
                  </a:cubicBezTo>
                  <a:cubicBezTo>
                    <a:pt x="37310" y="6140"/>
                    <a:pt x="37614" y="5593"/>
                    <a:pt x="38101" y="5593"/>
                  </a:cubicBezTo>
                  <a:close/>
                  <a:moveTo>
                    <a:pt x="40988" y="6900"/>
                  </a:moveTo>
                  <a:cubicBezTo>
                    <a:pt x="41049" y="6930"/>
                    <a:pt x="41079" y="6961"/>
                    <a:pt x="41110" y="6961"/>
                  </a:cubicBezTo>
                  <a:cubicBezTo>
                    <a:pt x="41049" y="7022"/>
                    <a:pt x="40958" y="7052"/>
                    <a:pt x="40897" y="7082"/>
                  </a:cubicBezTo>
                  <a:cubicBezTo>
                    <a:pt x="40867" y="7082"/>
                    <a:pt x="40867" y="7113"/>
                    <a:pt x="40836" y="7113"/>
                  </a:cubicBezTo>
                  <a:cubicBezTo>
                    <a:pt x="40897" y="7052"/>
                    <a:pt x="40958" y="6961"/>
                    <a:pt x="40988" y="6900"/>
                  </a:cubicBezTo>
                  <a:close/>
                  <a:moveTo>
                    <a:pt x="38192" y="6383"/>
                  </a:moveTo>
                  <a:cubicBezTo>
                    <a:pt x="38283" y="6535"/>
                    <a:pt x="38374" y="6657"/>
                    <a:pt x="38496" y="6748"/>
                  </a:cubicBezTo>
                  <a:cubicBezTo>
                    <a:pt x="38526" y="6748"/>
                    <a:pt x="38526" y="6748"/>
                    <a:pt x="38526" y="6779"/>
                  </a:cubicBezTo>
                  <a:cubicBezTo>
                    <a:pt x="38496" y="6870"/>
                    <a:pt x="38465" y="6991"/>
                    <a:pt x="38465" y="7113"/>
                  </a:cubicBezTo>
                  <a:cubicBezTo>
                    <a:pt x="38303" y="7194"/>
                    <a:pt x="38155" y="7234"/>
                    <a:pt x="38002" y="7234"/>
                  </a:cubicBezTo>
                  <a:cubicBezTo>
                    <a:pt x="37925" y="7234"/>
                    <a:pt x="37847" y="7224"/>
                    <a:pt x="37766" y="7204"/>
                  </a:cubicBezTo>
                  <a:cubicBezTo>
                    <a:pt x="37766" y="7204"/>
                    <a:pt x="37766" y="7174"/>
                    <a:pt x="37766" y="7174"/>
                  </a:cubicBezTo>
                  <a:cubicBezTo>
                    <a:pt x="37766" y="7052"/>
                    <a:pt x="37888" y="6779"/>
                    <a:pt x="37888" y="6718"/>
                  </a:cubicBezTo>
                  <a:cubicBezTo>
                    <a:pt x="38010" y="6505"/>
                    <a:pt x="38070" y="6444"/>
                    <a:pt x="38192" y="6383"/>
                  </a:cubicBezTo>
                  <a:close/>
                  <a:moveTo>
                    <a:pt x="39803" y="6657"/>
                  </a:moveTo>
                  <a:cubicBezTo>
                    <a:pt x="39955" y="6779"/>
                    <a:pt x="40076" y="6900"/>
                    <a:pt x="40168" y="7022"/>
                  </a:cubicBezTo>
                  <a:cubicBezTo>
                    <a:pt x="40016" y="7174"/>
                    <a:pt x="39894" y="7356"/>
                    <a:pt x="39772" y="7538"/>
                  </a:cubicBezTo>
                  <a:lnTo>
                    <a:pt x="39742" y="7538"/>
                  </a:lnTo>
                  <a:cubicBezTo>
                    <a:pt x="39772" y="7538"/>
                    <a:pt x="39772" y="7508"/>
                    <a:pt x="39772" y="7478"/>
                  </a:cubicBezTo>
                  <a:cubicBezTo>
                    <a:pt x="39803" y="7234"/>
                    <a:pt x="39681" y="6991"/>
                    <a:pt x="39560" y="6779"/>
                  </a:cubicBezTo>
                  <a:cubicBezTo>
                    <a:pt x="39560" y="6748"/>
                    <a:pt x="39560" y="6748"/>
                    <a:pt x="39560" y="6748"/>
                  </a:cubicBezTo>
                  <a:cubicBezTo>
                    <a:pt x="39590" y="6718"/>
                    <a:pt x="39620" y="6687"/>
                    <a:pt x="39620" y="6687"/>
                  </a:cubicBezTo>
                  <a:cubicBezTo>
                    <a:pt x="39681" y="6687"/>
                    <a:pt x="39742" y="6657"/>
                    <a:pt x="39803" y="6657"/>
                  </a:cubicBezTo>
                  <a:close/>
                  <a:moveTo>
                    <a:pt x="42690" y="6900"/>
                  </a:moveTo>
                  <a:lnTo>
                    <a:pt x="42690" y="6900"/>
                  </a:lnTo>
                  <a:cubicBezTo>
                    <a:pt x="42751" y="7204"/>
                    <a:pt x="42751" y="7508"/>
                    <a:pt x="42630" y="7660"/>
                  </a:cubicBezTo>
                  <a:cubicBezTo>
                    <a:pt x="42569" y="7447"/>
                    <a:pt x="42478" y="7234"/>
                    <a:pt x="42356" y="7082"/>
                  </a:cubicBezTo>
                  <a:cubicBezTo>
                    <a:pt x="42478" y="7022"/>
                    <a:pt x="42599" y="6961"/>
                    <a:pt x="42690" y="6900"/>
                  </a:cubicBezTo>
                  <a:close/>
                  <a:moveTo>
                    <a:pt x="39317" y="6839"/>
                  </a:moveTo>
                  <a:cubicBezTo>
                    <a:pt x="39438" y="7022"/>
                    <a:pt x="39529" y="7295"/>
                    <a:pt x="39499" y="7478"/>
                  </a:cubicBezTo>
                  <a:cubicBezTo>
                    <a:pt x="39499" y="7538"/>
                    <a:pt x="39469" y="7599"/>
                    <a:pt x="39408" y="7660"/>
                  </a:cubicBezTo>
                  <a:cubicBezTo>
                    <a:pt x="39345" y="7673"/>
                    <a:pt x="39277" y="7680"/>
                    <a:pt x="39210" y="7680"/>
                  </a:cubicBezTo>
                  <a:cubicBezTo>
                    <a:pt x="39115" y="7680"/>
                    <a:pt x="39023" y="7665"/>
                    <a:pt x="38952" y="7630"/>
                  </a:cubicBezTo>
                  <a:cubicBezTo>
                    <a:pt x="38921" y="7386"/>
                    <a:pt x="38982" y="7143"/>
                    <a:pt x="39195" y="6930"/>
                  </a:cubicBezTo>
                  <a:cubicBezTo>
                    <a:pt x="39225" y="6900"/>
                    <a:pt x="39256" y="6870"/>
                    <a:pt x="39286" y="6839"/>
                  </a:cubicBezTo>
                  <a:close/>
                  <a:moveTo>
                    <a:pt x="38465" y="7326"/>
                  </a:moveTo>
                  <a:cubicBezTo>
                    <a:pt x="38465" y="7356"/>
                    <a:pt x="38496" y="7386"/>
                    <a:pt x="38496" y="7417"/>
                  </a:cubicBezTo>
                  <a:cubicBezTo>
                    <a:pt x="38283" y="7478"/>
                    <a:pt x="38192" y="7630"/>
                    <a:pt x="38131" y="7842"/>
                  </a:cubicBezTo>
                  <a:cubicBezTo>
                    <a:pt x="38010" y="7751"/>
                    <a:pt x="37888" y="7599"/>
                    <a:pt x="37827" y="7447"/>
                  </a:cubicBezTo>
                  <a:cubicBezTo>
                    <a:pt x="38070" y="7447"/>
                    <a:pt x="38283" y="7417"/>
                    <a:pt x="38465" y="7326"/>
                  </a:cubicBezTo>
                  <a:close/>
                  <a:moveTo>
                    <a:pt x="38587" y="7690"/>
                  </a:moveTo>
                  <a:cubicBezTo>
                    <a:pt x="38587" y="7690"/>
                    <a:pt x="38617" y="7721"/>
                    <a:pt x="38648" y="7721"/>
                  </a:cubicBezTo>
                  <a:cubicBezTo>
                    <a:pt x="38648" y="7721"/>
                    <a:pt x="38648" y="7721"/>
                    <a:pt x="38648" y="7751"/>
                  </a:cubicBezTo>
                  <a:cubicBezTo>
                    <a:pt x="38557" y="7812"/>
                    <a:pt x="38465" y="7873"/>
                    <a:pt x="38405" y="7873"/>
                  </a:cubicBezTo>
                  <a:cubicBezTo>
                    <a:pt x="38405" y="7782"/>
                    <a:pt x="38465" y="7721"/>
                    <a:pt x="38526" y="7690"/>
                  </a:cubicBezTo>
                  <a:close/>
                  <a:moveTo>
                    <a:pt x="37280" y="7174"/>
                  </a:moveTo>
                  <a:lnTo>
                    <a:pt x="37280" y="7174"/>
                  </a:lnTo>
                  <a:cubicBezTo>
                    <a:pt x="37310" y="7204"/>
                    <a:pt x="37341" y="7234"/>
                    <a:pt x="37371" y="7265"/>
                  </a:cubicBezTo>
                  <a:cubicBezTo>
                    <a:pt x="37432" y="7326"/>
                    <a:pt x="37462" y="7356"/>
                    <a:pt x="37493" y="7417"/>
                  </a:cubicBezTo>
                  <a:cubicBezTo>
                    <a:pt x="37584" y="7690"/>
                    <a:pt x="37766" y="7964"/>
                    <a:pt x="38010" y="8086"/>
                  </a:cubicBezTo>
                  <a:cubicBezTo>
                    <a:pt x="37706" y="7994"/>
                    <a:pt x="37432" y="7721"/>
                    <a:pt x="37310" y="7326"/>
                  </a:cubicBezTo>
                  <a:cubicBezTo>
                    <a:pt x="37310" y="7295"/>
                    <a:pt x="37280" y="7234"/>
                    <a:pt x="37280" y="7174"/>
                  </a:cubicBezTo>
                  <a:close/>
                  <a:moveTo>
                    <a:pt x="42083" y="7143"/>
                  </a:moveTo>
                  <a:cubicBezTo>
                    <a:pt x="42204" y="7356"/>
                    <a:pt x="42326" y="7599"/>
                    <a:pt x="42356" y="7873"/>
                  </a:cubicBezTo>
                  <a:cubicBezTo>
                    <a:pt x="42204" y="7964"/>
                    <a:pt x="42052" y="8055"/>
                    <a:pt x="41900" y="8116"/>
                  </a:cubicBezTo>
                  <a:cubicBezTo>
                    <a:pt x="41931" y="7964"/>
                    <a:pt x="41900" y="7812"/>
                    <a:pt x="41870" y="7660"/>
                  </a:cubicBezTo>
                  <a:cubicBezTo>
                    <a:pt x="41809" y="7478"/>
                    <a:pt x="41718" y="7295"/>
                    <a:pt x="41596" y="7143"/>
                  </a:cubicBezTo>
                  <a:lnTo>
                    <a:pt x="41596" y="7143"/>
                  </a:lnTo>
                  <a:cubicBezTo>
                    <a:pt x="41672" y="7158"/>
                    <a:pt x="41748" y="7166"/>
                    <a:pt x="41828" y="7166"/>
                  </a:cubicBezTo>
                  <a:cubicBezTo>
                    <a:pt x="41908" y="7166"/>
                    <a:pt x="41991" y="7158"/>
                    <a:pt x="42083" y="7143"/>
                  </a:cubicBezTo>
                  <a:close/>
                  <a:moveTo>
                    <a:pt x="38769" y="7994"/>
                  </a:moveTo>
                  <a:cubicBezTo>
                    <a:pt x="38769" y="8025"/>
                    <a:pt x="38800" y="8055"/>
                    <a:pt x="38800" y="8055"/>
                  </a:cubicBezTo>
                  <a:cubicBezTo>
                    <a:pt x="38678" y="8116"/>
                    <a:pt x="38557" y="8146"/>
                    <a:pt x="38435" y="8177"/>
                  </a:cubicBezTo>
                  <a:lnTo>
                    <a:pt x="38405" y="8177"/>
                  </a:lnTo>
                  <a:cubicBezTo>
                    <a:pt x="38435" y="8146"/>
                    <a:pt x="38435" y="8146"/>
                    <a:pt x="38465" y="8146"/>
                  </a:cubicBezTo>
                  <a:cubicBezTo>
                    <a:pt x="38587" y="8086"/>
                    <a:pt x="38678" y="8055"/>
                    <a:pt x="38769" y="7994"/>
                  </a:cubicBezTo>
                  <a:close/>
                  <a:moveTo>
                    <a:pt x="40198" y="7630"/>
                  </a:moveTo>
                  <a:cubicBezTo>
                    <a:pt x="40228" y="7751"/>
                    <a:pt x="40289" y="7873"/>
                    <a:pt x="40350" y="7964"/>
                  </a:cubicBezTo>
                  <a:cubicBezTo>
                    <a:pt x="40350" y="8025"/>
                    <a:pt x="40228" y="8116"/>
                    <a:pt x="40107" y="8177"/>
                  </a:cubicBezTo>
                  <a:cubicBezTo>
                    <a:pt x="40046" y="8116"/>
                    <a:pt x="39955" y="8086"/>
                    <a:pt x="39894" y="8055"/>
                  </a:cubicBezTo>
                  <a:cubicBezTo>
                    <a:pt x="39894" y="8055"/>
                    <a:pt x="39864" y="8055"/>
                    <a:pt x="39864" y="8025"/>
                  </a:cubicBezTo>
                  <a:cubicBezTo>
                    <a:pt x="39864" y="7934"/>
                    <a:pt x="39894" y="7842"/>
                    <a:pt x="39955" y="7751"/>
                  </a:cubicBezTo>
                  <a:cubicBezTo>
                    <a:pt x="40046" y="7721"/>
                    <a:pt x="40137" y="7660"/>
                    <a:pt x="40198" y="7630"/>
                  </a:cubicBezTo>
                  <a:close/>
                  <a:moveTo>
                    <a:pt x="41262" y="7143"/>
                  </a:moveTo>
                  <a:cubicBezTo>
                    <a:pt x="41323" y="7204"/>
                    <a:pt x="41383" y="7265"/>
                    <a:pt x="41414" y="7356"/>
                  </a:cubicBezTo>
                  <a:cubicBezTo>
                    <a:pt x="41627" y="7660"/>
                    <a:pt x="41687" y="7934"/>
                    <a:pt x="41627" y="8207"/>
                  </a:cubicBezTo>
                  <a:cubicBezTo>
                    <a:pt x="41540" y="8226"/>
                    <a:pt x="41453" y="8236"/>
                    <a:pt x="41369" y="8236"/>
                  </a:cubicBezTo>
                  <a:cubicBezTo>
                    <a:pt x="41186" y="8236"/>
                    <a:pt x="41012" y="8189"/>
                    <a:pt x="40867" y="8086"/>
                  </a:cubicBezTo>
                  <a:cubicBezTo>
                    <a:pt x="40806" y="8055"/>
                    <a:pt x="40745" y="7994"/>
                    <a:pt x="40684" y="7934"/>
                  </a:cubicBezTo>
                  <a:cubicBezTo>
                    <a:pt x="40745" y="7751"/>
                    <a:pt x="40745" y="7569"/>
                    <a:pt x="40684" y="7386"/>
                  </a:cubicBezTo>
                  <a:cubicBezTo>
                    <a:pt x="40745" y="7386"/>
                    <a:pt x="40806" y="7356"/>
                    <a:pt x="40897" y="7356"/>
                  </a:cubicBezTo>
                  <a:cubicBezTo>
                    <a:pt x="41019" y="7295"/>
                    <a:pt x="41140" y="7234"/>
                    <a:pt x="41262" y="7143"/>
                  </a:cubicBezTo>
                  <a:close/>
                  <a:moveTo>
                    <a:pt x="40046" y="8511"/>
                  </a:moveTo>
                  <a:cubicBezTo>
                    <a:pt x="40137" y="8602"/>
                    <a:pt x="40198" y="8724"/>
                    <a:pt x="40198" y="8815"/>
                  </a:cubicBezTo>
                  <a:cubicBezTo>
                    <a:pt x="40076" y="8754"/>
                    <a:pt x="39985" y="8663"/>
                    <a:pt x="39924" y="8541"/>
                  </a:cubicBezTo>
                  <a:cubicBezTo>
                    <a:pt x="39955" y="8511"/>
                    <a:pt x="40016" y="8511"/>
                    <a:pt x="40046" y="8511"/>
                  </a:cubicBezTo>
                  <a:close/>
                  <a:moveTo>
                    <a:pt x="40532" y="8177"/>
                  </a:moveTo>
                  <a:cubicBezTo>
                    <a:pt x="40624" y="8268"/>
                    <a:pt x="40715" y="8359"/>
                    <a:pt x="40806" y="8420"/>
                  </a:cubicBezTo>
                  <a:cubicBezTo>
                    <a:pt x="40965" y="8488"/>
                    <a:pt x="41125" y="8522"/>
                    <a:pt x="41285" y="8522"/>
                  </a:cubicBezTo>
                  <a:cubicBezTo>
                    <a:pt x="41338" y="8522"/>
                    <a:pt x="41391" y="8519"/>
                    <a:pt x="41444" y="8511"/>
                  </a:cubicBezTo>
                  <a:lnTo>
                    <a:pt x="41444" y="8511"/>
                  </a:lnTo>
                  <a:cubicBezTo>
                    <a:pt x="41217" y="8739"/>
                    <a:pt x="40830" y="8940"/>
                    <a:pt x="40532" y="8940"/>
                  </a:cubicBezTo>
                  <a:cubicBezTo>
                    <a:pt x="40511" y="8940"/>
                    <a:pt x="40491" y="8939"/>
                    <a:pt x="40472" y="8937"/>
                  </a:cubicBezTo>
                  <a:cubicBezTo>
                    <a:pt x="40532" y="8724"/>
                    <a:pt x="40441" y="8541"/>
                    <a:pt x="40320" y="8359"/>
                  </a:cubicBezTo>
                  <a:cubicBezTo>
                    <a:pt x="40380" y="8329"/>
                    <a:pt x="40441" y="8268"/>
                    <a:pt x="40502" y="8207"/>
                  </a:cubicBezTo>
                  <a:cubicBezTo>
                    <a:pt x="40532" y="8207"/>
                    <a:pt x="40532" y="8207"/>
                    <a:pt x="40532" y="8177"/>
                  </a:cubicBezTo>
                  <a:close/>
                  <a:moveTo>
                    <a:pt x="39013" y="8268"/>
                  </a:moveTo>
                  <a:cubicBezTo>
                    <a:pt x="39013" y="8298"/>
                    <a:pt x="39013" y="8298"/>
                    <a:pt x="39043" y="8298"/>
                  </a:cubicBezTo>
                  <a:cubicBezTo>
                    <a:pt x="38952" y="8420"/>
                    <a:pt x="38921" y="8572"/>
                    <a:pt x="38921" y="8754"/>
                  </a:cubicBezTo>
                  <a:cubicBezTo>
                    <a:pt x="38952" y="8845"/>
                    <a:pt x="38982" y="8906"/>
                    <a:pt x="39013" y="8997"/>
                  </a:cubicBezTo>
                  <a:cubicBezTo>
                    <a:pt x="38861" y="8906"/>
                    <a:pt x="38709" y="8785"/>
                    <a:pt x="38557" y="8633"/>
                  </a:cubicBezTo>
                  <a:cubicBezTo>
                    <a:pt x="38496" y="8572"/>
                    <a:pt x="38465" y="8481"/>
                    <a:pt x="38435" y="8420"/>
                  </a:cubicBezTo>
                  <a:cubicBezTo>
                    <a:pt x="38526" y="8420"/>
                    <a:pt x="38648" y="8389"/>
                    <a:pt x="38739" y="8359"/>
                  </a:cubicBezTo>
                  <a:cubicBezTo>
                    <a:pt x="38830" y="8329"/>
                    <a:pt x="38921" y="8298"/>
                    <a:pt x="39013" y="8268"/>
                  </a:cubicBezTo>
                  <a:close/>
                  <a:moveTo>
                    <a:pt x="39286" y="8450"/>
                  </a:moveTo>
                  <a:cubicBezTo>
                    <a:pt x="39377" y="8481"/>
                    <a:pt x="39499" y="8511"/>
                    <a:pt x="39620" y="8541"/>
                  </a:cubicBezTo>
                  <a:cubicBezTo>
                    <a:pt x="39681" y="8724"/>
                    <a:pt x="39803" y="8876"/>
                    <a:pt x="39985" y="8997"/>
                  </a:cubicBezTo>
                  <a:cubicBezTo>
                    <a:pt x="39924" y="9028"/>
                    <a:pt x="39864" y="9058"/>
                    <a:pt x="39864" y="9058"/>
                  </a:cubicBezTo>
                  <a:cubicBezTo>
                    <a:pt x="39712" y="9119"/>
                    <a:pt x="39560" y="9119"/>
                    <a:pt x="39438" y="9119"/>
                  </a:cubicBezTo>
                  <a:cubicBezTo>
                    <a:pt x="39286" y="8967"/>
                    <a:pt x="39165" y="8724"/>
                    <a:pt x="39195" y="8633"/>
                  </a:cubicBezTo>
                  <a:cubicBezTo>
                    <a:pt x="39225" y="8572"/>
                    <a:pt x="39256" y="8511"/>
                    <a:pt x="39286" y="8450"/>
                  </a:cubicBezTo>
                  <a:close/>
                  <a:moveTo>
                    <a:pt x="42386" y="8207"/>
                  </a:moveTo>
                  <a:cubicBezTo>
                    <a:pt x="42386" y="8420"/>
                    <a:pt x="42326" y="8602"/>
                    <a:pt x="42174" y="8724"/>
                  </a:cubicBezTo>
                  <a:cubicBezTo>
                    <a:pt x="41688" y="9082"/>
                    <a:pt x="40878" y="9397"/>
                    <a:pt x="40235" y="9397"/>
                  </a:cubicBezTo>
                  <a:cubicBezTo>
                    <a:pt x="40115" y="9397"/>
                    <a:pt x="40000" y="9386"/>
                    <a:pt x="39894" y="9362"/>
                  </a:cubicBezTo>
                  <a:cubicBezTo>
                    <a:pt x="40046" y="9332"/>
                    <a:pt x="40198" y="9241"/>
                    <a:pt x="40320" y="9149"/>
                  </a:cubicBezTo>
                  <a:cubicBezTo>
                    <a:pt x="40411" y="9180"/>
                    <a:pt x="40502" y="9180"/>
                    <a:pt x="40593" y="9180"/>
                  </a:cubicBezTo>
                  <a:cubicBezTo>
                    <a:pt x="41049" y="9180"/>
                    <a:pt x="41566" y="8876"/>
                    <a:pt x="41779" y="8450"/>
                  </a:cubicBezTo>
                  <a:lnTo>
                    <a:pt x="41991" y="8389"/>
                  </a:lnTo>
                  <a:cubicBezTo>
                    <a:pt x="42143" y="8329"/>
                    <a:pt x="42265" y="8268"/>
                    <a:pt x="42386" y="8207"/>
                  </a:cubicBezTo>
                  <a:close/>
                  <a:moveTo>
                    <a:pt x="30659" y="5352"/>
                  </a:moveTo>
                  <a:cubicBezTo>
                    <a:pt x="31887" y="5352"/>
                    <a:pt x="33159" y="5600"/>
                    <a:pt x="34392" y="6079"/>
                  </a:cubicBezTo>
                  <a:cubicBezTo>
                    <a:pt x="37250" y="7052"/>
                    <a:pt x="39195" y="9818"/>
                    <a:pt x="39833" y="12706"/>
                  </a:cubicBezTo>
                  <a:cubicBezTo>
                    <a:pt x="39985" y="13253"/>
                    <a:pt x="39924" y="13678"/>
                    <a:pt x="39894" y="14256"/>
                  </a:cubicBezTo>
                  <a:cubicBezTo>
                    <a:pt x="39833" y="15168"/>
                    <a:pt x="39742" y="15958"/>
                    <a:pt x="39286" y="16718"/>
                  </a:cubicBezTo>
                  <a:cubicBezTo>
                    <a:pt x="39073" y="17083"/>
                    <a:pt x="38830" y="17326"/>
                    <a:pt x="38617" y="17660"/>
                  </a:cubicBezTo>
                  <a:cubicBezTo>
                    <a:pt x="38617" y="17630"/>
                    <a:pt x="38648" y="17599"/>
                    <a:pt x="38648" y="17569"/>
                  </a:cubicBezTo>
                  <a:lnTo>
                    <a:pt x="38648" y="17569"/>
                  </a:lnTo>
                  <a:cubicBezTo>
                    <a:pt x="38617" y="17630"/>
                    <a:pt x="38557" y="17721"/>
                    <a:pt x="38526" y="17782"/>
                  </a:cubicBezTo>
                  <a:cubicBezTo>
                    <a:pt x="38496" y="17751"/>
                    <a:pt x="38465" y="17691"/>
                    <a:pt x="38435" y="17599"/>
                  </a:cubicBezTo>
                  <a:cubicBezTo>
                    <a:pt x="38313" y="17295"/>
                    <a:pt x="38192" y="16839"/>
                    <a:pt x="38253" y="16444"/>
                  </a:cubicBezTo>
                  <a:cubicBezTo>
                    <a:pt x="38283" y="16232"/>
                    <a:pt x="38374" y="15836"/>
                    <a:pt x="38344" y="15593"/>
                  </a:cubicBezTo>
                  <a:cubicBezTo>
                    <a:pt x="38283" y="15320"/>
                    <a:pt x="38161" y="14985"/>
                    <a:pt x="37918" y="14803"/>
                  </a:cubicBezTo>
                  <a:cubicBezTo>
                    <a:pt x="37462" y="14529"/>
                    <a:pt x="36824" y="14469"/>
                    <a:pt x="36459" y="14225"/>
                  </a:cubicBezTo>
                  <a:cubicBezTo>
                    <a:pt x="35943" y="13952"/>
                    <a:pt x="35791" y="13496"/>
                    <a:pt x="35851" y="12888"/>
                  </a:cubicBezTo>
                  <a:cubicBezTo>
                    <a:pt x="35851" y="12554"/>
                    <a:pt x="36003" y="12128"/>
                    <a:pt x="36155" y="11703"/>
                  </a:cubicBezTo>
                  <a:cubicBezTo>
                    <a:pt x="36338" y="11277"/>
                    <a:pt x="36490" y="10791"/>
                    <a:pt x="36277" y="10365"/>
                  </a:cubicBezTo>
                  <a:cubicBezTo>
                    <a:pt x="36034" y="9788"/>
                    <a:pt x="35213" y="9666"/>
                    <a:pt x="34818" y="9605"/>
                  </a:cubicBezTo>
                  <a:cubicBezTo>
                    <a:pt x="34544" y="9575"/>
                    <a:pt x="34453" y="9575"/>
                    <a:pt x="34240" y="9484"/>
                  </a:cubicBezTo>
                  <a:cubicBezTo>
                    <a:pt x="34180" y="9484"/>
                    <a:pt x="33785" y="9241"/>
                    <a:pt x="33754" y="9180"/>
                  </a:cubicBezTo>
                  <a:cubicBezTo>
                    <a:pt x="33298" y="8785"/>
                    <a:pt x="33268" y="8268"/>
                    <a:pt x="33207" y="7599"/>
                  </a:cubicBezTo>
                  <a:cubicBezTo>
                    <a:pt x="33177" y="7508"/>
                    <a:pt x="33177" y="7295"/>
                    <a:pt x="33177" y="7113"/>
                  </a:cubicBezTo>
                  <a:cubicBezTo>
                    <a:pt x="33177" y="7022"/>
                    <a:pt x="33207" y="6930"/>
                    <a:pt x="33146" y="6839"/>
                  </a:cubicBezTo>
                  <a:cubicBezTo>
                    <a:pt x="33146" y="6809"/>
                    <a:pt x="33116" y="6809"/>
                    <a:pt x="33085" y="6809"/>
                  </a:cubicBezTo>
                  <a:cubicBezTo>
                    <a:pt x="33085" y="6809"/>
                    <a:pt x="33085" y="6809"/>
                    <a:pt x="33085" y="6779"/>
                  </a:cubicBezTo>
                  <a:cubicBezTo>
                    <a:pt x="33085" y="6729"/>
                    <a:pt x="33045" y="6679"/>
                    <a:pt x="32997" y="6679"/>
                  </a:cubicBezTo>
                  <a:cubicBezTo>
                    <a:pt x="32986" y="6679"/>
                    <a:pt x="32975" y="6682"/>
                    <a:pt x="32964" y="6687"/>
                  </a:cubicBezTo>
                  <a:cubicBezTo>
                    <a:pt x="32873" y="6718"/>
                    <a:pt x="32903" y="6748"/>
                    <a:pt x="32812" y="6809"/>
                  </a:cubicBezTo>
                  <a:cubicBezTo>
                    <a:pt x="32690" y="7052"/>
                    <a:pt x="32508" y="7265"/>
                    <a:pt x="32356" y="7478"/>
                  </a:cubicBezTo>
                  <a:cubicBezTo>
                    <a:pt x="32022" y="7903"/>
                    <a:pt x="31444" y="8329"/>
                    <a:pt x="30867" y="8572"/>
                  </a:cubicBezTo>
                  <a:cubicBezTo>
                    <a:pt x="30703" y="8627"/>
                    <a:pt x="30483" y="8657"/>
                    <a:pt x="30250" y="8657"/>
                  </a:cubicBezTo>
                  <a:cubicBezTo>
                    <a:pt x="29965" y="8657"/>
                    <a:pt x="29659" y="8611"/>
                    <a:pt x="29408" y="8511"/>
                  </a:cubicBezTo>
                  <a:cubicBezTo>
                    <a:pt x="28952" y="8359"/>
                    <a:pt x="28708" y="8116"/>
                    <a:pt x="28192" y="8055"/>
                  </a:cubicBezTo>
                  <a:cubicBezTo>
                    <a:pt x="27614" y="8177"/>
                    <a:pt x="27341" y="8724"/>
                    <a:pt x="27249" y="9210"/>
                  </a:cubicBezTo>
                  <a:cubicBezTo>
                    <a:pt x="27189" y="9545"/>
                    <a:pt x="27097" y="9909"/>
                    <a:pt x="26976" y="10092"/>
                  </a:cubicBezTo>
                  <a:cubicBezTo>
                    <a:pt x="26733" y="10548"/>
                    <a:pt x="26094" y="10943"/>
                    <a:pt x="25669" y="11095"/>
                  </a:cubicBezTo>
                  <a:cubicBezTo>
                    <a:pt x="25183" y="11247"/>
                    <a:pt x="24818" y="11277"/>
                    <a:pt x="24331" y="11277"/>
                  </a:cubicBezTo>
                  <a:cubicBezTo>
                    <a:pt x="24088" y="11277"/>
                    <a:pt x="23876" y="11247"/>
                    <a:pt x="23663" y="11216"/>
                  </a:cubicBezTo>
                  <a:cubicBezTo>
                    <a:pt x="23617" y="11216"/>
                    <a:pt x="23572" y="11209"/>
                    <a:pt x="23530" y="11209"/>
                  </a:cubicBezTo>
                  <a:cubicBezTo>
                    <a:pt x="23488" y="11209"/>
                    <a:pt x="23450" y="11216"/>
                    <a:pt x="23420" y="11247"/>
                  </a:cubicBezTo>
                  <a:cubicBezTo>
                    <a:pt x="23359" y="11307"/>
                    <a:pt x="23389" y="11429"/>
                    <a:pt x="23480" y="11429"/>
                  </a:cubicBezTo>
                  <a:cubicBezTo>
                    <a:pt x="23632" y="11459"/>
                    <a:pt x="23754" y="11459"/>
                    <a:pt x="23906" y="11490"/>
                  </a:cubicBezTo>
                  <a:cubicBezTo>
                    <a:pt x="23632" y="12280"/>
                    <a:pt x="23420" y="13070"/>
                    <a:pt x="23237" y="13891"/>
                  </a:cubicBezTo>
                  <a:cubicBezTo>
                    <a:pt x="23176" y="14013"/>
                    <a:pt x="23146" y="14165"/>
                    <a:pt x="23116" y="14317"/>
                  </a:cubicBezTo>
                  <a:cubicBezTo>
                    <a:pt x="23055" y="14256"/>
                    <a:pt x="22964" y="14165"/>
                    <a:pt x="22842" y="14104"/>
                  </a:cubicBezTo>
                  <a:cubicBezTo>
                    <a:pt x="22781" y="14073"/>
                    <a:pt x="22690" y="14043"/>
                    <a:pt x="22629" y="14013"/>
                  </a:cubicBezTo>
                  <a:cubicBezTo>
                    <a:pt x="22538" y="13192"/>
                    <a:pt x="22599" y="12402"/>
                    <a:pt x="22872" y="11642"/>
                  </a:cubicBezTo>
                  <a:cubicBezTo>
                    <a:pt x="23176" y="10669"/>
                    <a:pt x="23541" y="9818"/>
                    <a:pt x="24088" y="8967"/>
                  </a:cubicBezTo>
                  <a:cubicBezTo>
                    <a:pt x="24635" y="8055"/>
                    <a:pt x="25304" y="7356"/>
                    <a:pt x="26064" y="6779"/>
                  </a:cubicBezTo>
                  <a:cubicBezTo>
                    <a:pt x="26338" y="6718"/>
                    <a:pt x="26611" y="6505"/>
                    <a:pt x="26885" y="6262"/>
                  </a:cubicBezTo>
                  <a:cubicBezTo>
                    <a:pt x="27006" y="6201"/>
                    <a:pt x="27158" y="6110"/>
                    <a:pt x="27310" y="6049"/>
                  </a:cubicBezTo>
                  <a:cubicBezTo>
                    <a:pt x="27523" y="6019"/>
                    <a:pt x="27736" y="5927"/>
                    <a:pt x="27918" y="5806"/>
                  </a:cubicBezTo>
                  <a:cubicBezTo>
                    <a:pt x="28781" y="5501"/>
                    <a:pt x="29707" y="5352"/>
                    <a:pt x="30659" y="5352"/>
                  </a:cubicBezTo>
                  <a:close/>
                  <a:moveTo>
                    <a:pt x="32933" y="7052"/>
                  </a:moveTo>
                  <a:lnTo>
                    <a:pt x="32933" y="7052"/>
                  </a:lnTo>
                  <a:cubicBezTo>
                    <a:pt x="32903" y="7447"/>
                    <a:pt x="32933" y="7751"/>
                    <a:pt x="32994" y="8146"/>
                  </a:cubicBezTo>
                  <a:cubicBezTo>
                    <a:pt x="33025" y="8633"/>
                    <a:pt x="33237" y="9089"/>
                    <a:pt x="33602" y="9423"/>
                  </a:cubicBezTo>
                  <a:cubicBezTo>
                    <a:pt x="34028" y="9818"/>
                    <a:pt x="34514" y="9848"/>
                    <a:pt x="35000" y="9940"/>
                  </a:cubicBezTo>
                  <a:cubicBezTo>
                    <a:pt x="35395" y="10000"/>
                    <a:pt x="35973" y="10244"/>
                    <a:pt x="36034" y="10548"/>
                  </a:cubicBezTo>
                  <a:cubicBezTo>
                    <a:pt x="36155" y="10943"/>
                    <a:pt x="36003" y="11247"/>
                    <a:pt x="35821" y="11703"/>
                  </a:cubicBezTo>
                  <a:cubicBezTo>
                    <a:pt x="35639" y="12159"/>
                    <a:pt x="35517" y="12614"/>
                    <a:pt x="35517" y="13101"/>
                  </a:cubicBezTo>
                  <a:cubicBezTo>
                    <a:pt x="35517" y="13466"/>
                    <a:pt x="35639" y="13830"/>
                    <a:pt x="35882" y="14134"/>
                  </a:cubicBezTo>
                  <a:cubicBezTo>
                    <a:pt x="36003" y="14286"/>
                    <a:pt x="36186" y="14408"/>
                    <a:pt x="36368" y="14499"/>
                  </a:cubicBezTo>
                  <a:cubicBezTo>
                    <a:pt x="36794" y="14742"/>
                    <a:pt x="37584" y="14894"/>
                    <a:pt x="37766" y="15046"/>
                  </a:cubicBezTo>
                  <a:cubicBezTo>
                    <a:pt x="37888" y="15198"/>
                    <a:pt x="38010" y="15472"/>
                    <a:pt x="38040" y="15684"/>
                  </a:cubicBezTo>
                  <a:cubicBezTo>
                    <a:pt x="38101" y="15988"/>
                    <a:pt x="37888" y="16414"/>
                    <a:pt x="37979" y="16931"/>
                  </a:cubicBezTo>
                  <a:cubicBezTo>
                    <a:pt x="38010" y="17113"/>
                    <a:pt x="38161" y="17873"/>
                    <a:pt x="38374" y="17994"/>
                  </a:cubicBezTo>
                  <a:cubicBezTo>
                    <a:pt x="38374" y="18025"/>
                    <a:pt x="38344" y="18086"/>
                    <a:pt x="38313" y="18116"/>
                  </a:cubicBezTo>
                  <a:lnTo>
                    <a:pt x="38344" y="18116"/>
                  </a:lnTo>
                  <a:lnTo>
                    <a:pt x="38344" y="18146"/>
                  </a:lnTo>
                  <a:cubicBezTo>
                    <a:pt x="38374" y="18116"/>
                    <a:pt x="38374" y="18116"/>
                    <a:pt x="38374" y="18116"/>
                  </a:cubicBezTo>
                  <a:cubicBezTo>
                    <a:pt x="38405" y="18116"/>
                    <a:pt x="38435" y="18116"/>
                    <a:pt x="38465" y="18146"/>
                  </a:cubicBezTo>
                  <a:cubicBezTo>
                    <a:pt x="38526" y="18086"/>
                    <a:pt x="38587" y="18055"/>
                    <a:pt x="38678" y="18055"/>
                  </a:cubicBezTo>
                  <a:cubicBezTo>
                    <a:pt x="38828" y="17997"/>
                    <a:pt x="38977" y="17970"/>
                    <a:pt x="39120" y="17970"/>
                  </a:cubicBezTo>
                  <a:cubicBezTo>
                    <a:pt x="39642" y="17970"/>
                    <a:pt x="40085" y="18325"/>
                    <a:pt x="40228" y="18754"/>
                  </a:cubicBezTo>
                  <a:cubicBezTo>
                    <a:pt x="40289" y="19028"/>
                    <a:pt x="40198" y="19271"/>
                    <a:pt x="40046" y="19545"/>
                  </a:cubicBezTo>
                  <a:cubicBezTo>
                    <a:pt x="39803" y="20001"/>
                    <a:pt x="39620" y="20153"/>
                    <a:pt x="39134" y="20426"/>
                  </a:cubicBezTo>
                  <a:cubicBezTo>
                    <a:pt x="39061" y="20451"/>
                    <a:pt x="38869" y="20534"/>
                    <a:pt x="38655" y="20534"/>
                  </a:cubicBezTo>
                  <a:cubicBezTo>
                    <a:pt x="38603" y="20534"/>
                    <a:pt x="38549" y="20529"/>
                    <a:pt x="38496" y="20517"/>
                  </a:cubicBezTo>
                  <a:cubicBezTo>
                    <a:pt x="38253" y="20487"/>
                    <a:pt x="37979" y="20396"/>
                    <a:pt x="37675" y="20213"/>
                  </a:cubicBezTo>
                  <a:cubicBezTo>
                    <a:pt x="37614" y="20183"/>
                    <a:pt x="37554" y="20122"/>
                    <a:pt x="37493" y="20122"/>
                  </a:cubicBezTo>
                  <a:cubicBezTo>
                    <a:pt x="37402" y="20122"/>
                    <a:pt x="37310" y="20213"/>
                    <a:pt x="37280" y="20305"/>
                  </a:cubicBezTo>
                  <a:cubicBezTo>
                    <a:pt x="37128" y="20517"/>
                    <a:pt x="37098" y="20548"/>
                    <a:pt x="36915" y="20730"/>
                  </a:cubicBezTo>
                  <a:cubicBezTo>
                    <a:pt x="36672" y="20943"/>
                    <a:pt x="36459" y="21186"/>
                    <a:pt x="36216" y="21399"/>
                  </a:cubicBezTo>
                  <a:cubicBezTo>
                    <a:pt x="36186" y="21429"/>
                    <a:pt x="36186" y="21429"/>
                    <a:pt x="36155" y="21460"/>
                  </a:cubicBezTo>
                  <a:cubicBezTo>
                    <a:pt x="35851" y="21733"/>
                    <a:pt x="35578" y="21885"/>
                    <a:pt x="35183" y="22128"/>
                  </a:cubicBezTo>
                  <a:cubicBezTo>
                    <a:pt x="34575" y="22432"/>
                    <a:pt x="33997" y="22767"/>
                    <a:pt x="33359" y="23010"/>
                  </a:cubicBezTo>
                  <a:cubicBezTo>
                    <a:pt x="32721" y="23253"/>
                    <a:pt x="32143" y="23496"/>
                    <a:pt x="31292" y="23587"/>
                  </a:cubicBezTo>
                  <a:cubicBezTo>
                    <a:pt x="30994" y="23622"/>
                    <a:pt x="30543" y="23657"/>
                    <a:pt x="30064" y="23657"/>
                  </a:cubicBezTo>
                  <a:cubicBezTo>
                    <a:pt x="29713" y="23657"/>
                    <a:pt x="29346" y="23639"/>
                    <a:pt x="29012" y="23587"/>
                  </a:cubicBezTo>
                  <a:cubicBezTo>
                    <a:pt x="28496" y="23496"/>
                    <a:pt x="27371" y="23131"/>
                    <a:pt x="26763" y="22767"/>
                  </a:cubicBezTo>
                  <a:cubicBezTo>
                    <a:pt x="25699" y="22219"/>
                    <a:pt x="25000" y="21520"/>
                    <a:pt x="24179" y="20669"/>
                  </a:cubicBezTo>
                  <a:cubicBezTo>
                    <a:pt x="23450" y="19818"/>
                    <a:pt x="22720" y="18481"/>
                    <a:pt x="22720" y="17539"/>
                  </a:cubicBezTo>
                  <a:cubicBezTo>
                    <a:pt x="22720" y="17052"/>
                    <a:pt x="22538" y="17204"/>
                    <a:pt x="22204" y="17143"/>
                  </a:cubicBezTo>
                  <a:cubicBezTo>
                    <a:pt x="21778" y="17052"/>
                    <a:pt x="21413" y="16931"/>
                    <a:pt x="21231" y="16718"/>
                  </a:cubicBezTo>
                  <a:cubicBezTo>
                    <a:pt x="20623" y="15806"/>
                    <a:pt x="20654" y="15168"/>
                    <a:pt x="21687" y="14438"/>
                  </a:cubicBezTo>
                  <a:cubicBezTo>
                    <a:pt x="21825" y="14346"/>
                    <a:pt x="22084" y="14254"/>
                    <a:pt x="22308" y="14254"/>
                  </a:cubicBezTo>
                  <a:cubicBezTo>
                    <a:pt x="22380" y="14254"/>
                    <a:pt x="22448" y="14264"/>
                    <a:pt x="22508" y="14286"/>
                  </a:cubicBezTo>
                  <a:cubicBezTo>
                    <a:pt x="22781" y="14377"/>
                    <a:pt x="22842" y="14469"/>
                    <a:pt x="23085" y="14560"/>
                  </a:cubicBezTo>
                  <a:cubicBezTo>
                    <a:pt x="23113" y="14571"/>
                    <a:pt x="23138" y="14576"/>
                    <a:pt x="23160" y="14576"/>
                  </a:cubicBezTo>
                  <a:cubicBezTo>
                    <a:pt x="23257" y="14576"/>
                    <a:pt x="23298" y="14477"/>
                    <a:pt x="23298" y="14377"/>
                  </a:cubicBezTo>
                  <a:cubicBezTo>
                    <a:pt x="23298" y="14347"/>
                    <a:pt x="23298" y="14347"/>
                    <a:pt x="23298" y="14317"/>
                  </a:cubicBezTo>
                  <a:cubicBezTo>
                    <a:pt x="23298" y="14256"/>
                    <a:pt x="23328" y="14165"/>
                    <a:pt x="23359" y="14073"/>
                  </a:cubicBezTo>
                  <a:cubicBezTo>
                    <a:pt x="23511" y="13435"/>
                    <a:pt x="23663" y="12797"/>
                    <a:pt x="23845" y="12159"/>
                  </a:cubicBezTo>
                  <a:cubicBezTo>
                    <a:pt x="23906" y="11946"/>
                    <a:pt x="23997" y="11733"/>
                    <a:pt x="24058" y="11520"/>
                  </a:cubicBezTo>
                  <a:cubicBezTo>
                    <a:pt x="24058" y="11520"/>
                    <a:pt x="24058" y="11490"/>
                    <a:pt x="24058" y="11490"/>
                  </a:cubicBezTo>
                  <a:cubicBezTo>
                    <a:pt x="24259" y="11515"/>
                    <a:pt x="24466" y="11530"/>
                    <a:pt x="24674" y="11530"/>
                  </a:cubicBezTo>
                  <a:cubicBezTo>
                    <a:pt x="24967" y="11530"/>
                    <a:pt x="25262" y="11500"/>
                    <a:pt x="25547" y="11429"/>
                  </a:cubicBezTo>
                  <a:cubicBezTo>
                    <a:pt x="26277" y="11216"/>
                    <a:pt x="26976" y="10760"/>
                    <a:pt x="27280" y="10092"/>
                  </a:cubicBezTo>
                  <a:cubicBezTo>
                    <a:pt x="27493" y="9605"/>
                    <a:pt x="27432" y="9210"/>
                    <a:pt x="27584" y="8845"/>
                  </a:cubicBezTo>
                  <a:cubicBezTo>
                    <a:pt x="27675" y="8602"/>
                    <a:pt x="27918" y="8329"/>
                    <a:pt x="28131" y="8268"/>
                  </a:cubicBezTo>
                  <a:cubicBezTo>
                    <a:pt x="28155" y="8260"/>
                    <a:pt x="28180" y="8256"/>
                    <a:pt x="28206" y="8256"/>
                  </a:cubicBezTo>
                  <a:cubicBezTo>
                    <a:pt x="28278" y="8256"/>
                    <a:pt x="28362" y="8284"/>
                    <a:pt x="28496" y="8329"/>
                  </a:cubicBezTo>
                  <a:cubicBezTo>
                    <a:pt x="28860" y="8481"/>
                    <a:pt x="29043" y="8633"/>
                    <a:pt x="29499" y="8785"/>
                  </a:cubicBezTo>
                  <a:cubicBezTo>
                    <a:pt x="29763" y="8855"/>
                    <a:pt x="30048" y="8905"/>
                    <a:pt x="30329" y="8905"/>
                  </a:cubicBezTo>
                  <a:cubicBezTo>
                    <a:pt x="30533" y="8905"/>
                    <a:pt x="30736" y="8879"/>
                    <a:pt x="30927" y="8815"/>
                  </a:cubicBezTo>
                  <a:cubicBezTo>
                    <a:pt x="31079" y="8754"/>
                    <a:pt x="31292" y="8633"/>
                    <a:pt x="31505" y="8481"/>
                  </a:cubicBezTo>
                  <a:cubicBezTo>
                    <a:pt x="31748" y="8329"/>
                    <a:pt x="31961" y="8207"/>
                    <a:pt x="32174" y="7964"/>
                  </a:cubicBezTo>
                  <a:cubicBezTo>
                    <a:pt x="32386" y="7782"/>
                    <a:pt x="32538" y="7599"/>
                    <a:pt x="32690" y="7386"/>
                  </a:cubicBezTo>
                  <a:cubicBezTo>
                    <a:pt x="32751" y="7265"/>
                    <a:pt x="32842" y="7143"/>
                    <a:pt x="32933" y="7052"/>
                  </a:cubicBezTo>
                  <a:close/>
                  <a:moveTo>
                    <a:pt x="27645" y="23526"/>
                  </a:moveTo>
                  <a:cubicBezTo>
                    <a:pt x="27888" y="23618"/>
                    <a:pt x="28161" y="23709"/>
                    <a:pt x="28435" y="23800"/>
                  </a:cubicBezTo>
                  <a:cubicBezTo>
                    <a:pt x="29012" y="23952"/>
                    <a:pt x="29620" y="23982"/>
                    <a:pt x="30228" y="23982"/>
                  </a:cubicBezTo>
                  <a:cubicBezTo>
                    <a:pt x="30775" y="23952"/>
                    <a:pt x="31140" y="23952"/>
                    <a:pt x="31626" y="23861"/>
                  </a:cubicBezTo>
                  <a:lnTo>
                    <a:pt x="31626" y="23861"/>
                  </a:lnTo>
                  <a:cubicBezTo>
                    <a:pt x="31474" y="24104"/>
                    <a:pt x="31262" y="24317"/>
                    <a:pt x="31140" y="24438"/>
                  </a:cubicBezTo>
                  <a:cubicBezTo>
                    <a:pt x="30836" y="24682"/>
                    <a:pt x="30380" y="24864"/>
                    <a:pt x="29955" y="24925"/>
                  </a:cubicBezTo>
                  <a:cubicBezTo>
                    <a:pt x="29898" y="24939"/>
                    <a:pt x="29830" y="24945"/>
                    <a:pt x="29756" y="24945"/>
                  </a:cubicBezTo>
                  <a:cubicBezTo>
                    <a:pt x="29511" y="24945"/>
                    <a:pt x="29199" y="24880"/>
                    <a:pt x="29012" y="24833"/>
                  </a:cubicBezTo>
                  <a:cubicBezTo>
                    <a:pt x="28556" y="24682"/>
                    <a:pt x="28283" y="24408"/>
                    <a:pt x="27949" y="24013"/>
                  </a:cubicBezTo>
                  <a:cubicBezTo>
                    <a:pt x="27797" y="23830"/>
                    <a:pt x="27736" y="23709"/>
                    <a:pt x="27645" y="23526"/>
                  </a:cubicBezTo>
                  <a:close/>
                  <a:moveTo>
                    <a:pt x="12356" y="47417"/>
                  </a:moveTo>
                  <a:cubicBezTo>
                    <a:pt x="12356" y="47417"/>
                    <a:pt x="12386" y="47448"/>
                    <a:pt x="12386" y="47448"/>
                  </a:cubicBezTo>
                  <a:lnTo>
                    <a:pt x="12356" y="47448"/>
                  </a:lnTo>
                  <a:cubicBezTo>
                    <a:pt x="12295" y="47478"/>
                    <a:pt x="12264" y="47539"/>
                    <a:pt x="12204" y="47600"/>
                  </a:cubicBezTo>
                  <a:cubicBezTo>
                    <a:pt x="12112" y="47752"/>
                    <a:pt x="12021" y="47873"/>
                    <a:pt x="11900" y="48025"/>
                  </a:cubicBezTo>
                  <a:cubicBezTo>
                    <a:pt x="11808" y="48086"/>
                    <a:pt x="11717" y="48147"/>
                    <a:pt x="11656" y="48238"/>
                  </a:cubicBezTo>
                  <a:cubicBezTo>
                    <a:pt x="11717" y="48147"/>
                    <a:pt x="11778" y="48056"/>
                    <a:pt x="11839" y="47995"/>
                  </a:cubicBezTo>
                  <a:cubicBezTo>
                    <a:pt x="12082" y="47721"/>
                    <a:pt x="12173" y="47569"/>
                    <a:pt x="12356" y="47417"/>
                  </a:cubicBezTo>
                  <a:close/>
                  <a:moveTo>
                    <a:pt x="10866" y="49484"/>
                  </a:moveTo>
                  <a:cubicBezTo>
                    <a:pt x="10856" y="49493"/>
                    <a:pt x="10846" y="49502"/>
                    <a:pt x="10836" y="49511"/>
                  </a:cubicBezTo>
                  <a:lnTo>
                    <a:pt x="10836" y="49511"/>
                  </a:lnTo>
                  <a:cubicBezTo>
                    <a:pt x="10837" y="49503"/>
                    <a:pt x="10842" y="49484"/>
                    <a:pt x="10866" y="49484"/>
                  </a:cubicBezTo>
                  <a:close/>
                  <a:moveTo>
                    <a:pt x="10818" y="49528"/>
                  </a:moveTo>
                  <a:cubicBezTo>
                    <a:pt x="10802" y="49542"/>
                    <a:pt x="10787" y="49556"/>
                    <a:pt x="10771" y="49570"/>
                  </a:cubicBezTo>
                  <a:lnTo>
                    <a:pt x="10771" y="49570"/>
                  </a:lnTo>
                  <a:cubicBezTo>
                    <a:pt x="10786" y="49555"/>
                    <a:pt x="10802" y="49540"/>
                    <a:pt x="10818" y="49528"/>
                  </a:cubicBezTo>
                  <a:close/>
                  <a:moveTo>
                    <a:pt x="10471" y="49697"/>
                  </a:moveTo>
                  <a:cubicBezTo>
                    <a:pt x="10501" y="49727"/>
                    <a:pt x="10532" y="49727"/>
                    <a:pt x="10562" y="49727"/>
                  </a:cubicBezTo>
                  <a:cubicBezTo>
                    <a:pt x="10587" y="49721"/>
                    <a:pt x="10610" y="49711"/>
                    <a:pt x="10630" y="49699"/>
                  </a:cubicBezTo>
                  <a:lnTo>
                    <a:pt x="10630" y="49699"/>
                  </a:lnTo>
                  <a:cubicBezTo>
                    <a:pt x="10139" y="50151"/>
                    <a:pt x="9666" y="50623"/>
                    <a:pt x="9194" y="51095"/>
                  </a:cubicBezTo>
                  <a:cubicBezTo>
                    <a:pt x="9140" y="51128"/>
                    <a:pt x="9090" y="51164"/>
                    <a:pt x="9043" y="51202"/>
                  </a:cubicBezTo>
                  <a:lnTo>
                    <a:pt x="9043" y="51202"/>
                  </a:lnTo>
                  <a:cubicBezTo>
                    <a:pt x="9315" y="50944"/>
                    <a:pt x="9574" y="50685"/>
                    <a:pt x="9833" y="50427"/>
                  </a:cubicBezTo>
                  <a:cubicBezTo>
                    <a:pt x="10045" y="50183"/>
                    <a:pt x="10258" y="49940"/>
                    <a:pt x="10471" y="49697"/>
                  </a:cubicBezTo>
                  <a:close/>
                  <a:moveTo>
                    <a:pt x="6195" y="53848"/>
                  </a:moveTo>
                  <a:lnTo>
                    <a:pt x="6195" y="53848"/>
                  </a:lnTo>
                  <a:cubicBezTo>
                    <a:pt x="5674" y="54356"/>
                    <a:pt x="5094" y="54884"/>
                    <a:pt x="4513" y="55411"/>
                  </a:cubicBezTo>
                  <a:cubicBezTo>
                    <a:pt x="4453" y="55472"/>
                    <a:pt x="4361" y="55533"/>
                    <a:pt x="4301" y="55594"/>
                  </a:cubicBezTo>
                  <a:cubicBezTo>
                    <a:pt x="4058" y="55776"/>
                    <a:pt x="3936" y="55867"/>
                    <a:pt x="3632" y="56019"/>
                  </a:cubicBezTo>
                  <a:cubicBezTo>
                    <a:pt x="3662" y="55989"/>
                    <a:pt x="3693" y="55959"/>
                    <a:pt x="3723" y="55959"/>
                  </a:cubicBezTo>
                  <a:cubicBezTo>
                    <a:pt x="4597" y="55295"/>
                    <a:pt x="5382" y="54543"/>
                    <a:pt x="6195" y="53848"/>
                  </a:cubicBezTo>
                  <a:close/>
                  <a:moveTo>
                    <a:pt x="26672" y="0"/>
                  </a:moveTo>
                  <a:cubicBezTo>
                    <a:pt x="26398" y="0"/>
                    <a:pt x="26125" y="61"/>
                    <a:pt x="25882" y="183"/>
                  </a:cubicBezTo>
                  <a:cubicBezTo>
                    <a:pt x="25851" y="152"/>
                    <a:pt x="25790" y="152"/>
                    <a:pt x="25730" y="122"/>
                  </a:cubicBezTo>
                  <a:cubicBezTo>
                    <a:pt x="25590" y="85"/>
                    <a:pt x="25449" y="68"/>
                    <a:pt x="25308" y="68"/>
                  </a:cubicBezTo>
                  <a:cubicBezTo>
                    <a:pt x="24747" y="68"/>
                    <a:pt x="24198" y="341"/>
                    <a:pt x="23784" y="730"/>
                  </a:cubicBezTo>
                  <a:cubicBezTo>
                    <a:pt x="23389" y="1064"/>
                    <a:pt x="23116" y="1520"/>
                    <a:pt x="22994" y="1976"/>
                  </a:cubicBezTo>
                  <a:cubicBezTo>
                    <a:pt x="22781" y="2098"/>
                    <a:pt x="22599" y="2280"/>
                    <a:pt x="22447" y="2523"/>
                  </a:cubicBezTo>
                  <a:cubicBezTo>
                    <a:pt x="21869" y="3283"/>
                    <a:pt x="21657" y="4377"/>
                    <a:pt x="22447" y="5076"/>
                  </a:cubicBezTo>
                  <a:cubicBezTo>
                    <a:pt x="22720" y="5350"/>
                    <a:pt x="23116" y="5563"/>
                    <a:pt x="23541" y="5654"/>
                  </a:cubicBezTo>
                  <a:cubicBezTo>
                    <a:pt x="23650" y="6369"/>
                    <a:pt x="24083" y="6915"/>
                    <a:pt x="24642" y="6915"/>
                  </a:cubicBezTo>
                  <a:cubicBezTo>
                    <a:pt x="24867" y="6915"/>
                    <a:pt x="25112" y="6827"/>
                    <a:pt x="25365" y="6627"/>
                  </a:cubicBezTo>
                  <a:cubicBezTo>
                    <a:pt x="25395" y="6627"/>
                    <a:pt x="25395" y="6657"/>
                    <a:pt x="25426" y="6687"/>
                  </a:cubicBezTo>
                  <a:cubicBezTo>
                    <a:pt x="25517" y="6748"/>
                    <a:pt x="25608" y="6779"/>
                    <a:pt x="25699" y="6809"/>
                  </a:cubicBezTo>
                  <a:cubicBezTo>
                    <a:pt x="25000" y="7356"/>
                    <a:pt x="24392" y="8055"/>
                    <a:pt x="23936" y="8906"/>
                  </a:cubicBezTo>
                  <a:cubicBezTo>
                    <a:pt x="23450" y="9696"/>
                    <a:pt x="23055" y="10578"/>
                    <a:pt x="22781" y="11459"/>
                  </a:cubicBezTo>
                  <a:cubicBezTo>
                    <a:pt x="22538" y="12219"/>
                    <a:pt x="22417" y="13010"/>
                    <a:pt x="22477" y="13800"/>
                  </a:cubicBezTo>
                  <a:cubicBezTo>
                    <a:pt x="22477" y="13861"/>
                    <a:pt x="22477" y="13921"/>
                    <a:pt x="22477" y="13982"/>
                  </a:cubicBezTo>
                  <a:cubicBezTo>
                    <a:pt x="22389" y="13970"/>
                    <a:pt x="22301" y="13962"/>
                    <a:pt x="22213" y="13962"/>
                  </a:cubicBezTo>
                  <a:cubicBezTo>
                    <a:pt x="22088" y="13962"/>
                    <a:pt x="21964" y="13977"/>
                    <a:pt x="21839" y="14013"/>
                  </a:cubicBezTo>
                  <a:cubicBezTo>
                    <a:pt x="21231" y="14286"/>
                    <a:pt x="20502" y="14955"/>
                    <a:pt x="20532" y="15654"/>
                  </a:cubicBezTo>
                  <a:cubicBezTo>
                    <a:pt x="20562" y="15988"/>
                    <a:pt x="20684" y="16292"/>
                    <a:pt x="20836" y="16566"/>
                  </a:cubicBezTo>
                  <a:cubicBezTo>
                    <a:pt x="20958" y="16809"/>
                    <a:pt x="21110" y="17052"/>
                    <a:pt x="21383" y="17143"/>
                  </a:cubicBezTo>
                  <a:cubicBezTo>
                    <a:pt x="21687" y="17295"/>
                    <a:pt x="22052" y="17417"/>
                    <a:pt x="22386" y="17447"/>
                  </a:cubicBezTo>
                  <a:lnTo>
                    <a:pt x="22417" y="17447"/>
                  </a:lnTo>
                  <a:cubicBezTo>
                    <a:pt x="22417" y="17630"/>
                    <a:pt x="22417" y="17782"/>
                    <a:pt x="22447" y="17934"/>
                  </a:cubicBezTo>
                  <a:cubicBezTo>
                    <a:pt x="21657" y="18450"/>
                    <a:pt x="20958" y="19058"/>
                    <a:pt x="20258" y="19727"/>
                  </a:cubicBezTo>
                  <a:cubicBezTo>
                    <a:pt x="19772" y="20153"/>
                    <a:pt x="19316" y="20639"/>
                    <a:pt x="18921" y="21186"/>
                  </a:cubicBezTo>
                  <a:cubicBezTo>
                    <a:pt x="18708" y="21520"/>
                    <a:pt x="18465" y="21855"/>
                    <a:pt x="18374" y="22250"/>
                  </a:cubicBezTo>
                  <a:cubicBezTo>
                    <a:pt x="18404" y="22767"/>
                    <a:pt x="18678" y="23223"/>
                    <a:pt x="18891" y="23678"/>
                  </a:cubicBezTo>
                  <a:cubicBezTo>
                    <a:pt x="19164" y="24286"/>
                    <a:pt x="19438" y="24864"/>
                    <a:pt x="19711" y="25472"/>
                  </a:cubicBezTo>
                  <a:cubicBezTo>
                    <a:pt x="19894" y="25897"/>
                    <a:pt x="20106" y="26292"/>
                    <a:pt x="20319" y="26688"/>
                  </a:cubicBezTo>
                  <a:cubicBezTo>
                    <a:pt x="20410" y="26840"/>
                    <a:pt x="20410" y="26870"/>
                    <a:pt x="20471" y="26961"/>
                  </a:cubicBezTo>
                  <a:cubicBezTo>
                    <a:pt x="20514" y="26983"/>
                    <a:pt x="20557" y="27004"/>
                    <a:pt x="20600" y="27004"/>
                  </a:cubicBezTo>
                  <a:cubicBezTo>
                    <a:pt x="20618" y="27004"/>
                    <a:pt x="20636" y="27000"/>
                    <a:pt x="20654" y="26992"/>
                  </a:cubicBezTo>
                  <a:cubicBezTo>
                    <a:pt x="20927" y="26840"/>
                    <a:pt x="20593" y="26536"/>
                    <a:pt x="20532" y="26353"/>
                  </a:cubicBezTo>
                  <a:cubicBezTo>
                    <a:pt x="20289" y="25928"/>
                    <a:pt x="20106" y="25472"/>
                    <a:pt x="19894" y="25016"/>
                  </a:cubicBezTo>
                  <a:cubicBezTo>
                    <a:pt x="19651" y="24530"/>
                    <a:pt x="19438" y="24013"/>
                    <a:pt x="19195" y="23526"/>
                  </a:cubicBezTo>
                  <a:cubicBezTo>
                    <a:pt x="19012" y="23131"/>
                    <a:pt x="18799" y="22797"/>
                    <a:pt x="18739" y="22432"/>
                  </a:cubicBezTo>
                  <a:cubicBezTo>
                    <a:pt x="18678" y="22219"/>
                    <a:pt x="18708" y="22280"/>
                    <a:pt x="18799" y="22037"/>
                  </a:cubicBezTo>
                  <a:cubicBezTo>
                    <a:pt x="18951" y="21703"/>
                    <a:pt x="19043" y="21551"/>
                    <a:pt x="19286" y="21216"/>
                  </a:cubicBezTo>
                  <a:cubicBezTo>
                    <a:pt x="19894" y="20365"/>
                    <a:pt x="20654" y="19757"/>
                    <a:pt x="21444" y="19028"/>
                  </a:cubicBezTo>
                  <a:cubicBezTo>
                    <a:pt x="21778" y="18724"/>
                    <a:pt x="22173" y="18481"/>
                    <a:pt x="22508" y="18238"/>
                  </a:cubicBezTo>
                  <a:cubicBezTo>
                    <a:pt x="22842" y="19514"/>
                    <a:pt x="23632" y="20639"/>
                    <a:pt x="24605" y="21520"/>
                  </a:cubicBezTo>
                  <a:cubicBezTo>
                    <a:pt x="25395" y="22311"/>
                    <a:pt x="26338" y="22949"/>
                    <a:pt x="27341" y="23405"/>
                  </a:cubicBezTo>
                  <a:cubicBezTo>
                    <a:pt x="27341" y="23405"/>
                    <a:pt x="27341" y="23435"/>
                    <a:pt x="27371" y="23435"/>
                  </a:cubicBezTo>
                  <a:cubicBezTo>
                    <a:pt x="27675" y="24165"/>
                    <a:pt x="28222" y="24833"/>
                    <a:pt x="29012" y="25077"/>
                  </a:cubicBezTo>
                  <a:cubicBezTo>
                    <a:pt x="29271" y="25153"/>
                    <a:pt x="29544" y="25198"/>
                    <a:pt x="29818" y="25198"/>
                  </a:cubicBezTo>
                  <a:cubicBezTo>
                    <a:pt x="30091" y="25198"/>
                    <a:pt x="30365" y="25153"/>
                    <a:pt x="30623" y="25046"/>
                  </a:cubicBezTo>
                  <a:cubicBezTo>
                    <a:pt x="30927" y="24894"/>
                    <a:pt x="31262" y="24773"/>
                    <a:pt x="31505" y="24499"/>
                  </a:cubicBezTo>
                  <a:cubicBezTo>
                    <a:pt x="31687" y="24256"/>
                    <a:pt x="31870" y="24043"/>
                    <a:pt x="32022" y="23800"/>
                  </a:cubicBezTo>
                  <a:lnTo>
                    <a:pt x="32052" y="23770"/>
                  </a:lnTo>
                  <a:cubicBezTo>
                    <a:pt x="32599" y="23648"/>
                    <a:pt x="33116" y="23435"/>
                    <a:pt x="33633" y="23223"/>
                  </a:cubicBezTo>
                  <a:cubicBezTo>
                    <a:pt x="34240" y="23010"/>
                    <a:pt x="34788" y="22675"/>
                    <a:pt x="35365" y="22371"/>
                  </a:cubicBezTo>
                  <a:cubicBezTo>
                    <a:pt x="35608" y="22250"/>
                    <a:pt x="35912" y="22037"/>
                    <a:pt x="36155" y="21855"/>
                  </a:cubicBezTo>
                  <a:lnTo>
                    <a:pt x="36155" y="21855"/>
                  </a:lnTo>
                  <a:cubicBezTo>
                    <a:pt x="36155" y="22128"/>
                    <a:pt x="36125" y="22371"/>
                    <a:pt x="36095" y="22645"/>
                  </a:cubicBezTo>
                  <a:cubicBezTo>
                    <a:pt x="36064" y="22736"/>
                    <a:pt x="36064" y="22827"/>
                    <a:pt x="36034" y="22919"/>
                  </a:cubicBezTo>
                  <a:cubicBezTo>
                    <a:pt x="36003" y="23253"/>
                    <a:pt x="35973" y="23587"/>
                    <a:pt x="35882" y="23922"/>
                  </a:cubicBezTo>
                  <a:cubicBezTo>
                    <a:pt x="35608" y="25350"/>
                    <a:pt x="35152" y="26718"/>
                    <a:pt x="34666" y="28147"/>
                  </a:cubicBezTo>
                  <a:cubicBezTo>
                    <a:pt x="34301" y="29119"/>
                    <a:pt x="33967" y="30153"/>
                    <a:pt x="33450" y="30943"/>
                  </a:cubicBezTo>
                  <a:cubicBezTo>
                    <a:pt x="33146" y="31551"/>
                    <a:pt x="32599" y="32402"/>
                    <a:pt x="32234" y="32645"/>
                  </a:cubicBezTo>
                  <a:cubicBezTo>
                    <a:pt x="32211" y="32658"/>
                    <a:pt x="32178" y="32664"/>
                    <a:pt x="32138" y="32664"/>
                  </a:cubicBezTo>
                  <a:cubicBezTo>
                    <a:pt x="31807" y="32664"/>
                    <a:pt x="30962" y="32257"/>
                    <a:pt x="30745" y="32068"/>
                  </a:cubicBezTo>
                  <a:cubicBezTo>
                    <a:pt x="30654" y="32007"/>
                    <a:pt x="30806" y="31581"/>
                    <a:pt x="30958" y="31247"/>
                  </a:cubicBezTo>
                  <a:cubicBezTo>
                    <a:pt x="31262" y="30426"/>
                    <a:pt x="31566" y="29606"/>
                    <a:pt x="31839" y="28785"/>
                  </a:cubicBezTo>
                  <a:cubicBezTo>
                    <a:pt x="31900" y="28663"/>
                    <a:pt x="31961" y="28511"/>
                    <a:pt x="32022" y="28390"/>
                  </a:cubicBezTo>
                  <a:cubicBezTo>
                    <a:pt x="32052" y="28359"/>
                    <a:pt x="32082" y="28359"/>
                    <a:pt x="32113" y="28329"/>
                  </a:cubicBezTo>
                  <a:cubicBezTo>
                    <a:pt x="32569" y="27812"/>
                    <a:pt x="32751" y="27083"/>
                    <a:pt x="33055" y="26475"/>
                  </a:cubicBezTo>
                  <a:cubicBezTo>
                    <a:pt x="33420" y="25745"/>
                    <a:pt x="33663" y="24955"/>
                    <a:pt x="33997" y="24226"/>
                  </a:cubicBezTo>
                  <a:cubicBezTo>
                    <a:pt x="34088" y="23982"/>
                    <a:pt x="34180" y="23739"/>
                    <a:pt x="34240" y="23496"/>
                  </a:cubicBezTo>
                  <a:cubicBezTo>
                    <a:pt x="34271" y="23405"/>
                    <a:pt x="34301" y="23283"/>
                    <a:pt x="34180" y="23223"/>
                  </a:cubicBezTo>
                  <a:cubicBezTo>
                    <a:pt x="34161" y="23213"/>
                    <a:pt x="34143" y="23209"/>
                    <a:pt x="34127" y="23209"/>
                  </a:cubicBezTo>
                  <a:cubicBezTo>
                    <a:pt x="34040" y="23209"/>
                    <a:pt x="33993" y="23333"/>
                    <a:pt x="33967" y="23435"/>
                  </a:cubicBezTo>
                  <a:cubicBezTo>
                    <a:pt x="33967" y="23526"/>
                    <a:pt x="33906" y="23587"/>
                    <a:pt x="33876" y="23739"/>
                  </a:cubicBezTo>
                  <a:cubicBezTo>
                    <a:pt x="33724" y="24165"/>
                    <a:pt x="33541" y="24590"/>
                    <a:pt x="33389" y="24985"/>
                  </a:cubicBezTo>
                  <a:cubicBezTo>
                    <a:pt x="33055" y="25897"/>
                    <a:pt x="32629" y="26748"/>
                    <a:pt x="32234" y="27630"/>
                  </a:cubicBezTo>
                  <a:cubicBezTo>
                    <a:pt x="32204" y="27751"/>
                    <a:pt x="32082" y="27934"/>
                    <a:pt x="31991" y="28025"/>
                  </a:cubicBezTo>
                  <a:cubicBezTo>
                    <a:pt x="31961" y="28025"/>
                    <a:pt x="31930" y="28055"/>
                    <a:pt x="31900" y="28086"/>
                  </a:cubicBezTo>
                  <a:cubicBezTo>
                    <a:pt x="31900" y="28116"/>
                    <a:pt x="31900" y="28116"/>
                    <a:pt x="31900" y="28116"/>
                  </a:cubicBezTo>
                  <a:cubicBezTo>
                    <a:pt x="31809" y="28177"/>
                    <a:pt x="31626" y="28177"/>
                    <a:pt x="31474" y="28177"/>
                  </a:cubicBezTo>
                  <a:cubicBezTo>
                    <a:pt x="31378" y="28188"/>
                    <a:pt x="31278" y="28193"/>
                    <a:pt x="31175" y="28193"/>
                  </a:cubicBezTo>
                  <a:cubicBezTo>
                    <a:pt x="30730" y="28193"/>
                    <a:pt x="30236" y="28099"/>
                    <a:pt x="29742" y="28025"/>
                  </a:cubicBezTo>
                  <a:cubicBezTo>
                    <a:pt x="29256" y="27964"/>
                    <a:pt x="28739" y="27903"/>
                    <a:pt x="28222" y="27812"/>
                  </a:cubicBezTo>
                  <a:cubicBezTo>
                    <a:pt x="27280" y="27660"/>
                    <a:pt x="26459" y="27417"/>
                    <a:pt x="25638" y="26809"/>
                  </a:cubicBezTo>
                  <a:cubicBezTo>
                    <a:pt x="25213" y="26536"/>
                    <a:pt x="25031" y="26414"/>
                    <a:pt x="24848" y="25989"/>
                  </a:cubicBezTo>
                  <a:cubicBezTo>
                    <a:pt x="24787" y="25837"/>
                    <a:pt x="24879" y="25472"/>
                    <a:pt x="24909" y="25289"/>
                  </a:cubicBezTo>
                  <a:cubicBezTo>
                    <a:pt x="25000" y="24773"/>
                    <a:pt x="25091" y="24256"/>
                    <a:pt x="25213" y="23830"/>
                  </a:cubicBezTo>
                  <a:cubicBezTo>
                    <a:pt x="25304" y="23375"/>
                    <a:pt x="25456" y="22919"/>
                    <a:pt x="25517" y="22432"/>
                  </a:cubicBezTo>
                  <a:cubicBezTo>
                    <a:pt x="25517" y="22405"/>
                    <a:pt x="25486" y="22390"/>
                    <a:pt x="25452" y="22390"/>
                  </a:cubicBezTo>
                  <a:cubicBezTo>
                    <a:pt x="25411" y="22390"/>
                    <a:pt x="25365" y="22412"/>
                    <a:pt x="25365" y="22463"/>
                  </a:cubicBezTo>
                  <a:cubicBezTo>
                    <a:pt x="25152" y="23375"/>
                    <a:pt x="24879" y="24226"/>
                    <a:pt x="24727" y="25168"/>
                  </a:cubicBezTo>
                  <a:cubicBezTo>
                    <a:pt x="24696" y="25411"/>
                    <a:pt x="24544" y="25897"/>
                    <a:pt x="24727" y="26232"/>
                  </a:cubicBezTo>
                  <a:cubicBezTo>
                    <a:pt x="24757" y="26262"/>
                    <a:pt x="24757" y="26292"/>
                    <a:pt x="24787" y="26353"/>
                  </a:cubicBezTo>
                  <a:cubicBezTo>
                    <a:pt x="24757" y="26353"/>
                    <a:pt x="24727" y="26353"/>
                    <a:pt x="24727" y="26384"/>
                  </a:cubicBezTo>
                  <a:cubicBezTo>
                    <a:pt x="24696" y="26444"/>
                    <a:pt x="24696" y="26505"/>
                    <a:pt x="24666" y="26566"/>
                  </a:cubicBezTo>
                  <a:cubicBezTo>
                    <a:pt x="24666" y="26688"/>
                    <a:pt x="24605" y="26809"/>
                    <a:pt x="24575" y="26992"/>
                  </a:cubicBezTo>
                  <a:cubicBezTo>
                    <a:pt x="24423" y="27417"/>
                    <a:pt x="24210" y="27812"/>
                    <a:pt x="24027" y="28238"/>
                  </a:cubicBezTo>
                  <a:cubicBezTo>
                    <a:pt x="23703" y="28917"/>
                    <a:pt x="23120" y="30369"/>
                    <a:pt x="22530" y="30369"/>
                  </a:cubicBezTo>
                  <a:cubicBezTo>
                    <a:pt x="22512" y="30369"/>
                    <a:pt x="22495" y="30368"/>
                    <a:pt x="22477" y="30365"/>
                  </a:cubicBezTo>
                  <a:cubicBezTo>
                    <a:pt x="22356" y="30335"/>
                    <a:pt x="22173" y="30244"/>
                    <a:pt x="21991" y="30122"/>
                  </a:cubicBezTo>
                  <a:cubicBezTo>
                    <a:pt x="21839" y="29970"/>
                    <a:pt x="21657" y="29849"/>
                    <a:pt x="21565" y="29727"/>
                  </a:cubicBezTo>
                  <a:cubicBezTo>
                    <a:pt x="21474" y="29666"/>
                    <a:pt x="21596" y="29302"/>
                    <a:pt x="21687" y="28998"/>
                  </a:cubicBezTo>
                  <a:cubicBezTo>
                    <a:pt x="22052" y="28025"/>
                    <a:pt x="22417" y="27083"/>
                    <a:pt x="22781" y="26110"/>
                  </a:cubicBezTo>
                  <a:cubicBezTo>
                    <a:pt x="23085" y="25229"/>
                    <a:pt x="23359" y="24317"/>
                    <a:pt x="23632" y="23405"/>
                  </a:cubicBezTo>
                  <a:cubicBezTo>
                    <a:pt x="23815" y="22827"/>
                    <a:pt x="23997" y="22250"/>
                    <a:pt x="24149" y="21642"/>
                  </a:cubicBezTo>
                  <a:cubicBezTo>
                    <a:pt x="24189" y="21582"/>
                    <a:pt x="24124" y="21523"/>
                    <a:pt x="24067" y="21523"/>
                  </a:cubicBezTo>
                  <a:cubicBezTo>
                    <a:pt x="24036" y="21523"/>
                    <a:pt x="24008" y="21539"/>
                    <a:pt x="23997" y="21581"/>
                  </a:cubicBezTo>
                  <a:cubicBezTo>
                    <a:pt x="23572" y="23131"/>
                    <a:pt x="23055" y="24651"/>
                    <a:pt x="22508" y="26171"/>
                  </a:cubicBezTo>
                  <a:cubicBezTo>
                    <a:pt x="22477" y="26171"/>
                    <a:pt x="22447" y="26171"/>
                    <a:pt x="22447" y="26201"/>
                  </a:cubicBezTo>
                  <a:cubicBezTo>
                    <a:pt x="22082" y="26444"/>
                    <a:pt x="21809" y="26688"/>
                    <a:pt x="21474" y="26840"/>
                  </a:cubicBezTo>
                  <a:cubicBezTo>
                    <a:pt x="21322" y="26931"/>
                    <a:pt x="21110" y="26931"/>
                    <a:pt x="20988" y="27083"/>
                  </a:cubicBezTo>
                  <a:cubicBezTo>
                    <a:pt x="20897" y="27387"/>
                    <a:pt x="20745" y="27843"/>
                    <a:pt x="20593" y="28238"/>
                  </a:cubicBezTo>
                  <a:cubicBezTo>
                    <a:pt x="20410" y="28724"/>
                    <a:pt x="20167" y="29119"/>
                    <a:pt x="19954" y="29514"/>
                  </a:cubicBezTo>
                  <a:cubicBezTo>
                    <a:pt x="18435" y="32463"/>
                    <a:pt x="16641" y="35107"/>
                    <a:pt x="14696" y="37904"/>
                  </a:cubicBezTo>
                  <a:cubicBezTo>
                    <a:pt x="13815" y="39211"/>
                    <a:pt x="12933" y="40548"/>
                    <a:pt x="11839" y="41733"/>
                  </a:cubicBezTo>
                  <a:cubicBezTo>
                    <a:pt x="11292" y="42341"/>
                    <a:pt x="10745" y="42919"/>
                    <a:pt x="10228" y="43557"/>
                  </a:cubicBezTo>
                  <a:cubicBezTo>
                    <a:pt x="9924" y="43922"/>
                    <a:pt x="9650" y="44165"/>
                    <a:pt x="9954" y="44651"/>
                  </a:cubicBezTo>
                  <a:cubicBezTo>
                    <a:pt x="10441" y="45502"/>
                    <a:pt x="11049" y="46080"/>
                    <a:pt x="11717" y="46658"/>
                  </a:cubicBezTo>
                  <a:cubicBezTo>
                    <a:pt x="11869" y="46809"/>
                    <a:pt x="12052" y="46961"/>
                    <a:pt x="12234" y="47113"/>
                  </a:cubicBezTo>
                  <a:cubicBezTo>
                    <a:pt x="12204" y="47113"/>
                    <a:pt x="12173" y="47144"/>
                    <a:pt x="12143" y="47174"/>
                  </a:cubicBezTo>
                  <a:cubicBezTo>
                    <a:pt x="11991" y="47326"/>
                    <a:pt x="11869" y="47448"/>
                    <a:pt x="11748" y="47600"/>
                  </a:cubicBezTo>
                  <a:cubicBezTo>
                    <a:pt x="11018" y="48360"/>
                    <a:pt x="10319" y="49211"/>
                    <a:pt x="9681" y="49849"/>
                  </a:cubicBezTo>
                  <a:cubicBezTo>
                    <a:pt x="9194" y="50366"/>
                    <a:pt x="8495" y="51004"/>
                    <a:pt x="7918" y="51582"/>
                  </a:cubicBezTo>
                  <a:cubicBezTo>
                    <a:pt x="7310" y="52220"/>
                    <a:pt x="6793" y="52645"/>
                    <a:pt x="6155" y="53284"/>
                  </a:cubicBezTo>
                  <a:cubicBezTo>
                    <a:pt x="5395" y="54013"/>
                    <a:pt x="4453" y="54834"/>
                    <a:pt x="3723" y="55381"/>
                  </a:cubicBezTo>
                  <a:cubicBezTo>
                    <a:pt x="3419" y="55594"/>
                    <a:pt x="3206" y="55746"/>
                    <a:pt x="3024" y="55837"/>
                  </a:cubicBezTo>
                  <a:cubicBezTo>
                    <a:pt x="3004" y="55837"/>
                    <a:pt x="2997" y="55850"/>
                    <a:pt x="2986" y="55850"/>
                  </a:cubicBezTo>
                  <a:cubicBezTo>
                    <a:pt x="2980" y="55850"/>
                    <a:pt x="2973" y="55847"/>
                    <a:pt x="2963" y="55837"/>
                  </a:cubicBezTo>
                  <a:cubicBezTo>
                    <a:pt x="2933" y="55852"/>
                    <a:pt x="2887" y="55860"/>
                    <a:pt x="2830" y="55860"/>
                  </a:cubicBezTo>
                  <a:cubicBezTo>
                    <a:pt x="2773" y="55860"/>
                    <a:pt x="2705" y="55852"/>
                    <a:pt x="2629" y="55837"/>
                  </a:cubicBezTo>
                  <a:cubicBezTo>
                    <a:pt x="2629" y="55807"/>
                    <a:pt x="2599" y="55776"/>
                    <a:pt x="2599" y="55746"/>
                  </a:cubicBezTo>
                  <a:cubicBezTo>
                    <a:pt x="2112" y="54986"/>
                    <a:pt x="1261" y="54652"/>
                    <a:pt x="440" y="54378"/>
                  </a:cubicBezTo>
                  <a:cubicBezTo>
                    <a:pt x="372" y="54352"/>
                    <a:pt x="314" y="54340"/>
                    <a:pt x="265" y="54340"/>
                  </a:cubicBezTo>
                  <a:cubicBezTo>
                    <a:pt x="29" y="54340"/>
                    <a:pt x="0" y="54613"/>
                    <a:pt x="76" y="54864"/>
                  </a:cubicBezTo>
                  <a:cubicBezTo>
                    <a:pt x="45" y="54895"/>
                    <a:pt x="15" y="54925"/>
                    <a:pt x="15" y="54956"/>
                  </a:cubicBezTo>
                  <a:cubicBezTo>
                    <a:pt x="15" y="55107"/>
                    <a:pt x="167" y="55229"/>
                    <a:pt x="258" y="55320"/>
                  </a:cubicBezTo>
                  <a:cubicBezTo>
                    <a:pt x="380" y="55472"/>
                    <a:pt x="440" y="55533"/>
                    <a:pt x="623" y="55685"/>
                  </a:cubicBezTo>
                  <a:cubicBezTo>
                    <a:pt x="1018" y="55989"/>
                    <a:pt x="1413" y="56323"/>
                    <a:pt x="1839" y="56566"/>
                  </a:cubicBezTo>
                  <a:cubicBezTo>
                    <a:pt x="1991" y="56658"/>
                    <a:pt x="2143" y="56749"/>
                    <a:pt x="2325" y="56810"/>
                  </a:cubicBezTo>
                  <a:cubicBezTo>
                    <a:pt x="2355" y="56810"/>
                    <a:pt x="2386" y="56840"/>
                    <a:pt x="2416" y="56840"/>
                  </a:cubicBezTo>
                  <a:cubicBezTo>
                    <a:pt x="2486" y="56887"/>
                    <a:pt x="2574" y="56951"/>
                    <a:pt x="2666" y="56951"/>
                  </a:cubicBezTo>
                  <a:cubicBezTo>
                    <a:pt x="2694" y="56951"/>
                    <a:pt x="2722" y="56945"/>
                    <a:pt x="2750" y="56931"/>
                  </a:cubicBezTo>
                  <a:cubicBezTo>
                    <a:pt x="2781" y="56931"/>
                    <a:pt x="2811" y="56901"/>
                    <a:pt x="2811" y="56901"/>
                  </a:cubicBezTo>
                  <a:cubicBezTo>
                    <a:pt x="2902" y="56870"/>
                    <a:pt x="2994" y="56840"/>
                    <a:pt x="3085" y="56810"/>
                  </a:cubicBezTo>
                  <a:cubicBezTo>
                    <a:pt x="3450" y="56597"/>
                    <a:pt x="3814" y="56354"/>
                    <a:pt x="4149" y="56080"/>
                  </a:cubicBezTo>
                  <a:cubicBezTo>
                    <a:pt x="4301" y="55989"/>
                    <a:pt x="4483" y="55867"/>
                    <a:pt x="4635" y="55715"/>
                  </a:cubicBezTo>
                  <a:cubicBezTo>
                    <a:pt x="4817" y="55563"/>
                    <a:pt x="5000" y="55411"/>
                    <a:pt x="5152" y="55229"/>
                  </a:cubicBezTo>
                  <a:cubicBezTo>
                    <a:pt x="5668" y="54834"/>
                    <a:pt x="6155" y="54439"/>
                    <a:pt x="6641" y="54013"/>
                  </a:cubicBezTo>
                  <a:cubicBezTo>
                    <a:pt x="8161" y="52615"/>
                    <a:pt x="9893" y="50943"/>
                    <a:pt x="11201" y="49575"/>
                  </a:cubicBezTo>
                  <a:cubicBezTo>
                    <a:pt x="11383" y="49393"/>
                    <a:pt x="11596" y="49241"/>
                    <a:pt x="11778" y="49059"/>
                  </a:cubicBezTo>
                  <a:cubicBezTo>
                    <a:pt x="12082" y="48846"/>
                    <a:pt x="12325" y="48603"/>
                    <a:pt x="12568" y="48299"/>
                  </a:cubicBezTo>
                  <a:cubicBezTo>
                    <a:pt x="12690" y="48147"/>
                    <a:pt x="12811" y="47995"/>
                    <a:pt x="12811" y="47782"/>
                  </a:cubicBezTo>
                  <a:cubicBezTo>
                    <a:pt x="12811" y="47661"/>
                    <a:pt x="12781" y="47569"/>
                    <a:pt x="12720" y="47448"/>
                  </a:cubicBezTo>
                  <a:lnTo>
                    <a:pt x="12720" y="47448"/>
                  </a:lnTo>
                  <a:cubicBezTo>
                    <a:pt x="12781" y="47509"/>
                    <a:pt x="12842" y="47539"/>
                    <a:pt x="12903" y="47600"/>
                  </a:cubicBezTo>
                  <a:cubicBezTo>
                    <a:pt x="13419" y="47965"/>
                    <a:pt x="13936" y="48329"/>
                    <a:pt x="14514" y="48664"/>
                  </a:cubicBezTo>
                  <a:cubicBezTo>
                    <a:pt x="14878" y="48846"/>
                    <a:pt x="15517" y="49241"/>
                    <a:pt x="16094" y="49272"/>
                  </a:cubicBezTo>
                  <a:cubicBezTo>
                    <a:pt x="16307" y="49211"/>
                    <a:pt x="16459" y="49028"/>
                    <a:pt x="16611" y="48876"/>
                  </a:cubicBezTo>
                  <a:cubicBezTo>
                    <a:pt x="16793" y="48694"/>
                    <a:pt x="17128" y="48360"/>
                    <a:pt x="17371" y="48086"/>
                  </a:cubicBezTo>
                  <a:cubicBezTo>
                    <a:pt x="18222" y="46992"/>
                    <a:pt x="19043" y="45898"/>
                    <a:pt x="19833" y="44773"/>
                  </a:cubicBezTo>
                  <a:cubicBezTo>
                    <a:pt x="20198" y="44287"/>
                    <a:pt x="20562" y="43740"/>
                    <a:pt x="20897" y="43223"/>
                  </a:cubicBezTo>
                  <a:cubicBezTo>
                    <a:pt x="21018" y="43040"/>
                    <a:pt x="21140" y="42858"/>
                    <a:pt x="21261" y="42676"/>
                  </a:cubicBezTo>
                  <a:cubicBezTo>
                    <a:pt x="21292" y="42645"/>
                    <a:pt x="21292" y="42585"/>
                    <a:pt x="21292" y="42554"/>
                  </a:cubicBezTo>
                  <a:cubicBezTo>
                    <a:pt x="21267" y="42453"/>
                    <a:pt x="21179" y="42394"/>
                    <a:pt x="21080" y="42394"/>
                  </a:cubicBezTo>
                  <a:cubicBezTo>
                    <a:pt x="21060" y="42394"/>
                    <a:pt x="21039" y="42397"/>
                    <a:pt x="21018" y="42402"/>
                  </a:cubicBezTo>
                  <a:cubicBezTo>
                    <a:pt x="20897" y="42493"/>
                    <a:pt x="20866" y="42645"/>
                    <a:pt x="20775" y="42767"/>
                  </a:cubicBezTo>
                  <a:cubicBezTo>
                    <a:pt x="20502" y="43162"/>
                    <a:pt x="20258" y="43588"/>
                    <a:pt x="19985" y="43983"/>
                  </a:cubicBezTo>
                  <a:cubicBezTo>
                    <a:pt x="19164" y="45107"/>
                    <a:pt x="18343" y="46262"/>
                    <a:pt x="17492" y="47387"/>
                  </a:cubicBezTo>
                  <a:cubicBezTo>
                    <a:pt x="17036" y="47995"/>
                    <a:pt x="16611" y="48451"/>
                    <a:pt x="16125" y="48907"/>
                  </a:cubicBezTo>
                  <a:cubicBezTo>
                    <a:pt x="16082" y="48939"/>
                    <a:pt x="16055" y="48952"/>
                    <a:pt x="16022" y="48952"/>
                  </a:cubicBezTo>
                  <a:cubicBezTo>
                    <a:pt x="15962" y="48952"/>
                    <a:pt x="15886" y="48905"/>
                    <a:pt x="15669" y="48846"/>
                  </a:cubicBezTo>
                  <a:cubicBezTo>
                    <a:pt x="14848" y="48542"/>
                    <a:pt x="14149" y="48056"/>
                    <a:pt x="13298" y="47448"/>
                  </a:cubicBezTo>
                  <a:cubicBezTo>
                    <a:pt x="12264" y="46749"/>
                    <a:pt x="11504" y="46110"/>
                    <a:pt x="10775" y="45290"/>
                  </a:cubicBezTo>
                  <a:cubicBezTo>
                    <a:pt x="10501" y="44955"/>
                    <a:pt x="10258" y="44621"/>
                    <a:pt x="10137" y="44317"/>
                  </a:cubicBezTo>
                  <a:cubicBezTo>
                    <a:pt x="10137" y="44287"/>
                    <a:pt x="10106" y="44287"/>
                    <a:pt x="10106" y="44256"/>
                  </a:cubicBezTo>
                  <a:cubicBezTo>
                    <a:pt x="10106" y="44256"/>
                    <a:pt x="10106" y="44226"/>
                    <a:pt x="10106" y="44226"/>
                  </a:cubicBezTo>
                  <a:cubicBezTo>
                    <a:pt x="10106" y="44226"/>
                    <a:pt x="10106" y="44195"/>
                    <a:pt x="10137" y="44135"/>
                  </a:cubicBezTo>
                  <a:cubicBezTo>
                    <a:pt x="10714" y="43375"/>
                    <a:pt x="11687" y="42402"/>
                    <a:pt x="12386" y="41551"/>
                  </a:cubicBezTo>
                  <a:cubicBezTo>
                    <a:pt x="13723" y="40031"/>
                    <a:pt x="14787" y="38268"/>
                    <a:pt x="15942" y="36597"/>
                  </a:cubicBezTo>
                  <a:cubicBezTo>
                    <a:pt x="16915" y="35229"/>
                    <a:pt x="17888" y="33739"/>
                    <a:pt x="18647" y="32402"/>
                  </a:cubicBezTo>
                  <a:cubicBezTo>
                    <a:pt x="19134" y="31642"/>
                    <a:pt x="19529" y="30852"/>
                    <a:pt x="19954" y="30092"/>
                  </a:cubicBezTo>
                  <a:cubicBezTo>
                    <a:pt x="20258" y="29454"/>
                    <a:pt x="20593" y="28937"/>
                    <a:pt x="20866" y="28238"/>
                  </a:cubicBezTo>
                  <a:cubicBezTo>
                    <a:pt x="20988" y="27903"/>
                    <a:pt x="21110" y="27569"/>
                    <a:pt x="21170" y="27204"/>
                  </a:cubicBezTo>
                  <a:cubicBezTo>
                    <a:pt x="21474" y="27083"/>
                    <a:pt x="22021" y="26779"/>
                    <a:pt x="22356" y="26505"/>
                  </a:cubicBezTo>
                  <a:cubicBezTo>
                    <a:pt x="22367" y="26505"/>
                    <a:pt x="22374" y="26501"/>
                    <a:pt x="22378" y="26496"/>
                  </a:cubicBezTo>
                  <a:lnTo>
                    <a:pt x="22378" y="26496"/>
                  </a:lnTo>
                  <a:cubicBezTo>
                    <a:pt x="22077" y="27310"/>
                    <a:pt x="21776" y="28123"/>
                    <a:pt x="21474" y="28937"/>
                  </a:cubicBezTo>
                  <a:cubicBezTo>
                    <a:pt x="21140" y="29849"/>
                    <a:pt x="21292" y="29879"/>
                    <a:pt x="21991" y="30396"/>
                  </a:cubicBezTo>
                  <a:cubicBezTo>
                    <a:pt x="22169" y="30529"/>
                    <a:pt x="22347" y="30605"/>
                    <a:pt x="22522" y="30605"/>
                  </a:cubicBezTo>
                  <a:cubicBezTo>
                    <a:pt x="22705" y="30605"/>
                    <a:pt x="22884" y="30522"/>
                    <a:pt x="23055" y="30335"/>
                  </a:cubicBezTo>
                  <a:cubicBezTo>
                    <a:pt x="23541" y="29879"/>
                    <a:pt x="23815" y="29210"/>
                    <a:pt x="24088" y="28603"/>
                  </a:cubicBezTo>
                  <a:cubicBezTo>
                    <a:pt x="24331" y="28086"/>
                    <a:pt x="24605" y="27569"/>
                    <a:pt x="24757" y="27022"/>
                  </a:cubicBezTo>
                  <a:cubicBezTo>
                    <a:pt x="24818" y="26840"/>
                    <a:pt x="24848" y="26688"/>
                    <a:pt x="24879" y="26536"/>
                  </a:cubicBezTo>
                  <a:cubicBezTo>
                    <a:pt x="24909" y="26566"/>
                    <a:pt x="24939" y="26596"/>
                    <a:pt x="24939" y="26627"/>
                  </a:cubicBezTo>
                  <a:cubicBezTo>
                    <a:pt x="25061" y="26748"/>
                    <a:pt x="25213" y="26840"/>
                    <a:pt x="25335" y="26931"/>
                  </a:cubicBezTo>
                  <a:cubicBezTo>
                    <a:pt x="25760" y="27265"/>
                    <a:pt x="26186" y="27539"/>
                    <a:pt x="26702" y="27721"/>
                  </a:cubicBezTo>
                  <a:cubicBezTo>
                    <a:pt x="27553" y="28055"/>
                    <a:pt x="28496" y="28177"/>
                    <a:pt x="29499" y="28299"/>
                  </a:cubicBezTo>
                  <a:cubicBezTo>
                    <a:pt x="30076" y="28359"/>
                    <a:pt x="30654" y="28511"/>
                    <a:pt x="31231" y="28511"/>
                  </a:cubicBezTo>
                  <a:cubicBezTo>
                    <a:pt x="31414" y="28481"/>
                    <a:pt x="31566" y="28481"/>
                    <a:pt x="31748" y="28481"/>
                  </a:cubicBezTo>
                  <a:cubicBezTo>
                    <a:pt x="31505" y="29119"/>
                    <a:pt x="31262" y="29758"/>
                    <a:pt x="30988" y="30426"/>
                  </a:cubicBezTo>
                  <a:cubicBezTo>
                    <a:pt x="30836" y="30761"/>
                    <a:pt x="30715" y="31125"/>
                    <a:pt x="30563" y="31490"/>
                  </a:cubicBezTo>
                  <a:cubicBezTo>
                    <a:pt x="30502" y="31612"/>
                    <a:pt x="30441" y="31764"/>
                    <a:pt x="30441" y="31916"/>
                  </a:cubicBezTo>
                  <a:cubicBezTo>
                    <a:pt x="30350" y="32220"/>
                    <a:pt x="30654" y="32372"/>
                    <a:pt x="30867" y="32493"/>
                  </a:cubicBezTo>
                  <a:cubicBezTo>
                    <a:pt x="31262" y="32706"/>
                    <a:pt x="31687" y="32919"/>
                    <a:pt x="32143" y="32949"/>
                  </a:cubicBezTo>
                  <a:cubicBezTo>
                    <a:pt x="32447" y="32949"/>
                    <a:pt x="32629" y="32676"/>
                    <a:pt x="32812" y="32463"/>
                  </a:cubicBezTo>
                  <a:cubicBezTo>
                    <a:pt x="33298" y="31855"/>
                    <a:pt x="33663" y="31125"/>
                    <a:pt x="34058" y="30457"/>
                  </a:cubicBezTo>
                  <a:cubicBezTo>
                    <a:pt x="34210" y="30092"/>
                    <a:pt x="34362" y="29727"/>
                    <a:pt x="34484" y="29362"/>
                  </a:cubicBezTo>
                  <a:cubicBezTo>
                    <a:pt x="34636" y="29849"/>
                    <a:pt x="34788" y="30335"/>
                    <a:pt x="35092" y="30761"/>
                  </a:cubicBezTo>
                  <a:cubicBezTo>
                    <a:pt x="35456" y="31217"/>
                    <a:pt x="36155" y="31764"/>
                    <a:pt x="36581" y="31885"/>
                  </a:cubicBezTo>
                  <a:cubicBezTo>
                    <a:pt x="36581" y="31946"/>
                    <a:pt x="36581" y="32068"/>
                    <a:pt x="36581" y="32068"/>
                  </a:cubicBezTo>
                  <a:cubicBezTo>
                    <a:pt x="36551" y="32341"/>
                    <a:pt x="36490" y="32584"/>
                    <a:pt x="36459" y="32858"/>
                  </a:cubicBezTo>
                  <a:cubicBezTo>
                    <a:pt x="36216" y="34043"/>
                    <a:pt x="35882" y="35259"/>
                    <a:pt x="35426" y="36505"/>
                  </a:cubicBezTo>
                  <a:cubicBezTo>
                    <a:pt x="35092" y="37600"/>
                    <a:pt x="34575" y="38633"/>
                    <a:pt x="34210" y="39727"/>
                  </a:cubicBezTo>
                  <a:cubicBezTo>
                    <a:pt x="33754" y="40639"/>
                    <a:pt x="33420" y="41612"/>
                    <a:pt x="33025" y="42554"/>
                  </a:cubicBezTo>
                  <a:cubicBezTo>
                    <a:pt x="32447" y="44074"/>
                    <a:pt x="31626" y="45381"/>
                    <a:pt x="30867" y="46901"/>
                  </a:cubicBezTo>
                  <a:cubicBezTo>
                    <a:pt x="30532" y="47509"/>
                    <a:pt x="29955" y="48329"/>
                    <a:pt x="29468" y="48998"/>
                  </a:cubicBezTo>
                  <a:cubicBezTo>
                    <a:pt x="29043" y="49575"/>
                    <a:pt x="28587" y="50244"/>
                    <a:pt x="28161" y="50639"/>
                  </a:cubicBezTo>
                  <a:cubicBezTo>
                    <a:pt x="27523" y="51278"/>
                    <a:pt x="26854" y="51886"/>
                    <a:pt x="26186" y="52524"/>
                  </a:cubicBezTo>
                  <a:cubicBezTo>
                    <a:pt x="26125" y="52585"/>
                    <a:pt x="26003" y="52645"/>
                    <a:pt x="26034" y="52767"/>
                  </a:cubicBezTo>
                  <a:cubicBezTo>
                    <a:pt x="26064" y="52838"/>
                    <a:pt x="26105" y="52865"/>
                    <a:pt x="26150" y="52865"/>
                  </a:cubicBezTo>
                  <a:cubicBezTo>
                    <a:pt x="26240" y="52865"/>
                    <a:pt x="26348" y="52757"/>
                    <a:pt x="26429" y="52676"/>
                  </a:cubicBezTo>
                  <a:cubicBezTo>
                    <a:pt x="26672" y="52493"/>
                    <a:pt x="26885" y="52281"/>
                    <a:pt x="27097" y="52068"/>
                  </a:cubicBezTo>
                  <a:cubicBezTo>
                    <a:pt x="27736" y="51460"/>
                    <a:pt x="28404" y="50913"/>
                    <a:pt x="28952" y="50183"/>
                  </a:cubicBezTo>
                  <a:cubicBezTo>
                    <a:pt x="29711" y="49211"/>
                    <a:pt x="30441" y="48238"/>
                    <a:pt x="31079" y="47144"/>
                  </a:cubicBezTo>
                  <a:cubicBezTo>
                    <a:pt x="31900" y="45533"/>
                    <a:pt x="32751" y="44165"/>
                    <a:pt x="33389" y="42493"/>
                  </a:cubicBezTo>
                  <a:cubicBezTo>
                    <a:pt x="34210" y="40396"/>
                    <a:pt x="35183" y="38360"/>
                    <a:pt x="35912" y="36232"/>
                  </a:cubicBezTo>
                  <a:cubicBezTo>
                    <a:pt x="36095" y="35624"/>
                    <a:pt x="37310" y="31824"/>
                    <a:pt x="36794" y="31612"/>
                  </a:cubicBezTo>
                  <a:cubicBezTo>
                    <a:pt x="36307" y="31551"/>
                    <a:pt x="35578" y="31034"/>
                    <a:pt x="35183" y="30457"/>
                  </a:cubicBezTo>
                  <a:cubicBezTo>
                    <a:pt x="35000" y="30183"/>
                    <a:pt x="34818" y="29606"/>
                    <a:pt x="34727" y="29271"/>
                  </a:cubicBezTo>
                  <a:cubicBezTo>
                    <a:pt x="34727" y="29227"/>
                    <a:pt x="34678" y="29199"/>
                    <a:pt x="34616" y="29199"/>
                  </a:cubicBezTo>
                  <a:cubicBezTo>
                    <a:pt x="34593" y="29199"/>
                    <a:pt x="34569" y="29202"/>
                    <a:pt x="34544" y="29210"/>
                  </a:cubicBezTo>
                  <a:cubicBezTo>
                    <a:pt x="34727" y="28694"/>
                    <a:pt x="34909" y="28177"/>
                    <a:pt x="35092" y="27660"/>
                  </a:cubicBezTo>
                  <a:cubicBezTo>
                    <a:pt x="35456" y="26596"/>
                    <a:pt x="35821" y="25533"/>
                    <a:pt x="36034" y="24438"/>
                  </a:cubicBezTo>
                  <a:cubicBezTo>
                    <a:pt x="36155" y="23891"/>
                    <a:pt x="36247" y="23344"/>
                    <a:pt x="36277" y="22797"/>
                  </a:cubicBezTo>
                  <a:cubicBezTo>
                    <a:pt x="36277" y="22736"/>
                    <a:pt x="36307" y="22675"/>
                    <a:pt x="36247" y="22615"/>
                  </a:cubicBezTo>
                  <a:cubicBezTo>
                    <a:pt x="36247" y="22615"/>
                    <a:pt x="36216" y="22584"/>
                    <a:pt x="36216" y="22584"/>
                  </a:cubicBezTo>
                  <a:cubicBezTo>
                    <a:pt x="36247" y="22311"/>
                    <a:pt x="36277" y="22007"/>
                    <a:pt x="36277" y="21733"/>
                  </a:cubicBezTo>
                  <a:cubicBezTo>
                    <a:pt x="36277" y="21733"/>
                    <a:pt x="36307" y="21703"/>
                    <a:pt x="36307" y="21703"/>
                  </a:cubicBezTo>
                  <a:cubicBezTo>
                    <a:pt x="36399" y="21642"/>
                    <a:pt x="36520" y="21520"/>
                    <a:pt x="36642" y="21429"/>
                  </a:cubicBezTo>
                  <a:cubicBezTo>
                    <a:pt x="36854" y="21216"/>
                    <a:pt x="37128" y="21034"/>
                    <a:pt x="37341" y="20791"/>
                  </a:cubicBezTo>
                  <a:cubicBezTo>
                    <a:pt x="37402" y="20730"/>
                    <a:pt x="37462" y="20639"/>
                    <a:pt x="37523" y="20578"/>
                  </a:cubicBezTo>
                  <a:cubicBezTo>
                    <a:pt x="37645" y="20669"/>
                    <a:pt x="37797" y="20760"/>
                    <a:pt x="37979" y="20791"/>
                  </a:cubicBezTo>
                  <a:cubicBezTo>
                    <a:pt x="38141" y="20872"/>
                    <a:pt x="38317" y="20899"/>
                    <a:pt x="38497" y="20899"/>
                  </a:cubicBezTo>
                  <a:cubicBezTo>
                    <a:pt x="38587" y="20899"/>
                    <a:pt x="38678" y="20892"/>
                    <a:pt x="38769" y="20882"/>
                  </a:cubicBezTo>
                  <a:cubicBezTo>
                    <a:pt x="39104" y="21308"/>
                    <a:pt x="39408" y="21703"/>
                    <a:pt x="39772" y="22098"/>
                  </a:cubicBezTo>
                  <a:cubicBezTo>
                    <a:pt x="39955" y="22341"/>
                    <a:pt x="40168" y="22645"/>
                    <a:pt x="40380" y="22888"/>
                  </a:cubicBezTo>
                  <a:cubicBezTo>
                    <a:pt x="40836" y="23405"/>
                    <a:pt x="41475" y="23982"/>
                    <a:pt x="41809" y="24499"/>
                  </a:cubicBezTo>
                  <a:cubicBezTo>
                    <a:pt x="41931" y="24712"/>
                    <a:pt x="41839" y="24894"/>
                    <a:pt x="41657" y="25320"/>
                  </a:cubicBezTo>
                  <a:cubicBezTo>
                    <a:pt x="41475" y="25776"/>
                    <a:pt x="41292" y="26110"/>
                    <a:pt x="41049" y="26475"/>
                  </a:cubicBezTo>
                  <a:cubicBezTo>
                    <a:pt x="40806" y="26900"/>
                    <a:pt x="40502" y="27296"/>
                    <a:pt x="40168" y="27660"/>
                  </a:cubicBezTo>
                  <a:cubicBezTo>
                    <a:pt x="39651" y="28390"/>
                    <a:pt x="38921" y="29119"/>
                    <a:pt x="38405" y="29697"/>
                  </a:cubicBezTo>
                  <a:cubicBezTo>
                    <a:pt x="38040" y="30031"/>
                    <a:pt x="37858" y="30274"/>
                    <a:pt x="37493" y="30609"/>
                  </a:cubicBezTo>
                  <a:cubicBezTo>
                    <a:pt x="37341" y="30761"/>
                    <a:pt x="37219" y="30913"/>
                    <a:pt x="37098" y="31065"/>
                  </a:cubicBezTo>
                  <a:cubicBezTo>
                    <a:pt x="37067" y="31095"/>
                    <a:pt x="37006" y="31156"/>
                    <a:pt x="37037" y="31217"/>
                  </a:cubicBezTo>
                  <a:cubicBezTo>
                    <a:pt x="37060" y="31296"/>
                    <a:pt x="37095" y="31324"/>
                    <a:pt x="37133" y="31324"/>
                  </a:cubicBezTo>
                  <a:cubicBezTo>
                    <a:pt x="37198" y="31324"/>
                    <a:pt x="37272" y="31243"/>
                    <a:pt x="37310" y="31186"/>
                  </a:cubicBezTo>
                  <a:cubicBezTo>
                    <a:pt x="37432" y="31065"/>
                    <a:pt x="37523" y="30943"/>
                    <a:pt x="37614" y="30882"/>
                  </a:cubicBezTo>
                  <a:cubicBezTo>
                    <a:pt x="38253" y="30274"/>
                    <a:pt x="38769" y="29697"/>
                    <a:pt x="39408" y="29028"/>
                  </a:cubicBezTo>
                  <a:cubicBezTo>
                    <a:pt x="39803" y="28603"/>
                    <a:pt x="40350" y="27873"/>
                    <a:pt x="40806" y="27326"/>
                  </a:cubicBezTo>
                  <a:cubicBezTo>
                    <a:pt x="41353" y="26596"/>
                    <a:pt x="41900" y="25654"/>
                    <a:pt x="42083" y="24864"/>
                  </a:cubicBezTo>
                  <a:cubicBezTo>
                    <a:pt x="42143" y="24621"/>
                    <a:pt x="42052" y="24408"/>
                    <a:pt x="41931" y="24256"/>
                  </a:cubicBezTo>
                  <a:cubicBezTo>
                    <a:pt x="41687" y="23891"/>
                    <a:pt x="41414" y="23618"/>
                    <a:pt x="41140" y="23314"/>
                  </a:cubicBezTo>
                  <a:cubicBezTo>
                    <a:pt x="40745" y="22949"/>
                    <a:pt x="40380" y="22584"/>
                    <a:pt x="40076" y="22159"/>
                  </a:cubicBezTo>
                  <a:cubicBezTo>
                    <a:pt x="39894" y="21916"/>
                    <a:pt x="39681" y="21703"/>
                    <a:pt x="39499" y="21460"/>
                  </a:cubicBezTo>
                  <a:cubicBezTo>
                    <a:pt x="39317" y="21277"/>
                    <a:pt x="39165" y="21034"/>
                    <a:pt x="38982" y="20852"/>
                  </a:cubicBezTo>
                  <a:cubicBezTo>
                    <a:pt x="39469" y="20700"/>
                    <a:pt x="39864" y="20396"/>
                    <a:pt x="40168" y="20031"/>
                  </a:cubicBezTo>
                  <a:cubicBezTo>
                    <a:pt x="40411" y="19636"/>
                    <a:pt x="40654" y="19180"/>
                    <a:pt x="40563" y="18724"/>
                  </a:cubicBezTo>
                  <a:cubicBezTo>
                    <a:pt x="40411" y="18268"/>
                    <a:pt x="40046" y="17934"/>
                    <a:pt x="39620" y="17751"/>
                  </a:cubicBezTo>
                  <a:cubicBezTo>
                    <a:pt x="39487" y="17701"/>
                    <a:pt x="39344" y="17679"/>
                    <a:pt x="39201" y="17679"/>
                  </a:cubicBezTo>
                  <a:cubicBezTo>
                    <a:pt x="39085" y="17679"/>
                    <a:pt x="38970" y="17694"/>
                    <a:pt x="38861" y="17721"/>
                  </a:cubicBezTo>
                  <a:cubicBezTo>
                    <a:pt x="38891" y="17660"/>
                    <a:pt x="38952" y="17599"/>
                    <a:pt x="38982" y="17569"/>
                  </a:cubicBezTo>
                  <a:cubicBezTo>
                    <a:pt x="39225" y="17295"/>
                    <a:pt x="39681" y="16718"/>
                    <a:pt x="39864" y="16171"/>
                  </a:cubicBezTo>
                  <a:cubicBezTo>
                    <a:pt x="40168" y="15289"/>
                    <a:pt x="40228" y="14317"/>
                    <a:pt x="40228" y="13374"/>
                  </a:cubicBezTo>
                  <a:cubicBezTo>
                    <a:pt x="40137" y="12341"/>
                    <a:pt x="39803" y="11307"/>
                    <a:pt x="39317" y="10396"/>
                  </a:cubicBezTo>
                  <a:cubicBezTo>
                    <a:pt x="39104" y="9909"/>
                    <a:pt x="38830" y="9453"/>
                    <a:pt x="38526" y="8997"/>
                  </a:cubicBezTo>
                  <a:lnTo>
                    <a:pt x="38526" y="8997"/>
                  </a:lnTo>
                  <a:cubicBezTo>
                    <a:pt x="38739" y="9180"/>
                    <a:pt x="38982" y="9332"/>
                    <a:pt x="39225" y="9393"/>
                  </a:cubicBezTo>
                  <a:cubicBezTo>
                    <a:pt x="39256" y="9423"/>
                    <a:pt x="39286" y="9423"/>
                    <a:pt x="39317" y="9423"/>
                  </a:cubicBezTo>
                  <a:cubicBezTo>
                    <a:pt x="39572" y="9628"/>
                    <a:pt x="39904" y="9709"/>
                    <a:pt x="40254" y="9709"/>
                  </a:cubicBezTo>
                  <a:cubicBezTo>
                    <a:pt x="40735" y="9709"/>
                    <a:pt x="41252" y="9556"/>
                    <a:pt x="41657" y="9362"/>
                  </a:cubicBezTo>
                  <a:cubicBezTo>
                    <a:pt x="42022" y="9180"/>
                    <a:pt x="42447" y="8997"/>
                    <a:pt x="42599" y="8602"/>
                  </a:cubicBezTo>
                  <a:cubicBezTo>
                    <a:pt x="42690" y="8420"/>
                    <a:pt x="42690" y="8177"/>
                    <a:pt x="42690" y="7964"/>
                  </a:cubicBezTo>
                  <a:cubicBezTo>
                    <a:pt x="42994" y="7690"/>
                    <a:pt x="43086" y="7326"/>
                    <a:pt x="42964" y="6748"/>
                  </a:cubicBezTo>
                  <a:cubicBezTo>
                    <a:pt x="42964" y="6718"/>
                    <a:pt x="42934" y="6718"/>
                    <a:pt x="42934" y="6687"/>
                  </a:cubicBezTo>
                  <a:cubicBezTo>
                    <a:pt x="43177" y="6414"/>
                    <a:pt x="43298" y="6019"/>
                    <a:pt x="43268" y="5654"/>
                  </a:cubicBezTo>
                  <a:cubicBezTo>
                    <a:pt x="43207" y="5289"/>
                    <a:pt x="43055" y="4894"/>
                    <a:pt x="42782" y="4590"/>
                  </a:cubicBezTo>
                  <a:cubicBezTo>
                    <a:pt x="42508" y="4347"/>
                    <a:pt x="42174" y="4164"/>
                    <a:pt x="41809" y="4073"/>
                  </a:cubicBezTo>
                  <a:lnTo>
                    <a:pt x="41687" y="4073"/>
                  </a:lnTo>
                  <a:cubicBezTo>
                    <a:pt x="41627" y="4013"/>
                    <a:pt x="41596" y="3982"/>
                    <a:pt x="41535" y="3952"/>
                  </a:cubicBezTo>
                  <a:cubicBezTo>
                    <a:pt x="41505" y="3800"/>
                    <a:pt x="41475" y="3678"/>
                    <a:pt x="41414" y="3557"/>
                  </a:cubicBezTo>
                  <a:cubicBezTo>
                    <a:pt x="41159" y="3242"/>
                    <a:pt x="40778" y="3104"/>
                    <a:pt x="40392" y="3104"/>
                  </a:cubicBezTo>
                  <a:cubicBezTo>
                    <a:pt x="39996" y="3104"/>
                    <a:pt x="39594" y="3249"/>
                    <a:pt x="39317" y="3496"/>
                  </a:cubicBezTo>
                  <a:cubicBezTo>
                    <a:pt x="39225" y="3587"/>
                    <a:pt x="39134" y="3648"/>
                    <a:pt x="39073" y="3739"/>
                  </a:cubicBezTo>
                  <a:cubicBezTo>
                    <a:pt x="38982" y="3800"/>
                    <a:pt x="38861" y="3861"/>
                    <a:pt x="38769" y="3952"/>
                  </a:cubicBezTo>
                  <a:cubicBezTo>
                    <a:pt x="38496" y="3952"/>
                    <a:pt x="38222" y="4013"/>
                    <a:pt x="37949" y="4225"/>
                  </a:cubicBezTo>
                  <a:cubicBezTo>
                    <a:pt x="37827" y="4286"/>
                    <a:pt x="37706" y="4347"/>
                    <a:pt x="37614" y="4438"/>
                  </a:cubicBezTo>
                  <a:cubicBezTo>
                    <a:pt x="36915" y="4894"/>
                    <a:pt x="36551" y="5867"/>
                    <a:pt x="36976" y="6627"/>
                  </a:cubicBezTo>
                  <a:cubicBezTo>
                    <a:pt x="36976" y="6657"/>
                    <a:pt x="36976" y="6657"/>
                    <a:pt x="36976" y="6657"/>
                  </a:cubicBezTo>
                  <a:lnTo>
                    <a:pt x="36976" y="6687"/>
                  </a:lnTo>
                  <a:cubicBezTo>
                    <a:pt x="36976" y="6900"/>
                    <a:pt x="37006" y="7113"/>
                    <a:pt x="37067" y="7326"/>
                  </a:cubicBezTo>
                  <a:cubicBezTo>
                    <a:pt x="37037" y="7295"/>
                    <a:pt x="37006" y="7265"/>
                    <a:pt x="36976" y="7234"/>
                  </a:cubicBezTo>
                  <a:cubicBezTo>
                    <a:pt x="35973" y="6383"/>
                    <a:pt x="34757" y="5836"/>
                    <a:pt x="33511" y="5502"/>
                  </a:cubicBezTo>
                  <a:cubicBezTo>
                    <a:pt x="32597" y="5219"/>
                    <a:pt x="31665" y="5073"/>
                    <a:pt x="30744" y="5073"/>
                  </a:cubicBezTo>
                  <a:cubicBezTo>
                    <a:pt x="29981" y="5073"/>
                    <a:pt x="29226" y="5174"/>
                    <a:pt x="28496" y="5380"/>
                  </a:cubicBezTo>
                  <a:cubicBezTo>
                    <a:pt x="28860" y="4985"/>
                    <a:pt x="29195" y="4347"/>
                    <a:pt x="28982" y="3769"/>
                  </a:cubicBezTo>
                  <a:cubicBezTo>
                    <a:pt x="28952" y="3617"/>
                    <a:pt x="28891" y="3465"/>
                    <a:pt x="28800" y="3313"/>
                  </a:cubicBezTo>
                  <a:cubicBezTo>
                    <a:pt x="28800" y="3283"/>
                    <a:pt x="28800" y="3283"/>
                    <a:pt x="28800" y="3253"/>
                  </a:cubicBezTo>
                  <a:cubicBezTo>
                    <a:pt x="28678" y="2766"/>
                    <a:pt x="28496" y="2219"/>
                    <a:pt x="28131" y="1824"/>
                  </a:cubicBezTo>
                  <a:cubicBezTo>
                    <a:pt x="28161" y="1399"/>
                    <a:pt x="28009" y="973"/>
                    <a:pt x="27766" y="639"/>
                  </a:cubicBezTo>
                  <a:cubicBezTo>
                    <a:pt x="27523" y="274"/>
                    <a:pt x="27128" y="0"/>
                    <a:pt x="2667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9"/>
            <p:cNvSpPr/>
            <p:nvPr/>
          </p:nvSpPr>
          <p:spPr>
            <a:xfrm>
              <a:off x="7081356" y="3059529"/>
              <a:ext cx="63556" cy="66971"/>
            </a:xfrm>
            <a:custGeom>
              <a:avLst/>
              <a:gdLst/>
              <a:ahLst/>
              <a:cxnLst/>
              <a:rect l="l" t="t" r="r" b="b"/>
              <a:pathLst>
                <a:path w="1247" h="1314" extrusionOk="0">
                  <a:moveTo>
                    <a:pt x="682" y="0"/>
                  </a:moveTo>
                  <a:cubicBezTo>
                    <a:pt x="656" y="0"/>
                    <a:pt x="631" y="10"/>
                    <a:pt x="608" y="32"/>
                  </a:cubicBezTo>
                  <a:cubicBezTo>
                    <a:pt x="335" y="214"/>
                    <a:pt x="0" y="488"/>
                    <a:pt x="61" y="853"/>
                  </a:cubicBezTo>
                  <a:cubicBezTo>
                    <a:pt x="92" y="1065"/>
                    <a:pt x="213" y="1278"/>
                    <a:pt x="426" y="1309"/>
                  </a:cubicBezTo>
                  <a:cubicBezTo>
                    <a:pt x="442" y="1312"/>
                    <a:pt x="458" y="1313"/>
                    <a:pt x="475" y="1313"/>
                  </a:cubicBezTo>
                  <a:cubicBezTo>
                    <a:pt x="610" y="1313"/>
                    <a:pt x="740" y="1208"/>
                    <a:pt x="821" y="1126"/>
                  </a:cubicBezTo>
                  <a:cubicBezTo>
                    <a:pt x="1095" y="913"/>
                    <a:pt x="1247" y="488"/>
                    <a:pt x="1064" y="214"/>
                  </a:cubicBezTo>
                  <a:cubicBezTo>
                    <a:pt x="1039" y="176"/>
                    <a:pt x="1003" y="159"/>
                    <a:pt x="967" y="159"/>
                  </a:cubicBezTo>
                  <a:cubicBezTo>
                    <a:pt x="918" y="159"/>
                    <a:pt x="869" y="192"/>
                    <a:pt x="851" y="245"/>
                  </a:cubicBezTo>
                  <a:cubicBezTo>
                    <a:pt x="821" y="306"/>
                    <a:pt x="851" y="366"/>
                    <a:pt x="882" y="427"/>
                  </a:cubicBezTo>
                  <a:cubicBezTo>
                    <a:pt x="882" y="549"/>
                    <a:pt x="882" y="549"/>
                    <a:pt x="821" y="701"/>
                  </a:cubicBezTo>
                  <a:cubicBezTo>
                    <a:pt x="791" y="883"/>
                    <a:pt x="548" y="1065"/>
                    <a:pt x="487" y="1096"/>
                  </a:cubicBezTo>
                  <a:cubicBezTo>
                    <a:pt x="456" y="1096"/>
                    <a:pt x="456" y="1065"/>
                    <a:pt x="456" y="1065"/>
                  </a:cubicBezTo>
                  <a:cubicBezTo>
                    <a:pt x="426" y="1065"/>
                    <a:pt x="426" y="1065"/>
                    <a:pt x="426" y="1035"/>
                  </a:cubicBezTo>
                  <a:cubicBezTo>
                    <a:pt x="335" y="944"/>
                    <a:pt x="365" y="974"/>
                    <a:pt x="304" y="883"/>
                  </a:cubicBezTo>
                  <a:cubicBezTo>
                    <a:pt x="244" y="792"/>
                    <a:pt x="365" y="549"/>
                    <a:pt x="487" y="427"/>
                  </a:cubicBezTo>
                  <a:cubicBezTo>
                    <a:pt x="578" y="336"/>
                    <a:pt x="699" y="275"/>
                    <a:pt x="791" y="184"/>
                  </a:cubicBezTo>
                  <a:cubicBezTo>
                    <a:pt x="837" y="92"/>
                    <a:pt x="761" y="0"/>
                    <a:pt x="6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9"/>
            <p:cNvSpPr/>
            <p:nvPr/>
          </p:nvSpPr>
          <p:spPr>
            <a:xfrm>
              <a:off x="7581756" y="3114473"/>
              <a:ext cx="80580" cy="89244"/>
            </a:xfrm>
            <a:custGeom>
              <a:avLst/>
              <a:gdLst/>
              <a:ahLst/>
              <a:cxnLst/>
              <a:rect l="l" t="t" r="r" b="b"/>
              <a:pathLst>
                <a:path w="1581" h="1751" extrusionOk="0">
                  <a:moveTo>
                    <a:pt x="1004" y="258"/>
                  </a:moveTo>
                  <a:cubicBezTo>
                    <a:pt x="1024" y="258"/>
                    <a:pt x="1044" y="259"/>
                    <a:pt x="1064" y="261"/>
                  </a:cubicBezTo>
                  <a:lnTo>
                    <a:pt x="1094" y="261"/>
                  </a:lnTo>
                  <a:cubicBezTo>
                    <a:pt x="1094" y="261"/>
                    <a:pt x="1094" y="291"/>
                    <a:pt x="1094" y="291"/>
                  </a:cubicBezTo>
                  <a:cubicBezTo>
                    <a:pt x="1125" y="352"/>
                    <a:pt x="1125" y="383"/>
                    <a:pt x="1125" y="443"/>
                  </a:cubicBezTo>
                  <a:cubicBezTo>
                    <a:pt x="1155" y="565"/>
                    <a:pt x="1155" y="595"/>
                    <a:pt x="1155" y="626"/>
                  </a:cubicBezTo>
                  <a:cubicBezTo>
                    <a:pt x="1125" y="1051"/>
                    <a:pt x="1003" y="1325"/>
                    <a:pt x="699" y="1446"/>
                  </a:cubicBezTo>
                  <a:cubicBezTo>
                    <a:pt x="683" y="1455"/>
                    <a:pt x="656" y="1458"/>
                    <a:pt x="624" y="1458"/>
                  </a:cubicBezTo>
                  <a:cubicBezTo>
                    <a:pt x="538" y="1458"/>
                    <a:pt x="418" y="1430"/>
                    <a:pt x="395" y="1386"/>
                  </a:cubicBezTo>
                  <a:cubicBezTo>
                    <a:pt x="365" y="1325"/>
                    <a:pt x="335" y="1264"/>
                    <a:pt x="304" y="1142"/>
                  </a:cubicBezTo>
                  <a:cubicBezTo>
                    <a:pt x="304" y="1142"/>
                    <a:pt x="304" y="1051"/>
                    <a:pt x="335" y="960"/>
                  </a:cubicBezTo>
                  <a:cubicBezTo>
                    <a:pt x="365" y="838"/>
                    <a:pt x="365" y="747"/>
                    <a:pt x="395" y="686"/>
                  </a:cubicBezTo>
                  <a:cubicBezTo>
                    <a:pt x="508" y="433"/>
                    <a:pt x="751" y="258"/>
                    <a:pt x="1004" y="258"/>
                  </a:cubicBezTo>
                  <a:close/>
                  <a:moveTo>
                    <a:pt x="1029" y="0"/>
                  </a:moveTo>
                  <a:cubicBezTo>
                    <a:pt x="605" y="0"/>
                    <a:pt x="201" y="266"/>
                    <a:pt x="122" y="717"/>
                  </a:cubicBezTo>
                  <a:cubicBezTo>
                    <a:pt x="31" y="1021"/>
                    <a:pt x="0" y="1386"/>
                    <a:pt x="243" y="1629"/>
                  </a:cubicBezTo>
                  <a:cubicBezTo>
                    <a:pt x="395" y="1720"/>
                    <a:pt x="547" y="1750"/>
                    <a:pt x="730" y="1750"/>
                  </a:cubicBezTo>
                  <a:cubicBezTo>
                    <a:pt x="912" y="1720"/>
                    <a:pt x="942" y="1659"/>
                    <a:pt x="1064" y="1598"/>
                  </a:cubicBezTo>
                  <a:cubicBezTo>
                    <a:pt x="1459" y="1325"/>
                    <a:pt x="1581" y="504"/>
                    <a:pt x="1459" y="261"/>
                  </a:cubicBezTo>
                  <a:cubicBezTo>
                    <a:pt x="1429" y="231"/>
                    <a:pt x="1429" y="200"/>
                    <a:pt x="1429" y="170"/>
                  </a:cubicBezTo>
                  <a:cubicBezTo>
                    <a:pt x="1398" y="139"/>
                    <a:pt x="1398" y="109"/>
                    <a:pt x="1368" y="109"/>
                  </a:cubicBezTo>
                  <a:cubicBezTo>
                    <a:pt x="1338" y="79"/>
                    <a:pt x="1338" y="79"/>
                    <a:pt x="1307" y="79"/>
                  </a:cubicBezTo>
                  <a:cubicBezTo>
                    <a:pt x="1277" y="48"/>
                    <a:pt x="1246" y="18"/>
                    <a:pt x="1216" y="18"/>
                  </a:cubicBezTo>
                  <a:cubicBezTo>
                    <a:pt x="1154" y="6"/>
                    <a:pt x="1091" y="0"/>
                    <a:pt x="102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9"/>
            <p:cNvSpPr/>
            <p:nvPr/>
          </p:nvSpPr>
          <p:spPr>
            <a:xfrm>
              <a:off x="6610415" y="3671041"/>
              <a:ext cx="681690" cy="1198603"/>
            </a:xfrm>
            <a:custGeom>
              <a:avLst/>
              <a:gdLst/>
              <a:ahLst/>
              <a:cxnLst/>
              <a:rect l="l" t="t" r="r" b="b"/>
              <a:pathLst>
                <a:path w="13375" h="23517" extrusionOk="0">
                  <a:moveTo>
                    <a:pt x="9058" y="13536"/>
                  </a:moveTo>
                  <a:cubicBezTo>
                    <a:pt x="8906" y="13779"/>
                    <a:pt x="8754" y="13992"/>
                    <a:pt x="8663" y="14174"/>
                  </a:cubicBezTo>
                  <a:cubicBezTo>
                    <a:pt x="8632" y="14215"/>
                    <a:pt x="8605" y="14255"/>
                    <a:pt x="8581" y="14296"/>
                  </a:cubicBezTo>
                  <a:lnTo>
                    <a:pt x="8581" y="14296"/>
                  </a:lnTo>
                  <a:cubicBezTo>
                    <a:pt x="8673" y="14134"/>
                    <a:pt x="8774" y="13971"/>
                    <a:pt x="8876" y="13809"/>
                  </a:cubicBezTo>
                  <a:cubicBezTo>
                    <a:pt x="8936" y="13718"/>
                    <a:pt x="8997" y="13627"/>
                    <a:pt x="9058" y="13536"/>
                  </a:cubicBezTo>
                  <a:close/>
                  <a:moveTo>
                    <a:pt x="4149" y="20816"/>
                  </a:moveTo>
                  <a:cubicBezTo>
                    <a:pt x="4072" y="20942"/>
                    <a:pt x="3992" y="21069"/>
                    <a:pt x="3891" y="21196"/>
                  </a:cubicBezTo>
                  <a:cubicBezTo>
                    <a:pt x="3800" y="21287"/>
                    <a:pt x="3708" y="21408"/>
                    <a:pt x="3617" y="21530"/>
                  </a:cubicBezTo>
                  <a:cubicBezTo>
                    <a:pt x="3800" y="21287"/>
                    <a:pt x="3952" y="21074"/>
                    <a:pt x="4134" y="20831"/>
                  </a:cubicBezTo>
                  <a:cubicBezTo>
                    <a:pt x="4139" y="20826"/>
                    <a:pt x="4144" y="20821"/>
                    <a:pt x="4149" y="20816"/>
                  </a:cubicBezTo>
                  <a:close/>
                  <a:moveTo>
                    <a:pt x="1368" y="22016"/>
                  </a:moveTo>
                  <a:cubicBezTo>
                    <a:pt x="1429" y="22016"/>
                    <a:pt x="1459" y="22047"/>
                    <a:pt x="1459" y="22047"/>
                  </a:cubicBezTo>
                  <a:lnTo>
                    <a:pt x="1489" y="22047"/>
                  </a:lnTo>
                  <a:cubicBezTo>
                    <a:pt x="1662" y="22161"/>
                    <a:pt x="1861" y="22303"/>
                    <a:pt x="1985" y="22472"/>
                  </a:cubicBezTo>
                  <a:lnTo>
                    <a:pt x="1985" y="22472"/>
                  </a:lnTo>
                  <a:cubicBezTo>
                    <a:pt x="1982" y="22472"/>
                    <a:pt x="1979" y="22472"/>
                    <a:pt x="1976" y="22472"/>
                  </a:cubicBezTo>
                  <a:cubicBezTo>
                    <a:pt x="1763" y="22259"/>
                    <a:pt x="1489" y="22047"/>
                    <a:pt x="1368" y="22047"/>
                  </a:cubicBezTo>
                  <a:cubicBezTo>
                    <a:pt x="1368" y="22016"/>
                    <a:pt x="1368" y="22016"/>
                    <a:pt x="1368" y="22016"/>
                  </a:cubicBezTo>
                  <a:close/>
                  <a:moveTo>
                    <a:pt x="3411" y="21811"/>
                  </a:moveTo>
                  <a:cubicBezTo>
                    <a:pt x="3203" y="22063"/>
                    <a:pt x="3018" y="22345"/>
                    <a:pt x="2857" y="22533"/>
                  </a:cubicBezTo>
                  <a:lnTo>
                    <a:pt x="2857" y="22533"/>
                  </a:lnTo>
                  <a:cubicBezTo>
                    <a:pt x="2888" y="22472"/>
                    <a:pt x="2918" y="22411"/>
                    <a:pt x="2979" y="22351"/>
                  </a:cubicBezTo>
                  <a:cubicBezTo>
                    <a:pt x="3107" y="22171"/>
                    <a:pt x="3257" y="21991"/>
                    <a:pt x="3411" y="21811"/>
                  </a:cubicBezTo>
                  <a:close/>
                  <a:moveTo>
                    <a:pt x="1307" y="22351"/>
                  </a:moveTo>
                  <a:cubicBezTo>
                    <a:pt x="1368" y="22411"/>
                    <a:pt x="1429" y="22503"/>
                    <a:pt x="1520" y="22563"/>
                  </a:cubicBezTo>
                  <a:cubicBezTo>
                    <a:pt x="1459" y="22533"/>
                    <a:pt x="1429" y="22503"/>
                    <a:pt x="1398" y="22472"/>
                  </a:cubicBezTo>
                  <a:cubicBezTo>
                    <a:pt x="1368" y="22472"/>
                    <a:pt x="1338" y="22442"/>
                    <a:pt x="1307" y="22411"/>
                  </a:cubicBezTo>
                  <a:cubicBezTo>
                    <a:pt x="1277" y="22381"/>
                    <a:pt x="1277" y="22381"/>
                    <a:pt x="1277" y="22351"/>
                  </a:cubicBezTo>
                  <a:close/>
                  <a:moveTo>
                    <a:pt x="6852" y="0"/>
                  </a:moveTo>
                  <a:cubicBezTo>
                    <a:pt x="6725" y="0"/>
                    <a:pt x="6643" y="205"/>
                    <a:pt x="6778" y="314"/>
                  </a:cubicBezTo>
                  <a:cubicBezTo>
                    <a:pt x="7356" y="800"/>
                    <a:pt x="8025" y="1226"/>
                    <a:pt x="8663" y="1651"/>
                  </a:cubicBezTo>
                  <a:cubicBezTo>
                    <a:pt x="9028" y="1925"/>
                    <a:pt x="9392" y="2198"/>
                    <a:pt x="9788" y="2411"/>
                  </a:cubicBezTo>
                  <a:cubicBezTo>
                    <a:pt x="10000" y="2533"/>
                    <a:pt x="10395" y="2685"/>
                    <a:pt x="10669" y="2776"/>
                  </a:cubicBezTo>
                  <a:cubicBezTo>
                    <a:pt x="10213" y="4022"/>
                    <a:pt x="9788" y="5268"/>
                    <a:pt x="9301" y="6514"/>
                  </a:cubicBezTo>
                  <a:cubicBezTo>
                    <a:pt x="8815" y="7791"/>
                    <a:pt x="8268" y="9037"/>
                    <a:pt x="7781" y="10344"/>
                  </a:cubicBezTo>
                  <a:cubicBezTo>
                    <a:pt x="7721" y="10496"/>
                    <a:pt x="7690" y="10709"/>
                    <a:pt x="7842" y="10831"/>
                  </a:cubicBezTo>
                  <a:cubicBezTo>
                    <a:pt x="8055" y="10983"/>
                    <a:pt x="8298" y="11074"/>
                    <a:pt x="8541" y="11226"/>
                  </a:cubicBezTo>
                  <a:cubicBezTo>
                    <a:pt x="8876" y="11378"/>
                    <a:pt x="9392" y="11651"/>
                    <a:pt x="9879" y="11864"/>
                  </a:cubicBezTo>
                  <a:cubicBezTo>
                    <a:pt x="9453" y="12472"/>
                    <a:pt x="9058" y="13049"/>
                    <a:pt x="8663" y="13657"/>
                  </a:cubicBezTo>
                  <a:cubicBezTo>
                    <a:pt x="8177" y="14448"/>
                    <a:pt x="7721" y="15268"/>
                    <a:pt x="7204" y="16059"/>
                  </a:cubicBezTo>
                  <a:cubicBezTo>
                    <a:pt x="6110" y="17639"/>
                    <a:pt x="5015" y="19220"/>
                    <a:pt x="3860" y="20770"/>
                  </a:cubicBezTo>
                  <a:cubicBezTo>
                    <a:pt x="3830" y="20800"/>
                    <a:pt x="3800" y="20831"/>
                    <a:pt x="3769" y="20892"/>
                  </a:cubicBezTo>
                  <a:cubicBezTo>
                    <a:pt x="3435" y="21317"/>
                    <a:pt x="3070" y="21743"/>
                    <a:pt x="2766" y="22199"/>
                  </a:cubicBezTo>
                  <a:cubicBezTo>
                    <a:pt x="2705" y="22290"/>
                    <a:pt x="2614" y="22411"/>
                    <a:pt x="2523" y="22503"/>
                  </a:cubicBezTo>
                  <a:cubicBezTo>
                    <a:pt x="2310" y="22138"/>
                    <a:pt x="1976" y="21834"/>
                    <a:pt x="1611" y="21621"/>
                  </a:cubicBezTo>
                  <a:cubicBezTo>
                    <a:pt x="1427" y="21542"/>
                    <a:pt x="1197" y="21463"/>
                    <a:pt x="981" y="21463"/>
                  </a:cubicBezTo>
                  <a:cubicBezTo>
                    <a:pt x="947" y="21463"/>
                    <a:pt x="914" y="21465"/>
                    <a:pt x="882" y="21469"/>
                  </a:cubicBezTo>
                  <a:cubicBezTo>
                    <a:pt x="0" y="21682"/>
                    <a:pt x="821" y="22655"/>
                    <a:pt x="1246" y="22989"/>
                  </a:cubicBezTo>
                  <a:cubicBezTo>
                    <a:pt x="1398" y="23171"/>
                    <a:pt x="1611" y="23293"/>
                    <a:pt x="1793" y="23384"/>
                  </a:cubicBezTo>
                  <a:cubicBezTo>
                    <a:pt x="1956" y="23477"/>
                    <a:pt x="2119" y="23517"/>
                    <a:pt x="2268" y="23517"/>
                  </a:cubicBezTo>
                  <a:cubicBezTo>
                    <a:pt x="2314" y="23517"/>
                    <a:pt x="2358" y="23513"/>
                    <a:pt x="2401" y="23506"/>
                  </a:cubicBezTo>
                  <a:lnTo>
                    <a:pt x="2462" y="23506"/>
                  </a:lnTo>
                  <a:cubicBezTo>
                    <a:pt x="2479" y="23511"/>
                    <a:pt x="2497" y="23514"/>
                    <a:pt x="2515" y="23514"/>
                  </a:cubicBezTo>
                  <a:cubicBezTo>
                    <a:pt x="2597" y="23514"/>
                    <a:pt x="2692" y="23464"/>
                    <a:pt x="2766" y="23414"/>
                  </a:cubicBezTo>
                  <a:cubicBezTo>
                    <a:pt x="2857" y="23323"/>
                    <a:pt x="2979" y="23232"/>
                    <a:pt x="3040" y="23110"/>
                  </a:cubicBezTo>
                  <a:cubicBezTo>
                    <a:pt x="3070" y="23080"/>
                    <a:pt x="3100" y="23019"/>
                    <a:pt x="3100" y="22989"/>
                  </a:cubicBezTo>
                  <a:cubicBezTo>
                    <a:pt x="3222" y="22928"/>
                    <a:pt x="3283" y="22806"/>
                    <a:pt x="3404" y="22685"/>
                  </a:cubicBezTo>
                  <a:cubicBezTo>
                    <a:pt x="3830" y="22199"/>
                    <a:pt x="4195" y="21682"/>
                    <a:pt x="4559" y="21135"/>
                  </a:cubicBezTo>
                  <a:cubicBezTo>
                    <a:pt x="5319" y="20101"/>
                    <a:pt x="6018" y="19007"/>
                    <a:pt x="6718" y="17943"/>
                  </a:cubicBezTo>
                  <a:cubicBezTo>
                    <a:pt x="7022" y="17426"/>
                    <a:pt x="7325" y="16879"/>
                    <a:pt x="7629" y="16363"/>
                  </a:cubicBezTo>
                  <a:cubicBezTo>
                    <a:pt x="7842" y="16119"/>
                    <a:pt x="8025" y="15846"/>
                    <a:pt x="8207" y="15603"/>
                  </a:cubicBezTo>
                  <a:cubicBezTo>
                    <a:pt x="9028" y="14508"/>
                    <a:pt x="9788" y="13353"/>
                    <a:pt x="10395" y="12138"/>
                  </a:cubicBezTo>
                  <a:cubicBezTo>
                    <a:pt x="10395" y="12107"/>
                    <a:pt x="10395" y="12077"/>
                    <a:pt x="10395" y="12077"/>
                  </a:cubicBezTo>
                  <a:cubicBezTo>
                    <a:pt x="10791" y="12198"/>
                    <a:pt x="11186" y="12229"/>
                    <a:pt x="11581" y="12290"/>
                  </a:cubicBezTo>
                  <a:cubicBezTo>
                    <a:pt x="11854" y="12320"/>
                    <a:pt x="12128" y="12411"/>
                    <a:pt x="12432" y="12442"/>
                  </a:cubicBezTo>
                  <a:cubicBezTo>
                    <a:pt x="12645" y="12442"/>
                    <a:pt x="12857" y="12381"/>
                    <a:pt x="13070" y="12320"/>
                  </a:cubicBezTo>
                  <a:cubicBezTo>
                    <a:pt x="13222" y="12259"/>
                    <a:pt x="13374" y="12198"/>
                    <a:pt x="13313" y="12016"/>
                  </a:cubicBezTo>
                  <a:cubicBezTo>
                    <a:pt x="13276" y="11942"/>
                    <a:pt x="13224" y="11918"/>
                    <a:pt x="13166" y="11918"/>
                  </a:cubicBezTo>
                  <a:cubicBezTo>
                    <a:pt x="13083" y="11918"/>
                    <a:pt x="12990" y="11968"/>
                    <a:pt x="12918" y="11986"/>
                  </a:cubicBezTo>
                  <a:cubicBezTo>
                    <a:pt x="12827" y="12016"/>
                    <a:pt x="12736" y="12016"/>
                    <a:pt x="12645" y="12046"/>
                  </a:cubicBezTo>
                  <a:cubicBezTo>
                    <a:pt x="12584" y="12062"/>
                    <a:pt x="12561" y="12062"/>
                    <a:pt x="12550" y="12062"/>
                  </a:cubicBezTo>
                  <a:cubicBezTo>
                    <a:pt x="12538" y="12062"/>
                    <a:pt x="12538" y="12062"/>
                    <a:pt x="12523" y="12077"/>
                  </a:cubicBezTo>
                  <a:cubicBezTo>
                    <a:pt x="12250" y="12046"/>
                    <a:pt x="11976" y="11986"/>
                    <a:pt x="11702" y="11925"/>
                  </a:cubicBezTo>
                  <a:cubicBezTo>
                    <a:pt x="11338" y="11864"/>
                    <a:pt x="10851" y="11834"/>
                    <a:pt x="10639" y="11742"/>
                  </a:cubicBezTo>
                  <a:cubicBezTo>
                    <a:pt x="10061" y="11591"/>
                    <a:pt x="9514" y="11287"/>
                    <a:pt x="8936" y="11013"/>
                  </a:cubicBezTo>
                  <a:cubicBezTo>
                    <a:pt x="8724" y="10861"/>
                    <a:pt x="8420" y="10770"/>
                    <a:pt x="8116" y="10527"/>
                  </a:cubicBezTo>
                  <a:cubicBezTo>
                    <a:pt x="8298" y="10010"/>
                    <a:pt x="8906" y="8490"/>
                    <a:pt x="9271" y="7639"/>
                  </a:cubicBezTo>
                  <a:cubicBezTo>
                    <a:pt x="9727" y="6423"/>
                    <a:pt x="10183" y="5238"/>
                    <a:pt x="10608" y="4022"/>
                  </a:cubicBezTo>
                  <a:cubicBezTo>
                    <a:pt x="10730" y="3627"/>
                    <a:pt x="10882" y="3232"/>
                    <a:pt x="11034" y="2867"/>
                  </a:cubicBezTo>
                  <a:cubicBezTo>
                    <a:pt x="11095" y="2837"/>
                    <a:pt x="11155" y="2745"/>
                    <a:pt x="11095" y="2654"/>
                  </a:cubicBezTo>
                  <a:cubicBezTo>
                    <a:pt x="11064" y="2563"/>
                    <a:pt x="11003" y="2563"/>
                    <a:pt x="10943" y="2533"/>
                  </a:cubicBezTo>
                  <a:cubicBezTo>
                    <a:pt x="10669" y="2381"/>
                    <a:pt x="10061" y="2168"/>
                    <a:pt x="9939" y="2107"/>
                  </a:cubicBezTo>
                  <a:cubicBezTo>
                    <a:pt x="9362" y="1773"/>
                    <a:pt x="8845" y="1347"/>
                    <a:pt x="8298" y="982"/>
                  </a:cubicBezTo>
                  <a:cubicBezTo>
                    <a:pt x="7812" y="709"/>
                    <a:pt x="7356" y="344"/>
                    <a:pt x="6900" y="10"/>
                  </a:cubicBezTo>
                  <a:cubicBezTo>
                    <a:pt x="6883" y="3"/>
                    <a:pt x="6867" y="0"/>
                    <a:pt x="685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9"/>
            <p:cNvSpPr/>
            <p:nvPr/>
          </p:nvSpPr>
          <p:spPr>
            <a:xfrm>
              <a:off x="7123200" y="3101425"/>
              <a:ext cx="351676" cy="382205"/>
            </a:xfrm>
            <a:custGeom>
              <a:avLst/>
              <a:gdLst/>
              <a:ahLst/>
              <a:cxnLst/>
              <a:rect l="l" t="t" r="r" b="b"/>
              <a:pathLst>
                <a:path w="6900" h="7499" extrusionOk="0">
                  <a:moveTo>
                    <a:pt x="1945" y="0"/>
                  </a:moveTo>
                  <a:cubicBezTo>
                    <a:pt x="1672" y="122"/>
                    <a:pt x="1581" y="426"/>
                    <a:pt x="1429" y="669"/>
                  </a:cubicBezTo>
                  <a:cubicBezTo>
                    <a:pt x="1125" y="1186"/>
                    <a:pt x="882" y="1733"/>
                    <a:pt x="638" y="2310"/>
                  </a:cubicBezTo>
                  <a:cubicBezTo>
                    <a:pt x="334" y="3161"/>
                    <a:pt x="0" y="4073"/>
                    <a:pt x="61" y="4985"/>
                  </a:cubicBezTo>
                  <a:cubicBezTo>
                    <a:pt x="152" y="5502"/>
                    <a:pt x="334" y="5988"/>
                    <a:pt x="669" y="6383"/>
                  </a:cubicBezTo>
                  <a:cubicBezTo>
                    <a:pt x="1003" y="6778"/>
                    <a:pt x="1429" y="7022"/>
                    <a:pt x="1915" y="7204"/>
                  </a:cubicBezTo>
                  <a:cubicBezTo>
                    <a:pt x="2334" y="7400"/>
                    <a:pt x="2798" y="7499"/>
                    <a:pt x="3260" y="7499"/>
                  </a:cubicBezTo>
                  <a:cubicBezTo>
                    <a:pt x="3803" y="7499"/>
                    <a:pt x="4343" y="7362"/>
                    <a:pt x="4803" y="7082"/>
                  </a:cubicBezTo>
                  <a:cubicBezTo>
                    <a:pt x="5319" y="6718"/>
                    <a:pt x="5562" y="6140"/>
                    <a:pt x="5775" y="5593"/>
                  </a:cubicBezTo>
                  <a:cubicBezTo>
                    <a:pt x="5988" y="5076"/>
                    <a:pt x="6201" y="4560"/>
                    <a:pt x="6383" y="4043"/>
                  </a:cubicBezTo>
                  <a:cubicBezTo>
                    <a:pt x="6535" y="3465"/>
                    <a:pt x="6687" y="2857"/>
                    <a:pt x="6809" y="2462"/>
                  </a:cubicBezTo>
                  <a:cubicBezTo>
                    <a:pt x="6839" y="2310"/>
                    <a:pt x="6870" y="2128"/>
                    <a:pt x="6870" y="1976"/>
                  </a:cubicBezTo>
                  <a:cubicBezTo>
                    <a:pt x="6900" y="1915"/>
                    <a:pt x="6900" y="1824"/>
                    <a:pt x="6839" y="1794"/>
                  </a:cubicBezTo>
                  <a:cubicBezTo>
                    <a:pt x="6815" y="1784"/>
                    <a:pt x="6794" y="1780"/>
                    <a:pt x="6776" y="1780"/>
                  </a:cubicBezTo>
                  <a:cubicBezTo>
                    <a:pt x="6678" y="1780"/>
                    <a:pt x="6652" y="1904"/>
                    <a:pt x="6626" y="2006"/>
                  </a:cubicBezTo>
                  <a:cubicBezTo>
                    <a:pt x="6626" y="2098"/>
                    <a:pt x="6626" y="2219"/>
                    <a:pt x="6596" y="2341"/>
                  </a:cubicBezTo>
                  <a:cubicBezTo>
                    <a:pt x="6535" y="2645"/>
                    <a:pt x="6414" y="3009"/>
                    <a:pt x="6292" y="3405"/>
                  </a:cubicBezTo>
                  <a:cubicBezTo>
                    <a:pt x="6140" y="4073"/>
                    <a:pt x="5836" y="4681"/>
                    <a:pt x="5623" y="5319"/>
                  </a:cubicBezTo>
                  <a:cubicBezTo>
                    <a:pt x="5380" y="5958"/>
                    <a:pt x="5167" y="6535"/>
                    <a:pt x="4651" y="6900"/>
                  </a:cubicBezTo>
                  <a:cubicBezTo>
                    <a:pt x="4260" y="7138"/>
                    <a:pt x="3747" y="7269"/>
                    <a:pt x="3208" y="7269"/>
                  </a:cubicBezTo>
                  <a:cubicBezTo>
                    <a:pt x="2992" y="7269"/>
                    <a:pt x="2771" y="7248"/>
                    <a:pt x="2553" y="7204"/>
                  </a:cubicBezTo>
                  <a:cubicBezTo>
                    <a:pt x="2280" y="7113"/>
                    <a:pt x="1733" y="6900"/>
                    <a:pt x="1398" y="6718"/>
                  </a:cubicBezTo>
                  <a:cubicBezTo>
                    <a:pt x="1337" y="6718"/>
                    <a:pt x="942" y="6353"/>
                    <a:pt x="912" y="6323"/>
                  </a:cubicBezTo>
                  <a:cubicBezTo>
                    <a:pt x="547" y="5927"/>
                    <a:pt x="365" y="5471"/>
                    <a:pt x="304" y="4924"/>
                  </a:cubicBezTo>
                  <a:cubicBezTo>
                    <a:pt x="274" y="4043"/>
                    <a:pt x="638" y="3040"/>
                    <a:pt x="1003" y="2128"/>
                  </a:cubicBezTo>
                  <a:cubicBezTo>
                    <a:pt x="1277" y="1459"/>
                    <a:pt x="1672" y="578"/>
                    <a:pt x="2006" y="274"/>
                  </a:cubicBezTo>
                  <a:lnTo>
                    <a:pt x="2037" y="274"/>
                  </a:lnTo>
                  <a:cubicBezTo>
                    <a:pt x="3040" y="517"/>
                    <a:pt x="3982" y="882"/>
                    <a:pt x="4924" y="1246"/>
                  </a:cubicBezTo>
                  <a:cubicBezTo>
                    <a:pt x="5380" y="1429"/>
                    <a:pt x="5806" y="1672"/>
                    <a:pt x="6262" y="1854"/>
                  </a:cubicBezTo>
                  <a:cubicBezTo>
                    <a:pt x="6383" y="1854"/>
                    <a:pt x="6444" y="1672"/>
                    <a:pt x="6322" y="1611"/>
                  </a:cubicBezTo>
                  <a:cubicBezTo>
                    <a:pt x="4924" y="973"/>
                    <a:pt x="3465" y="365"/>
                    <a:pt x="194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9"/>
            <p:cNvSpPr/>
            <p:nvPr/>
          </p:nvSpPr>
          <p:spPr>
            <a:xfrm>
              <a:off x="6714185" y="1910461"/>
              <a:ext cx="286641" cy="665126"/>
            </a:xfrm>
            <a:custGeom>
              <a:avLst/>
              <a:gdLst/>
              <a:ahLst/>
              <a:cxnLst/>
              <a:rect l="l" t="t" r="r" b="b"/>
              <a:pathLst>
                <a:path w="5624" h="13050" extrusionOk="0">
                  <a:moveTo>
                    <a:pt x="1551" y="966"/>
                  </a:moveTo>
                  <a:lnTo>
                    <a:pt x="1551" y="966"/>
                  </a:lnTo>
                  <a:cubicBezTo>
                    <a:pt x="1551" y="1026"/>
                    <a:pt x="1581" y="1057"/>
                    <a:pt x="1581" y="1118"/>
                  </a:cubicBezTo>
                  <a:cubicBezTo>
                    <a:pt x="1642" y="1422"/>
                    <a:pt x="1703" y="1756"/>
                    <a:pt x="1733" y="2060"/>
                  </a:cubicBezTo>
                  <a:cubicBezTo>
                    <a:pt x="1733" y="2090"/>
                    <a:pt x="1733" y="2121"/>
                    <a:pt x="1733" y="2121"/>
                  </a:cubicBezTo>
                  <a:cubicBezTo>
                    <a:pt x="1733" y="2151"/>
                    <a:pt x="1733" y="2151"/>
                    <a:pt x="1733" y="2151"/>
                  </a:cubicBezTo>
                  <a:cubicBezTo>
                    <a:pt x="1672" y="1999"/>
                    <a:pt x="1642" y="1878"/>
                    <a:pt x="1581" y="1726"/>
                  </a:cubicBezTo>
                  <a:cubicBezTo>
                    <a:pt x="1581" y="1665"/>
                    <a:pt x="1581" y="1604"/>
                    <a:pt x="1581" y="1543"/>
                  </a:cubicBezTo>
                  <a:cubicBezTo>
                    <a:pt x="1551" y="1391"/>
                    <a:pt x="1551" y="1178"/>
                    <a:pt x="1551" y="966"/>
                  </a:cubicBezTo>
                  <a:close/>
                  <a:moveTo>
                    <a:pt x="517" y="1969"/>
                  </a:moveTo>
                  <a:lnTo>
                    <a:pt x="517" y="1969"/>
                  </a:lnTo>
                  <a:cubicBezTo>
                    <a:pt x="669" y="2030"/>
                    <a:pt x="791" y="2060"/>
                    <a:pt x="821" y="2090"/>
                  </a:cubicBezTo>
                  <a:cubicBezTo>
                    <a:pt x="973" y="2182"/>
                    <a:pt x="1125" y="2303"/>
                    <a:pt x="1277" y="2394"/>
                  </a:cubicBezTo>
                  <a:cubicBezTo>
                    <a:pt x="1095" y="2333"/>
                    <a:pt x="943" y="2242"/>
                    <a:pt x="791" y="2151"/>
                  </a:cubicBezTo>
                  <a:cubicBezTo>
                    <a:pt x="700" y="2090"/>
                    <a:pt x="609" y="2030"/>
                    <a:pt x="517" y="1969"/>
                  </a:cubicBezTo>
                  <a:close/>
                  <a:moveTo>
                    <a:pt x="3466" y="6893"/>
                  </a:moveTo>
                  <a:lnTo>
                    <a:pt x="3466" y="6893"/>
                  </a:lnTo>
                  <a:cubicBezTo>
                    <a:pt x="3587" y="7227"/>
                    <a:pt x="3678" y="7562"/>
                    <a:pt x="3800" y="7896"/>
                  </a:cubicBezTo>
                  <a:cubicBezTo>
                    <a:pt x="3952" y="8352"/>
                    <a:pt x="4104" y="8960"/>
                    <a:pt x="4286" y="9507"/>
                  </a:cubicBezTo>
                  <a:cubicBezTo>
                    <a:pt x="4347" y="9659"/>
                    <a:pt x="4408" y="9841"/>
                    <a:pt x="4438" y="9993"/>
                  </a:cubicBezTo>
                  <a:cubicBezTo>
                    <a:pt x="4195" y="9385"/>
                    <a:pt x="3982" y="8808"/>
                    <a:pt x="3800" y="8169"/>
                  </a:cubicBezTo>
                  <a:cubicBezTo>
                    <a:pt x="3709" y="7744"/>
                    <a:pt x="3587" y="7318"/>
                    <a:pt x="3466" y="6893"/>
                  </a:cubicBezTo>
                  <a:close/>
                  <a:moveTo>
                    <a:pt x="1425" y="1"/>
                  </a:moveTo>
                  <a:cubicBezTo>
                    <a:pt x="1200" y="1"/>
                    <a:pt x="1166" y="874"/>
                    <a:pt x="1216" y="1026"/>
                  </a:cubicBezTo>
                  <a:cubicBezTo>
                    <a:pt x="1216" y="1080"/>
                    <a:pt x="1216" y="1134"/>
                    <a:pt x="1237" y="1167"/>
                  </a:cubicBezTo>
                  <a:lnTo>
                    <a:pt x="1237" y="1167"/>
                  </a:lnTo>
                  <a:cubicBezTo>
                    <a:pt x="1120" y="1020"/>
                    <a:pt x="1031" y="901"/>
                    <a:pt x="912" y="753"/>
                  </a:cubicBezTo>
                  <a:cubicBezTo>
                    <a:pt x="791" y="631"/>
                    <a:pt x="669" y="479"/>
                    <a:pt x="517" y="388"/>
                  </a:cubicBezTo>
                  <a:cubicBezTo>
                    <a:pt x="508" y="388"/>
                    <a:pt x="499" y="387"/>
                    <a:pt x="490" y="387"/>
                  </a:cubicBezTo>
                  <a:cubicBezTo>
                    <a:pt x="16" y="387"/>
                    <a:pt x="429" y="1182"/>
                    <a:pt x="609" y="1361"/>
                  </a:cubicBezTo>
                  <a:cubicBezTo>
                    <a:pt x="730" y="1543"/>
                    <a:pt x="821" y="1695"/>
                    <a:pt x="943" y="1847"/>
                  </a:cubicBezTo>
                  <a:cubicBezTo>
                    <a:pt x="852" y="1786"/>
                    <a:pt x="761" y="1756"/>
                    <a:pt x="639" y="1726"/>
                  </a:cubicBezTo>
                  <a:cubicBezTo>
                    <a:pt x="531" y="1683"/>
                    <a:pt x="424" y="1640"/>
                    <a:pt x="306" y="1640"/>
                  </a:cubicBezTo>
                  <a:cubicBezTo>
                    <a:pt x="257" y="1640"/>
                    <a:pt x="206" y="1647"/>
                    <a:pt x="153" y="1665"/>
                  </a:cubicBezTo>
                  <a:cubicBezTo>
                    <a:pt x="1" y="1726"/>
                    <a:pt x="92" y="1938"/>
                    <a:pt x="183" y="2030"/>
                  </a:cubicBezTo>
                  <a:cubicBezTo>
                    <a:pt x="335" y="2182"/>
                    <a:pt x="517" y="2273"/>
                    <a:pt x="700" y="2394"/>
                  </a:cubicBezTo>
                  <a:cubicBezTo>
                    <a:pt x="1004" y="2546"/>
                    <a:pt x="1277" y="2698"/>
                    <a:pt x="1612" y="2789"/>
                  </a:cubicBezTo>
                  <a:cubicBezTo>
                    <a:pt x="1672" y="2820"/>
                    <a:pt x="1764" y="2850"/>
                    <a:pt x="1824" y="2850"/>
                  </a:cubicBezTo>
                  <a:lnTo>
                    <a:pt x="1855" y="2850"/>
                  </a:lnTo>
                  <a:cubicBezTo>
                    <a:pt x="1855" y="3033"/>
                    <a:pt x="1916" y="3245"/>
                    <a:pt x="2007" y="3489"/>
                  </a:cubicBezTo>
                  <a:cubicBezTo>
                    <a:pt x="2220" y="4127"/>
                    <a:pt x="2402" y="4765"/>
                    <a:pt x="2615" y="5403"/>
                  </a:cubicBezTo>
                  <a:cubicBezTo>
                    <a:pt x="2797" y="6011"/>
                    <a:pt x="2979" y="6741"/>
                    <a:pt x="3162" y="7470"/>
                  </a:cubicBezTo>
                  <a:cubicBezTo>
                    <a:pt x="3527" y="8625"/>
                    <a:pt x="3922" y="9811"/>
                    <a:pt x="4378" y="10935"/>
                  </a:cubicBezTo>
                  <a:cubicBezTo>
                    <a:pt x="4590" y="11422"/>
                    <a:pt x="4742" y="11938"/>
                    <a:pt x="5016" y="12425"/>
                  </a:cubicBezTo>
                  <a:cubicBezTo>
                    <a:pt x="5077" y="12607"/>
                    <a:pt x="5137" y="12759"/>
                    <a:pt x="5289" y="12881"/>
                  </a:cubicBezTo>
                  <a:cubicBezTo>
                    <a:pt x="5289" y="12881"/>
                    <a:pt x="5320" y="12911"/>
                    <a:pt x="5320" y="12911"/>
                  </a:cubicBezTo>
                  <a:cubicBezTo>
                    <a:pt x="5350" y="12942"/>
                    <a:pt x="5381" y="12972"/>
                    <a:pt x="5411" y="12972"/>
                  </a:cubicBezTo>
                  <a:cubicBezTo>
                    <a:pt x="5411" y="13002"/>
                    <a:pt x="5472" y="13033"/>
                    <a:pt x="5502" y="13033"/>
                  </a:cubicBezTo>
                  <a:cubicBezTo>
                    <a:pt x="5523" y="13043"/>
                    <a:pt x="5539" y="13050"/>
                    <a:pt x="5553" y="13050"/>
                  </a:cubicBezTo>
                  <a:cubicBezTo>
                    <a:pt x="5580" y="13050"/>
                    <a:pt x="5593" y="13023"/>
                    <a:pt x="5593" y="12942"/>
                  </a:cubicBezTo>
                  <a:cubicBezTo>
                    <a:pt x="5593" y="12942"/>
                    <a:pt x="5593" y="12942"/>
                    <a:pt x="5593" y="12911"/>
                  </a:cubicBezTo>
                  <a:cubicBezTo>
                    <a:pt x="5624" y="12790"/>
                    <a:pt x="5563" y="12607"/>
                    <a:pt x="5533" y="12486"/>
                  </a:cubicBezTo>
                  <a:cubicBezTo>
                    <a:pt x="5411" y="12212"/>
                    <a:pt x="5320" y="11969"/>
                    <a:pt x="5198" y="11695"/>
                  </a:cubicBezTo>
                  <a:cubicBezTo>
                    <a:pt x="5077" y="11270"/>
                    <a:pt x="4955" y="10753"/>
                    <a:pt x="4803" y="10328"/>
                  </a:cubicBezTo>
                  <a:cubicBezTo>
                    <a:pt x="4469" y="9446"/>
                    <a:pt x="4256" y="8686"/>
                    <a:pt x="3982" y="7805"/>
                  </a:cubicBezTo>
                  <a:cubicBezTo>
                    <a:pt x="3709" y="6893"/>
                    <a:pt x="3314" y="5890"/>
                    <a:pt x="3040" y="5069"/>
                  </a:cubicBezTo>
                  <a:cubicBezTo>
                    <a:pt x="2919" y="4613"/>
                    <a:pt x="2615" y="3853"/>
                    <a:pt x="2493" y="3367"/>
                  </a:cubicBezTo>
                  <a:cubicBezTo>
                    <a:pt x="2402" y="3063"/>
                    <a:pt x="2250" y="2577"/>
                    <a:pt x="2189" y="2394"/>
                  </a:cubicBezTo>
                  <a:cubicBezTo>
                    <a:pt x="2189" y="2364"/>
                    <a:pt x="2159" y="2364"/>
                    <a:pt x="2159" y="2333"/>
                  </a:cubicBezTo>
                  <a:lnTo>
                    <a:pt x="2189" y="2333"/>
                  </a:lnTo>
                  <a:cubicBezTo>
                    <a:pt x="2493" y="1878"/>
                    <a:pt x="2675" y="1361"/>
                    <a:pt x="2797" y="814"/>
                  </a:cubicBezTo>
                  <a:cubicBezTo>
                    <a:pt x="2797" y="753"/>
                    <a:pt x="2736" y="692"/>
                    <a:pt x="2675" y="692"/>
                  </a:cubicBezTo>
                  <a:cubicBezTo>
                    <a:pt x="2675" y="621"/>
                    <a:pt x="2621" y="551"/>
                    <a:pt x="2554" y="551"/>
                  </a:cubicBezTo>
                  <a:cubicBezTo>
                    <a:pt x="2534" y="551"/>
                    <a:pt x="2514" y="557"/>
                    <a:pt x="2493" y="571"/>
                  </a:cubicBezTo>
                  <a:cubicBezTo>
                    <a:pt x="2371" y="692"/>
                    <a:pt x="2371" y="783"/>
                    <a:pt x="2311" y="905"/>
                  </a:cubicBezTo>
                  <a:cubicBezTo>
                    <a:pt x="2189" y="1087"/>
                    <a:pt x="2068" y="1270"/>
                    <a:pt x="1976" y="1482"/>
                  </a:cubicBezTo>
                  <a:cubicBezTo>
                    <a:pt x="1916" y="966"/>
                    <a:pt x="1764" y="540"/>
                    <a:pt x="1581" y="115"/>
                  </a:cubicBezTo>
                  <a:cubicBezTo>
                    <a:pt x="1521" y="35"/>
                    <a:pt x="1469" y="1"/>
                    <a:pt x="142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9"/>
            <p:cNvSpPr/>
            <p:nvPr/>
          </p:nvSpPr>
          <p:spPr>
            <a:xfrm>
              <a:off x="6985282" y="2568506"/>
              <a:ext cx="51" cy="1580"/>
            </a:xfrm>
            <a:custGeom>
              <a:avLst/>
              <a:gdLst/>
              <a:ahLst/>
              <a:cxnLst/>
              <a:rect l="l" t="t" r="r" b="b"/>
              <a:pathLst>
                <a:path w="1" h="31" extrusionOk="0">
                  <a:moveTo>
                    <a:pt x="1" y="0"/>
                  </a:moveTo>
                  <a:cubicBezTo>
                    <a:pt x="1" y="31"/>
                    <a:pt x="1" y="31"/>
                    <a:pt x="1"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9"/>
            <p:cNvSpPr/>
            <p:nvPr/>
          </p:nvSpPr>
          <p:spPr>
            <a:xfrm>
              <a:off x="8040312" y="1997616"/>
              <a:ext cx="390462" cy="758957"/>
            </a:xfrm>
            <a:custGeom>
              <a:avLst/>
              <a:gdLst/>
              <a:ahLst/>
              <a:cxnLst/>
              <a:rect l="l" t="t" r="r" b="b"/>
              <a:pathLst>
                <a:path w="7661" h="14891" extrusionOk="0">
                  <a:moveTo>
                    <a:pt x="5684" y="2873"/>
                  </a:moveTo>
                  <a:cubicBezTo>
                    <a:pt x="5502" y="3450"/>
                    <a:pt x="5289" y="3967"/>
                    <a:pt x="5076" y="4514"/>
                  </a:cubicBezTo>
                  <a:cubicBezTo>
                    <a:pt x="5107" y="4362"/>
                    <a:pt x="5168" y="4210"/>
                    <a:pt x="5198" y="4028"/>
                  </a:cubicBezTo>
                  <a:cubicBezTo>
                    <a:pt x="5350" y="3663"/>
                    <a:pt x="5502" y="3238"/>
                    <a:pt x="5684" y="2873"/>
                  </a:cubicBezTo>
                  <a:close/>
                  <a:moveTo>
                    <a:pt x="3648" y="8283"/>
                  </a:moveTo>
                  <a:cubicBezTo>
                    <a:pt x="3526" y="8587"/>
                    <a:pt x="3435" y="8891"/>
                    <a:pt x="3283" y="9165"/>
                  </a:cubicBezTo>
                  <a:cubicBezTo>
                    <a:pt x="3131" y="9529"/>
                    <a:pt x="2949" y="9894"/>
                    <a:pt x="2766" y="10289"/>
                  </a:cubicBezTo>
                  <a:cubicBezTo>
                    <a:pt x="2858" y="10046"/>
                    <a:pt x="2949" y="9833"/>
                    <a:pt x="3010" y="9621"/>
                  </a:cubicBezTo>
                  <a:cubicBezTo>
                    <a:pt x="3253" y="9165"/>
                    <a:pt x="3435" y="8739"/>
                    <a:pt x="3648" y="8283"/>
                  </a:cubicBezTo>
                  <a:close/>
                  <a:moveTo>
                    <a:pt x="3465" y="7766"/>
                  </a:moveTo>
                  <a:lnTo>
                    <a:pt x="3465" y="7766"/>
                  </a:lnTo>
                  <a:cubicBezTo>
                    <a:pt x="3222" y="8435"/>
                    <a:pt x="2918" y="9104"/>
                    <a:pt x="2675" y="9773"/>
                  </a:cubicBezTo>
                  <a:cubicBezTo>
                    <a:pt x="2645" y="9833"/>
                    <a:pt x="2645" y="9894"/>
                    <a:pt x="2614" y="9925"/>
                  </a:cubicBezTo>
                  <a:cubicBezTo>
                    <a:pt x="2219" y="10715"/>
                    <a:pt x="1824" y="11475"/>
                    <a:pt x="1459" y="12204"/>
                  </a:cubicBezTo>
                  <a:cubicBezTo>
                    <a:pt x="1206" y="12660"/>
                    <a:pt x="911" y="13157"/>
                    <a:pt x="644" y="13679"/>
                  </a:cubicBezTo>
                  <a:lnTo>
                    <a:pt x="644" y="13679"/>
                  </a:lnTo>
                  <a:cubicBezTo>
                    <a:pt x="912" y="13106"/>
                    <a:pt x="1211" y="12553"/>
                    <a:pt x="1490" y="12022"/>
                  </a:cubicBezTo>
                  <a:cubicBezTo>
                    <a:pt x="2067" y="11019"/>
                    <a:pt x="2462" y="9925"/>
                    <a:pt x="2949" y="8861"/>
                  </a:cubicBezTo>
                  <a:cubicBezTo>
                    <a:pt x="3101" y="8496"/>
                    <a:pt x="3283" y="8131"/>
                    <a:pt x="3465" y="7766"/>
                  </a:cubicBezTo>
                  <a:close/>
                  <a:moveTo>
                    <a:pt x="6063" y="0"/>
                  </a:moveTo>
                  <a:cubicBezTo>
                    <a:pt x="6024" y="0"/>
                    <a:pt x="5979" y="14"/>
                    <a:pt x="5927" y="46"/>
                  </a:cubicBezTo>
                  <a:cubicBezTo>
                    <a:pt x="5715" y="441"/>
                    <a:pt x="5684" y="897"/>
                    <a:pt x="5593" y="1292"/>
                  </a:cubicBezTo>
                  <a:lnTo>
                    <a:pt x="5593" y="1262"/>
                  </a:lnTo>
                  <a:cubicBezTo>
                    <a:pt x="5563" y="1140"/>
                    <a:pt x="5532" y="1019"/>
                    <a:pt x="5472" y="867"/>
                  </a:cubicBezTo>
                  <a:cubicBezTo>
                    <a:pt x="5380" y="715"/>
                    <a:pt x="5259" y="502"/>
                    <a:pt x="5046" y="502"/>
                  </a:cubicBezTo>
                  <a:cubicBezTo>
                    <a:pt x="4772" y="563"/>
                    <a:pt x="4924" y="836"/>
                    <a:pt x="4924" y="1049"/>
                  </a:cubicBezTo>
                  <a:cubicBezTo>
                    <a:pt x="5016" y="1535"/>
                    <a:pt x="5198" y="1961"/>
                    <a:pt x="5411" y="2417"/>
                  </a:cubicBezTo>
                  <a:cubicBezTo>
                    <a:pt x="5411" y="2417"/>
                    <a:pt x="5411" y="2447"/>
                    <a:pt x="5441" y="2447"/>
                  </a:cubicBezTo>
                  <a:cubicBezTo>
                    <a:pt x="5441" y="2447"/>
                    <a:pt x="5411" y="2478"/>
                    <a:pt x="5411" y="2478"/>
                  </a:cubicBezTo>
                  <a:cubicBezTo>
                    <a:pt x="5380" y="2569"/>
                    <a:pt x="5289" y="2842"/>
                    <a:pt x="5259" y="2964"/>
                  </a:cubicBezTo>
                  <a:cubicBezTo>
                    <a:pt x="5137" y="3359"/>
                    <a:pt x="5046" y="3754"/>
                    <a:pt x="4924" y="4149"/>
                  </a:cubicBezTo>
                  <a:cubicBezTo>
                    <a:pt x="4894" y="4241"/>
                    <a:pt x="4833" y="4362"/>
                    <a:pt x="4803" y="4484"/>
                  </a:cubicBezTo>
                  <a:cubicBezTo>
                    <a:pt x="4195" y="5760"/>
                    <a:pt x="3587" y="7067"/>
                    <a:pt x="2888" y="8344"/>
                  </a:cubicBezTo>
                  <a:cubicBezTo>
                    <a:pt x="2371" y="9408"/>
                    <a:pt x="1946" y="10502"/>
                    <a:pt x="1429" y="11566"/>
                  </a:cubicBezTo>
                  <a:cubicBezTo>
                    <a:pt x="1155" y="12022"/>
                    <a:pt x="639" y="12903"/>
                    <a:pt x="304" y="13633"/>
                  </a:cubicBezTo>
                  <a:cubicBezTo>
                    <a:pt x="183" y="13937"/>
                    <a:pt x="31" y="14180"/>
                    <a:pt x="0" y="14453"/>
                  </a:cubicBezTo>
                  <a:cubicBezTo>
                    <a:pt x="0" y="14605"/>
                    <a:pt x="92" y="14666"/>
                    <a:pt x="213" y="14666"/>
                  </a:cubicBezTo>
                  <a:cubicBezTo>
                    <a:pt x="183" y="14757"/>
                    <a:pt x="183" y="14849"/>
                    <a:pt x="274" y="14879"/>
                  </a:cubicBezTo>
                  <a:cubicBezTo>
                    <a:pt x="298" y="14887"/>
                    <a:pt x="323" y="14891"/>
                    <a:pt x="347" y="14891"/>
                  </a:cubicBezTo>
                  <a:cubicBezTo>
                    <a:pt x="414" y="14891"/>
                    <a:pt x="481" y="14863"/>
                    <a:pt x="547" y="14818"/>
                  </a:cubicBezTo>
                  <a:cubicBezTo>
                    <a:pt x="699" y="14727"/>
                    <a:pt x="821" y="14545"/>
                    <a:pt x="943" y="14393"/>
                  </a:cubicBezTo>
                  <a:cubicBezTo>
                    <a:pt x="1186" y="14058"/>
                    <a:pt x="1459" y="13481"/>
                    <a:pt x="1581" y="13238"/>
                  </a:cubicBezTo>
                  <a:cubicBezTo>
                    <a:pt x="1946" y="12569"/>
                    <a:pt x="2310" y="11779"/>
                    <a:pt x="2675" y="11049"/>
                  </a:cubicBezTo>
                  <a:cubicBezTo>
                    <a:pt x="3101" y="10137"/>
                    <a:pt x="3557" y="9225"/>
                    <a:pt x="3921" y="8283"/>
                  </a:cubicBezTo>
                  <a:cubicBezTo>
                    <a:pt x="4560" y="6824"/>
                    <a:pt x="5168" y="5396"/>
                    <a:pt x="5715" y="3937"/>
                  </a:cubicBezTo>
                  <a:cubicBezTo>
                    <a:pt x="5927" y="3511"/>
                    <a:pt x="6049" y="3055"/>
                    <a:pt x="6110" y="2599"/>
                  </a:cubicBezTo>
                  <a:lnTo>
                    <a:pt x="6140" y="2599"/>
                  </a:lnTo>
                  <a:cubicBezTo>
                    <a:pt x="6292" y="2538"/>
                    <a:pt x="6414" y="2417"/>
                    <a:pt x="6566" y="2326"/>
                  </a:cubicBezTo>
                  <a:cubicBezTo>
                    <a:pt x="6809" y="2143"/>
                    <a:pt x="6961" y="2113"/>
                    <a:pt x="7235" y="1870"/>
                  </a:cubicBezTo>
                  <a:cubicBezTo>
                    <a:pt x="7326" y="1779"/>
                    <a:pt x="7447" y="1687"/>
                    <a:pt x="7538" y="1566"/>
                  </a:cubicBezTo>
                  <a:cubicBezTo>
                    <a:pt x="7599" y="1505"/>
                    <a:pt x="7660" y="1414"/>
                    <a:pt x="7599" y="1292"/>
                  </a:cubicBezTo>
                  <a:cubicBezTo>
                    <a:pt x="7565" y="1223"/>
                    <a:pt x="7500" y="1198"/>
                    <a:pt x="7424" y="1198"/>
                  </a:cubicBezTo>
                  <a:cubicBezTo>
                    <a:pt x="7300" y="1198"/>
                    <a:pt x="7147" y="1266"/>
                    <a:pt x="7052" y="1323"/>
                  </a:cubicBezTo>
                  <a:cubicBezTo>
                    <a:pt x="6931" y="1383"/>
                    <a:pt x="6839" y="1444"/>
                    <a:pt x="6748" y="1505"/>
                  </a:cubicBezTo>
                  <a:cubicBezTo>
                    <a:pt x="6809" y="1414"/>
                    <a:pt x="6839" y="1323"/>
                    <a:pt x="6900" y="1231"/>
                  </a:cubicBezTo>
                  <a:cubicBezTo>
                    <a:pt x="6991" y="988"/>
                    <a:pt x="7386" y="380"/>
                    <a:pt x="7022" y="289"/>
                  </a:cubicBezTo>
                  <a:cubicBezTo>
                    <a:pt x="6839" y="289"/>
                    <a:pt x="6718" y="411"/>
                    <a:pt x="6627" y="502"/>
                  </a:cubicBezTo>
                  <a:cubicBezTo>
                    <a:pt x="6475" y="684"/>
                    <a:pt x="6353" y="897"/>
                    <a:pt x="6231" y="1079"/>
                  </a:cubicBezTo>
                  <a:cubicBezTo>
                    <a:pt x="6231" y="988"/>
                    <a:pt x="6231" y="927"/>
                    <a:pt x="6262" y="836"/>
                  </a:cubicBezTo>
                  <a:cubicBezTo>
                    <a:pt x="6315" y="625"/>
                    <a:pt x="6322" y="0"/>
                    <a:pt x="60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4" name="Google Shape;904;p39"/>
          <p:cNvGrpSpPr/>
          <p:nvPr/>
        </p:nvGrpSpPr>
        <p:grpSpPr>
          <a:xfrm>
            <a:off x="2386517" y="3741275"/>
            <a:ext cx="783883" cy="778989"/>
            <a:chOff x="2386517" y="3741275"/>
            <a:chExt cx="783883" cy="778989"/>
          </a:xfrm>
        </p:grpSpPr>
        <p:grpSp>
          <p:nvGrpSpPr>
            <p:cNvPr id="905" name="Google Shape;905;p39"/>
            <p:cNvGrpSpPr/>
            <p:nvPr/>
          </p:nvGrpSpPr>
          <p:grpSpPr>
            <a:xfrm rot="2179151">
              <a:off x="2471918" y="4000566"/>
              <a:ext cx="437991" cy="431966"/>
              <a:chOff x="588850" y="618775"/>
              <a:chExt cx="703975" cy="694225"/>
            </a:xfrm>
          </p:grpSpPr>
          <p:sp>
            <p:nvSpPr>
              <p:cNvPr id="906" name="Google Shape;906;p39"/>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9"/>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8" name="Google Shape;908;p39"/>
            <p:cNvGrpSpPr/>
            <p:nvPr/>
          </p:nvGrpSpPr>
          <p:grpSpPr>
            <a:xfrm>
              <a:off x="2386525" y="3741275"/>
              <a:ext cx="193200" cy="171550"/>
              <a:chOff x="1141700" y="1345000"/>
              <a:chExt cx="193200" cy="171550"/>
            </a:xfrm>
          </p:grpSpPr>
          <p:sp>
            <p:nvSpPr>
              <p:cNvPr id="909" name="Google Shape;909;p39"/>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9"/>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1" name="Google Shape;911;p39"/>
            <p:cNvGrpSpPr/>
            <p:nvPr/>
          </p:nvGrpSpPr>
          <p:grpSpPr>
            <a:xfrm>
              <a:off x="2995300" y="4019350"/>
              <a:ext cx="175100" cy="143475"/>
              <a:chOff x="1808250" y="1643825"/>
              <a:chExt cx="175100" cy="143475"/>
            </a:xfrm>
          </p:grpSpPr>
          <p:sp>
            <p:nvSpPr>
              <p:cNvPr id="912" name="Google Shape;912;p39"/>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9"/>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14" name="Google Shape;914;p39"/>
          <p:cNvGrpSpPr/>
          <p:nvPr/>
        </p:nvGrpSpPr>
        <p:grpSpPr>
          <a:xfrm>
            <a:off x="6550425" y="432600"/>
            <a:ext cx="1492575" cy="883625"/>
            <a:chOff x="6550425" y="432600"/>
            <a:chExt cx="1492575" cy="883625"/>
          </a:xfrm>
        </p:grpSpPr>
        <p:grpSp>
          <p:nvGrpSpPr>
            <p:cNvPr id="915" name="Google Shape;915;p39"/>
            <p:cNvGrpSpPr/>
            <p:nvPr/>
          </p:nvGrpSpPr>
          <p:grpSpPr>
            <a:xfrm rot="525885">
              <a:off x="6930833" y="575379"/>
              <a:ext cx="659726" cy="650599"/>
              <a:chOff x="588850" y="618775"/>
              <a:chExt cx="703975" cy="694225"/>
            </a:xfrm>
          </p:grpSpPr>
          <p:sp>
            <p:nvSpPr>
              <p:cNvPr id="916" name="Google Shape;916;p39"/>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9"/>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8" name="Google Shape;918;p39"/>
            <p:cNvGrpSpPr/>
            <p:nvPr/>
          </p:nvGrpSpPr>
          <p:grpSpPr>
            <a:xfrm>
              <a:off x="6550425" y="1123675"/>
              <a:ext cx="193200" cy="171550"/>
              <a:chOff x="1141700" y="1345000"/>
              <a:chExt cx="193200" cy="171550"/>
            </a:xfrm>
          </p:grpSpPr>
          <p:sp>
            <p:nvSpPr>
              <p:cNvPr id="919" name="Google Shape;919;p39"/>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9"/>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 name="Google Shape;921;p39"/>
            <p:cNvGrpSpPr/>
            <p:nvPr/>
          </p:nvGrpSpPr>
          <p:grpSpPr>
            <a:xfrm>
              <a:off x="7777750" y="1071925"/>
              <a:ext cx="265250" cy="244300"/>
              <a:chOff x="1139600" y="850250"/>
              <a:chExt cx="265250" cy="244300"/>
            </a:xfrm>
          </p:grpSpPr>
          <p:sp>
            <p:nvSpPr>
              <p:cNvPr id="922" name="Google Shape;922;p39"/>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9"/>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 name="Google Shape;924;p39"/>
            <p:cNvGrpSpPr/>
            <p:nvPr/>
          </p:nvGrpSpPr>
          <p:grpSpPr>
            <a:xfrm>
              <a:off x="6810225" y="432600"/>
              <a:ext cx="175100" cy="143475"/>
              <a:chOff x="1808250" y="1643825"/>
              <a:chExt cx="175100" cy="143475"/>
            </a:xfrm>
          </p:grpSpPr>
          <p:sp>
            <p:nvSpPr>
              <p:cNvPr id="925" name="Google Shape;925;p39"/>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9"/>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Group 7">
            <a:extLst>
              <a:ext uri="{FF2B5EF4-FFF2-40B4-BE49-F238E27FC236}">
                <a16:creationId xmlns:a16="http://schemas.microsoft.com/office/drawing/2014/main" id="{A18DFB04-94EF-9982-95AA-7BA203A608E3}"/>
              </a:ext>
            </a:extLst>
          </p:cNvPr>
          <p:cNvGrpSpPr/>
          <p:nvPr/>
        </p:nvGrpSpPr>
        <p:grpSpPr>
          <a:xfrm>
            <a:off x="2082159" y="3150291"/>
            <a:ext cx="5133304" cy="2130648"/>
            <a:chOff x="2492928" y="2199315"/>
            <a:chExt cx="4512133" cy="2130648"/>
          </a:xfrm>
        </p:grpSpPr>
        <p:sp>
          <p:nvSpPr>
            <p:cNvPr id="7" name="TextBox 6">
              <a:extLst>
                <a:ext uri="{FF2B5EF4-FFF2-40B4-BE49-F238E27FC236}">
                  <a16:creationId xmlns:a16="http://schemas.microsoft.com/office/drawing/2014/main" id="{D7F97781-868E-E165-D9C0-B2ADF4C68F79}"/>
                </a:ext>
              </a:extLst>
            </p:cNvPr>
            <p:cNvSpPr txBox="1"/>
            <p:nvPr/>
          </p:nvSpPr>
          <p:spPr>
            <a:xfrm>
              <a:off x="2492928" y="2199315"/>
              <a:ext cx="4462943" cy="2123658"/>
            </a:xfrm>
            <a:prstGeom prst="rect">
              <a:avLst/>
            </a:prstGeom>
            <a:noFill/>
          </p:spPr>
          <p:txBody>
            <a:bodyPr wrap="square" rtlCol="0">
              <a:spAutoFit/>
            </a:bodyPr>
            <a:lstStyle/>
            <a:p>
              <a:pPr algn="ctr"/>
              <a:r>
                <a:rPr lang="en-US" sz="6600" b="1" dirty="0">
                  <a:solidFill>
                    <a:srgbClr val="00B0F0"/>
                  </a:solidFill>
                  <a:latin typeface="SVN-Dessert Menu Script" panose="00000500000000000000" pitchFamily="2" charset="0"/>
                </a:rPr>
                <a:t>Nghe – </a:t>
              </a:r>
              <a:r>
                <a:rPr lang="en-US" sz="6600" b="1" dirty="0" err="1">
                  <a:solidFill>
                    <a:srgbClr val="00B0F0"/>
                  </a:solidFill>
                  <a:latin typeface="SVN-Dessert Menu Script" panose="00000500000000000000" pitchFamily="2" charset="0"/>
                </a:rPr>
                <a:t>viết</a:t>
              </a:r>
              <a:endParaRPr lang="en-US" sz="6600" b="1" dirty="0">
                <a:solidFill>
                  <a:srgbClr val="00B0F0"/>
                </a:solidFill>
                <a:latin typeface="SVN-Dessert Menu Script" panose="00000500000000000000" pitchFamily="2" charset="0"/>
              </a:endParaRPr>
            </a:p>
          </p:txBody>
        </p:sp>
        <p:sp>
          <p:nvSpPr>
            <p:cNvPr id="6" name="TextBox 5">
              <a:extLst>
                <a:ext uri="{FF2B5EF4-FFF2-40B4-BE49-F238E27FC236}">
                  <a16:creationId xmlns:a16="http://schemas.microsoft.com/office/drawing/2014/main" id="{1D50367F-BAE0-6DFB-5AFC-1F91E0C68792}"/>
                </a:ext>
              </a:extLst>
            </p:cNvPr>
            <p:cNvSpPr txBox="1"/>
            <p:nvPr/>
          </p:nvSpPr>
          <p:spPr>
            <a:xfrm>
              <a:off x="2542118" y="2206305"/>
              <a:ext cx="4462943" cy="2123658"/>
            </a:xfrm>
            <a:prstGeom prst="rect">
              <a:avLst/>
            </a:prstGeom>
            <a:noFill/>
          </p:spPr>
          <p:txBody>
            <a:bodyPr wrap="square" rtlCol="0">
              <a:spAutoFit/>
            </a:bodyPr>
            <a:lstStyle/>
            <a:p>
              <a:pPr algn="ctr"/>
              <a:r>
                <a:rPr lang="en-US" sz="6600" b="1" dirty="0">
                  <a:solidFill>
                    <a:srgbClr val="002060"/>
                  </a:solidFill>
                  <a:latin typeface="SVN-Dessert Menu Script" panose="00000500000000000000" pitchFamily="2" charset="0"/>
                </a:rPr>
                <a:t>Nghe – </a:t>
              </a:r>
              <a:r>
                <a:rPr lang="en-US" sz="6600" b="1" dirty="0" err="1">
                  <a:solidFill>
                    <a:srgbClr val="002060"/>
                  </a:solidFill>
                  <a:latin typeface="SVN-Dessert Menu Script" panose="00000500000000000000" pitchFamily="2" charset="0"/>
                </a:rPr>
                <a:t>viết</a:t>
              </a:r>
              <a:r>
                <a:rPr lang="en-US" sz="6600" b="1" dirty="0">
                  <a:solidFill>
                    <a:srgbClr val="002060"/>
                  </a:solidFill>
                  <a:latin typeface="SVN-Dessert Menu Script" panose="00000500000000000000" pitchFamily="2" charset="0"/>
                </a:rPr>
                <a:t> </a:t>
              </a:r>
            </a:p>
          </p:txBody>
        </p:sp>
      </p:grpSp>
      <p:sp>
        <p:nvSpPr>
          <p:cNvPr id="11" name="TextBox 10">
            <a:extLst>
              <a:ext uri="{FF2B5EF4-FFF2-40B4-BE49-F238E27FC236}">
                <a16:creationId xmlns:a16="http://schemas.microsoft.com/office/drawing/2014/main" id="{4CE3080B-1755-0C2B-9909-9EC7477AE3CF}"/>
              </a:ext>
            </a:extLst>
          </p:cNvPr>
          <p:cNvSpPr txBox="1"/>
          <p:nvPr/>
        </p:nvSpPr>
        <p:spPr>
          <a:xfrm>
            <a:off x="3733101" y="1098958"/>
            <a:ext cx="1468073" cy="1323439"/>
          </a:xfrm>
          <a:prstGeom prst="rect">
            <a:avLst/>
          </a:prstGeom>
          <a:noFill/>
        </p:spPr>
        <p:txBody>
          <a:bodyPr wrap="square" rtlCol="0">
            <a:spAutoFit/>
          </a:bodyPr>
          <a:lstStyle/>
          <a:p>
            <a:pPr algn="ctr"/>
            <a:r>
              <a:rPr lang="en-US" sz="8000" dirty="0">
                <a:solidFill>
                  <a:schemeClr val="accent1">
                    <a:lumMod val="25000"/>
                  </a:schemeClr>
                </a:solidFill>
                <a:latin typeface="iCiel Cadena" panose="02000503000000020004" pitchFamily="50" charset="0"/>
              </a:rPr>
              <a:t>2</a:t>
            </a:r>
          </a:p>
        </p:txBody>
      </p:sp>
    </p:spTree>
    <p:extLst>
      <p:ext uri="{BB962C8B-B14F-4D97-AF65-F5344CB8AC3E}">
        <p14:creationId xmlns:p14="http://schemas.microsoft.com/office/powerpoint/2010/main" val="168187141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10"/>
                                        </p:tgtEl>
                                        <p:attrNameLst>
                                          <p:attrName>style.visibility</p:attrName>
                                        </p:attrNameLst>
                                      </p:cBhvr>
                                      <p:to>
                                        <p:strVal val="visible"/>
                                      </p:to>
                                    </p:set>
                                    <p:anim calcmode="lin" valueType="num">
                                      <p:cBhvr>
                                        <p:cTn id="12" dur="500" fill="hold"/>
                                        <p:tgtEl>
                                          <p:spTgt spid="810"/>
                                        </p:tgtEl>
                                        <p:attrNameLst>
                                          <p:attrName>ppt_w</p:attrName>
                                        </p:attrNameLst>
                                      </p:cBhvr>
                                      <p:tavLst>
                                        <p:tav tm="0">
                                          <p:val>
                                            <p:fltVal val="0"/>
                                          </p:val>
                                        </p:tav>
                                        <p:tav tm="100000">
                                          <p:val>
                                            <p:strVal val="#ppt_w"/>
                                          </p:val>
                                        </p:tav>
                                      </p:tavLst>
                                    </p:anim>
                                    <p:anim calcmode="lin" valueType="num">
                                      <p:cBhvr>
                                        <p:cTn id="13" dur="500" fill="hold"/>
                                        <p:tgtEl>
                                          <p:spTgt spid="810"/>
                                        </p:tgtEl>
                                        <p:attrNameLst>
                                          <p:attrName>ppt_h</p:attrName>
                                        </p:attrNameLst>
                                      </p:cBhvr>
                                      <p:tavLst>
                                        <p:tav tm="0">
                                          <p:val>
                                            <p:fltVal val="0"/>
                                          </p:val>
                                        </p:tav>
                                        <p:tav tm="100000">
                                          <p:val>
                                            <p:strVal val="#ppt_h"/>
                                          </p:val>
                                        </p:tav>
                                      </p:tavLst>
                                    </p:anim>
                                    <p:animEffect transition="in" filter="fade">
                                      <p:cBhvr>
                                        <p:cTn id="14" dur="500"/>
                                        <p:tgtEl>
                                          <p:spTgt spid="810"/>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80">
                                          <p:stCondLst>
                                            <p:cond delay="0"/>
                                          </p:stCondLst>
                                        </p:cTn>
                                        <p:tgtEl>
                                          <p:spTgt spid="8"/>
                                        </p:tgtEl>
                                      </p:cBhvr>
                                    </p:animEffect>
                                    <p:anim calcmode="lin" valueType="num">
                                      <p:cBhvr>
                                        <p:cTn id="2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5" dur="26">
                                          <p:stCondLst>
                                            <p:cond delay="650"/>
                                          </p:stCondLst>
                                        </p:cTn>
                                        <p:tgtEl>
                                          <p:spTgt spid="8"/>
                                        </p:tgtEl>
                                      </p:cBhvr>
                                      <p:to x="100000" y="60000"/>
                                    </p:animScale>
                                    <p:animScale>
                                      <p:cBhvr>
                                        <p:cTn id="26" dur="166" decel="50000">
                                          <p:stCondLst>
                                            <p:cond delay="676"/>
                                          </p:stCondLst>
                                        </p:cTn>
                                        <p:tgtEl>
                                          <p:spTgt spid="8"/>
                                        </p:tgtEl>
                                      </p:cBhvr>
                                      <p:to x="100000" y="100000"/>
                                    </p:animScale>
                                    <p:animScale>
                                      <p:cBhvr>
                                        <p:cTn id="27" dur="26">
                                          <p:stCondLst>
                                            <p:cond delay="1312"/>
                                          </p:stCondLst>
                                        </p:cTn>
                                        <p:tgtEl>
                                          <p:spTgt spid="8"/>
                                        </p:tgtEl>
                                      </p:cBhvr>
                                      <p:to x="100000" y="80000"/>
                                    </p:animScale>
                                    <p:animScale>
                                      <p:cBhvr>
                                        <p:cTn id="28" dur="166" decel="50000">
                                          <p:stCondLst>
                                            <p:cond delay="1338"/>
                                          </p:stCondLst>
                                        </p:cTn>
                                        <p:tgtEl>
                                          <p:spTgt spid="8"/>
                                        </p:tgtEl>
                                      </p:cBhvr>
                                      <p:to x="100000" y="100000"/>
                                    </p:animScale>
                                    <p:animScale>
                                      <p:cBhvr>
                                        <p:cTn id="29" dur="26">
                                          <p:stCondLst>
                                            <p:cond delay="1642"/>
                                          </p:stCondLst>
                                        </p:cTn>
                                        <p:tgtEl>
                                          <p:spTgt spid="8"/>
                                        </p:tgtEl>
                                      </p:cBhvr>
                                      <p:to x="100000" y="90000"/>
                                    </p:animScale>
                                    <p:animScale>
                                      <p:cBhvr>
                                        <p:cTn id="30" dur="166" decel="50000">
                                          <p:stCondLst>
                                            <p:cond delay="1668"/>
                                          </p:stCondLst>
                                        </p:cTn>
                                        <p:tgtEl>
                                          <p:spTgt spid="8"/>
                                        </p:tgtEl>
                                      </p:cBhvr>
                                      <p:to x="100000" y="100000"/>
                                    </p:animScale>
                                    <p:animScale>
                                      <p:cBhvr>
                                        <p:cTn id="31" dur="26">
                                          <p:stCondLst>
                                            <p:cond delay="1808"/>
                                          </p:stCondLst>
                                        </p:cTn>
                                        <p:tgtEl>
                                          <p:spTgt spid="8"/>
                                        </p:tgtEl>
                                      </p:cBhvr>
                                      <p:to x="100000" y="95000"/>
                                    </p:animScale>
                                    <p:animScale>
                                      <p:cBhvr>
                                        <p:cTn id="32"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pic>
        <p:nvPicPr>
          <p:cNvPr id="6" name="Picture 5">
            <a:extLst>
              <a:ext uri="{FF2B5EF4-FFF2-40B4-BE49-F238E27FC236}">
                <a16:creationId xmlns:a16="http://schemas.microsoft.com/office/drawing/2014/main" id="{5CA8FD5F-3E9F-76CA-B005-ABED9E077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61003"/>
            <a:ext cx="3554593" cy="3554593"/>
          </a:xfrm>
          <a:prstGeom prst="rect">
            <a:avLst/>
          </a:prstGeom>
        </p:spPr>
      </p:pic>
      <p:sp>
        <p:nvSpPr>
          <p:cNvPr id="7" name="TextBox 6">
            <a:extLst>
              <a:ext uri="{FF2B5EF4-FFF2-40B4-BE49-F238E27FC236}">
                <a16:creationId xmlns:a16="http://schemas.microsoft.com/office/drawing/2014/main" id="{03263A5D-C128-6E4C-3FA3-2EA3DD40EC6B}"/>
              </a:ext>
            </a:extLst>
          </p:cNvPr>
          <p:cNvSpPr txBox="1"/>
          <p:nvPr/>
        </p:nvSpPr>
        <p:spPr>
          <a:xfrm>
            <a:off x="2600613" y="930987"/>
            <a:ext cx="4924278" cy="523220"/>
          </a:xfrm>
          <a:prstGeom prst="rect">
            <a:avLst/>
          </a:prstGeom>
          <a:noFill/>
        </p:spPr>
        <p:txBody>
          <a:bodyPr wrap="square" rtlCol="0">
            <a:spAutoFit/>
          </a:bodyPr>
          <a:lstStyle/>
          <a:p>
            <a:pPr>
              <a:buClrTx/>
              <a:buFontTx/>
              <a:buNone/>
            </a:pP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1. </a:t>
            </a:r>
            <a:r>
              <a:rPr lang="en-US" sz="2800" kern="1200" dirty="0" err="1">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Lưng</a:t>
            </a: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thẳng</a:t>
            </a: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không</a:t>
            </a: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tì</a:t>
            </a: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vào</a:t>
            </a: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bàn</a:t>
            </a: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8" name="TextBox 7">
            <a:extLst>
              <a:ext uri="{FF2B5EF4-FFF2-40B4-BE49-F238E27FC236}">
                <a16:creationId xmlns:a16="http://schemas.microsoft.com/office/drawing/2014/main" id="{6CCC6E68-856E-A2CC-B4D1-AB99C3C7E1F1}"/>
              </a:ext>
            </a:extLst>
          </p:cNvPr>
          <p:cNvSpPr txBox="1"/>
          <p:nvPr/>
        </p:nvSpPr>
        <p:spPr>
          <a:xfrm>
            <a:off x="2609176" y="1617643"/>
            <a:ext cx="6435672" cy="523220"/>
          </a:xfrm>
          <a:prstGeom prst="rect">
            <a:avLst/>
          </a:prstGeom>
          <a:noFill/>
        </p:spPr>
        <p:txBody>
          <a:bodyPr wrap="square" rtlCol="0">
            <a:spAutoFit/>
          </a:bodyPr>
          <a:lstStyle/>
          <a:p>
            <a:pPr>
              <a:buClrTx/>
              <a:buFontTx/>
              <a:buNone/>
            </a:pP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2. </a:t>
            </a:r>
            <a:r>
              <a:rPr lang="en-US" sz="2800" kern="1200" dirty="0" err="1">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Đầu</a:t>
            </a: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hơi</a:t>
            </a: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cúi</a:t>
            </a: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mắt</a:t>
            </a: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cách</a:t>
            </a: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vở</a:t>
            </a: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khoảng</a:t>
            </a: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 25cm.</a:t>
            </a:r>
          </a:p>
        </p:txBody>
      </p:sp>
      <p:sp>
        <p:nvSpPr>
          <p:cNvPr id="9" name="TextBox 8">
            <a:extLst>
              <a:ext uri="{FF2B5EF4-FFF2-40B4-BE49-F238E27FC236}">
                <a16:creationId xmlns:a16="http://schemas.microsoft.com/office/drawing/2014/main" id="{A126725C-307E-ED5A-531E-2B718ED2E4B8}"/>
              </a:ext>
            </a:extLst>
          </p:cNvPr>
          <p:cNvSpPr txBox="1"/>
          <p:nvPr/>
        </p:nvSpPr>
        <p:spPr>
          <a:xfrm>
            <a:off x="2617739" y="2389870"/>
            <a:ext cx="6435672" cy="523220"/>
          </a:xfrm>
          <a:prstGeom prst="rect">
            <a:avLst/>
          </a:prstGeom>
          <a:noFill/>
        </p:spPr>
        <p:txBody>
          <a:bodyPr wrap="square" rtlCol="0">
            <a:spAutoFit/>
          </a:bodyPr>
          <a:lstStyle/>
          <a:p>
            <a:pPr>
              <a:buClrTx/>
              <a:buFontTx/>
              <a:buNone/>
            </a:pP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3. Tay </a:t>
            </a:r>
            <a:r>
              <a:rPr lang="en-US" sz="2800" kern="1200" dirty="0" err="1">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trái</a:t>
            </a: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tì</a:t>
            </a: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nhẹ</a:t>
            </a: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lên</a:t>
            </a: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mép</a:t>
            </a: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vở</a:t>
            </a: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id="{3F2E3DB0-D8EF-269F-C936-AB3B8943C628}"/>
              </a:ext>
            </a:extLst>
          </p:cNvPr>
          <p:cNvSpPr txBox="1"/>
          <p:nvPr/>
        </p:nvSpPr>
        <p:spPr>
          <a:xfrm>
            <a:off x="2605754" y="3131275"/>
            <a:ext cx="6435672" cy="954107"/>
          </a:xfrm>
          <a:prstGeom prst="rect">
            <a:avLst/>
          </a:prstGeom>
          <a:noFill/>
        </p:spPr>
        <p:txBody>
          <a:bodyPr wrap="square" rtlCol="0">
            <a:spAutoFit/>
          </a:bodyPr>
          <a:lstStyle/>
          <a:p>
            <a:pPr>
              <a:buClrTx/>
              <a:buFontTx/>
              <a:buNone/>
            </a:pP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4. Hai </a:t>
            </a:r>
            <a:r>
              <a:rPr lang="en-US" sz="2800" kern="1200" dirty="0" err="1">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chân</a:t>
            </a: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để</a:t>
            </a: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thoải</a:t>
            </a: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mái</a:t>
            </a: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 song </a:t>
            </a:r>
            <a:r>
              <a:rPr lang="en-US" sz="2800" kern="1200" dirty="0" err="1">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song</a:t>
            </a: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dưới</a:t>
            </a: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gầm</a:t>
            </a: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bàn</a:t>
            </a:r>
            <a:r>
              <a:rPr lang="en-US" sz="2800" kern="1200" dirty="0">
                <a:solidFill>
                  <a:srgbClr val="767171">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p>
        </p:txBody>
      </p:sp>
      <p:pic>
        <p:nvPicPr>
          <p:cNvPr id="11" name="Picture 10">
            <a:extLst>
              <a:ext uri="{FF2B5EF4-FFF2-40B4-BE49-F238E27FC236}">
                <a16:creationId xmlns:a16="http://schemas.microsoft.com/office/drawing/2014/main" id="{85928734-2DCA-12CC-907E-370D172BAA8E}"/>
              </a:ext>
            </a:extLst>
          </p:cNvPr>
          <p:cNvPicPr>
            <a:picLocks noChangeAspect="1"/>
          </p:cNvPicPr>
          <p:nvPr/>
        </p:nvPicPr>
        <p:blipFill>
          <a:blip r:embed="rId4"/>
          <a:stretch>
            <a:fillRect/>
          </a:stretch>
        </p:blipFill>
        <p:spPr>
          <a:xfrm>
            <a:off x="1475973" y="126744"/>
            <a:ext cx="6192053" cy="1016293"/>
          </a:xfrm>
          <a:prstGeom prst="rect">
            <a:avLst/>
          </a:prstGeom>
        </p:spPr>
      </p:pic>
      <p:grpSp>
        <p:nvGrpSpPr>
          <p:cNvPr id="12" name="Group 11">
            <a:extLst>
              <a:ext uri="{FF2B5EF4-FFF2-40B4-BE49-F238E27FC236}">
                <a16:creationId xmlns:a16="http://schemas.microsoft.com/office/drawing/2014/main" id="{347A8071-E1BE-7A17-278E-156BB8F28626}"/>
              </a:ext>
            </a:extLst>
          </p:cNvPr>
          <p:cNvGrpSpPr/>
          <p:nvPr/>
        </p:nvGrpSpPr>
        <p:grpSpPr>
          <a:xfrm>
            <a:off x="-226121" y="-776605"/>
            <a:ext cx="11672622" cy="6339460"/>
            <a:chOff x="410504" y="373605"/>
            <a:chExt cx="11672622" cy="6339460"/>
          </a:xfrm>
        </p:grpSpPr>
        <p:grpSp>
          <p:nvGrpSpPr>
            <p:cNvPr id="13" name="Google Shape;3274;p25">
              <a:extLst>
                <a:ext uri="{FF2B5EF4-FFF2-40B4-BE49-F238E27FC236}">
                  <a16:creationId xmlns:a16="http://schemas.microsoft.com/office/drawing/2014/main" id="{6AD0596D-ADDC-8FA2-1D86-C54F6195F780}"/>
                </a:ext>
              </a:extLst>
            </p:cNvPr>
            <p:cNvGrpSpPr/>
            <p:nvPr/>
          </p:nvGrpSpPr>
          <p:grpSpPr>
            <a:xfrm flipH="1">
              <a:off x="410504" y="1853728"/>
              <a:ext cx="382516" cy="329360"/>
              <a:chOff x="792185" y="5776305"/>
              <a:chExt cx="174323" cy="150098"/>
            </a:xfrm>
          </p:grpSpPr>
          <p:sp>
            <p:nvSpPr>
              <p:cNvPr id="60" name="Google Shape;3275;p25">
                <a:extLst>
                  <a:ext uri="{FF2B5EF4-FFF2-40B4-BE49-F238E27FC236}">
                    <a16:creationId xmlns:a16="http://schemas.microsoft.com/office/drawing/2014/main" id="{08596FA4-E9F5-9841-284A-615440FC1C95}"/>
                  </a:ext>
                </a:extLst>
              </p:cNvPr>
              <p:cNvSpPr/>
              <p:nvPr/>
            </p:nvSpPr>
            <p:spPr>
              <a:xfrm>
                <a:off x="792185" y="5776305"/>
                <a:ext cx="172603" cy="150098"/>
              </a:xfrm>
              <a:custGeom>
                <a:avLst/>
                <a:gdLst/>
                <a:ahLst/>
                <a:cxnLst/>
                <a:rect l="l" t="t" r="r" b="b"/>
                <a:pathLst>
                  <a:path w="1741" h="1514" extrusionOk="0">
                    <a:moveTo>
                      <a:pt x="684" y="0"/>
                    </a:moveTo>
                    <a:cubicBezTo>
                      <a:pt x="672" y="0"/>
                      <a:pt x="659" y="3"/>
                      <a:pt x="645" y="10"/>
                    </a:cubicBezTo>
                    <a:cubicBezTo>
                      <a:pt x="563" y="49"/>
                      <a:pt x="582" y="372"/>
                      <a:pt x="622" y="388"/>
                    </a:cubicBezTo>
                    <a:lnTo>
                      <a:pt x="637" y="395"/>
                    </a:lnTo>
                    <a:cubicBezTo>
                      <a:pt x="590" y="395"/>
                      <a:pt x="542" y="398"/>
                      <a:pt x="493" y="398"/>
                    </a:cubicBezTo>
                    <a:cubicBezTo>
                      <a:pt x="469" y="398"/>
                      <a:pt x="445" y="397"/>
                      <a:pt x="422" y="395"/>
                    </a:cubicBezTo>
                    <a:cubicBezTo>
                      <a:pt x="388" y="392"/>
                      <a:pt x="328" y="374"/>
                      <a:pt x="278" y="374"/>
                    </a:cubicBezTo>
                    <a:cubicBezTo>
                      <a:pt x="248" y="374"/>
                      <a:pt x="222" y="380"/>
                      <a:pt x="207" y="398"/>
                    </a:cubicBezTo>
                    <a:cubicBezTo>
                      <a:pt x="111" y="511"/>
                      <a:pt x="419" y="706"/>
                      <a:pt x="476" y="759"/>
                    </a:cubicBezTo>
                    <a:cubicBezTo>
                      <a:pt x="440" y="820"/>
                      <a:pt x="0" y="992"/>
                      <a:pt x="181" y="1053"/>
                    </a:cubicBezTo>
                    <a:cubicBezTo>
                      <a:pt x="199" y="1059"/>
                      <a:pt x="220" y="1061"/>
                      <a:pt x="243" y="1061"/>
                    </a:cubicBezTo>
                    <a:cubicBezTo>
                      <a:pt x="295" y="1061"/>
                      <a:pt x="355" y="1050"/>
                      <a:pt x="394" y="1046"/>
                    </a:cubicBezTo>
                    <a:cubicBezTo>
                      <a:pt x="463" y="1039"/>
                      <a:pt x="546" y="985"/>
                      <a:pt x="613" y="985"/>
                    </a:cubicBezTo>
                    <a:cubicBezTo>
                      <a:pt x="619" y="985"/>
                      <a:pt x="624" y="985"/>
                      <a:pt x="630" y="986"/>
                    </a:cubicBezTo>
                    <a:cubicBezTo>
                      <a:pt x="643" y="1132"/>
                      <a:pt x="536" y="1276"/>
                      <a:pt x="519" y="1425"/>
                    </a:cubicBezTo>
                    <a:cubicBezTo>
                      <a:pt x="514" y="1461"/>
                      <a:pt x="543" y="1489"/>
                      <a:pt x="575" y="1489"/>
                    </a:cubicBezTo>
                    <a:cubicBezTo>
                      <a:pt x="584" y="1489"/>
                      <a:pt x="593" y="1487"/>
                      <a:pt x="601" y="1482"/>
                    </a:cubicBezTo>
                    <a:cubicBezTo>
                      <a:pt x="691" y="1439"/>
                      <a:pt x="758" y="1295"/>
                      <a:pt x="802" y="1234"/>
                    </a:cubicBezTo>
                    <a:cubicBezTo>
                      <a:pt x="825" y="1201"/>
                      <a:pt x="842" y="1186"/>
                      <a:pt x="857" y="1186"/>
                    </a:cubicBezTo>
                    <a:cubicBezTo>
                      <a:pt x="875" y="1186"/>
                      <a:pt x="892" y="1205"/>
                      <a:pt x="914" y="1239"/>
                    </a:cubicBezTo>
                    <a:cubicBezTo>
                      <a:pt x="956" y="1301"/>
                      <a:pt x="993" y="1361"/>
                      <a:pt x="1038" y="1421"/>
                    </a:cubicBezTo>
                    <a:cubicBezTo>
                      <a:pt x="1063" y="1454"/>
                      <a:pt x="1088" y="1513"/>
                      <a:pt x="1138" y="1513"/>
                    </a:cubicBezTo>
                    <a:cubicBezTo>
                      <a:pt x="1143" y="1513"/>
                      <a:pt x="1149" y="1512"/>
                      <a:pt x="1156" y="1511"/>
                    </a:cubicBezTo>
                    <a:cubicBezTo>
                      <a:pt x="1204" y="1497"/>
                      <a:pt x="1217" y="1412"/>
                      <a:pt x="1222" y="1369"/>
                    </a:cubicBezTo>
                    <a:cubicBezTo>
                      <a:pt x="1226" y="1300"/>
                      <a:pt x="1166" y="1132"/>
                      <a:pt x="1232" y="1091"/>
                    </a:cubicBezTo>
                    <a:cubicBezTo>
                      <a:pt x="1246" y="1082"/>
                      <a:pt x="1263" y="1079"/>
                      <a:pt x="1283" y="1079"/>
                    </a:cubicBezTo>
                    <a:cubicBezTo>
                      <a:pt x="1362" y="1079"/>
                      <a:pt x="1480" y="1132"/>
                      <a:pt x="1537" y="1134"/>
                    </a:cubicBezTo>
                    <a:cubicBezTo>
                      <a:pt x="1541" y="1134"/>
                      <a:pt x="1546" y="1134"/>
                      <a:pt x="1550" y="1134"/>
                    </a:cubicBezTo>
                    <a:cubicBezTo>
                      <a:pt x="1688" y="1134"/>
                      <a:pt x="1606" y="1009"/>
                      <a:pt x="1558" y="940"/>
                    </a:cubicBezTo>
                    <a:cubicBezTo>
                      <a:pt x="1525" y="889"/>
                      <a:pt x="1480" y="845"/>
                      <a:pt x="1430" y="814"/>
                    </a:cubicBezTo>
                    <a:cubicBezTo>
                      <a:pt x="1385" y="784"/>
                      <a:pt x="1314" y="769"/>
                      <a:pt x="1352" y="712"/>
                    </a:cubicBezTo>
                    <a:cubicBezTo>
                      <a:pt x="1392" y="651"/>
                      <a:pt x="1542" y="650"/>
                      <a:pt x="1604" y="605"/>
                    </a:cubicBezTo>
                    <a:cubicBezTo>
                      <a:pt x="1740" y="506"/>
                      <a:pt x="1594" y="439"/>
                      <a:pt x="1494" y="433"/>
                    </a:cubicBezTo>
                    <a:cubicBezTo>
                      <a:pt x="1481" y="432"/>
                      <a:pt x="1468" y="432"/>
                      <a:pt x="1455" y="432"/>
                    </a:cubicBezTo>
                    <a:cubicBezTo>
                      <a:pt x="1385" y="432"/>
                      <a:pt x="1312" y="442"/>
                      <a:pt x="1242" y="442"/>
                    </a:cubicBezTo>
                    <a:cubicBezTo>
                      <a:pt x="1217" y="442"/>
                      <a:pt x="1193" y="441"/>
                      <a:pt x="1169" y="437"/>
                    </a:cubicBezTo>
                    <a:cubicBezTo>
                      <a:pt x="1162" y="361"/>
                      <a:pt x="1388" y="92"/>
                      <a:pt x="1265" y="43"/>
                    </a:cubicBezTo>
                    <a:cubicBezTo>
                      <a:pt x="1259" y="40"/>
                      <a:pt x="1253" y="39"/>
                      <a:pt x="1247" y="39"/>
                    </a:cubicBezTo>
                    <a:cubicBezTo>
                      <a:pt x="1186" y="39"/>
                      <a:pt x="1088" y="124"/>
                      <a:pt x="1056" y="155"/>
                    </a:cubicBezTo>
                    <a:cubicBezTo>
                      <a:pt x="1006" y="206"/>
                      <a:pt x="984" y="298"/>
                      <a:pt x="923" y="333"/>
                    </a:cubicBezTo>
                    <a:cubicBezTo>
                      <a:pt x="867" y="276"/>
                      <a:pt x="806" y="0"/>
                      <a:pt x="684" y="0"/>
                    </a:cubicBezTo>
                    <a:close/>
                  </a:path>
                </a:pathLst>
              </a:custGeom>
              <a:solidFill>
                <a:srgbClr val="FFFFFF"/>
              </a:solidFill>
              <a:ln w="152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nvGrpSpPr>
              <p:cNvPr id="61" name="Google Shape;3276;p25">
                <a:extLst>
                  <a:ext uri="{FF2B5EF4-FFF2-40B4-BE49-F238E27FC236}">
                    <a16:creationId xmlns:a16="http://schemas.microsoft.com/office/drawing/2014/main" id="{E7AC1C54-943D-036B-AE04-1EE718FB4FAF}"/>
                  </a:ext>
                </a:extLst>
              </p:cNvPr>
              <p:cNvGrpSpPr/>
              <p:nvPr/>
            </p:nvGrpSpPr>
            <p:grpSpPr>
              <a:xfrm>
                <a:off x="793806" y="5776305"/>
                <a:ext cx="172702" cy="149999"/>
                <a:chOff x="1488756" y="5776305"/>
                <a:chExt cx="172702" cy="149999"/>
              </a:xfrm>
            </p:grpSpPr>
            <p:sp>
              <p:nvSpPr>
                <p:cNvPr id="62" name="Google Shape;3277;p25">
                  <a:extLst>
                    <a:ext uri="{FF2B5EF4-FFF2-40B4-BE49-F238E27FC236}">
                      <a16:creationId xmlns:a16="http://schemas.microsoft.com/office/drawing/2014/main" id="{60685AA5-A896-1625-19E5-E0E2D1D7B03B}"/>
                    </a:ext>
                  </a:extLst>
                </p:cNvPr>
                <p:cNvSpPr/>
                <p:nvPr/>
              </p:nvSpPr>
              <p:spPr>
                <a:xfrm>
                  <a:off x="1488756" y="5776305"/>
                  <a:ext cx="172702" cy="149999"/>
                </a:xfrm>
                <a:custGeom>
                  <a:avLst/>
                  <a:gdLst/>
                  <a:ahLst/>
                  <a:cxnLst/>
                  <a:rect l="l" t="t" r="r" b="b"/>
                  <a:pathLst>
                    <a:path w="1742" h="1513" extrusionOk="0">
                      <a:moveTo>
                        <a:pt x="684" y="0"/>
                      </a:moveTo>
                      <a:cubicBezTo>
                        <a:pt x="672" y="0"/>
                        <a:pt x="659" y="3"/>
                        <a:pt x="645" y="10"/>
                      </a:cubicBezTo>
                      <a:cubicBezTo>
                        <a:pt x="562" y="49"/>
                        <a:pt x="582" y="372"/>
                        <a:pt x="622" y="388"/>
                      </a:cubicBezTo>
                      <a:lnTo>
                        <a:pt x="637" y="395"/>
                      </a:lnTo>
                      <a:cubicBezTo>
                        <a:pt x="590" y="395"/>
                        <a:pt x="541" y="398"/>
                        <a:pt x="493" y="398"/>
                      </a:cubicBezTo>
                      <a:cubicBezTo>
                        <a:pt x="469" y="398"/>
                        <a:pt x="445" y="397"/>
                        <a:pt x="422" y="395"/>
                      </a:cubicBezTo>
                      <a:cubicBezTo>
                        <a:pt x="388" y="392"/>
                        <a:pt x="328" y="374"/>
                        <a:pt x="278" y="374"/>
                      </a:cubicBezTo>
                      <a:cubicBezTo>
                        <a:pt x="248" y="374"/>
                        <a:pt x="222" y="380"/>
                        <a:pt x="207" y="398"/>
                      </a:cubicBezTo>
                      <a:cubicBezTo>
                        <a:pt x="112" y="511"/>
                        <a:pt x="419" y="706"/>
                        <a:pt x="477" y="759"/>
                      </a:cubicBezTo>
                      <a:cubicBezTo>
                        <a:pt x="440" y="820"/>
                        <a:pt x="0" y="992"/>
                        <a:pt x="181" y="1053"/>
                      </a:cubicBezTo>
                      <a:cubicBezTo>
                        <a:pt x="198" y="1059"/>
                        <a:pt x="219" y="1061"/>
                        <a:pt x="242" y="1061"/>
                      </a:cubicBezTo>
                      <a:cubicBezTo>
                        <a:pt x="294" y="1061"/>
                        <a:pt x="355" y="1050"/>
                        <a:pt x="393" y="1046"/>
                      </a:cubicBezTo>
                      <a:cubicBezTo>
                        <a:pt x="462" y="1039"/>
                        <a:pt x="544" y="984"/>
                        <a:pt x="611" y="984"/>
                      </a:cubicBezTo>
                      <a:cubicBezTo>
                        <a:pt x="618" y="984"/>
                        <a:pt x="624" y="985"/>
                        <a:pt x="630" y="986"/>
                      </a:cubicBezTo>
                      <a:cubicBezTo>
                        <a:pt x="643" y="1132"/>
                        <a:pt x="535" y="1276"/>
                        <a:pt x="519" y="1425"/>
                      </a:cubicBezTo>
                      <a:cubicBezTo>
                        <a:pt x="516" y="1461"/>
                        <a:pt x="544" y="1489"/>
                        <a:pt x="575" y="1489"/>
                      </a:cubicBezTo>
                      <a:cubicBezTo>
                        <a:pt x="584" y="1489"/>
                        <a:pt x="593" y="1487"/>
                        <a:pt x="601" y="1482"/>
                      </a:cubicBezTo>
                      <a:cubicBezTo>
                        <a:pt x="691" y="1439"/>
                        <a:pt x="758" y="1295"/>
                        <a:pt x="802" y="1234"/>
                      </a:cubicBezTo>
                      <a:cubicBezTo>
                        <a:pt x="825" y="1201"/>
                        <a:pt x="841" y="1186"/>
                        <a:pt x="857" y="1186"/>
                      </a:cubicBezTo>
                      <a:cubicBezTo>
                        <a:pt x="875" y="1186"/>
                        <a:pt x="891" y="1205"/>
                        <a:pt x="914" y="1239"/>
                      </a:cubicBezTo>
                      <a:cubicBezTo>
                        <a:pt x="956" y="1300"/>
                        <a:pt x="993" y="1361"/>
                        <a:pt x="1038" y="1419"/>
                      </a:cubicBezTo>
                      <a:cubicBezTo>
                        <a:pt x="1063" y="1454"/>
                        <a:pt x="1088" y="1512"/>
                        <a:pt x="1136" y="1512"/>
                      </a:cubicBezTo>
                      <a:cubicBezTo>
                        <a:pt x="1143" y="1512"/>
                        <a:pt x="1149" y="1511"/>
                        <a:pt x="1156" y="1509"/>
                      </a:cubicBezTo>
                      <a:cubicBezTo>
                        <a:pt x="1204" y="1496"/>
                        <a:pt x="1217" y="1412"/>
                        <a:pt x="1222" y="1369"/>
                      </a:cubicBezTo>
                      <a:cubicBezTo>
                        <a:pt x="1226" y="1300"/>
                        <a:pt x="1166" y="1132"/>
                        <a:pt x="1232" y="1091"/>
                      </a:cubicBezTo>
                      <a:cubicBezTo>
                        <a:pt x="1246" y="1082"/>
                        <a:pt x="1263" y="1079"/>
                        <a:pt x="1284" y="1079"/>
                      </a:cubicBezTo>
                      <a:cubicBezTo>
                        <a:pt x="1362" y="1079"/>
                        <a:pt x="1480" y="1130"/>
                        <a:pt x="1537" y="1134"/>
                      </a:cubicBezTo>
                      <a:cubicBezTo>
                        <a:pt x="1541" y="1134"/>
                        <a:pt x="1545" y="1134"/>
                        <a:pt x="1549" y="1134"/>
                      </a:cubicBezTo>
                      <a:cubicBezTo>
                        <a:pt x="1688" y="1134"/>
                        <a:pt x="1606" y="1008"/>
                        <a:pt x="1556" y="940"/>
                      </a:cubicBezTo>
                      <a:cubicBezTo>
                        <a:pt x="1525" y="889"/>
                        <a:pt x="1482" y="845"/>
                        <a:pt x="1431" y="814"/>
                      </a:cubicBezTo>
                      <a:cubicBezTo>
                        <a:pt x="1385" y="784"/>
                        <a:pt x="1314" y="768"/>
                        <a:pt x="1352" y="712"/>
                      </a:cubicBezTo>
                      <a:cubicBezTo>
                        <a:pt x="1392" y="651"/>
                        <a:pt x="1542" y="650"/>
                        <a:pt x="1603" y="605"/>
                      </a:cubicBezTo>
                      <a:lnTo>
                        <a:pt x="1604" y="605"/>
                      </a:lnTo>
                      <a:cubicBezTo>
                        <a:pt x="1742" y="506"/>
                        <a:pt x="1595" y="439"/>
                        <a:pt x="1494" y="433"/>
                      </a:cubicBezTo>
                      <a:cubicBezTo>
                        <a:pt x="1481" y="432"/>
                        <a:pt x="1468" y="432"/>
                        <a:pt x="1455" y="432"/>
                      </a:cubicBezTo>
                      <a:cubicBezTo>
                        <a:pt x="1385" y="432"/>
                        <a:pt x="1312" y="442"/>
                        <a:pt x="1242" y="442"/>
                      </a:cubicBezTo>
                      <a:cubicBezTo>
                        <a:pt x="1217" y="442"/>
                        <a:pt x="1193" y="441"/>
                        <a:pt x="1169" y="437"/>
                      </a:cubicBezTo>
                      <a:cubicBezTo>
                        <a:pt x="1162" y="361"/>
                        <a:pt x="1388" y="92"/>
                        <a:pt x="1265" y="43"/>
                      </a:cubicBezTo>
                      <a:cubicBezTo>
                        <a:pt x="1259" y="40"/>
                        <a:pt x="1253" y="39"/>
                        <a:pt x="1247" y="39"/>
                      </a:cubicBezTo>
                      <a:cubicBezTo>
                        <a:pt x="1186" y="39"/>
                        <a:pt x="1090" y="124"/>
                        <a:pt x="1057" y="155"/>
                      </a:cubicBezTo>
                      <a:cubicBezTo>
                        <a:pt x="1006" y="206"/>
                        <a:pt x="985" y="298"/>
                        <a:pt x="923" y="333"/>
                      </a:cubicBezTo>
                      <a:cubicBezTo>
                        <a:pt x="868" y="276"/>
                        <a:pt x="806" y="0"/>
                        <a:pt x="684" y="0"/>
                      </a:cubicBezTo>
                      <a:close/>
                    </a:path>
                  </a:pathLst>
                </a:custGeom>
                <a:solidFill>
                  <a:srgbClr val="F05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63" name="Google Shape;3278;p25">
                  <a:extLst>
                    <a:ext uri="{FF2B5EF4-FFF2-40B4-BE49-F238E27FC236}">
                      <a16:creationId xmlns:a16="http://schemas.microsoft.com/office/drawing/2014/main" id="{2086360D-D7B0-92C8-BDAC-89F72676575F}"/>
                    </a:ext>
                  </a:extLst>
                </p:cNvPr>
                <p:cNvSpPr/>
                <p:nvPr/>
              </p:nvSpPr>
              <p:spPr>
                <a:xfrm>
                  <a:off x="1561526" y="5831825"/>
                  <a:ext cx="42729" cy="39061"/>
                </a:xfrm>
                <a:custGeom>
                  <a:avLst/>
                  <a:gdLst/>
                  <a:ahLst/>
                  <a:cxnLst/>
                  <a:rect l="l" t="t" r="r" b="b"/>
                  <a:pathLst>
                    <a:path w="431" h="394" extrusionOk="0">
                      <a:moveTo>
                        <a:pt x="190" y="0"/>
                      </a:moveTo>
                      <a:cubicBezTo>
                        <a:pt x="163" y="0"/>
                        <a:pt x="137" y="5"/>
                        <a:pt x="111" y="15"/>
                      </a:cubicBezTo>
                      <a:cubicBezTo>
                        <a:pt x="26" y="49"/>
                        <a:pt x="0" y="106"/>
                        <a:pt x="12" y="173"/>
                      </a:cubicBezTo>
                      <a:cubicBezTo>
                        <a:pt x="8" y="190"/>
                        <a:pt x="6" y="208"/>
                        <a:pt x="8" y="226"/>
                      </a:cubicBezTo>
                      <a:cubicBezTo>
                        <a:pt x="13" y="327"/>
                        <a:pt x="108" y="394"/>
                        <a:pt x="202" y="394"/>
                      </a:cubicBezTo>
                      <a:cubicBezTo>
                        <a:pt x="234" y="394"/>
                        <a:pt x="266" y="386"/>
                        <a:pt x="295" y="369"/>
                      </a:cubicBezTo>
                      <a:cubicBezTo>
                        <a:pt x="389" y="314"/>
                        <a:pt x="431" y="154"/>
                        <a:pt x="352" y="70"/>
                      </a:cubicBezTo>
                      <a:cubicBezTo>
                        <a:pt x="308" y="25"/>
                        <a:pt x="249" y="0"/>
                        <a:pt x="190" y="0"/>
                      </a:cubicBezTo>
                      <a:close/>
                    </a:path>
                  </a:pathLst>
                </a:custGeom>
                <a:solidFill>
                  <a:srgbClr val="231F20">
                    <a:alpha val="851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grpSp>
        <p:grpSp>
          <p:nvGrpSpPr>
            <p:cNvPr id="14" name="Google Shape;3283;p25">
              <a:extLst>
                <a:ext uri="{FF2B5EF4-FFF2-40B4-BE49-F238E27FC236}">
                  <a16:creationId xmlns:a16="http://schemas.microsoft.com/office/drawing/2014/main" id="{488B2042-B282-A019-1AC4-42075FE26CE3}"/>
                </a:ext>
              </a:extLst>
            </p:cNvPr>
            <p:cNvGrpSpPr/>
            <p:nvPr/>
          </p:nvGrpSpPr>
          <p:grpSpPr>
            <a:xfrm rot="1103262">
              <a:off x="10778970" y="5773950"/>
              <a:ext cx="1304156" cy="901364"/>
              <a:chOff x="5966842" y="6369172"/>
              <a:chExt cx="576499" cy="398446"/>
            </a:xfrm>
          </p:grpSpPr>
          <p:sp>
            <p:nvSpPr>
              <p:cNvPr id="45" name="Google Shape;3284;p25">
                <a:extLst>
                  <a:ext uri="{FF2B5EF4-FFF2-40B4-BE49-F238E27FC236}">
                    <a16:creationId xmlns:a16="http://schemas.microsoft.com/office/drawing/2014/main" id="{8E1ED8E0-4299-5620-A579-946059A920B2}"/>
                  </a:ext>
                </a:extLst>
              </p:cNvPr>
              <p:cNvSpPr/>
              <p:nvPr/>
            </p:nvSpPr>
            <p:spPr>
              <a:xfrm>
                <a:off x="5966896" y="6369172"/>
                <a:ext cx="576400" cy="398444"/>
              </a:xfrm>
              <a:custGeom>
                <a:avLst/>
                <a:gdLst/>
                <a:ahLst/>
                <a:cxnLst/>
                <a:rect l="l" t="t" r="r" b="b"/>
                <a:pathLst>
                  <a:path w="5814" h="4019" extrusionOk="0">
                    <a:moveTo>
                      <a:pt x="610" y="3591"/>
                    </a:moveTo>
                    <a:cubicBezTo>
                      <a:pt x="596" y="3660"/>
                      <a:pt x="586" y="3730"/>
                      <a:pt x="577" y="3800"/>
                    </a:cubicBezTo>
                    <a:lnTo>
                      <a:pt x="577" y="3800"/>
                    </a:lnTo>
                    <a:cubicBezTo>
                      <a:pt x="582" y="3729"/>
                      <a:pt x="592" y="3659"/>
                      <a:pt x="610" y="3591"/>
                    </a:cubicBezTo>
                    <a:close/>
                    <a:moveTo>
                      <a:pt x="3044" y="0"/>
                    </a:moveTo>
                    <a:cubicBezTo>
                      <a:pt x="3004" y="0"/>
                      <a:pt x="2967" y="11"/>
                      <a:pt x="2936" y="30"/>
                    </a:cubicBezTo>
                    <a:cubicBezTo>
                      <a:pt x="1873" y="434"/>
                      <a:pt x="177" y="1032"/>
                      <a:pt x="144" y="1048"/>
                    </a:cubicBezTo>
                    <a:cubicBezTo>
                      <a:pt x="29" y="1085"/>
                      <a:pt x="0" y="1180"/>
                      <a:pt x="35" y="1263"/>
                    </a:cubicBezTo>
                    <a:cubicBezTo>
                      <a:pt x="48" y="1313"/>
                      <a:pt x="93" y="1352"/>
                      <a:pt x="153" y="1393"/>
                    </a:cubicBezTo>
                    <a:cubicBezTo>
                      <a:pt x="410" y="1574"/>
                      <a:pt x="627" y="1724"/>
                      <a:pt x="828" y="1860"/>
                    </a:cubicBezTo>
                    <a:cubicBezTo>
                      <a:pt x="787" y="1996"/>
                      <a:pt x="797" y="2166"/>
                      <a:pt x="784" y="2293"/>
                    </a:cubicBezTo>
                    <a:cubicBezTo>
                      <a:pt x="746" y="2670"/>
                      <a:pt x="707" y="3048"/>
                      <a:pt x="670" y="3425"/>
                    </a:cubicBezTo>
                    <a:cubicBezTo>
                      <a:pt x="517" y="3437"/>
                      <a:pt x="501" y="3679"/>
                      <a:pt x="494" y="3796"/>
                    </a:cubicBezTo>
                    <a:cubicBezTo>
                      <a:pt x="491" y="3824"/>
                      <a:pt x="514" y="3839"/>
                      <a:pt x="536" y="3839"/>
                    </a:cubicBezTo>
                    <a:cubicBezTo>
                      <a:pt x="554" y="3839"/>
                      <a:pt x="572" y="3829"/>
                      <a:pt x="576" y="3809"/>
                    </a:cubicBezTo>
                    <a:lnTo>
                      <a:pt x="576" y="3809"/>
                    </a:lnTo>
                    <a:cubicBezTo>
                      <a:pt x="575" y="3819"/>
                      <a:pt x="574" y="3830"/>
                      <a:pt x="573" y="3841"/>
                    </a:cubicBezTo>
                    <a:cubicBezTo>
                      <a:pt x="570" y="3869"/>
                      <a:pt x="591" y="3884"/>
                      <a:pt x="614" y="3884"/>
                    </a:cubicBezTo>
                    <a:cubicBezTo>
                      <a:pt x="627" y="3884"/>
                      <a:pt x="641" y="3879"/>
                      <a:pt x="649" y="3867"/>
                    </a:cubicBezTo>
                    <a:cubicBezTo>
                      <a:pt x="659" y="3879"/>
                      <a:pt x="671" y="3884"/>
                      <a:pt x="683" y="3884"/>
                    </a:cubicBezTo>
                    <a:cubicBezTo>
                      <a:pt x="704" y="3884"/>
                      <a:pt x="724" y="3870"/>
                      <a:pt x="728" y="3847"/>
                    </a:cubicBezTo>
                    <a:cubicBezTo>
                      <a:pt x="742" y="3757"/>
                      <a:pt x="748" y="3666"/>
                      <a:pt x="746" y="3576"/>
                    </a:cubicBezTo>
                    <a:lnTo>
                      <a:pt x="746" y="3576"/>
                    </a:lnTo>
                    <a:cubicBezTo>
                      <a:pt x="767" y="3652"/>
                      <a:pt x="758" y="3764"/>
                      <a:pt x="748" y="3809"/>
                    </a:cubicBezTo>
                    <a:cubicBezTo>
                      <a:pt x="740" y="3842"/>
                      <a:pt x="769" y="3866"/>
                      <a:pt x="795" y="3866"/>
                    </a:cubicBezTo>
                    <a:cubicBezTo>
                      <a:pt x="810" y="3866"/>
                      <a:pt x="824" y="3858"/>
                      <a:pt x="828" y="3838"/>
                    </a:cubicBezTo>
                    <a:cubicBezTo>
                      <a:pt x="852" y="3731"/>
                      <a:pt x="866" y="3507"/>
                      <a:pt x="754" y="3435"/>
                    </a:cubicBezTo>
                    <a:lnTo>
                      <a:pt x="836" y="2618"/>
                    </a:lnTo>
                    <a:cubicBezTo>
                      <a:pt x="857" y="2414"/>
                      <a:pt x="851" y="2135"/>
                      <a:pt x="936" y="1932"/>
                    </a:cubicBezTo>
                    <a:cubicBezTo>
                      <a:pt x="967" y="1951"/>
                      <a:pt x="997" y="1972"/>
                      <a:pt x="1027" y="1991"/>
                    </a:cubicBezTo>
                    <a:cubicBezTo>
                      <a:pt x="936" y="2419"/>
                      <a:pt x="929" y="2942"/>
                      <a:pt x="952" y="3166"/>
                    </a:cubicBezTo>
                    <a:cubicBezTo>
                      <a:pt x="961" y="3256"/>
                      <a:pt x="1035" y="3325"/>
                      <a:pt x="1124" y="3328"/>
                    </a:cubicBezTo>
                    <a:cubicBezTo>
                      <a:pt x="1713" y="3337"/>
                      <a:pt x="2344" y="3809"/>
                      <a:pt x="2559" y="3980"/>
                    </a:cubicBezTo>
                    <a:cubicBezTo>
                      <a:pt x="2591" y="4005"/>
                      <a:pt x="2629" y="4018"/>
                      <a:pt x="2668" y="4018"/>
                    </a:cubicBezTo>
                    <a:cubicBezTo>
                      <a:pt x="2697" y="4018"/>
                      <a:pt x="2726" y="4011"/>
                      <a:pt x="2752" y="3996"/>
                    </a:cubicBezTo>
                    <a:cubicBezTo>
                      <a:pt x="3344" y="3660"/>
                      <a:pt x="4114" y="3477"/>
                      <a:pt x="4364" y="3443"/>
                    </a:cubicBezTo>
                    <a:cubicBezTo>
                      <a:pt x="4428" y="3435"/>
                      <a:pt x="4482" y="3392"/>
                      <a:pt x="4504" y="3332"/>
                    </a:cubicBezTo>
                    <a:cubicBezTo>
                      <a:pt x="4591" y="3102"/>
                      <a:pt x="4639" y="2672"/>
                      <a:pt x="4663" y="2331"/>
                    </a:cubicBezTo>
                    <a:cubicBezTo>
                      <a:pt x="4999" y="2180"/>
                      <a:pt x="5321" y="2029"/>
                      <a:pt x="5593" y="1884"/>
                    </a:cubicBezTo>
                    <a:cubicBezTo>
                      <a:pt x="5628" y="1876"/>
                      <a:pt x="5660" y="1860"/>
                      <a:pt x="5687" y="1836"/>
                    </a:cubicBezTo>
                    <a:cubicBezTo>
                      <a:pt x="5814" y="1758"/>
                      <a:pt x="5785" y="1625"/>
                      <a:pt x="5688" y="1549"/>
                    </a:cubicBezTo>
                    <a:cubicBezTo>
                      <a:pt x="5675" y="1535"/>
                      <a:pt x="5658" y="1523"/>
                      <a:pt x="5642" y="1513"/>
                    </a:cubicBezTo>
                    <a:cubicBezTo>
                      <a:pt x="4868" y="1069"/>
                      <a:pt x="3956" y="486"/>
                      <a:pt x="3181" y="42"/>
                    </a:cubicBezTo>
                    <a:lnTo>
                      <a:pt x="3175" y="39"/>
                    </a:lnTo>
                    <a:lnTo>
                      <a:pt x="3169" y="36"/>
                    </a:lnTo>
                    <a:cubicBezTo>
                      <a:pt x="3126" y="11"/>
                      <a:pt x="3083" y="0"/>
                      <a:pt x="3044" y="0"/>
                    </a:cubicBezTo>
                    <a:close/>
                  </a:path>
                </a:pathLst>
              </a:custGeom>
              <a:solidFill>
                <a:srgbClr val="FFFFFF"/>
              </a:solidFill>
              <a:ln w="152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nvGrpSpPr>
              <p:cNvPr id="46" name="Google Shape;3285;p25">
                <a:extLst>
                  <a:ext uri="{FF2B5EF4-FFF2-40B4-BE49-F238E27FC236}">
                    <a16:creationId xmlns:a16="http://schemas.microsoft.com/office/drawing/2014/main" id="{F7E5C1B1-1514-D775-C414-370BD4F2563E}"/>
                  </a:ext>
                </a:extLst>
              </p:cNvPr>
              <p:cNvGrpSpPr/>
              <p:nvPr/>
            </p:nvGrpSpPr>
            <p:grpSpPr>
              <a:xfrm>
                <a:off x="5966842" y="6369172"/>
                <a:ext cx="576499" cy="398446"/>
                <a:chOff x="6724042" y="6369172"/>
                <a:chExt cx="576499" cy="398446"/>
              </a:xfrm>
            </p:grpSpPr>
            <p:sp>
              <p:nvSpPr>
                <p:cNvPr id="47" name="Google Shape;3286;p25">
                  <a:extLst>
                    <a:ext uri="{FF2B5EF4-FFF2-40B4-BE49-F238E27FC236}">
                      <a16:creationId xmlns:a16="http://schemas.microsoft.com/office/drawing/2014/main" id="{C2540A24-C6AB-D3ED-CC8B-F312E8DD81E9}"/>
                    </a:ext>
                  </a:extLst>
                </p:cNvPr>
                <p:cNvSpPr/>
                <p:nvPr/>
              </p:nvSpPr>
              <p:spPr>
                <a:xfrm>
                  <a:off x="6814856" y="6500436"/>
                  <a:ext cx="374154" cy="267182"/>
                </a:xfrm>
                <a:custGeom>
                  <a:avLst/>
                  <a:gdLst/>
                  <a:ahLst/>
                  <a:cxnLst/>
                  <a:rect l="l" t="t" r="r" b="b"/>
                  <a:pathLst>
                    <a:path w="3774" h="2695" extrusionOk="0">
                      <a:moveTo>
                        <a:pt x="3774" y="512"/>
                      </a:moveTo>
                      <a:cubicBezTo>
                        <a:pt x="3774" y="512"/>
                        <a:pt x="3774" y="512"/>
                        <a:pt x="3774" y="513"/>
                      </a:cubicBezTo>
                      <a:lnTo>
                        <a:pt x="3774" y="513"/>
                      </a:lnTo>
                      <a:cubicBezTo>
                        <a:pt x="3774" y="513"/>
                        <a:pt x="3774" y="513"/>
                        <a:pt x="3774" y="513"/>
                      </a:cubicBezTo>
                      <a:lnTo>
                        <a:pt x="3774" y="512"/>
                      </a:lnTo>
                      <a:close/>
                      <a:moveTo>
                        <a:pt x="879" y="0"/>
                      </a:moveTo>
                      <a:cubicBezTo>
                        <a:pt x="621" y="0"/>
                        <a:pt x="426" y="35"/>
                        <a:pt x="343" y="123"/>
                      </a:cubicBezTo>
                      <a:cubicBezTo>
                        <a:pt x="37" y="451"/>
                        <a:pt x="1" y="1499"/>
                        <a:pt x="38" y="1842"/>
                      </a:cubicBezTo>
                      <a:cubicBezTo>
                        <a:pt x="47" y="1932"/>
                        <a:pt x="120" y="2001"/>
                        <a:pt x="210" y="2004"/>
                      </a:cubicBezTo>
                      <a:cubicBezTo>
                        <a:pt x="798" y="2013"/>
                        <a:pt x="1430" y="2485"/>
                        <a:pt x="1645" y="2657"/>
                      </a:cubicBezTo>
                      <a:cubicBezTo>
                        <a:pt x="1677" y="2682"/>
                        <a:pt x="1714" y="2694"/>
                        <a:pt x="1752" y="2694"/>
                      </a:cubicBezTo>
                      <a:cubicBezTo>
                        <a:pt x="1781" y="2694"/>
                        <a:pt x="1810" y="2687"/>
                        <a:pt x="1837" y="2672"/>
                      </a:cubicBezTo>
                      <a:cubicBezTo>
                        <a:pt x="2429" y="2336"/>
                        <a:pt x="3200" y="2153"/>
                        <a:pt x="3450" y="2119"/>
                      </a:cubicBezTo>
                      <a:cubicBezTo>
                        <a:pt x="3512" y="2111"/>
                        <a:pt x="3566" y="2068"/>
                        <a:pt x="3590" y="2008"/>
                      </a:cubicBezTo>
                      <a:cubicBezTo>
                        <a:pt x="3745" y="1599"/>
                        <a:pt x="3773" y="558"/>
                        <a:pt x="3774" y="513"/>
                      </a:cubicBezTo>
                      <a:lnTo>
                        <a:pt x="3774" y="513"/>
                      </a:lnTo>
                      <a:cubicBezTo>
                        <a:pt x="3764" y="511"/>
                        <a:pt x="1864" y="0"/>
                        <a:pt x="879" y="0"/>
                      </a:cubicBezTo>
                      <a:close/>
                    </a:path>
                  </a:pathLst>
                </a:custGeom>
                <a:solidFill>
                  <a:srgbClr val="953C2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8" name="Google Shape;3287;p25">
                  <a:extLst>
                    <a:ext uri="{FF2B5EF4-FFF2-40B4-BE49-F238E27FC236}">
                      <a16:creationId xmlns:a16="http://schemas.microsoft.com/office/drawing/2014/main" id="{A5698790-DD71-B3FC-C488-D9DB8A88BDBC}"/>
                    </a:ext>
                  </a:extLst>
                </p:cNvPr>
                <p:cNvSpPr/>
                <p:nvPr/>
              </p:nvSpPr>
              <p:spPr>
                <a:xfrm>
                  <a:off x="6724042" y="6369172"/>
                  <a:ext cx="576499" cy="301584"/>
                </a:xfrm>
                <a:custGeom>
                  <a:avLst/>
                  <a:gdLst/>
                  <a:ahLst/>
                  <a:cxnLst/>
                  <a:rect l="l" t="t" r="r" b="b"/>
                  <a:pathLst>
                    <a:path w="5815" h="3042" extrusionOk="0">
                      <a:moveTo>
                        <a:pt x="3044" y="0"/>
                      </a:moveTo>
                      <a:cubicBezTo>
                        <a:pt x="3004" y="0"/>
                        <a:pt x="2967" y="11"/>
                        <a:pt x="2936" y="30"/>
                      </a:cubicBezTo>
                      <a:cubicBezTo>
                        <a:pt x="1874" y="434"/>
                        <a:pt x="177" y="1032"/>
                        <a:pt x="144" y="1048"/>
                      </a:cubicBezTo>
                      <a:cubicBezTo>
                        <a:pt x="29" y="1085"/>
                        <a:pt x="1" y="1180"/>
                        <a:pt x="35" y="1263"/>
                      </a:cubicBezTo>
                      <a:cubicBezTo>
                        <a:pt x="47" y="1313"/>
                        <a:pt x="92" y="1352"/>
                        <a:pt x="153" y="1393"/>
                      </a:cubicBezTo>
                      <a:cubicBezTo>
                        <a:pt x="1161" y="2102"/>
                        <a:pt x="1555" y="2347"/>
                        <a:pt x="2838" y="3008"/>
                      </a:cubicBezTo>
                      <a:cubicBezTo>
                        <a:pt x="2874" y="3029"/>
                        <a:pt x="2914" y="3041"/>
                        <a:pt x="2956" y="3041"/>
                      </a:cubicBezTo>
                      <a:cubicBezTo>
                        <a:pt x="2962" y="3041"/>
                        <a:pt x="2968" y="3042"/>
                        <a:pt x="2974" y="3042"/>
                      </a:cubicBezTo>
                      <a:cubicBezTo>
                        <a:pt x="3018" y="3042"/>
                        <a:pt x="3061" y="3027"/>
                        <a:pt x="3098" y="3002"/>
                      </a:cubicBezTo>
                      <a:cubicBezTo>
                        <a:pt x="3902" y="2661"/>
                        <a:pt x="4901" y="2253"/>
                        <a:pt x="5593" y="1884"/>
                      </a:cubicBezTo>
                      <a:cubicBezTo>
                        <a:pt x="5629" y="1876"/>
                        <a:pt x="5660" y="1860"/>
                        <a:pt x="5687" y="1836"/>
                      </a:cubicBezTo>
                      <a:cubicBezTo>
                        <a:pt x="5814" y="1758"/>
                        <a:pt x="5786" y="1625"/>
                        <a:pt x="5690" y="1549"/>
                      </a:cubicBezTo>
                      <a:cubicBezTo>
                        <a:pt x="5675" y="1535"/>
                        <a:pt x="5659" y="1523"/>
                        <a:pt x="5642" y="1513"/>
                      </a:cubicBezTo>
                      <a:cubicBezTo>
                        <a:pt x="4868" y="1069"/>
                        <a:pt x="3956" y="486"/>
                        <a:pt x="3182" y="42"/>
                      </a:cubicBezTo>
                      <a:lnTo>
                        <a:pt x="3177" y="39"/>
                      </a:lnTo>
                      <a:lnTo>
                        <a:pt x="3170" y="36"/>
                      </a:lnTo>
                      <a:cubicBezTo>
                        <a:pt x="3126" y="11"/>
                        <a:pt x="3083" y="0"/>
                        <a:pt x="3044" y="0"/>
                      </a:cubicBezTo>
                      <a:close/>
                    </a:path>
                  </a:pathLst>
                </a:custGeom>
                <a:solidFill>
                  <a:srgbClr val="F05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9" name="Google Shape;3288;p25">
                  <a:extLst>
                    <a:ext uri="{FF2B5EF4-FFF2-40B4-BE49-F238E27FC236}">
                      <a16:creationId xmlns:a16="http://schemas.microsoft.com/office/drawing/2014/main" id="{7FEC3706-C9BE-4F48-7ED8-5A4C26DAC73E}"/>
                    </a:ext>
                  </a:extLst>
                </p:cNvPr>
                <p:cNvSpPr/>
                <p:nvPr/>
              </p:nvSpPr>
              <p:spPr>
                <a:xfrm>
                  <a:off x="6789972" y="6503807"/>
                  <a:ext cx="219992" cy="210772"/>
                </a:xfrm>
                <a:custGeom>
                  <a:avLst/>
                  <a:gdLst/>
                  <a:ahLst/>
                  <a:cxnLst/>
                  <a:rect l="l" t="t" r="r" b="b"/>
                  <a:pathLst>
                    <a:path w="2219" h="2126" extrusionOk="0">
                      <a:moveTo>
                        <a:pt x="2167" y="1"/>
                      </a:moveTo>
                      <a:cubicBezTo>
                        <a:pt x="2166" y="1"/>
                        <a:pt x="2165" y="1"/>
                        <a:pt x="2164" y="1"/>
                      </a:cubicBezTo>
                      <a:cubicBezTo>
                        <a:pt x="1807" y="13"/>
                        <a:pt x="1449" y="50"/>
                        <a:pt x="1097" y="115"/>
                      </a:cubicBezTo>
                      <a:cubicBezTo>
                        <a:pt x="857" y="158"/>
                        <a:pt x="452" y="177"/>
                        <a:pt x="259" y="343"/>
                      </a:cubicBezTo>
                      <a:cubicBezTo>
                        <a:pt x="107" y="476"/>
                        <a:pt x="137" y="751"/>
                        <a:pt x="119" y="935"/>
                      </a:cubicBezTo>
                      <a:cubicBezTo>
                        <a:pt x="80" y="1318"/>
                        <a:pt x="41" y="1699"/>
                        <a:pt x="4" y="2082"/>
                      </a:cubicBezTo>
                      <a:cubicBezTo>
                        <a:pt x="1" y="2110"/>
                        <a:pt x="23" y="2125"/>
                        <a:pt x="45" y="2125"/>
                      </a:cubicBezTo>
                      <a:cubicBezTo>
                        <a:pt x="65" y="2125"/>
                        <a:pt x="85" y="2113"/>
                        <a:pt x="87" y="2088"/>
                      </a:cubicBezTo>
                      <a:lnTo>
                        <a:pt x="171" y="1260"/>
                      </a:lnTo>
                      <a:cubicBezTo>
                        <a:pt x="201" y="959"/>
                        <a:pt x="174" y="497"/>
                        <a:pt x="467" y="351"/>
                      </a:cubicBezTo>
                      <a:cubicBezTo>
                        <a:pt x="699" y="233"/>
                        <a:pt x="1041" y="206"/>
                        <a:pt x="1297" y="165"/>
                      </a:cubicBezTo>
                      <a:cubicBezTo>
                        <a:pt x="1582" y="122"/>
                        <a:pt x="1869" y="95"/>
                        <a:pt x="2158" y="85"/>
                      </a:cubicBezTo>
                      <a:cubicBezTo>
                        <a:pt x="2211" y="83"/>
                        <a:pt x="2219" y="1"/>
                        <a:pt x="2167" y="1"/>
                      </a:cubicBezTo>
                      <a:close/>
                    </a:path>
                  </a:pathLst>
                </a:custGeom>
                <a:solidFill>
                  <a:srgbClr val="E8B4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0" name="Google Shape;3289;p25">
                  <a:extLst>
                    <a:ext uri="{FF2B5EF4-FFF2-40B4-BE49-F238E27FC236}">
                      <a16:creationId xmlns:a16="http://schemas.microsoft.com/office/drawing/2014/main" id="{E95BEBBB-441B-4B2A-EA9A-EA0C21B922EA}"/>
                    </a:ext>
                  </a:extLst>
                </p:cNvPr>
                <p:cNvSpPr/>
                <p:nvPr/>
              </p:nvSpPr>
              <p:spPr>
                <a:xfrm>
                  <a:off x="6787295" y="6707939"/>
                  <a:ext cx="23000" cy="44514"/>
                </a:xfrm>
                <a:custGeom>
                  <a:avLst/>
                  <a:gdLst/>
                  <a:ahLst/>
                  <a:cxnLst/>
                  <a:rect l="l" t="t" r="r" b="b"/>
                  <a:pathLst>
                    <a:path w="232" h="449" extrusionOk="0">
                      <a:moveTo>
                        <a:pt x="65" y="0"/>
                      </a:moveTo>
                      <a:cubicBezTo>
                        <a:pt x="21" y="0"/>
                        <a:pt x="0" y="69"/>
                        <a:pt x="49" y="81"/>
                      </a:cubicBezTo>
                      <a:cubicBezTo>
                        <a:pt x="140" y="105"/>
                        <a:pt x="125" y="323"/>
                        <a:pt x="110" y="392"/>
                      </a:cubicBezTo>
                      <a:cubicBezTo>
                        <a:pt x="102" y="425"/>
                        <a:pt x="132" y="449"/>
                        <a:pt x="157" y="449"/>
                      </a:cubicBezTo>
                      <a:cubicBezTo>
                        <a:pt x="172" y="449"/>
                        <a:pt x="186" y="441"/>
                        <a:pt x="191" y="421"/>
                      </a:cubicBezTo>
                      <a:cubicBezTo>
                        <a:pt x="218" y="302"/>
                        <a:pt x="231" y="42"/>
                        <a:pt x="79" y="2"/>
                      </a:cubicBezTo>
                      <a:lnTo>
                        <a:pt x="77" y="2"/>
                      </a:lnTo>
                      <a:cubicBezTo>
                        <a:pt x="73" y="1"/>
                        <a:pt x="69" y="0"/>
                        <a:pt x="65" y="0"/>
                      </a:cubicBezTo>
                      <a:close/>
                    </a:path>
                  </a:pathLst>
                </a:custGeom>
                <a:solidFill>
                  <a:srgbClr val="EDBB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1" name="Google Shape;3290;p25">
                  <a:extLst>
                    <a:ext uri="{FF2B5EF4-FFF2-40B4-BE49-F238E27FC236}">
                      <a16:creationId xmlns:a16="http://schemas.microsoft.com/office/drawing/2014/main" id="{3A9D02E9-446C-8464-502A-6ED39C6CE6F4}"/>
                    </a:ext>
                  </a:extLst>
                </p:cNvPr>
                <p:cNvSpPr/>
                <p:nvPr/>
              </p:nvSpPr>
              <p:spPr>
                <a:xfrm>
                  <a:off x="6787295" y="6712599"/>
                  <a:ext cx="11203" cy="41639"/>
                </a:xfrm>
                <a:custGeom>
                  <a:avLst/>
                  <a:gdLst/>
                  <a:ahLst/>
                  <a:cxnLst/>
                  <a:rect l="l" t="t" r="r" b="b"/>
                  <a:pathLst>
                    <a:path w="113" h="420" extrusionOk="0">
                      <a:moveTo>
                        <a:pt x="59" y="0"/>
                      </a:moveTo>
                      <a:cubicBezTo>
                        <a:pt x="40" y="0"/>
                        <a:pt x="22" y="12"/>
                        <a:pt x="23" y="37"/>
                      </a:cubicBezTo>
                      <a:cubicBezTo>
                        <a:pt x="29" y="151"/>
                        <a:pt x="23" y="264"/>
                        <a:pt x="5" y="377"/>
                      </a:cubicBezTo>
                      <a:cubicBezTo>
                        <a:pt x="1" y="405"/>
                        <a:pt x="22" y="420"/>
                        <a:pt x="45" y="420"/>
                      </a:cubicBezTo>
                      <a:cubicBezTo>
                        <a:pt x="65" y="420"/>
                        <a:pt x="86" y="408"/>
                        <a:pt x="89" y="383"/>
                      </a:cubicBezTo>
                      <a:cubicBezTo>
                        <a:pt x="107" y="270"/>
                        <a:pt x="113" y="157"/>
                        <a:pt x="107" y="45"/>
                      </a:cubicBezTo>
                      <a:lnTo>
                        <a:pt x="108" y="45"/>
                      </a:lnTo>
                      <a:cubicBezTo>
                        <a:pt x="107" y="16"/>
                        <a:pt x="82" y="0"/>
                        <a:pt x="59" y="0"/>
                      </a:cubicBezTo>
                      <a:close/>
                    </a:path>
                  </a:pathLst>
                </a:custGeom>
                <a:solidFill>
                  <a:srgbClr val="EDBB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2" name="Google Shape;3291;p25">
                  <a:extLst>
                    <a:ext uri="{FF2B5EF4-FFF2-40B4-BE49-F238E27FC236}">
                      <a16:creationId xmlns:a16="http://schemas.microsoft.com/office/drawing/2014/main" id="{07277B6B-42B2-2079-C715-A0517A32A176}"/>
                    </a:ext>
                  </a:extLst>
                </p:cNvPr>
                <p:cNvSpPr/>
                <p:nvPr/>
              </p:nvSpPr>
              <p:spPr>
                <a:xfrm>
                  <a:off x="6780454" y="6710418"/>
                  <a:ext cx="15168" cy="44018"/>
                </a:xfrm>
                <a:custGeom>
                  <a:avLst/>
                  <a:gdLst/>
                  <a:ahLst/>
                  <a:cxnLst/>
                  <a:rect l="l" t="t" r="r" b="b"/>
                  <a:pathLst>
                    <a:path w="153" h="444" extrusionOk="0">
                      <a:moveTo>
                        <a:pt x="99" y="1"/>
                      </a:moveTo>
                      <a:cubicBezTo>
                        <a:pt x="84" y="1"/>
                        <a:pt x="70" y="9"/>
                        <a:pt x="65" y="29"/>
                      </a:cubicBezTo>
                      <a:cubicBezTo>
                        <a:pt x="37" y="150"/>
                        <a:pt x="18" y="274"/>
                        <a:pt x="4" y="399"/>
                      </a:cubicBezTo>
                      <a:cubicBezTo>
                        <a:pt x="1" y="428"/>
                        <a:pt x="23" y="443"/>
                        <a:pt x="46" y="443"/>
                      </a:cubicBezTo>
                      <a:cubicBezTo>
                        <a:pt x="66" y="443"/>
                        <a:pt x="86" y="431"/>
                        <a:pt x="89" y="406"/>
                      </a:cubicBezTo>
                      <a:cubicBezTo>
                        <a:pt x="100" y="288"/>
                        <a:pt x="119" y="173"/>
                        <a:pt x="145" y="58"/>
                      </a:cubicBezTo>
                      <a:cubicBezTo>
                        <a:pt x="152" y="25"/>
                        <a:pt x="124" y="1"/>
                        <a:pt x="99" y="1"/>
                      </a:cubicBezTo>
                      <a:close/>
                    </a:path>
                  </a:pathLst>
                </a:custGeom>
                <a:solidFill>
                  <a:srgbClr val="EDBB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3" name="Google Shape;3292;p25">
                  <a:extLst>
                    <a:ext uri="{FF2B5EF4-FFF2-40B4-BE49-F238E27FC236}">
                      <a16:creationId xmlns:a16="http://schemas.microsoft.com/office/drawing/2014/main" id="{E8655601-503D-493D-C4A2-8DB485D6DCD1}"/>
                    </a:ext>
                  </a:extLst>
                </p:cNvPr>
                <p:cNvSpPr/>
                <p:nvPr/>
              </p:nvSpPr>
              <p:spPr>
                <a:xfrm>
                  <a:off x="6772622" y="6708633"/>
                  <a:ext cx="23992" cy="41242"/>
                </a:xfrm>
                <a:custGeom>
                  <a:avLst/>
                  <a:gdLst/>
                  <a:ahLst/>
                  <a:cxnLst/>
                  <a:rect l="l" t="t" r="r" b="b"/>
                  <a:pathLst>
                    <a:path w="242" h="416" extrusionOk="0">
                      <a:moveTo>
                        <a:pt x="188" y="1"/>
                      </a:moveTo>
                      <a:cubicBezTo>
                        <a:pt x="187" y="1"/>
                        <a:pt x="187" y="1"/>
                        <a:pt x="186" y="1"/>
                      </a:cubicBezTo>
                      <a:cubicBezTo>
                        <a:pt x="28" y="5"/>
                        <a:pt x="11" y="254"/>
                        <a:pt x="2" y="372"/>
                      </a:cubicBezTo>
                      <a:cubicBezTo>
                        <a:pt x="1" y="400"/>
                        <a:pt x="23" y="415"/>
                        <a:pt x="46" y="415"/>
                      </a:cubicBezTo>
                      <a:cubicBezTo>
                        <a:pt x="66" y="415"/>
                        <a:pt x="85" y="403"/>
                        <a:pt x="88" y="378"/>
                      </a:cubicBezTo>
                      <a:cubicBezTo>
                        <a:pt x="92" y="328"/>
                        <a:pt x="107" y="88"/>
                        <a:pt x="180" y="85"/>
                      </a:cubicBezTo>
                      <a:cubicBezTo>
                        <a:pt x="234" y="83"/>
                        <a:pt x="241" y="1"/>
                        <a:pt x="188" y="1"/>
                      </a:cubicBezTo>
                      <a:close/>
                    </a:path>
                  </a:pathLst>
                </a:custGeom>
                <a:solidFill>
                  <a:srgbClr val="E8B4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4" name="Google Shape;3293;p25">
                  <a:extLst>
                    <a:ext uri="{FF2B5EF4-FFF2-40B4-BE49-F238E27FC236}">
                      <a16:creationId xmlns:a16="http://schemas.microsoft.com/office/drawing/2014/main" id="{77A22B6E-BB17-8E32-71DB-3A0EA1055335}"/>
                    </a:ext>
                  </a:extLst>
                </p:cNvPr>
                <p:cNvSpPr/>
                <p:nvPr/>
              </p:nvSpPr>
              <p:spPr>
                <a:xfrm>
                  <a:off x="6999855" y="6490125"/>
                  <a:ext cx="34897" cy="36186"/>
                </a:xfrm>
                <a:custGeom>
                  <a:avLst/>
                  <a:gdLst/>
                  <a:ahLst/>
                  <a:cxnLst/>
                  <a:rect l="l" t="t" r="r" b="b"/>
                  <a:pathLst>
                    <a:path w="352" h="365" extrusionOk="0">
                      <a:moveTo>
                        <a:pt x="171" y="0"/>
                      </a:moveTo>
                      <a:cubicBezTo>
                        <a:pt x="87" y="0"/>
                        <a:pt x="14" y="76"/>
                        <a:pt x="8" y="158"/>
                      </a:cubicBezTo>
                      <a:lnTo>
                        <a:pt x="5" y="181"/>
                      </a:lnTo>
                      <a:cubicBezTo>
                        <a:pt x="0" y="274"/>
                        <a:pt x="69" y="354"/>
                        <a:pt x="162" y="363"/>
                      </a:cubicBezTo>
                      <a:cubicBezTo>
                        <a:pt x="167" y="364"/>
                        <a:pt x="173" y="364"/>
                        <a:pt x="178" y="364"/>
                      </a:cubicBezTo>
                      <a:cubicBezTo>
                        <a:pt x="263" y="364"/>
                        <a:pt x="337" y="289"/>
                        <a:pt x="344" y="206"/>
                      </a:cubicBezTo>
                      <a:cubicBezTo>
                        <a:pt x="344" y="199"/>
                        <a:pt x="346" y="191"/>
                        <a:pt x="346" y="184"/>
                      </a:cubicBezTo>
                      <a:cubicBezTo>
                        <a:pt x="352" y="91"/>
                        <a:pt x="282" y="10"/>
                        <a:pt x="189" y="2"/>
                      </a:cubicBezTo>
                      <a:cubicBezTo>
                        <a:pt x="183" y="1"/>
                        <a:pt x="177" y="0"/>
                        <a:pt x="171" y="0"/>
                      </a:cubicBezTo>
                      <a:close/>
                    </a:path>
                  </a:pathLst>
                </a:custGeom>
                <a:solidFill>
                  <a:srgbClr val="2B5B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5" name="Google Shape;3294;p25">
                  <a:extLst>
                    <a:ext uri="{FF2B5EF4-FFF2-40B4-BE49-F238E27FC236}">
                      <a16:creationId xmlns:a16="http://schemas.microsoft.com/office/drawing/2014/main" id="{284C91E6-EDC7-CC13-BABB-671CC1CDB02E}"/>
                    </a:ext>
                  </a:extLst>
                </p:cNvPr>
                <p:cNvSpPr/>
                <p:nvPr/>
              </p:nvSpPr>
              <p:spPr>
                <a:xfrm>
                  <a:off x="7159870" y="6611871"/>
                  <a:ext cx="14970" cy="85855"/>
                </a:xfrm>
                <a:custGeom>
                  <a:avLst/>
                  <a:gdLst/>
                  <a:ahLst/>
                  <a:cxnLst/>
                  <a:rect l="l" t="t" r="r" b="b"/>
                  <a:pathLst>
                    <a:path w="151" h="866" extrusionOk="0">
                      <a:moveTo>
                        <a:pt x="146" y="1"/>
                      </a:moveTo>
                      <a:cubicBezTo>
                        <a:pt x="104" y="288"/>
                        <a:pt x="55" y="572"/>
                        <a:pt x="1" y="857"/>
                      </a:cubicBezTo>
                      <a:cubicBezTo>
                        <a:pt x="0" y="863"/>
                        <a:pt x="5" y="866"/>
                        <a:pt x="10" y="866"/>
                      </a:cubicBezTo>
                      <a:cubicBezTo>
                        <a:pt x="14" y="866"/>
                        <a:pt x="17" y="864"/>
                        <a:pt x="17" y="860"/>
                      </a:cubicBezTo>
                      <a:cubicBezTo>
                        <a:pt x="83" y="578"/>
                        <a:pt x="127" y="291"/>
                        <a:pt x="15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6" name="Google Shape;3295;p25">
                  <a:extLst>
                    <a:ext uri="{FF2B5EF4-FFF2-40B4-BE49-F238E27FC236}">
                      <a16:creationId xmlns:a16="http://schemas.microsoft.com/office/drawing/2014/main" id="{582BD104-CB60-9D7F-20C1-E533270AD2B9}"/>
                    </a:ext>
                  </a:extLst>
                </p:cNvPr>
                <p:cNvSpPr/>
                <p:nvPr/>
              </p:nvSpPr>
              <p:spPr>
                <a:xfrm>
                  <a:off x="6822788" y="6660351"/>
                  <a:ext cx="16556" cy="27164"/>
                </a:xfrm>
                <a:custGeom>
                  <a:avLst/>
                  <a:gdLst/>
                  <a:ahLst/>
                  <a:cxnLst/>
                  <a:rect l="l" t="t" r="r" b="b"/>
                  <a:pathLst>
                    <a:path w="167" h="274" extrusionOk="0">
                      <a:moveTo>
                        <a:pt x="18" y="1"/>
                      </a:moveTo>
                      <a:cubicBezTo>
                        <a:pt x="3" y="65"/>
                        <a:pt x="0" y="138"/>
                        <a:pt x="35" y="198"/>
                      </a:cubicBezTo>
                      <a:cubicBezTo>
                        <a:pt x="54" y="233"/>
                        <a:pt x="95" y="274"/>
                        <a:pt x="139" y="274"/>
                      </a:cubicBezTo>
                      <a:cubicBezTo>
                        <a:pt x="146" y="274"/>
                        <a:pt x="152" y="273"/>
                        <a:pt x="159" y="271"/>
                      </a:cubicBezTo>
                      <a:cubicBezTo>
                        <a:pt x="165" y="270"/>
                        <a:pt x="166" y="261"/>
                        <a:pt x="160" y="258"/>
                      </a:cubicBezTo>
                      <a:cubicBezTo>
                        <a:pt x="109" y="237"/>
                        <a:pt x="69" y="222"/>
                        <a:pt x="45" y="170"/>
                      </a:cubicBezTo>
                      <a:cubicBezTo>
                        <a:pt x="20" y="116"/>
                        <a:pt x="24" y="58"/>
                        <a:pt x="24" y="2"/>
                      </a:cubicBezTo>
                      <a:lnTo>
                        <a:pt x="24" y="2"/>
                      </a:lnTo>
                      <a:lnTo>
                        <a:pt x="24" y="2"/>
                      </a:lnTo>
                      <a:lnTo>
                        <a:pt x="24" y="1"/>
                      </a:lnTo>
                      <a:lnTo>
                        <a:pt x="24" y="1"/>
                      </a:lnTo>
                      <a:cubicBezTo>
                        <a:pt x="24" y="1"/>
                        <a:pt x="24" y="2"/>
                        <a:pt x="24" y="2"/>
                      </a:cubicBezTo>
                      <a:lnTo>
                        <a:pt x="24" y="2"/>
                      </a:lnTo>
                      <a:lnTo>
                        <a:pt x="1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7" name="Google Shape;3296;p25">
                  <a:extLst>
                    <a:ext uri="{FF2B5EF4-FFF2-40B4-BE49-F238E27FC236}">
                      <a16:creationId xmlns:a16="http://schemas.microsoft.com/office/drawing/2014/main" id="{5E583232-3592-20A1-5DDC-E2C00D6F18C3}"/>
                    </a:ext>
                  </a:extLst>
                </p:cNvPr>
                <p:cNvSpPr/>
                <p:nvPr/>
              </p:nvSpPr>
              <p:spPr>
                <a:xfrm>
                  <a:off x="7009967" y="6502419"/>
                  <a:ext cx="21414" cy="18936"/>
                </a:xfrm>
                <a:custGeom>
                  <a:avLst/>
                  <a:gdLst/>
                  <a:ahLst/>
                  <a:cxnLst/>
                  <a:rect l="l" t="t" r="r" b="b"/>
                  <a:pathLst>
                    <a:path w="216" h="191" extrusionOk="0">
                      <a:moveTo>
                        <a:pt x="181" y="0"/>
                      </a:moveTo>
                      <a:cubicBezTo>
                        <a:pt x="183" y="52"/>
                        <a:pt x="181" y="102"/>
                        <a:pt x="138" y="138"/>
                      </a:cubicBezTo>
                      <a:cubicBezTo>
                        <a:pt x="115" y="154"/>
                        <a:pt x="88" y="165"/>
                        <a:pt x="60" y="165"/>
                      </a:cubicBezTo>
                      <a:cubicBezTo>
                        <a:pt x="58" y="165"/>
                        <a:pt x="56" y="165"/>
                        <a:pt x="54" y="165"/>
                      </a:cubicBezTo>
                      <a:cubicBezTo>
                        <a:pt x="38" y="162"/>
                        <a:pt x="20" y="160"/>
                        <a:pt x="3" y="160"/>
                      </a:cubicBezTo>
                      <a:lnTo>
                        <a:pt x="0" y="168"/>
                      </a:lnTo>
                      <a:cubicBezTo>
                        <a:pt x="13" y="184"/>
                        <a:pt x="32" y="191"/>
                        <a:pt x="54" y="191"/>
                      </a:cubicBezTo>
                      <a:cubicBezTo>
                        <a:pt x="91" y="191"/>
                        <a:pt x="135" y="171"/>
                        <a:pt x="156" y="151"/>
                      </a:cubicBezTo>
                      <a:cubicBezTo>
                        <a:pt x="193" y="115"/>
                        <a:pt x="215" y="45"/>
                        <a:pt x="1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8" name="Google Shape;3297;p25">
                  <a:extLst>
                    <a:ext uri="{FF2B5EF4-FFF2-40B4-BE49-F238E27FC236}">
                      <a16:creationId xmlns:a16="http://schemas.microsoft.com/office/drawing/2014/main" id="{6C5588FA-C0D7-6009-A97E-1463B80D4175}"/>
                    </a:ext>
                  </a:extLst>
                </p:cNvPr>
                <p:cNvSpPr/>
                <p:nvPr/>
              </p:nvSpPr>
              <p:spPr>
                <a:xfrm>
                  <a:off x="7006200" y="6495974"/>
                  <a:ext cx="4263" cy="5750"/>
                </a:xfrm>
                <a:custGeom>
                  <a:avLst/>
                  <a:gdLst/>
                  <a:ahLst/>
                  <a:cxnLst/>
                  <a:rect l="l" t="t" r="r" b="b"/>
                  <a:pathLst>
                    <a:path w="43" h="58" extrusionOk="0">
                      <a:moveTo>
                        <a:pt x="40" y="1"/>
                      </a:moveTo>
                      <a:cubicBezTo>
                        <a:pt x="17" y="7"/>
                        <a:pt x="1" y="31"/>
                        <a:pt x="5" y="55"/>
                      </a:cubicBezTo>
                      <a:cubicBezTo>
                        <a:pt x="6" y="57"/>
                        <a:pt x="8" y="58"/>
                        <a:pt x="10" y="58"/>
                      </a:cubicBezTo>
                      <a:cubicBezTo>
                        <a:pt x="11" y="58"/>
                        <a:pt x="13" y="57"/>
                        <a:pt x="13" y="55"/>
                      </a:cubicBezTo>
                      <a:cubicBezTo>
                        <a:pt x="19" y="37"/>
                        <a:pt x="29" y="19"/>
                        <a:pt x="43" y="7"/>
                      </a:cubicBezTo>
                      <a:lnTo>
                        <a:pt x="40" y="1"/>
                      </a:lnTo>
                      <a:close/>
                    </a:path>
                  </a:pathLst>
                </a:custGeom>
                <a:solidFill>
                  <a:srgbClr val="2B5B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9" name="Google Shape;3298;p25">
                  <a:extLst>
                    <a:ext uri="{FF2B5EF4-FFF2-40B4-BE49-F238E27FC236}">
                      <a16:creationId xmlns:a16="http://schemas.microsoft.com/office/drawing/2014/main" id="{2AAAE657-BD1A-444C-01D3-41CD7ACFE582}"/>
                    </a:ext>
                  </a:extLst>
                </p:cNvPr>
                <p:cNvSpPr/>
                <p:nvPr/>
              </p:nvSpPr>
              <p:spPr>
                <a:xfrm>
                  <a:off x="7039115" y="6538209"/>
                  <a:ext cx="215828" cy="105683"/>
                </a:xfrm>
                <a:custGeom>
                  <a:avLst/>
                  <a:gdLst/>
                  <a:ahLst/>
                  <a:cxnLst/>
                  <a:rect l="l" t="t" r="r" b="b"/>
                  <a:pathLst>
                    <a:path w="2177" h="1066" extrusionOk="0">
                      <a:moveTo>
                        <a:pt x="2165" y="0"/>
                      </a:moveTo>
                      <a:cubicBezTo>
                        <a:pt x="2164" y="0"/>
                        <a:pt x="2163" y="1"/>
                        <a:pt x="2162" y="1"/>
                      </a:cubicBezTo>
                      <a:cubicBezTo>
                        <a:pt x="1812" y="173"/>
                        <a:pt x="1467" y="357"/>
                        <a:pt x="1122" y="539"/>
                      </a:cubicBezTo>
                      <a:cubicBezTo>
                        <a:pt x="762" y="730"/>
                        <a:pt x="406" y="953"/>
                        <a:pt x="7" y="1053"/>
                      </a:cubicBezTo>
                      <a:cubicBezTo>
                        <a:pt x="1" y="1056"/>
                        <a:pt x="2" y="1065"/>
                        <a:pt x="8" y="1065"/>
                      </a:cubicBezTo>
                      <a:cubicBezTo>
                        <a:pt x="373" y="990"/>
                        <a:pt x="693" y="795"/>
                        <a:pt x="1020" y="626"/>
                      </a:cubicBezTo>
                      <a:cubicBezTo>
                        <a:pt x="1404" y="427"/>
                        <a:pt x="1790" y="227"/>
                        <a:pt x="2168" y="16"/>
                      </a:cubicBezTo>
                      <a:cubicBezTo>
                        <a:pt x="2176" y="10"/>
                        <a:pt x="2172" y="0"/>
                        <a:pt x="216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grpSp>
        <p:grpSp>
          <p:nvGrpSpPr>
            <p:cNvPr id="15" name="Google Shape;3304;p25">
              <a:extLst>
                <a:ext uri="{FF2B5EF4-FFF2-40B4-BE49-F238E27FC236}">
                  <a16:creationId xmlns:a16="http://schemas.microsoft.com/office/drawing/2014/main" id="{BEAAFD67-8C62-E57D-F1AC-166D6EE0ED63}"/>
                </a:ext>
              </a:extLst>
            </p:cNvPr>
            <p:cNvGrpSpPr/>
            <p:nvPr/>
          </p:nvGrpSpPr>
          <p:grpSpPr>
            <a:xfrm>
              <a:off x="705317" y="5693966"/>
              <a:ext cx="1007221" cy="1019099"/>
              <a:chOff x="10646993" y="4948336"/>
              <a:chExt cx="1007221" cy="1019099"/>
            </a:xfrm>
          </p:grpSpPr>
          <p:grpSp>
            <p:nvGrpSpPr>
              <p:cNvPr id="36" name="Google Shape;3305;p25">
                <a:extLst>
                  <a:ext uri="{FF2B5EF4-FFF2-40B4-BE49-F238E27FC236}">
                    <a16:creationId xmlns:a16="http://schemas.microsoft.com/office/drawing/2014/main" id="{061E6C75-864E-B9C8-F45A-4405098EAAC6}"/>
                  </a:ext>
                </a:extLst>
              </p:cNvPr>
              <p:cNvGrpSpPr/>
              <p:nvPr/>
            </p:nvGrpSpPr>
            <p:grpSpPr>
              <a:xfrm rot="-1050381">
                <a:off x="10872056" y="5558848"/>
                <a:ext cx="338583" cy="366141"/>
                <a:chOff x="2434787" y="710447"/>
                <a:chExt cx="397074" cy="429394"/>
              </a:xfrm>
            </p:grpSpPr>
            <p:sp>
              <p:nvSpPr>
                <p:cNvPr id="43" name="Google Shape;3306;p25">
                  <a:extLst>
                    <a:ext uri="{FF2B5EF4-FFF2-40B4-BE49-F238E27FC236}">
                      <a16:creationId xmlns:a16="http://schemas.microsoft.com/office/drawing/2014/main" id="{313A6A41-CBE4-5572-1D71-73E9F65EB0EB}"/>
                    </a:ext>
                  </a:extLst>
                </p:cNvPr>
                <p:cNvSpPr/>
                <p:nvPr/>
              </p:nvSpPr>
              <p:spPr>
                <a:xfrm>
                  <a:off x="2434787" y="710447"/>
                  <a:ext cx="397074" cy="429394"/>
                </a:xfrm>
                <a:custGeom>
                  <a:avLst/>
                  <a:gdLst/>
                  <a:ahLst/>
                  <a:cxnLst/>
                  <a:rect l="l" t="t" r="r" b="b"/>
                  <a:pathLst>
                    <a:path w="1313" h="1420" extrusionOk="0">
                      <a:moveTo>
                        <a:pt x="828" y="463"/>
                      </a:moveTo>
                      <a:cubicBezTo>
                        <a:pt x="847" y="583"/>
                        <a:pt x="868" y="704"/>
                        <a:pt x="887" y="825"/>
                      </a:cubicBezTo>
                      <a:lnTo>
                        <a:pt x="600" y="723"/>
                      </a:lnTo>
                      <a:cubicBezTo>
                        <a:pt x="677" y="635"/>
                        <a:pt x="751" y="550"/>
                        <a:pt x="828" y="463"/>
                      </a:cubicBezTo>
                      <a:close/>
                      <a:moveTo>
                        <a:pt x="914" y="0"/>
                      </a:moveTo>
                      <a:cubicBezTo>
                        <a:pt x="886" y="0"/>
                        <a:pt x="859" y="10"/>
                        <a:pt x="837" y="28"/>
                      </a:cubicBezTo>
                      <a:cubicBezTo>
                        <a:pt x="826" y="31"/>
                        <a:pt x="817" y="36"/>
                        <a:pt x="808" y="42"/>
                      </a:cubicBezTo>
                      <a:cubicBezTo>
                        <a:pt x="553" y="237"/>
                        <a:pt x="173" y="578"/>
                        <a:pt x="56" y="921"/>
                      </a:cubicBezTo>
                      <a:cubicBezTo>
                        <a:pt x="1" y="1082"/>
                        <a:pt x="67" y="1152"/>
                        <a:pt x="162" y="1152"/>
                      </a:cubicBezTo>
                      <a:cubicBezTo>
                        <a:pt x="228" y="1152"/>
                        <a:pt x="308" y="1118"/>
                        <a:pt x="370" y="1058"/>
                      </a:cubicBezTo>
                      <a:cubicBezTo>
                        <a:pt x="406" y="1024"/>
                        <a:pt x="441" y="988"/>
                        <a:pt x="475" y="951"/>
                      </a:cubicBezTo>
                      <a:cubicBezTo>
                        <a:pt x="602" y="1010"/>
                        <a:pt x="732" y="1076"/>
                        <a:pt x="868" y="1103"/>
                      </a:cubicBezTo>
                      <a:cubicBezTo>
                        <a:pt x="876" y="1137"/>
                        <a:pt x="883" y="1172"/>
                        <a:pt x="890" y="1206"/>
                      </a:cubicBezTo>
                      <a:cubicBezTo>
                        <a:pt x="921" y="1327"/>
                        <a:pt x="1010" y="1420"/>
                        <a:pt x="1092" y="1420"/>
                      </a:cubicBezTo>
                      <a:cubicBezTo>
                        <a:pt x="1150" y="1420"/>
                        <a:pt x="1204" y="1373"/>
                        <a:pt x="1231" y="1255"/>
                      </a:cubicBezTo>
                      <a:cubicBezTo>
                        <a:pt x="1312" y="904"/>
                        <a:pt x="1170" y="414"/>
                        <a:pt x="1056" y="112"/>
                      </a:cubicBezTo>
                      <a:cubicBezTo>
                        <a:pt x="1052" y="101"/>
                        <a:pt x="1046" y="92"/>
                        <a:pt x="1038" y="85"/>
                      </a:cubicBezTo>
                      <a:cubicBezTo>
                        <a:pt x="1025" y="49"/>
                        <a:pt x="995" y="21"/>
                        <a:pt x="959" y="9"/>
                      </a:cubicBezTo>
                      <a:cubicBezTo>
                        <a:pt x="945" y="3"/>
                        <a:pt x="929" y="0"/>
                        <a:pt x="914" y="0"/>
                      </a:cubicBezTo>
                      <a:close/>
                    </a:path>
                  </a:pathLst>
                </a:custGeom>
                <a:solidFill>
                  <a:srgbClr val="FFFFFF"/>
                </a:solidFill>
                <a:ln w="152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4" name="Google Shape;3307;p25">
                  <a:extLst>
                    <a:ext uri="{FF2B5EF4-FFF2-40B4-BE49-F238E27FC236}">
                      <a16:creationId xmlns:a16="http://schemas.microsoft.com/office/drawing/2014/main" id="{747CD7F1-73C6-E614-1052-F8F6DB800ED7}"/>
                    </a:ext>
                  </a:extLst>
                </p:cNvPr>
                <p:cNvSpPr/>
                <p:nvPr/>
              </p:nvSpPr>
              <p:spPr>
                <a:xfrm>
                  <a:off x="2434787" y="710447"/>
                  <a:ext cx="397074" cy="429394"/>
                </a:xfrm>
                <a:custGeom>
                  <a:avLst/>
                  <a:gdLst/>
                  <a:ahLst/>
                  <a:cxnLst/>
                  <a:rect l="l" t="t" r="r" b="b"/>
                  <a:pathLst>
                    <a:path w="1313" h="1420" extrusionOk="0">
                      <a:moveTo>
                        <a:pt x="828" y="463"/>
                      </a:moveTo>
                      <a:cubicBezTo>
                        <a:pt x="847" y="583"/>
                        <a:pt x="868" y="704"/>
                        <a:pt x="887" y="825"/>
                      </a:cubicBezTo>
                      <a:lnTo>
                        <a:pt x="600" y="723"/>
                      </a:lnTo>
                      <a:cubicBezTo>
                        <a:pt x="677" y="635"/>
                        <a:pt x="751" y="550"/>
                        <a:pt x="828" y="463"/>
                      </a:cubicBezTo>
                      <a:close/>
                      <a:moveTo>
                        <a:pt x="914" y="0"/>
                      </a:moveTo>
                      <a:cubicBezTo>
                        <a:pt x="886" y="0"/>
                        <a:pt x="859" y="10"/>
                        <a:pt x="837" y="28"/>
                      </a:cubicBezTo>
                      <a:cubicBezTo>
                        <a:pt x="826" y="31"/>
                        <a:pt x="817" y="36"/>
                        <a:pt x="808" y="42"/>
                      </a:cubicBezTo>
                      <a:cubicBezTo>
                        <a:pt x="553" y="237"/>
                        <a:pt x="173" y="578"/>
                        <a:pt x="56" y="921"/>
                      </a:cubicBezTo>
                      <a:cubicBezTo>
                        <a:pt x="1" y="1082"/>
                        <a:pt x="67" y="1152"/>
                        <a:pt x="162" y="1152"/>
                      </a:cubicBezTo>
                      <a:cubicBezTo>
                        <a:pt x="228" y="1152"/>
                        <a:pt x="308" y="1118"/>
                        <a:pt x="370" y="1058"/>
                      </a:cubicBezTo>
                      <a:cubicBezTo>
                        <a:pt x="406" y="1024"/>
                        <a:pt x="441" y="988"/>
                        <a:pt x="475" y="951"/>
                      </a:cubicBezTo>
                      <a:cubicBezTo>
                        <a:pt x="602" y="1010"/>
                        <a:pt x="732" y="1076"/>
                        <a:pt x="868" y="1103"/>
                      </a:cubicBezTo>
                      <a:cubicBezTo>
                        <a:pt x="876" y="1137"/>
                        <a:pt x="883" y="1172"/>
                        <a:pt x="890" y="1206"/>
                      </a:cubicBezTo>
                      <a:cubicBezTo>
                        <a:pt x="921" y="1327"/>
                        <a:pt x="1010" y="1420"/>
                        <a:pt x="1092" y="1420"/>
                      </a:cubicBezTo>
                      <a:cubicBezTo>
                        <a:pt x="1150" y="1420"/>
                        <a:pt x="1204" y="1373"/>
                        <a:pt x="1231" y="1255"/>
                      </a:cubicBezTo>
                      <a:cubicBezTo>
                        <a:pt x="1312" y="904"/>
                        <a:pt x="1170" y="414"/>
                        <a:pt x="1056" y="112"/>
                      </a:cubicBezTo>
                      <a:cubicBezTo>
                        <a:pt x="1052" y="101"/>
                        <a:pt x="1046" y="92"/>
                        <a:pt x="1038" y="85"/>
                      </a:cubicBezTo>
                      <a:cubicBezTo>
                        <a:pt x="1025" y="49"/>
                        <a:pt x="995" y="21"/>
                        <a:pt x="959" y="9"/>
                      </a:cubicBezTo>
                      <a:cubicBezTo>
                        <a:pt x="945" y="3"/>
                        <a:pt x="929" y="0"/>
                        <a:pt x="914" y="0"/>
                      </a:cubicBezTo>
                      <a:close/>
                    </a:path>
                  </a:pathLst>
                </a:custGeom>
                <a:solidFill>
                  <a:srgbClr val="66B89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grpSp>
            <p:nvGrpSpPr>
              <p:cNvPr id="37" name="Google Shape;3308;p25">
                <a:extLst>
                  <a:ext uri="{FF2B5EF4-FFF2-40B4-BE49-F238E27FC236}">
                    <a16:creationId xmlns:a16="http://schemas.microsoft.com/office/drawing/2014/main" id="{972AAC6E-A7E0-F70F-2A69-00A807EEC377}"/>
                  </a:ext>
                </a:extLst>
              </p:cNvPr>
              <p:cNvGrpSpPr/>
              <p:nvPr/>
            </p:nvGrpSpPr>
            <p:grpSpPr>
              <a:xfrm rot="-1050381">
                <a:off x="10692918" y="4986704"/>
                <a:ext cx="309443" cy="352991"/>
                <a:chOff x="3146735" y="424227"/>
                <a:chExt cx="362901" cy="413972"/>
              </a:xfrm>
            </p:grpSpPr>
            <p:sp>
              <p:nvSpPr>
                <p:cNvPr id="41" name="Google Shape;3309;p25">
                  <a:extLst>
                    <a:ext uri="{FF2B5EF4-FFF2-40B4-BE49-F238E27FC236}">
                      <a16:creationId xmlns:a16="http://schemas.microsoft.com/office/drawing/2014/main" id="{05B30428-1D58-0025-272F-04E31755B910}"/>
                    </a:ext>
                  </a:extLst>
                </p:cNvPr>
                <p:cNvSpPr/>
                <p:nvPr/>
              </p:nvSpPr>
              <p:spPr>
                <a:xfrm>
                  <a:off x="3146735" y="424227"/>
                  <a:ext cx="362901" cy="413972"/>
                </a:xfrm>
                <a:custGeom>
                  <a:avLst/>
                  <a:gdLst/>
                  <a:ahLst/>
                  <a:cxnLst/>
                  <a:rect l="l" t="t" r="r" b="b"/>
                  <a:pathLst>
                    <a:path w="1200" h="1369" extrusionOk="0">
                      <a:moveTo>
                        <a:pt x="820" y="337"/>
                      </a:moveTo>
                      <a:cubicBezTo>
                        <a:pt x="853" y="366"/>
                        <a:pt x="880" y="402"/>
                        <a:pt x="901" y="441"/>
                      </a:cubicBezTo>
                      <a:cubicBezTo>
                        <a:pt x="923" y="488"/>
                        <a:pt x="957" y="577"/>
                        <a:pt x="917" y="618"/>
                      </a:cubicBezTo>
                      <a:lnTo>
                        <a:pt x="796" y="619"/>
                      </a:lnTo>
                      <a:cubicBezTo>
                        <a:pt x="772" y="603"/>
                        <a:pt x="750" y="580"/>
                        <a:pt x="729" y="567"/>
                      </a:cubicBezTo>
                      <a:cubicBezTo>
                        <a:pt x="721" y="561"/>
                        <a:pt x="712" y="556"/>
                        <a:pt x="703" y="552"/>
                      </a:cubicBezTo>
                      <a:cubicBezTo>
                        <a:pt x="744" y="480"/>
                        <a:pt x="783" y="408"/>
                        <a:pt x="820" y="337"/>
                      </a:cubicBezTo>
                      <a:close/>
                      <a:moveTo>
                        <a:pt x="521" y="870"/>
                      </a:moveTo>
                      <a:cubicBezTo>
                        <a:pt x="567" y="917"/>
                        <a:pt x="621" y="961"/>
                        <a:pt x="642" y="1020"/>
                      </a:cubicBezTo>
                      <a:cubicBezTo>
                        <a:pt x="672" y="1093"/>
                        <a:pt x="652" y="1145"/>
                        <a:pt x="611" y="1175"/>
                      </a:cubicBezTo>
                      <a:cubicBezTo>
                        <a:pt x="606" y="1174"/>
                        <a:pt x="600" y="1174"/>
                        <a:pt x="596" y="1174"/>
                      </a:cubicBezTo>
                      <a:cubicBezTo>
                        <a:pt x="594" y="1174"/>
                        <a:pt x="593" y="1174"/>
                        <a:pt x="591" y="1174"/>
                      </a:cubicBezTo>
                      <a:cubicBezTo>
                        <a:pt x="514" y="1174"/>
                        <a:pt x="442" y="1134"/>
                        <a:pt x="401" y="1071"/>
                      </a:cubicBezTo>
                      <a:cubicBezTo>
                        <a:pt x="440" y="1003"/>
                        <a:pt x="481" y="938"/>
                        <a:pt x="521" y="870"/>
                      </a:cubicBezTo>
                      <a:close/>
                      <a:moveTo>
                        <a:pt x="730" y="0"/>
                      </a:moveTo>
                      <a:cubicBezTo>
                        <a:pt x="721" y="0"/>
                        <a:pt x="713" y="2"/>
                        <a:pt x="705" y="6"/>
                      </a:cubicBezTo>
                      <a:cubicBezTo>
                        <a:pt x="570" y="73"/>
                        <a:pt x="470" y="245"/>
                        <a:pt x="382" y="363"/>
                      </a:cubicBezTo>
                      <a:cubicBezTo>
                        <a:pt x="271" y="511"/>
                        <a:pt x="144" y="671"/>
                        <a:pt x="75" y="845"/>
                      </a:cubicBezTo>
                      <a:cubicBezTo>
                        <a:pt x="38" y="936"/>
                        <a:pt x="1" y="1066"/>
                        <a:pt x="65" y="1154"/>
                      </a:cubicBezTo>
                      <a:cubicBezTo>
                        <a:pt x="89" y="1187"/>
                        <a:pt x="110" y="1199"/>
                        <a:pt x="129" y="1202"/>
                      </a:cubicBezTo>
                      <a:cubicBezTo>
                        <a:pt x="214" y="1277"/>
                        <a:pt x="355" y="1323"/>
                        <a:pt x="445" y="1338"/>
                      </a:cubicBezTo>
                      <a:cubicBezTo>
                        <a:pt x="503" y="1358"/>
                        <a:pt x="564" y="1369"/>
                        <a:pt x="624" y="1369"/>
                      </a:cubicBezTo>
                      <a:cubicBezTo>
                        <a:pt x="697" y="1369"/>
                        <a:pt x="767" y="1352"/>
                        <a:pt x="826" y="1311"/>
                      </a:cubicBezTo>
                      <a:cubicBezTo>
                        <a:pt x="971" y="1213"/>
                        <a:pt x="966" y="1021"/>
                        <a:pt x="898" y="872"/>
                      </a:cubicBezTo>
                      <a:lnTo>
                        <a:pt x="898" y="872"/>
                      </a:lnTo>
                      <a:cubicBezTo>
                        <a:pt x="905" y="872"/>
                        <a:pt x="913" y="872"/>
                        <a:pt x="921" y="872"/>
                      </a:cubicBezTo>
                      <a:cubicBezTo>
                        <a:pt x="1063" y="872"/>
                        <a:pt x="1187" y="797"/>
                        <a:pt x="1194" y="606"/>
                      </a:cubicBezTo>
                      <a:cubicBezTo>
                        <a:pt x="1200" y="446"/>
                        <a:pt x="1117" y="281"/>
                        <a:pt x="1013" y="165"/>
                      </a:cubicBezTo>
                      <a:cubicBezTo>
                        <a:pt x="969" y="118"/>
                        <a:pt x="892" y="42"/>
                        <a:pt x="820" y="32"/>
                      </a:cubicBezTo>
                      <a:cubicBezTo>
                        <a:pt x="800" y="12"/>
                        <a:pt x="774" y="2"/>
                        <a:pt x="748" y="2"/>
                      </a:cubicBezTo>
                      <a:cubicBezTo>
                        <a:pt x="746" y="2"/>
                        <a:pt x="744" y="2"/>
                        <a:pt x="742" y="2"/>
                      </a:cubicBezTo>
                      <a:cubicBezTo>
                        <a:pt x="738" y="1"/>
                        <a:pt x="734" y="0"/>
                        <a:pt x="730" y="0"/>
                      </a:cubicBezTo>
                      <a:close/>
                    </a:path>
                  </a:pathLst>
                </a:custGeom>
                <a:solidFill>
                  <a:srgbClr val="FFFFFF"/>
                </a:solidFill>
                <a:ln w="152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 name="Google Shape;3310;p25">
                  <a:extLst>
                    <a:ext uri="{FF2B5EF4-FFF2-40B4-BE49-F238E27FC236}">
                      <a16:creationId xmlns:a16="http://schemas.microsoft.com/office/drawing/2014/main" id="{9F625871-1E40-CAFC-0574-226ABF781E63}"/>
                    </a:ext>
                  </a:extLst>
                </p:cNvPr>
                <p:cNvSpPr/>
                <p:nvPr/>
              </p:nvSpPr>
              <p:spPr>
                <a:xfrm>
                  <a:off x="3146735" y="424227"/>
                  <a:ext cx="362901" cy="413972"/>
                </a:xfrm>
                <a:custGeom>
                  <a:avLst/>
                  <a:gdLst/>
                  <a:ahLst/>
                  <a:cxnLst/>
                  <a:rect l="l" t="t" r="r" b="b"/>
                  <a:pathLst>
                    <a:path w="1200" h="1369" extrusionOk="0">
                      <a:moveTo>
                        <a:pt x="820" y="337"/>
                      </a:moveTo>
                      <a:cubicBezTo>
                        <a:pt x="853" y="366"/>
                        <a:pt x="880" y="402"/>
                        <a:pt x="901" y="441"/>
                      </a:cubicBezTo>
                      <a:cubicBezTo>
                        <a:pt x="923" y="488"/>
                        <a:pt x="957" y="577"/>
                        <a:pt x="917" y="618"/>
                      </a:cubicBezTo>
                      <a:lnTo>
                        <a:pt x="796" y="619"/>
                      </a:lnTo>
                      <a:cubicBezTo>
                        <a:pt x="772" y="603"/>
                        <a:pt x="750" y="580"/>
                        <a:pt x="729" y="567"/>
                      </a:cubicBezTo>
                      <a:cubicBezTo>
                        <a:pt x="721" y="561"/>
                        <a:pt x="712" y="556"/>
                        <a:pt x="703" y="552"/>
                      </a:cubicBezTo>
                      <a:cubicBezTo>
                        <a:pt x="744" y="480"/>
                        <a:pt x="783" y="408"/>
                        <a:pt x="820" y="337"/>
                      </a:cubicBezTo>
                      <a:close/>
                      <a:moveTo>
                        <a:pt x="521" y="870"/>
                      </a:moveTo>
                      <a:cubicBezTo>
                        <a:pt x="567" y="917"/>
                        <a:pt x="621" y="961"/>
                        <a:pt x="642" y="1020"/>
                      </a:cubicBezTo>
                      <a:cubicBezTo>
                        <a:pt x="672" y="1093"/>
                        <a:pt x="652" y="1145"/>
                        <a:pt x="611" y="1175"/>
                      </a:cubicBezTo>
                      <a:cubicBezTo>
                        <a:pt x="606" y="1174"/>
                        <a:pt x="600" y="1174"/>
                        <a:pt x="596" y="1174"/>
                      </a:cubicBezTo>
                      <a:cubicBezTo>
                        <a:pt x="594" y="1174"/>
                        <a:pt x="593" y="1174"/>
                        <a:pt x="591" y="1174"/>
                      </a:cubicBezTo>
                      <a:cubicBezTo>
                        <a:pt x="514" y="1174"/>
                        <a:pt x="442" y="1134"/>
                        <a:pt x="401" y="1071"/>
                      </a:cubicBezTo>
                      <a:cubicBezTo>
                        <a:pt x="440" y="1003"/>
                        <a:pt x="481" y="938"/>
                        <a:pt x="521" y="870"/>
                      </a:cubicBezTo>
                      <a:close/>
                      <a:moveTo>
                        <a:pt x="730" y="0"/>
                      </a:moveTo>
                      <a:cubicBezTo>
                        <a:pt x="721" y="0"/>
                        <a:pt x="713" y="2"/>
                        <a:pt x="705" y="6"/>
                      </a:cubicBezTo>
                      <a:cubicBezTo>
                        <a:pt x="570" y="73"/>
                        <a:pt x="470" y="245"/>
                        <a:pt x="382" y="363"/>
                      </a:cubicBezTo>
                      <a:cubicBezTo>
                        <a:pt x="271" y="511"/>
                        <a:pt x="144" y="671"/>
                        <a:pt x="75" y="845"/>
                      </a:cubicBezTo>
                      <a:cubicBezTo>
                        <a:pt x="38" y="936"/>
                        <a:pt x="1" y="1066"/>
                        <a:pt x="65" y="1154"/>
                      </a:cubicBezTo>
                      <a:cubicBezTo>
                        <a:pt x="89" y="1187"/>
                        <a:pt x="110" y="1199"/>
                        <a:pt x="129" y="1202"/>
                      </a:cubicBezTo>
                      <a:cubicBezTo>
                        <a:pt x="214" y="1277"/>
                        <a:pt x="355" y="1323"/>
                        <a:pt x="445" y="1338"/>
                      </a:cubicBezTo>
                      <a:cubicBezTo>
                        <a:pt x="503" y="1358"/>
                        <a:pt x="564" y="1369"/>
                        <a:pt x="624" y="1369"/>
                      </a:cubicBezTo>
                      <a:cubicBezTo>
                        <a:pt x="697" y="1369"/>
                        <a:pt x="767" y="1352"/>
                        <a:pt x="826" y="1311"/>
                      </a:cubicBezTo>
                      <a:cubicBezTo>
                        <a:pt x="971" y="1213"/>
                        <a:pt x="966" y="1021"/>
                        <a:pt x="898" y="872"/>
                      </a:cubicBezTo>
                      <a:lnTo>
                        <a:pt x="898" y="872"/>
                      </a:lnTo>
                      <a:cubicBezTo>
                        <a:pt x="905" y="872"/>
                        <a:pt x="913" y="872"/>
                        <a:pt x="921" y="872"/>
                      </a:cubicBezTo>
                      <a:cubicBezTo>
                        <a:pt x="1063" y="872"/>
                        <a:pt x="1187" y="797"/>
                        <a:pt x="1194" y="606"/>
                      </a:cubicBezTo>
                      <a:cubicBezTo>
                        <a:pt x="1200" y="446"/>
                        <a:pt x="1117" y="281"/>
                        <a:pt x="1013" y="165"/>
                      </a:cubicBezTo>
                      <a:cubicBezTo>
                        <a:pt x="969" y="118"/>
                        <a:pt x="892" y="42"/>
                        <a:pt x="820" y="32"/>
                      </a:cubicBezTo>
                      <a:cubicBezTo>
                        <a:pt x="800" y="12"/>
                        <a:pt x="774" y="2"/>
                        <a:pt x="748" y="2"/>
                      </a:cubicBezTo>
                      <a:cubicBezTo>
                        <a:pt x="746" y="2"/>
                        <a:pt x="744" y="2"/>
                        <a:pt x="742" y="2"/>
                      </a:cubicBezTo>
                      <a:cubicBezTo>
                        <a:pt x="738" y="1"/>
                        <a:pt x="734" y="0"/>
                        <a:pt x="730" y="0"/>
                      </a:cubicBezTo>
                      <a:close/>
                    </a:path>
                  </a:pathLst>
                </a:custGeom>
                <a:solidFill>
                  <a:srgbClr val="E8B4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grpSp>
            <p:nvGrpSpPr>
              <p:cNvPr id="38" name="Google Shape;3311;p25">
                <a:extLst>
                  <a:ext uri="{FF2B5EF4-FFF2-40B4-BE49-F238E27FC236}">
                    <a16:creationId xmlns:a16="http://schemas.microsoft.com/office/drawing/2014/main" id="{DF494158-B42D-6B89-42A1-C8AE30AED82E}"/>
                  </a:ext>
                </a:extLst>
              </p:cNvPr>
              <p:cNvGrpSpPr/>
              <p:nvPr/>
            </p:nvGrpSpPr>
            <p:grpSpPr>
              <a:xfrm rot="-1050381">
                <a:off x="11297454" y="5163919"/>
                <a:ext cx="317179" cy="311994"/>
                <a:chOff x="3550284" y="973643"/>
                <a:chExt cx="371974" cy="365892"/>
              </a:xfrm>
            </p:grpSpPr>
            <p:sp>
              <p:nvSpPr>
                <p:cNvPr id="39" name="Google Shape;3312;p25">
                  <a:extLst>
                    <a:ext uri="{FF2B5EF4-FFF2-40B4-BE49-F238E27FC236}">
                      <a16:creationId xmlns:a16="http://schemas.microsoft.com/office/drawing/2014/main" id="{80262652-81E5-FEDE-5958-5F8FFBC40440}"/>
                    </a:ext>
                  </a:extLst>
                </p:cNvPr>
                <p:cNvSpPr/>
                <p:nvPr/>
              </p:nvSpPr>
              <p:spPr>
                <a:xfrm>
                  <a:off x="3550284" y="973643"/>
                  <a:ext cx="371974" cy="365892"/>
                </a:xfrm>
                <a:custGeom>
                  <a:avLst/>
                  <a:gdLst/>
                  <a:ahLst/>
                  <a:cxnLst/>
                  <a:rect l="l" t="t" r="r" b="b"/>
                  <a:pathLst>
                    <a:path w="1230" h="1210" extrusionOk="0">
                      <a:moveTo>
                        <a:pt x="607" y="1"/>
                      </a:moveTo>
                      <a:cubicBezTo>
                        <a:pt x="600" y="1"/>
                        <a:pt x="594" y="1"/>
                        <a:pt x="588" y="1"/>
                      </a:cubicBezTo>
                      <a:cubicBezTo>
                        <a:pt x="510" y="4"/>
                        <a:pt x="434" y="22"/>
                        <a:pt x="362" y="53"/>
                      </a:cubicBezTo>
                      <a:cubicBezTo>
                        <a:pt x="138" y="92"/>
                        <a:pt x="0" y="307"/>
                        <a:pt x="9" y="542"/>
                      </a:cubicBezTo>
                      <a:cubicBezTo>
                        <a:pt x="20" y="732"/>
                        <a:pt x="110" y="910"/>
                        <a:pt x="256" y="1032"/>
                      </a:cubicBezTo>
                      <a:cubicBezTo>
                        <a:pt x="338" y="1115"/>
                        <a:pt x="440" y="1174"/>
                        <a:pt x="554" y="1203"/>
                      </a:cubicBezTo>
                      <a:cubicBezTo>
                        <a:pt x="575" y="1207"/>
                        <a:pt x="597" y="1210"/>
                        <a:pt x="619" y="1210"/>
                      </a:cubicBezTo>
                      <a:cubicBezTo>
                        <a:pt x="741" y="1210"/>
                        <a:pt x="866" y="1141"/>
                        <a:pt x="860" y="1003"/>
                      </a:cubicBezTo>
                      <a:cubicBezTo>
                        <a:pt x="856" y="950"/>
                        <a:pt x="830" y="902"/>
                        <a:pt x="791" y="869"/>
                      </a:cubicBezTo>
                      <a:cubicBezTo>
                        <a:pt x="757" y="837"/>
                        <a:pt x="712" y="819"/>
                        <a:pt x="673" y="792"/>
                      </a:cubicBezTo>
                      <a:cubicBezTo>
                        <a:pt x="572" y="721"/>
                        <a:pt x="574" y="576"/>
                        <a:pt x="701" y="576"/>
                      </a:cubicBezTo>
                      <a:cubicBezTo>
                        <a:pt x="709" y="576"/>
                        <a:pt x="717" y="577"/>
                        <a:pt x="726" y="578"/>
                      </a:cubicBezTo>
                      <a:cubicBezTo>
                        <a:pt x="804" y="643"/>
                        <a:pt x="885" y="708"/>
                        <a:pt x="968" y="708"/>
                      </a:cubicBezTo>
                      <a:cubicBezTo>
                        <a:pt x="980" y="708"/>
                        <a:pt x="992" y="706"/>
                        <a:pt x="1004" y="704"/>
                      </a:cubicBezTo>
                      <a:cubicBezTo>
                        <a:pt x="1059" y="692"/>
                        <a:pt x="1105" y="653"/>
                        <a:pt x="1125" y="599"/>
                      </a:cubicBezTo>
                      <a:cubicBezTo>
                        <a:pt x="1192" y="551"/>
                        <a:pt x="1229" y="473"/>
                        <a:pt x="1205" y="355"/>
                      </a:cubicBezTo>
                      <a:cubicBezTo>
                        <a:pt x="1156" y="105"/>
                        <a:pt x="833" y="1"/>
                        <a:pt x="607" y="1"/>
                      </a:cubicBezTo>
                      <a:close/>
                    </a:path>
                  </a:pathLst>
                </a:custGeom>
                <a:solidFill>
                  <a:srgbClr val="FFFFFF"/>
                </a:solidFill>
                <a:ln w="152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0" name="Google Shape;3313;p25">
                  <a:extLst>
                    <a:ext uri="{FF2B5EF4-FFF2-40B4-BE49-F238E27FC236}">
                      <a16:creationId xmlns:a16="http://schemas.microsoft.com/office/drawing/2014/main" id="{4854805A-17B2-28A9-1E8A-308D6383B37B}"/>
                    </a:ext>
                  </a:extLst>
                </p:cNvPr>
                <p:cNvSpPr/>
                <p:nvPr/>
              </p:nvSpPr>
              <p:spPr>
                <a:xfrm>
                  <a:off x="3550284" y="973643"/>
                  <a:ext cx="371974" cy="365892"/>
                </a:xfrm>
                <a:custGeom>
                  <a:avLst/>
                  <a:gdLst/>
                  <a:ahLst/>
                  <a:cxnLst/>
                  <a:rect l="l" t="t" r="r" b="b"/>
                  <a:pathLst>
                    <a:path w="1230" h="1210" extrusionOk="0">
                      <a:moveTo>
                        <a:pt x="607" y="1"/>
                      </a:moveTo>
                      <a:cubicBezTo>
                        <a:pt x="600" y="1"/>
                        <a:pt x="594" y="1"/>
                        <a:pt x="588" y="1"/>
                      </a:cubicBezTo>
                      <a:cubicBezTo>
                        <a:pt x="510" y="4"/>
                        <a:pt x="434" y="22"/>
                        <a:pt x="362" y="53"/>
                      </a:cubicBezTo>
                      <a:cubicBezTo>
                        <a:pt x="138" y="92"/>
                        <a:pt x="0" y="307"/>
                        <a:pt x="9" y="542"/>
                      </a:cubicBezTo>
                      <a:cubicBezTo>
                        <a:pt x="20" y="732"/>
                        <a:pt x="110" y="910"/>
                        <a:pt x="256" y="1032"/>
                      </a:cubicBezTo>
                      <a:cubicBezTo>
                        <a:pt x="338" y="1115"/>
                        <a:pt x="440" y="1174"/>
                        <a:pt x="554" y="1203"/>
                      </a:cubicBezTo>
                      <a:cubicBezTo>
                        <a:pt x="575" y="1207"/>
                        <a:pt x="597" y="1210"/>
                        <a:pt x="619" y="1210"/>
                      </a:cubicBezTo>
                      <a:cubicBezTo>
                        <a:pt x="741" y="1210"/>
                        <a:pt x="866" y="1141"/>
                        <a:pt x="860" y="1003"/>
                      </a:cubicBezTo>
                      <a:cubicBezTo>
                        <a:pt x="856" y="950"/>
                        <a:pt x="830" y="902"/>
                        <a:pt x="791" y="869"/>
                      </a:cubicBezTo>
                      <a:cubicBezTo>
                        <a:pt x="757" y="837"/>
                        <a:pt x="712" y="819"/>
                        <a:pt x="673" y="792"/>
                      </a:cubicBezTo>
                      <a:cubicBezTo>
                        <a:pt x="572" y="721"/>
                        <a:pt x="574" y="576"/>
                        <a:pt x="701" y="576"/>
                      </a:cubicBezTo>
                      <a:cubicBezTo>
                        <a:pt x="709" y="576"/>
                        <a:pt x="717" y="577"/>
                        <a:pt x="726" y="578"/>
                      </a:cubicBezTo>
                      <a:cubicBezTo>
                        <a:pt x="804" y="643"/>
                        <a:pt x="885" y="708"/>
                        <a:pt x="968" y="708"/>
                      </a:cubicBezTo>
                      <a:cubicBezTo>
                        <a:pt x="980" y="708"/>
                        <a:pt x="992" y="706"/>
                        <a:pt x="1004" y="704"/>
                      </a:cubicBezTo>
                      <a:cubicBezTo>
                        <a:pt x="1059" y="692"/>
                        <a:pt x="1105" y="653"/>
                        <a:pt x="1125" y="599"/>
                      </a:cubicBezTo>
                      <a:cubicBezTo>
                        <a:pt x="1192" y="551"/>
                        <a:pt x="1229" y="473"/>
                        <a:pt x="1205" y="355"/>
                      </a:cubicBezTo>
                      <a:cubicBezTo>
                        <a:pt x="1156" y="105"/>
                        <a:pt x="833" y="1"/>
                        <a:pt x="607" y="1"/>
                      </a:cubicBezTo>
                      <a:close/>
                    </a:path>
                  </a:pathLst>
                </a:custGeom>
                <a:solidFill>
                  <a:srgbClr val="F05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grpSp>
        <p:grpSp>
          <p:nvGrpSpPr>
            <p:cNvPr id="16" name="Google Shape;3323;p25">
              <a:extLst>
                <a:ext uri="{FF2B5EF4-FFF2-40B4-BE49-F238E27FC236}">
                  <a16:creationId xmlns:a16="http://schemas.microsoft.com/office/drawing/2014/main" id="{5CB910C2-C372-89DC-A603-D4C3C75D73B5}"/>
                </a:ext>
              </a:extLst>
            </p:cNvPr>
            <p:cNvGrpSpPr/>
            <p:nvPr/>
          </p:nvGrpSpPr>
          <p:grpSpPr>
            <a:xfrm flipH="1">
              <a:off x="11527543" y="373605"/>
              <a:ext cx="382516" cy="329360"/>
              <a:chOff x="792185" y="5776305"/>
              <a:chExt cx="174323" cy="150098"/>
            </a:xfrm>
          </p:grpSpPr>
          <p:sp>
            <p:nvSpPr>
              <p:cNvPr id="32" name="Google Shape;3324;p25">
                <a:extLst>
                  <a:ext uri="{FF2B5EF4-FFF2-40B4-BE49-F238E27FC236}">
                    <a16:creationId xmlns:a16="http://schemas.microsoft.com/office/drawing/2014/main" id="{FE5D9E5C-D033-7BF9-3BF8-0FFD90C42E38}"/>
                  </a:ext>
                </a:extLst>
              </p:cNvPr>
              <p:cNvSpPr/>
              <p:nvPr/>
            </p:nvSpPr>
            <p:spPr>
              <a:xfrm>
                <a:off x="792185" y="5776305"/>
                <a:ext cx="172603" cy="150098"/>
              </a:xfrm>
              <a:custGeom>
                <a:avLst/>
                <a:gdLst/>
                <a:ahLst/>
                <a:cxnLst/>
                <a:rect l="l" t="t" r="r" b="b"/>
                <a:pathLst>
                  <a:path w="1741" h="1514" extrusionOk="0">
                    <a:moveTo>
                      <a:pt x="684" y="0"/>
                    </a:moveTo>
                    <a:cubicBezTo>
                      <a:pt x="672" y="0"/>
                      <a:pt x="659" y="3"/>
                      <a:pt x="645" y="10"/>
                    </a:cubicBezTo>
                    <a:cubicBezTo>
                      <a:pt x="563" y="49"/>
                      <a:pt x="582" y="372"/>
                      <a:pt x="622" y="388"/>
                    </a:cubicBezTo>
                    <a:lnTo>
                      <a:pt x="637" y="395"/>
                    </a:lnTo>
                    <a:cubicBezTo>
                      <a:pt x="590" y="395"/>
                      <a:pt x="542" y="398"/>
                      <a:pt x="493" y="398"/>
                    </a:cubicBezTo>
                    <a:cubicBezTo>
                      <a:pt x="469" y="398"/>
                      <a:pt x="445" y="397"/>
                      <a:pt x="422" y="395"/>
                    </a:cubicBezTo>
                    <a:cubicBezTo>
                      <a:pt x="388" y="392"/>
                      <a:pt x="328" y="374"/>
                      <a:pt x="278" y="374"/>
                    </a:cubicBezTo>
                    <a:cubicBezTo>
                      <a:pt x="248" y="374"/>
                      <a:pt x="222" y="380"/>
                      <a:pt x="207" y="398"/>
                    </a:cubicBezTo>
                    <a:cubicBezTo>
                      <a:pt x="111" y="511"/>
                      <a:pt x="419" y="706"/>
                      <a:pt x="476" y="759"/>
                    </a:cubicBezTo>
                    <a:cubicBezTo>
                      <a:pt x="440" y="820"/>
                      <a:pt x="0" y="992"/>
                      <a:pt x="181" y="1053"/>
                    </a:cubicBezTo>
                    <a:cubicBezTo>
                      <a:pt x="199" y="1059"/>
                      <a:pt x="220" y="1061"/>
                      <a:pt x="243" y="1061"/>
                    </a:cubicBezTo>
                    <a:cubicBezTo>
                      <a:pt x="295" y="1061"/>
                      <a:pt x="355" y="1050"/>
                      <a:pt x="394" y="1046"/>
                    </a:cubicBezTo>
                    <a:cubicBezTo>
                      <a:pt x="463" y="1039"/>
                      <a:pt x="546" y="985"/>
                      <a:pt x="613" y="985"/>
                    </a:cubicBezTo>
                    <a:cubicBezTo>
                      <a:pt x="619" y="985"/>
                      <a:pt x="624" y="985"/>
                      <a:pt x="630" y="986"/>
                    </a:cubicBezTo>
                    <a:cubicBezTo>
                      <a:pt x="643" y="1132"/>
                      <a:pt x="536" y="1276"/>
                      <a:pt x="519" y="1425"/>
                    </a:cubicBezTo>
                    <a:cubicBezTo>
                      <a:pt x="514" y="1461"/>
                      <a:pt x="543" y="1489"/>
                      <a:pt x="575" y="1489"/>
                    </a:cubicBezTo>
                    <a:cubicBezTo>
                      <a:pt x="584" y="1489"/>
                      <a:pt x="593" y="1487"/>
                      <a:pt x="601" y="1482"/>
                    </a:cubicBezTo>
                    <a:cubicBezTo>
                      <a:pt x="691" y="1439"/>
                      <a:pt x="758" y="1295"/>
                      <a:pt x="802" y="1234"/>
                    </a:cubicBezTo>
                    <a:cubicBezTo>
                      <a:pt x="825" y="1201"/>
                      <a:pt x="842" y="1186"/>
                      <a:pt x="857" y="1186"/>
                    </a:cubicBezTo>
                    <a:cubicBezTo>
                      <a:pt x="875" y="1186"/>
                      <a:pt x="892" y="1205"/>
                      <a:pt x="914" y="1239"/>
                    </a:cubicBezTo>
                    <a:cubicBezTo>
                      <a:pt x="956" y="1301"/>
                      <a:pt x="993" y="1361"/>
                      <a:pt x="1038" y="1421"/>
                    </a:cubicBezTo>
                    <a:cubicBezTo>
                      <a:pt x="1063" y="1454"/>
                      <a:pt x="1088" y="1513"/>
                      <a:pt x="1138" y="1513"/>
                    </a:cubicBezTo>
                    <a:cubicBezTo>
                      <a:pt x="1143" y="1513"/>
                      <a:pt x="1149" y="1512"/>
                      <a:pt x="1156" y="1511"/>
                    </a:cubicBezTo>
                    <a:cubicBezTo>
                      <a:pt x="1204" y="1497"/>
                      <a:pt x="1217" y="1412"/>
                      <a:pt x="1222" y="1369"/>
                    </a:cubicBezTo>
                    <a:cubicBezTo>
                      <a:pt x="1226" y="1300"/>
                      <a:pt x="1166" y="1132"/>
                      <a:pt x="1232" y="1091"/>
                    </a:cubicBezTo>
                    <a:cubicBezTo>
                      <a:pt x="1246" y="1082"/>
                      <a:pt x="1263" y="1079"/>
                      <a:pt x="1283" y="1079"/>
                    </a:cubicBezTo>
                    <a:cubicBezTo>
                      <a:pt x="1362" y="1079"/>
                      <a:pt x="1480" y="1132"/>
                      <a:pt x="1537" y="1134"/>
                    </a:cubicBezTo>
                    <a:cubicBezTo>
                      <a:pt x="1541" y="1134"/>
                      <a:pt x="1546" y="1134"/>
                      <a:pt x="1550" y="1134"/>
                    </a:cubicBezTo>
                    <a:cubicBezTo>
                      <a:pt x="1688" y="1134"/>
                      <a:pt x="1606" y="1009"/>
                      <a:pt x="1558" y="940"/>
                    </a:cubicBezTo>
                    <a:cubicBezTo>
                      <a:pt x="1525" y="889"/>
                      <a:pt x="1480" y="845"/>
                      <a:pt x="1430" y="814"/>
                    </a:cubicBezTo>
                    <a:cubicBezTo>
                      <a:pt x="1385" y="784"/>
                      <a:pt x="1314" y="769"/>
                      <a:pt x="1352" y="712"/>
                    </a:cubicBezTo>
                    <a:cubicBezTo>
                      <a:pt x="1392" y="651"/>
                      <a:pt x="1542" y="650"/>
                      <a:pt x="1604" y="605"/>
                    </a:cubicBezTo>
                    <a:cubicBezTo>
                      <a:pt x="1740" y="506"/>
                      <a:pt x="1594" y="439"/>
                      <a:pt x="1494" y="433"/>
                    </a:cubicBezTo>
                    <a:cubicBezTo>
                      <a:pt x="1481" y="432"/>
                      <a:pt x="1468" y="432"/>
                      <a:pt x="1455" y="432"/>
                    </a:cubicBezTo>
                    <a:cubicBezTo>
                      <a:pt x="1385" y="432"/>
                      <a:pt x="1312" y="442"/>
                      <a:pt x="1242" y="442"/>
                    </a:cubicBezTo>
                    <a:cubicBezTo>
                      <a:pt x="1217" y="442"/>
                      <a:pt x="1193" y="441"/>
                      <a:pt x="1169" y="437"/>
                    </a:cubicBezTo>
                    <a:cubicBezTo>
                      <a:pt x="1162" y="361"/>
                      <a:pt x="1388" y="92"/>
                      <a:pt x="1265" y="43"/>
                    </a:cubicBezTo>
                    <a:cubicBezTo>
                      <a:pt x="1259" y="40"/>
                      <a:pt x="1253" y="39"/>
                      <a:pt x="1247" y="39"/>
                    </a:cubicBezTo>
                    <a:cubicBezTo>
                      <a:pt x="1186" y="39"/>
                      <a:pt x="1088" y="124"/>
                      <a:pt x="1056" y="155"/>
                    </a:cubicBezTo>
                    <a:cubicBezTo>
                      <a:pt x="1006" y="206"/>
                      <a:pt x="984" y="298"/>
                      <a:pt x="923" y="333"/>
                    </a:cubicBezTo>
                    <a:cubicBezTo>
                      <a:pt x="867" y="276"/>
                      <a:pt x="806" y="0"/>
                      <a:pt x="684" y="0"/>
                    </a:cubicBezTo>
                    <a:close/>
                  </a:path>
                </a:pathLst>
              </a:custGeom>
              <a:solidFill>
                <a:srgbClr val="FFFFFF"/>
              </a:solidFill>
              <a:ln w="152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nvGrpSpPr>
              <p:cNvPr id="33" name="Google Shape;3325;p25">
                <a:extLst>
                  <a:ext uri="{FF2B5EF4-FFF2-40B4-BE49-F238E27FC236}">
                    <a16:creationId xmlns:a16="http://schemas.microsoft.com/office/drawing/2014/main" id="{6ECA9C6A-9914-AA9C-3D27-613AC192FEB3}"/>
                  </a:ext>
                </a:extLst>
              </p:cNvPr>
              <p:cNvGrpSpPr/>
              <p:nvPr/>
            </p:nvGrpSpPr>
            <p:grpSpPr>
              <a:xfrm>
                <a:off x="793806" y="5776305"/>
                <a:ext cx="172702" cy="149999"/>
                <a:chOff x="1488756" y="5776305"/>
                <a:chExt cx="172702" cy="149999"/>
              </a:xfrm>
            </p:grpSpPr>
            <p:sp>
              <p:nvSpPr>
                <p:cNvPr id="34" name="Google Shape;3326;p25">
                  <a:extLst>
                    <a:ext uri="{FF2B5EF4-FFF2-40B4-BE49-F238E27FC236}">
                      <a16:creationId xmlns:a16="http://schemas.microsoft.com/office/drawing/2014/main" id="{71029FF0-459F-E169-3FBF-6ACA52138396}"/>
                    </a:ext>
                  </a:extLst>
                </p:cNvPr>
                <p:cNvSpPr/>
                <p:nvPr/>
              </p:nvSpPr>
              <p:spPr>
                <a:xfrm>
                  <a:off x="1488756" y="5776305"/>
                  <a:ext cx="172702" cy="149999"/>
                </a:xfrm>
                <a:custGeom>
                  <a:avLst/>
                  <a:gdLst/>
                  <a:ahLst/>
                  <a:cxnLst/>
                  <a:rect l="l" t="t" r="r" b="b"/>
                  <a:pathLst>
                    <a:path w="1742" h="1513" extrusionOk="0">
                      <a:moveTo>
                        <a:pt x="684" y="0"/>
                      </a:moveTo>
                      <a:cubicBezTo>
                        <a:pt x="672" y="0"/>
                        <a:pt x="659" y="3"/>
                        <a:pt x="645" y="10"/>
                      </a:cubicBezTo>
                      <a:cubicBezTo>
                        <a:pt x="562" y="49"/>
                        <a:pt x="582" y="372"/>
                        <a:pt x="622" y="388"/>
                      </a:cubicBezTo>
                      <a:lnTo>
                        <a:pt x="637" y="395"/>
                      </a:lnTo>
                      <a:cubicBezTo>
                        <a:pt x="590" y="395"/>
                        <a:pt x="541" y="398"/>
                        <a:pt x="493" y="398"/>
                      </a:cubicBezTo>
                      <a:cubicBezTo>
                        <a:pt x="469" y="398"/>
                        <a:pt x="445" y="397"/>
                        <a:pt x="422" y="395"/>
                      </a:cubicBezTo>
                      <a:cubicBezTo>
                        <a:pt x="388" y="392"/>
                        <a:pt x="328" y="374"/>
                        <a:pt x="278" y="374"/>
                      </a:cubicBezTo>
                      <a:cubicBezTo>
                        <a:pt x="248" y="374"/>
                        <a:pt x="222" y="380"/>
                        <a:pt x="207" y="398"/>
                      </a:cubicBezTo>
                      <a:cubicBezTo>
                        <a:pt x="112" y="511"/>
                        <a:pt x="419" y="706"/>
                        <a:pt x="477" y="759"/>
                      </a:cubicBezTo>
                      <a:cubicBezTo>
                        <a:pt x="440" y="820"/>
                        <a:pt x="0" y="992"/>
                        <a:pt x="181" y="1053"/>
                      </a:cubicBezTo>
                      <a:cubicBezTo>
                        <a:pt x="198" y="1059"/>
                        <a:pt x="219" y="1061"/>
                        <a:pt x="242" y="1061"/>
                      </a:cubicBezTo>
                      <a:cubicBezTo>
                        <a:pt x="294" y="1061"/>
                        <a:pt x="355" y="1050"/>
                        <a:pt x="393" y="1046"/>
                      </a:cubicBezTo>
                      <a:cubicBezTo>
                        <a:pt x="462" y="1039"/>
                        <a:pt x="544" y="984"/>
                        <a:pt x="611" y="984"/>
                      </a:cubicBezTo>
                      <a:cubicBezTo>
                        <a:pt x="618" y="984"/>
                        <a:pt x="624" y="985"/>
                        <a:pt x="630" y="986"/>
                      </a:cubicBezTo>
                      <a:cubicBezTo>
                        <a:pt x="643" y="1132"/>
                        <a:pt x="535" y="1276"/>
                        <a:pt x="519" y="1425"/>
                      </a:cubicBezTo>
                      <a:cubicBezTo>
                        <a:pt x="516" y="1461"/>
                        <a:pt x="544" y="1489"/>
                        <a:pt x="575" y="1489"/>
                      </a:cubicBezTo>
                      <a:cubicBezTo>
                        <a:pt x="584" y="1489"/>
                        <a:pt x="593" y="1487"/>
                        <a:pt x="601" y="1482"/>
                      </a:cubicBezTo>
                      <a:cubicBezTo>
                        <a:pt x="691" y="1439"/>
                        <a:pt x="758" y="1295"/>
                        <a:pt x="802" y="1234"/>
                      </a:cubicBezTo>
                      <a:cubicBezTo>
                        <a:pt x="825" y="1201"/>
                        <a:pt x="841" y="1186"/>
                        <a:pt x="857" y="1186"/>
                      </a:cubicBezTo>
                      <a:cubicBezTo>
                        <a:pt x="875" y="1186"/>
                        <a:pt x="891" y="1205"/>
                        <a:pt x="914" y="1239"/>
                      </a:cubicBezTo>
                      <a:cubicBezTo>
                        <a:pt x="956" y="1300"/>
                        <a:pt x="993" y="1361"/>
                        <a:pt x="1038" y="1419"/>
                      </a:cubicBezTo>
                      <a:cubicBezTo>
                        <a:pt x="1063" y="1454"/>
                        <a:pt x="1088" y="1512"/>
                        <a:pt x="1136" y="1512"/>
                      </a:cubicBezTo>
                      <a:cubicBezTo>
                        <a:pt x="1143" y="1512"/>
                        <a:pt x="1149" y="1511"/>
                        <a:pt x="1156" y="1509"/>
                      </a:cubicBezTo>
                      <a:cubicBezTo>
                        <a:pt x="1204" y="1496"/>
                        <a:pt x="1217" y="1412"/>
                        <a:pt x="1222" y="1369"/>
                      </a:cubicBezTo>
                      <a:cubicBezTo>
                        <a:pt x="1226" y="1300"/>
                        <a:pt x="1166" y="1132"/>
                        <a:pt x="1232" y="1091"/>
                      </a:cubicBezTo>
                      <a:cubicBezTo>
                        <a:pt x="1246" y="1082"/>
                        <a:pt x="1263" y="1079"/>
                        <a:pt x="1284" y="1079"/>
                      </a:cubicBezTo>
                      <a:cubicBezTo>
                        <a:pt x="1362" y="1079"/>
                        <a:pt x="1480" y="1130"/>
                        <a:pt x="1537" y="1134"/>
                      </a:cubicBezTo>
                      <a:cubicBezTo>
                        <a:pt x="1541" y="1134"/>
                        <a:pt x="1545" y="1134"/>
                        <a:pt x="1549" y="1134"/>
                      </a:cubicBezTo>
                      <a:cubicBezTo>
                        <a:pt x="1688" y="1134"/>
                        <a:pt x="1606" y="1008"/>
                        <a:pt x="1556" y="940"/>
                      </a:cubicBezTo>
                      <a:cubicBezTo>
                        <a:pt x="1525" y="889"/>
                        <a:pt x="1482" y="845"/>
                        <a:pt x="1431" y="814"/>
                      </a:cubicBezTo>
                      <a:cubicBezTo>
                        <a:pt x="1385" y="784"/>
                        <a:pt x="1314" y="768"/>
                        <a:pt x="1352" y="712"/>
                      </a:cubicBezTo>
                      <a:cubicBezTo>
                        <a:pt x="1392" y="651"/>
                        <a:pt x="1542" y="650"/>
                        <a:pt x="1603" y="605"/>
                      </a:cubicBezTo>
                      <a:lnTo>
                        <a:pt x="1604" y="605"/>
                      </a:lnTo>
                      <a:cubicBezTo>
                        <a:pt x="1742" y="506"/>
                        <a:pt x="1595" y="439"/>
                        <a:pt x="1494" y="433"/>
                      </a:cubicBezTo>
                      <a:cubicBezTo>
                        <a:pt x="1481" y="432"/>
                        <a:pt x="1468" y="432"/>
                        <a:pt x="1455" y="432"/>
                      </a:cubicBezTo>
                      <a:cubicBezTo>
                        <a:pt x="1385" y="432"/>
                        <a:pt x="1312" y="442"/>
                        <a:pt x="1242" y="442"/>
                      </a:cubicBezTo>
                      <a:cubicBezTo>
                        <a:pt x="1217" y="442"/>
                        <a:pt x="1193" y="441"/>
                        <a:pt x="1169" y="437"/>
                      </a:cubicBezTo>
                      <a:cubicBezTo>
                        <a:pt x="1162" y="361"/>
                        <a:pt x="1388" y="92"/>
                        <a:pt x="1265" y="43"/>
                      </a:cubicBezTo>
                      <a:cubicBezTo>
                        <a:pt x="1259" y="40"/>
                        <a:pt x="1253" y="39"/>
                        <a:pt x="1247" y="39"/>
                      </a:cubicBezTo>
                      <a:cubicBezTo>
                        <a:pt x="1186" y="39"/>
                        <a:pt x="1090" y="124"/>
                        <a:pt x="1057" y="155"/>
                      </a:cubicBezTo>
                      <a:cubicBezTo>
                        <a:pt x="1006" y="206"/>
                        <a:pt x="985" y="298"/>
                        <a:pt x="923" y="333"/>
                      </a:cubicBezTo>
                      <a:cubicBezTo>
                        <a:pt x="868" y="276"/>
                        <a:pt x="806" y="0"/>
                        <a:pt x="684" y="0"/>
                      </a:cubicBezTo>
                      <a:close/>
                    </a:path>
                  </a:pathLst>
                </a:custGeom>
                <a:solidFill>
                  <a:srgbClr val="F6B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35" name="Google Shape;3327;p25">
                  <a:extLst>
                    <a:ext uri="{FF2B5EF4-FFF2-40B4-BE49-F238E27FC236}">
                      <a16:creationId xmlns:a16="http://schemas.microsoft.com/office/drawing/2014/main" id="{2ADA8290-10E8-AA30-5554-4EBED8187D34}"/>
                    </a:ext>
                  </a:extLst>
                </p:cNvPr>
                <p:cNvSpPr/>
                <p:nvPr/>
              </p:nvSpPr>
              <p:spPr>
                <a:xfrm>
                  <a:off x="1561526" y="5831825"/>
                  <a:ext cx="42729" cy="39061"/>
                </a:xfrm>
                <a:custGeom>
                  <a:avLst/>
                  <a:gdLst/>
                  <a:ahLst/>
                  <a:cxnLst/>
                  <a:rect l="l" t="t" r="r" b="b"/>
                  <a:pathLst>
                    <a:path w="431" h="394" extrusionOk="0">
                      <a:moveTo>
                        <a:pt x="190" y="0"/>
                      </a:moveTo>
                      <a:cubicBezTo>
                        <a:pt x="163" y="0"/>
                        <a:pt x="137" y="5"/>
                        <a:pt x="111" y="15"/>
                      </a:cubicBezTo>
                      <a:cubicBezTo>
                        <a:pt x="26" y="49"/>
                        <a:pt x="0" y="106"/>
                        <a:pt x="12" y="173"/>
                      </a:cubicBezTo>
                      <a:cubicBezTo>
                        <a:pt x="8" y="190"/>
                        <a:pt x="6" y="208"/>
                        <a:pt x="8" y="226"/>
                      </a:cubicBezTo>
                      <a:cubicBezTo>
                        <a:pt x="13" y="327"/>
                        <a:pt x="108" y="394"/>
                        <a:pt x="202" y="394"/>
                      </a:cubicBezTo>
                      <a:cubicBezTo>
                        <a:pt x="234" y="394"/>
                        <a:pt x="266" y="386"/>
                        <a:pt x="295" y="369"/>
                      </a:cubicBezTo>
                      <a:cubicBezTo>
                        <a:pt x="389" y="314"/>
                        <a:pt x="431" y="154"/>
                        <a:pt x="352" y="70"/>
                      </a:cubicBezTo>
                      <a:cubicBezTo>
                        <a:pt x="308" y="25"/>
                        <a:pt x="249" y="0"/>
                        <a:pt x="190" y="0"/>
                      </a:cubicBezTo>
                      <a:close/>
                    </a:path>
                  </a:pathLst>
                </a:custGeom>
                <a:solidFill>
                  <a:srgbClr val="231F20">
                    <a:alpha val="851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grpSp>
        <p:grpSp>
          <p:nvGrpSpPr>
            <p:cNvPr id="17" name="Google Shape;3329;p25">
              <a:extLst>
                <a:ext uri="{FF2B5EF4-FFF2-40B4-BE49-F238E27FC236}">
                  <a16:creationId xmlns:a16="http://schemas.microsoft.com/office/drawing/2014/main" id="{CD3FCBF0-54AC-D8FB-E136-0B313F197A88}"/>
                </a:ext>
              </a:extLst>
            </p:cNvPr>
            <p:cNvGrpSpPr/>
            <p:nvPr/>
          </p:nvGrpSpPr>
          <p:grpSpPr>
            <a:xfrm>
              <a:off x="6677867" y="6113707"/>
              <a:ext cx="221615" cy="212254"/>
              <a:chOff x="5976903" y="6075225"/>
              <a:chExt cx="221615" cy="212254"/>
            </a:xfrm>
          </p:grpSpPr>
          <p:sp>
            <p:nvSpPr>
              <p:cNvPr id="30" name="Google Shape;3330;p25">
                <a:extLst>
                  <a:ext uri="{FF2B5EF4-FFF2-40B4-BE49-F238E27FC236}">
                    <a16:creationId xmlns:a16="http://schemas.microsoft.com/office/drawing/2014/main" id="{776EC17D-95BC-C0BF-34AC-626FCC9EF0B7}"/>
                  </a:ext>
                </a:extLst>
              </p:cNvPr>
              <p:cNvSpPr/>
              <p:nvPr/>
            </p:nvSpPr>
            <p:spPr>
              <a:xfrm>
                <a:off x="5976903" y="6075225"/>
                <a:ext cx="221615" cy="212254"/>
              </a:xfrm>
              <a:custGeom>
                <a:avLst/>
                <a:gdLst/>
                <a:ahLst/>
                <a:cxnLst/>
                <a:rect l="l" t="t" r="r" b="b"/>
                <a:pathLst>
                  <a:path w="498" h="477" extrusionOk="0">
                    <a:moveTo>
                      <a:pt x="225" y="0"/>
                    </a:moveTo>
                    <a:cubicBezTo>
                      <a:pt x="225" y="0"/>
                      <a:pt x="225" y="0"/>
                      <a:pt x="225" y="0"/>
                    </a:cubicBezTo>
                    <a:lnTo>
                      <a:pt x="225" y="0"/>
                    </a:lnTo>
                    <a:cubicBezTo>
                      <a:pt x="226" y="0"/>
                      <a:pt x="226" y="0"/>
                      <a:pt x="226" y="0"/>
                    </a:cubicBezTo>
                    <a:close/>
                    <a:moveTo>
                      <a:pt x="225" y="0"/>
                    </a:moveTo>
                    <a:lnTo>
                      <a:pt x="225" y="0"/>
                    </a:lnTo>
                    <a:cubicBezTo>
                      <a:pt x="221" y="0"/>
                      <a:pt x="217" y="0"/>
                      <a:pt x="215" y="3"/>
                    </a:cubicBezTo>
                    <a:cubicBezTo>
                      <a:pt x="206" y="8"/>
                      <a:pt x="198" y="13"/>
                      <a:pt x="194" y="21"/>
                    </a:cubicBezTo>
                    <a:cubicBezTo>
                      <a:pt x="188" y="31"/>
                      <a:pt x="183" y="40"/>
                      <a:pt x="179" y="52"/>
                    </a:cubicBezTo>
                    <a:cubicBezTo>
                      <a:pt x="174" y="64"/>
                      <a:pt x="171" y="76"/>
                      <a:pt x="168" y="90"/>
                    </a:cubicBezTo>
                    <a:cubicBezTo>
                      <a:pt x="165" y="100"/>
                      <a:pt x="162" y="112"/>
                      <a:pt x="159" y="127"/>
                    </a:cubicBezTo>
                    <a:lnTo>
                      <a:pt x="159" y="129"/>
                    </a:lnTo>
                    <a:cubicBezTo>
                      <a:pt x="158" y="133"/>
                      <a:pt x="156" y="138"/>
                      <a:pt x="156" y="144"/>
                    </a:cubicBezTo>
                    <a:cubicBezTo>
                      <a:pt x="147" y="145"/>
                      <a:pt x="137" y="148"/>
                      <a:pt x="126" y="151"/>
                    </a:cubicBezTo>
                    <a:cubicBezTo>
                      <a:pt x="114" y="154"/>
                      <a:pt x="101" y="158"/>
                      <a:pt x="89" y="163"/>
                    </a:cubicBezTo>
                    <a:cubicBezTo>
                      <a:pt x="77" y="166"/>
                      <a:pt x="64" y="172"/>
                      <a:pt x="52" y="178"/>
                    </a:cubicBezTo>
                    <a:cubicBezTo>
                      <a:pt x="41" y="182"/>
                      <a:pt x="32" y="188"/>
                      <a:pt x="23" y="194"/>
                    </a:cubicBezTo>
                    <a:cubicBezTo>
                      <a:pt x="16" y="200"/>
                      <a:pt x="8" y="208"/>
                      <a:pt x="4" y="215"/>
                    </a:cubicBezTo>
                    <a:cubicBezTo>
                      <a:pt x="1" y="223"/>
                      <a:pt x="1" y="232"/>
                      <a:pt x="4" y="239"/>
                    </a:cubicBezTo>
                    <a:cubicBezTo>
                      <a:pt x="7" y="244"/>
                      <a:pt x="8" y="248"/>
                      <a:pt x="13" y="251"/>
                    </a:cubicBezTo>
                    <a:cubicBezTo>
                      <a:pt x="16" y="254"/>
                      <a:pt x="20" y="259"/>
                      <a:pt x="25" y="262"/>
                    </a:cubicBezTo>
                    <a:cubicBezTo>
                      <a:pt x="35" y="268"/>
                      <a:pt x="46" y="274"/>
                      <a:pt x="58" y="280"/>
                    </a:cubicBezTo>
                    <a:cubicBezTo>
                      <a:pt x="70" y="284"/>
                      <a:pt x="81" y="289"/>
                      <a:pt x="95" y="293"/>
                    </a:cubicBezTo>
                    <a:cubicBezTo>
                      <a:pt x="110" y="298"/>
                      <a:pt x="120" y="300"/>
                      <a:pt x="135" y="305"/>
                    </a:cubicBezTo>
                    <a:lnTo>
                      <a:pt x="135" y="306"/>
                    </a:lnTo>
                    <a:lnTo>
                      <a:pt x="135" y="309"/>
                    </a:lnTo>
                    <a:cubicBezTo>
                      <a:pt x="134" y="320"/>
                      <a:pt x="132" y="332"/>
                      <a:pt x="132" y="342"/>
                    </a:cubicBezTo>
                    <a:cubicBezTo>
                      <a:pt x="131" y="357"/>
                      <a:pt x="131" y="369"/>
                      <a:pt x="131" y="380"/>
                    </a:cubicBezTo>
                    <a:cubicBezTo>
                      <a:pt x="131" y="392"/>
                      <a:pt x="131" y="405"/>
                      <a:pt x="132" y="417"/>
                    </a:cubicBezTo>
                    <a:cubicBezTo>
                      <a:pt x="134" y="423"/>
                      <a:pt x="135" y="429"/>
                      <a:pt x="137" y="435"/>
                    </a:cubicBezTo>
                    <a:cubicBezTo>
                      <a:pt x="138" y="441"/>
                      <a:pt x="140" y="445"/>
                      <a:pt x="141" y="451"/>
                    </a:cubicBezTo>
                    <a:cubicBezTo>
                      <a:pt x="146" y="460"/>
                      <a:pt x="153" y="468"/>
                      <a:pt x="162" y="472"/>
                    </a:cubicBezTo>
                    <a:cubicBezTo>
                      <a:pt x="168" y="475"/>
                      <a:pt x="174" y="477"/>
                      <a:pt x="180" y="477"/>
                    </a:cubicBezTo>
                    <a:cubicBezTo>
                      <a:pt x="185" y="477"/>
                      <a:pt x="189" y="475"/>
                      <a:pt x="194" y="475"/>
                    </a:cubicBezTo>
                    <a:cubicBezTo>
                      <a:pt x="198" y="474"/>
                      <a:pt x="204" y="471"/>
                      <a:pt x="209" y="469"/>
                    </a:cubicBezTo>
                    <a:cubicBezTo>
                      <a:pt x="215" y="465"/>
                      <a:pt x="219" y="462"/>
                      <a:pt x="225" y="459"/>
                    </a:cubicBezTo>
                    <a:cubicBezTo>
                      <a:pt x="235" y="450"/>
                      <a:pt x="244" y="440"/>
                      <a:pt x="253" y="429"/>
                    </a:cubicBezTo>
                    <a:cubicBezTo>
                      <a:pt x="262" y="419"/>
                      <a:pt x="271" y="407"/>
                      <a:pt x="279" y="395"/>
                    </a:cubicBezTo>
                    <a:cubicBezTo>
                      <a:pt x="283" y="386"/>
                      <a:pt x="288" y="378"/>
                      <a:pt x="292" y="371"/>
                    </a:cubicBezTo>
                    <a:cubicBezTo>
                      <a:pt x="304" y="383"/>
                      <a:pt x="318" y="393"/>
                      <a:pt x="331" y="404"/>
                    </a:cubicBezTo>
                    <a:cubicBezTo>
                      <a:pt x="343" y="411"/>
                      <a:pt x="354" y="419"/>
                      <a:pt x="365" y="425"/>
                    </a:cubicBezTo>
                    <a:cubicBezTo>
                      <a:pt x="371" y="428"/>
                      <a:pt x="377" y="431"/>
                      <a:pt x="382" y="432"/>
                    </a:cubicBezTo>
                    <a:cubicBezTo>
                      <a:pt x="388" y="434"/>
                      <a:pt x="394" y="435"/>
                      <a:pt x="400" y="437"/>
                    </a:cubicBezTo>
                    <a:lnTo>
                      <a:pt x="415" y="437"/>
                    </a:lnTo>
                    <a:cubicBezTo>
                      <a:pt x="419" y="435"/>
                      <a:pt x="424" y="432"/>
                      <a:pt x="428" y="431"/>
                    </a:cubicBezTo>
                    <a:cubicBezTo>
                      <a:pt x="437" y="423"/>
                      <a:pt x="445" y="413"/>
                      <a:pt x="446" y="401"/>
                    </a:cubicBezTo>
                    <a:cubicBezTo>
                      <a:pt x="448" y="395"/>
                      <a:pt x="448" y="387"/>
                      <a:pt x="448" y="381"/>
                    </a:cubicBezTo>
                    <a:cubicBezTo>
                      <a:pt x="448" y="374"/>
                      <a:pt x="448" y="366"/>
                      <a:pt x="446" y="360"/>
                    </a:cubicBezTo>
                    <a:cubicBezTo>
                      <a:pt x="443" y="344"/>
                      <a:pt x="439" y="329"/>
                      <a:pt x="433" y="314"/>
                    </a:cubicBezTo>
                    <a:cubicBezTo>
                      <a:pt x="428" y="302"/>
                      <a:pt x="422" y="289"/>
                      <a:pt x="415" y="271"/>
                    </a:cubicBezTo>
                    <a:cubicBezTo>
                      <a:pt x="412" y="266"/>
                      <a:pt x="410" y="262"/>
                      <a:pt x="407" y="259"/>
                    </a:cubicBezTo>
                    <a:cubicBezTo>
                      <a:pt x="413" y="254"/>
                      <a:pt x="421" y="250"/>
                      <a:pt x="427" y="245"/>
                    </a:cubicBezTo>
                    <a:cubicBezTo>
                      <a:pt x="445" y="232"/>
                      <a:pt x="461" y="217"/>
                      <a:pt x="476" y="199"/>
                    </a:cubicBezTo>
                    <a:cubicBezTo>
                      <a:pt x="481" y="194"/>
                      <a:pt x="484" y="190"/>
                      <a:pt x="487" y="184"/>
                    </a:cubicBezTo>
                    <a:cubicBezTo>
                      <a:pt x="490" y="179"/>
                      <a:pt x="493" y="173"/>
                      <a:pt x="494" y="167"/>
                    </a:cubicBezTo>
                    <a:cubicBezTo>
                      <a:pt x="496" y="163"/>
                      <a:pt x="497" y="158"/>
                      <a:pt x="497" y="153"/>
                    </a:cubicBezTo>
                    <a:cubicBezTo>
                      <a:pt x="497" y="148"/>
                      <a:pt x="496" y="142"/>
                      <a:pt x="494" y="138"/>
                    </a:cubicBezTo>
                    <a:cubicBezTo>
                      <a:pt x="490" y="129"/>
                      <a:pt x="482" y="123"/>
                      <a:pt x="473" y="120"/>
                    </a:cubicBezTo>
                    <a:cubicBezTo>
                      <a:pt x="469" y="118"/>
                      <a:pt x="464" y="117"/>
                      <a:pt x="458" y="115"/>
                    </a:cubicBezTo>
                    <a:cubicBezTo>
                      <a:pt x="452" y="114"/>
                      <a:pt x="446" y="112"/>
                      <a:pt x="440" y="112"/>
                    </a:cubicBezTo>
                    <a:cubicBezTo>
                      <a:pt x="431" y="111"/>
                      <a:pt x="421" y="111"/>
                      <a:pt x="412" y="111"/>
                    </a:cubicBezTo>
                    <a:lnTo>
                      <a:pt x="401" y="111"/>
                    </a:lnTo>
                    <a:cubicBezTo>
                      <a:pt x="388" y="111"/>
                      <a:pt x="374" y="112"/>
                      <a:pt x="360" y="114"/>
                    </a:cubicBezTo>
                    <a:lnTo>
                      <a:pt x="337" y="117"/>
                    </a:lnTo>
                    <a:cubicBezTo>
                      <a:pt x="331" y="108"/>
                      <a:pt x="325" y="97"/>
                      <a:pt x="318" y="87"/>
                    </a:cubicBezTo>
                    <a:cubicBezTo>
                      <a:pt x="309" y="72"/>
                      <a:pt x="301" y="60"/>
                      <a:pt x="294" y="51"/>
                    </a:cubicBezTo>
                    <a:cubicBezTo>
                      <a:pt x="285" y="39"/>
                      <a:pt x="276" y="30"/>
                      <a:pt x="267" y="19"/>
                    </a:cubicBezTo>
                    <a:cubicBezTo>
                      <a:pt x="262" y="16"/>
                      <a:pt x="258" y="12"/>
                      <a:pt x="252" y="9"/>
                    </a:cubicBezTo>
                    <a:cubicBezTo>
                      <a:pt x="249" y="6"/>
                      <a:pt x="243" y="5"/>
                      <a:pt x="238" y="3"/>
                    </a:cubicBezTo>
                    <a:cubicBezTo>
                      <a:pt x="234" y="2"/>
                      <a:pt x="230" y="0"/>
                      <a:pt x="225" y="0"/>
                    </a:cubicBezTo>
                    <a:close/>
                  </a:path>
                </a:pathLst>
              </a:custGeom>
              <a:solidFill>
                <a:srgbClr val="FFFFFF"/>
              </a:solidFill>
              <a:ln w="152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31" name="Google Shape;3331;p25">
                <a:extLst>
                  <a:ext uri="{FF2B5EF4-FFF2-40B4-BE49-F238E27FC236}">
                    <a16:creationId xmlns:a16="http://schemas.microsoft.com/office/drawing/2014/main" id="{CD614ACF-4CDA-886A-7DF4-78B10E59D83F}"/>
                  </a:ext>
                </a:extLst>
              </p:cNvPr>
              <p:cNvSpPr/>
              <p:nvPr/>
            </p:nvSpPr>
            <p:spPr>
              <a:xfrm>
                <a:off x="5976903" y="6075225"/>
                <a:ext cx="221615" cy="212254"/>
              </a:xfrm>
              <a:custGeom>
                <a:avLst/>
                <a:gdLst/>
                <a:ahLst/>
                <a:cxnLst/>
                <a:rect l="l" t="t" r="r" b="b"/>
                <a:pathLst>
                  <a:path w="498" h="477" extrusionOk="0">
                    <a:moveTo>
                      <a:pt x="225" y="0"/>
                    </a:moveTo>
                    <a:cubicBezTo>
                      <a:pt x="225" y="0"/>
                      <a:pt x="225" y="0"/>
                      <a:pt x="225" y="0"/>
                    </a:cubicBezTo>
                    <a:lnTo>
                      <a:pt x="225" y="0"/>
                    </a:lnTo>
                    <a:cubicBezTo>
                      <a:pt x="226" y="0"/>
                      <a:pt x="226" y="0"/>
                      <a:pt x="226" y="0"/>
                    </a:cubicBezTo>
                    <a:close/>
                    <a:moveTo>
                      <a:pt x="225" y="0"/>
                    </a:moveTo>
                    <a:lnTo>
                      <a:pt x="225" y="0"/>
                    </a:lnTo>
                    <a:cubicBezTo>
                      <a:pt x="221" y="0"/>
                      <a:pt x="217" y="0"/>
                      <a:pt x="215" y="3"/>
                    </a:cubicBezTo>
                    <a:cubicBezTo>
                      <a:pt x="206" y="8"/>
                      <a:pt x="198" y="13"/>
                      <a:pt x="194" y="21"/>
                    </a:cubicBezTo>
                    <a:cubicBezTo>
                      <a:pt x="188" y="31"/>
                      <a:pt x="183" y="40"/>
                      <a:pt x="179" y="52"/>
                    </a:cubicBezTo>
                    <a:cubicBezTo>
                      <a:pt x="174" y="64"/>
                      <a:pt x="171" y="76"/>
                      <a:pt x="168" y="90"/>
                    </a:cubicBezTo>
                    <a:cubicBezTo>
                      <a:pt x="165" y="100"/>
                      <a:pt x="162" y="112"/>
                      <a:pt x="159" y="127"/>
                    </a:cubicBezTo>
                    <a:lnTo>
                      <a:pt x="159" y="129"/>
                    </a:lnTo>
                    <a:cubicBezTo>
                      <a:pt x="158" y="133"/>
                      <a:pt x="156" y="138"/>
                      <a:pt x="156" y="144"/>
                    </a:cubicBezTo>
                    <a:cubicBezTo>
                      <a:pt x="147" y="145"/>
                      <a:pt x="137" y="148"/>
                      <a:pt x="126" y="151"/>
                    </a:cubicBezTo>
                    <a:cubicBezTo>
                      <a:pt x="114" y="154"/>
                      <a:pt x="101" y="158"/>
                      <a:pt x="89" y="163"/>
                    </a:cubicBezTo>
                    <a:cubicBezTo>
                      <a:pt x="77" y="166"/>
                      <a:pt x="64" y="172"/>
                      <a:pt x="52" y="178"/>
                    </a:cubicBezTo>
                    <a:cubicBezTo>
                      <a:pt x="41" y="182"/>
                      <a:pt x="32" y="188"/>
                      <a:pt x="23" y="194"/>
                    </a:cubicBezTo>
                    <a:cubicBezTo>
                      <a:pt x="16" y="200"/>
                      <a:pt x="8" y="208"/>
                      <a:pt x="4" y="215"/>
                    </a:cubicBezTo>
                    <a:cubicBezTo>
                      <a:pt x="1" y="223"/>
                      <a:pt x="1" y="232"/>
                      <a:pt x="4" y="239"/>
                    </a:cubicBezTo>
                    <a:cubicBezTo>
                      <a:pt x="7" y="244"/>
                      <a:pt x="8" y="248"/>
                      <a:pt x="13" y="251"/>
                    </a:cubicBezTo>
                    <a:cubicBezTo>
                      <a:pt x="16" y="254"/>
                      <a:pt x="20" y="259"/>
                      <a:pt x="25" y="262"/>
                    </a:cubicBezTo>
                    <a:cubicBezTo>
                      <a:pt x="35" y="268"/>
                      <a:pt x="46" y="274"/>
                      <a:pt x="58" y="280"/>
                    </a:cubicBezTo>
                    <a:cubicBezTo>
                      <a:pt x="70" y="284"/>
                      <a:pt x="81" y="289"/>
                      <a:pt x="95" y="293"/>
                    </a:cubicBezTo>
                    <a:cubicBezTo>
                      <a:pt x="110" y="298"/>
                      <a:pt x="120" y="300"/>
                      <a:pt x="135" y="305"/>
                    </a:cubicBezTo>
                    <a:lnTo>
                      <a:pt x="135" y="306"/>
                    </a:lnTo>
                    <a:lnTo>
                      <a:pt x="135" y="309"/>
                    </a:lnTo>
                    <a:cubicBezTo>
                      <a:pt x="134" y="320"/>
                      <a:pt x="132" y="332"/>
                      <a:pt x="132" y="342"/>
                    </a:cubicBezTo>
                    <a:cubicBezTo>
                      <a:pt x="131" y="357"/>
                      <a:pt x="131" y="369"/>
                      <a:pt x="131" y="380"/>
                    </a:cubicBezTo>
                    <a:cubicBezTo>
                      <a:pt x="131" y="392"/>
                      <a:pt x="131" y="405"/>
                      <a:pt x="132" y="417"/>
                    </a:cubicBezTo>
                    <a:cubicBezTo>
                      <a:pt x="134" y="423"/>
                      <a:pt x="135" y="429"/>
                      <a:pt x="137" y="435"/>
                    </a:cubicBezTo>
                    <a:cubicBezTo>
                      <a:pt x="138" y="441"/>
                      <a:pt x="140" y="445"/>
                      <a:pt x="141" y="451"/>
                    </a:cubicBezTo>
                    <a:cubicBezTo>
                      <a:pt x="146" y="460"/>
                      <a:pt x="153" y="468"/>
                      <a:pt x="162" y="472"/>
                    </a:cubicBezTo>
                    <a:cubicBezTo>
                      <a:pt x="168" y="475"/>
                      <a:pt x="174" y="477"/>
                      <a:pt x="180" y="477"/>
                    </a:cubicBezTo>
                    <a:cubicBezTo>
                      <a:pt x="185" y="477"/>
                      <a:pt x="189" y="475"/>
                      <a:pt x="194" y="475"/>
                    </a:cubicBezTo>
                    <a:cubicBezTo>
                      <a:pt x="198" y="474"/>
                      <a:pt x="204" y="471"/>
                      <a:pt x="209" y="469"/>
                    </a:cubicBezTo>
                    <a:cubicBezTo>
                      <a:pt x="215" y="465"/>
                      <a:pt x="219" y="462"/>
                      <a:pt x="225" y="459"/>
                    </a:cubicBezTo>
                    <a:cubicBezTo>
                      <a:pt x="235" y="450"/>
                      <a:pt x="244" y="440"/>
                      <a:pt x="253" y="429"/>
                    </a:cubicBezTo>
                    <a:cubicBezTo>
                      <a:pt x="262" y="419"/>
                      <a:pt x="271" y="407"/>
                      <a:pt x="279" y="395"/>
                    </a:cubicBezTo>
                    <a:cubicBezTo>
                      <a:pt x="283" y="386"/>
                      <a:pt x="288" y="378"/>
                      <a:pt x="292" y="371"/>
                    </a:cubicBezTo>
                    <a:cubicBezTo>
                      <a:pt x="304" y="383"/>
                      <a:pt x="318" y="393"/>
                      <a:pt x="331" y="404"/>
                    </a:cubicBezTo>
                    <a:cubicBezTo>
                      <a:pt x="343" y="411"/>
                      <a:pt x="354" y="419"/>
                      <a:pt x="365" y="425"/>
                    </a:cubicBezTo>
                    <a:cubicBezTo>
                      <a:pt x="371" y="428"/>
                      <a:pt x="377" y="431"/>
                      <a:pt x="382" y="432"/>
                    </a:cubicBezTo>
                    <a:cubicBezTo>
                      <a:pt x="388" y="434"/>
                      <a:pt x="394" y="435"/>
                      <a:pt x="400" y="437"/>
                    </a:cubicBezTo>
                    <a:lnTo>
                      <a:pt x="415" y="437"/>
                    </a:lnTo>
                    <a:cubicBezTo>
                      <a:pt x="419" y="435"/>
                      <a:pt x="424" y="432"/>
                      <a:pt x="428" y="431"/>
                    </a:cubicBezTo>
                    <a:cubicBezTo>
                      <a:pt x="437" y="423"/>
                      <a:pt x="445" y="413"/>
                      <a:pt x="446" y="401"/>
                    </a:cubicBezTo>
                    <a:cubicBezTo>
                      <a:pt x="448" y="395"/>
                      <a:pt x="448" y="387"/>
                      <a:pt x="448" y="381"/>
                    </a:cubicBezTo>
                    <a:cubicBezTo>
                      <a:pt x="448" y="374"/>
                      <a:pt x="448" y="366"/>
                      <a:pt x="446" y="360"/>
                    </a:cubicBezTo>
                    <a:cubicBezTo>
                      <a:pt x="443" y="344"/>
                      <a:pt x="439" y="329"/>
                      <a:pt x="433" y="314"/>
                    </a:cubicBezTo>
                    <a:cubicBezTo>
                      <a:pt x="428" y="302"/>
                      <a:pt x="422" y="289"/>
                      <a:pt x="415" y="271"/>
                    </a:cubicBezTo>
                    <a:cubicBezTo>
                      <a:pt x="412" y="266"/>
                      <a:pt x="410" y="262"/>
                      <a:pt x="407" y="259"/>
                    </a:cubicBezTo>
                    <a:cubicBezTo>
                      <a:pt x="413" y="254"/>
                      <a:pt x="421" y="250"/>
                      <a:pt x="427" y="245"/>
                    </a:cubicBezTo>
                    <a:cubicBezTo>
                      <a:pt x="445" y="232"/>
                      <a:pt x="461" y="217"/>
                      <a:pt x="476" y="199"/>
                    </a:cubicBezTo>
                    <a:cubicBezTo>
                      <a:pt x="481" y="194"/>
                      <a:pt x="484" y="190"/>
                      <a:pt x="487" y="184"/>
                    </a:cubicBezTo>
                    <a:cubicBezTo>
                      <a:pt x="490" y="179"/>
                      <a:pt x="493" y="173"/>
                      <a:pt x="494" y="167"/>
                    </a:cubicBezTo>
                    <a:cubicBezTo>
                      <a:pt x="496" y="163"/>
                      <a:pt x="497" y="158"/>
                      <a:pt x="497" y="153"/>
                    </a:cubicBezTo>
                    <a:cubicBezTo>
                      <a:pt x="497" y="148"/>
                      <a:pt x="496" y="142"/>
                      <a:pt x="494" y="138"/>
                    </a:cubicBezTo>
                    <a:cubicBezTo>
                      <a:pt x="490" y="129"/>
                      <a:pt x="482" y="123"/>
                      <a:pt x="473" y="120"/>
                    </a:cubicBezTo>
                    <a:cubicBezTo>
                      <a:pt x="469" y="118"/>
                      <a:pt x="464" y="117"/>
                      <a:pt x="458" y="115"/>
                    </a:cubicBezTo>
                    <a:cubicBezTo>
                      <a:pt x="452" y="114"/>
                      <a:pt x="446" y="112"/>
                      <a:pt x="440" y="112"/>
                    </a:cubicBezTo>
                    <a:cubicBezTo>
                      <a:pt x="431" y="111"/>
                      <a:pt x="421" y="111"/>
                      <a:pt x="412" y="111"/>
                    </a:cubicBezTo>
                    <a:lnTo>
                      <a:pt x="401" y="111"/>
                    </a:lnTo>
                    <a:cubicBezTo>
                      <a:pt x="388" y="111"/>
                      <a:pt x="374" y="112"/>
                      <a:pt x="360" y="114"/>
                    </a:cubicBezTo>
                    <a:lnTo>
                      <a:pt x="337" y="117"/>
                    </a:lnTo>
                    <a:cubicBezTo>
                      <a:pt x="331" y="108"/>
                      <a:pt x="325" y="97"/>
                      <a:pt x="318" y="87"/>
                    </a:cubicBezTo>
                    <a:cubicBezTo>
                      <a:pt x="309" y="72"/>
                      <a:pt x="301" y="60"/>
                      <a:pt x="294" y="51"/>
                    </a:cubicBezTo>
                    <a:cubicBezTo>
                      <a:pt x="285" y="39"/>
                      <a:pt x="276" y="30"/>
                      <a:pt x="267" y="19"/>
                    </a:cubicBezTo>
                    <a:cubicBezTo>
                      <a:pt x="262" y="16"/>
                      <a:pt x="258" y="12"/>
                      <a:pt x="252" y="9"/>
                    </a:cubicBezTo>
                    <a:cubicBezTo>
                      <a:pt x="249" y="6"/>
                      <a:pt x="243" y="5"/>
                      <a:pt x="238" y="3"/>
                    </a:cubicBezTo>
                    <a:cubicBezTo>
                      <a:pt x="234" y="2"/>
                      <a:pt x="230" y="0"/>
                      <a:pt x="225" y="0"/>
                    </a:cubicBezTo>
                    <a:close/>
                  </a:path>
                </a:pathLst>
              </a:custGeom>
              <a:solidFill>
                <a:srgbClr val="F051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grpSp>
          <p:nvGrpSpPr>
            <p:cNvPr id="18" name="Google Shape;3332;p25">
              <a:extLst>
                <a:ext uri="{FF2B5EF4-FFF2-40B4-BE49-F238E27FC236}">
                  <a16:creationId xmlns:a16="http://schemas.microsoft.com/office/drawing/2014/main" id="{B6CB8379-C3DC-D28E-E558-B972E320605F}"/>
                </a:ext>
              </a:extLst>
            </p:cNvPr>
            <p:cNvGrpSpPr/>
            <p:nvPr/>
          </p:nvGrpSpPr>
          <p:grpSpPr>
            <a:xfrm>
              <a:off x="3040810" y="442546"/>
              <a:ext cx="221632" cy="235057"/>
              <a:chOff x="5252753" y="6551057"/>
              <a:chExt cx="310539" cy="329350"/>
            </a:xfrm>
          </p:grpSpPr>
          <p:sp>
            <p:nvSpPr>
              <p:cNvPr id="28" name="Google Shape;3333;p25">
                <a:extLst>
                  <a:ext uri="{FF2B5EF4-FFF2-40B4-BE49-F238E27FC236}">
                    <a16:creationId xmlns:a16="http://schemas.microsoft.com/office/drawing/2014/main" id="{7025568A-B684-C657-33B1-770E13939AEB}"/>
                  </a:ext>
                </a:extLst>
              </p:cNvPr>
              <p:cNvSpPr/>
              <p:nvPr/>
            </p:nvSpPr>
            <p:spPr>
              <a:xfrm>
                <a:off x="5252753" y="6551057"/>
                <a:ext cx="310538" cy="329350"/>
              </a:xfrm>
              <a:custGeom>
                <a:avLst/>
                <a:gdLst/>
                <a:ahLst/>
                <a:cxnLst/>
                <a:rect l="l" t="t" r="r" b="b"/>
                <a:pathLst>
                  <a:path w="280" h="297" extrusionOk="0">
                    <a:moveTo>
                      <a:pt x="76" y="1"/>
                    </a:moveTo>
                    <a:lnTo>
                      <a:pt x="97" y="114"/>
                    </a:lnTo>
                    <a:lnTo>
                      <a:pt x="0" y="179"/>
                    </a:lnTo>
                    <a:lnTo>
                      <a:pt x="106" y="197"/>
                    </a:lnTo>
                    <a:lnTo>
                      <a:pt x="103" y="297"/>
                    </a:lnTo>
                    <a:lnTo>
                      <a:pt x="103" y="297"/>
                    </a:lnTo>
                    <a:lnTo>
                      <a:pt x="181" y="205"/>
                    </a:lnTo>
                    <a:lnTo>
                      <a:pt x="280" y="222"/>
                    </a:lnTo>
                    <a:lnTo>
                      <a:pt x="217" y="126"/>
                    </a:lnTo>
                    <a:lnTo>
                      <a:pt x="266" y="41"/>
                    </a:lnTo>
                    <a:lnTo>
                      <a:pt x="266" y="41"/>
                    </a:lnTo>
                    <a:lnTo>
                      <a:pt x="164" y="77"/>
                    </a:lnTo>
                    <a:lnTo>
                      <a:pt x="76" y="1"/>
                    </a:lnTo>
                    <a:close/>
                  </a:path>
                </a:pathLst>
              </a:custGeom>
              <a:solidFill>
                <a:srgbClr val="FFFFFF"/>
              </a:solidFill>
              <a:ln w="152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9" name="Google Shape;3334;p25">
                <a:extLst>
                  <a:ext uri="{FF2B5EF4-FFF2-40B4-BE49-F238E27FC236}">
                    <a16:creationId xmlns:a16="http://schemas.microsoft.com/office/drawing/2014/main" id="{21F7FAA6-84F2-5CC7-3A7B-57117B32D39A}"/>
                  </a:ext>
                </a:extLst>
              </p:cNvPr>
              <p:cNvSpPr/>
              <p:nvPr/>
            </p:nvSpPr>
            <p:spPr>
              <a:xfrm>
                <a:off x="5252753" y="6551057"/>
                <a:ext cx="310538" cy="329350"/>
              </a:xfrm>
              <a:custGeom>
                <a:avLst/>
                <a:gdLst/>
                <a:ahLst/>
                <a:cxnLst/>
                <a:rect l="l" t="t" r="r" b="b"/>
                <a:pathLst>
                  <a:path w="280" h="297" extrusionOk="0">
                    <a:moveTo>
                      <a:pt x="76" y="1"/>
                    </a:moveTo>
                    <a:lnTo>
                      <a:pt x="97" y="114"/>
                    </a:lnTo>
                    <a:lnTo>
                      <a:pt x="0" y="179"/>
                    </a:lnTo>
                    <a:lnTo>
                      <a:pt x="106" y="197"/>
                    </a:lnTo>
                    <a:lnTo>
                      <a:pt x="103" y="297"/>
                    </a:lnTo>
                    <a:lnTo>
                      <a:pt x="103" y="297"/>
                    </a:lnTo>
                    <a:lnTo>
                      <a:pt x="181" y="205"/>
                    </a:lnTo>
                    <a:lnTo>
                      <a:pt x="280" y="222"/>
                    </a:lnTo>
                    <a:lnTo>
                      <a:pt x="217" y="126"/>
                    </a:lnTo>
                    <a:lnTo>
                      <a:pt x="266" y="41"/>
                    </a:lnTo>
                    <a:lnTo>
                      <a:pt x="266" y="41"/>
                    </a:lnTo>
                    <a:lnTo>
                      <a:pt x="164" y="77"/>
                    </a:lnTo>
                    <a:lnTo>
                      <a:pt x="76" y="1"/>
                    </a:lnTo>
                    <a:close/>
                  </a:path>
                </a:pathLst>
              </a:custGeom>
              <a:solidFill>
                <a:srgbClr val="E8B4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grpSp>
          <p:nvGrpSpPr>
            <p:cNvPr id="19" name="Google Shape;3425;p25">
              <a:extLst>
                <a:ext uri="{FF2B5EF4-FFF2-40B4-BE49-F238E27FC236}">
                  <a16:creationId xmlns:a16="http://schemas.microsoft.com/office/drawing/2014/main" id="{50D57AC5-BC87-88E6-1552-09FE3E961008}"/>
                </a:ext>
              </a:extLst>
            </p:cNvPr>
            <p:cNvGrpSpPr/>
            <p:nvPr/>
          </p:nvGrpSpPr>
          <p:grpSpPr>
            <a:xfrm rot="-4522581" flipH="1">
              <a:off x="10476310" y="3242299"/>
              <a:ext cx="761854" cy="650369"/>
              <a:chOff x="4149214" y="8270709"/>
              <a:chExt cx="460705" cy="393288"/>
            </a:xfrm>
          </p:grpSpPr>
          <p:sp>
            <p:nvSpPr>
              <p:cNvPr id="20" name="Google Shape;3426;p25">
                <a:extLst>
                  <a:ext uri="{FF2B5EF4-FFF2-40B4-BE49-F238E27FC236}">
                    <a16:creationId xmlns:a16="http://schemas.microsoft.com/office/drawing/2014/main" id="{BC84D3A1-87D1-5CA7-7CCD-AFF334674B32}"/>
                  </a:ext>
                </a:extLst>
              </p:cNvPr>
              <p:cNvSpPr/>
              <p:nvPr/>
            </p:nvSpPr>
            <p:spPr>
              <a:xfrm>
                <a:off x="4149328" y="8270709"/>
                <a:ext cx="460505" cy="393288"/>
              </a:xfrm>
              <a:custGeom>
                <a:avLst/>
                <a:gdLst/>
                <a:ahLst/>
                <a:cxnLst/>
                <a:rect l="l" t="t" r="r" b="b"/>
                <a:pathLst>
                  <a:path w="4645" h="3967" extrusionOk="0">
                    <a:moveTo>
                      <a:pt x="4323" y="0"/>
                    </a:moveTo>
                    <a:cubicBezTo>
                      <a:pt x="4302" y="0"/>
                      <a:pt x="4282" y="1"/>
                      <a:pt x="4262" y="2"/>
                    </a:cubicBezTo>
                    <a:cubicBezTo>
                      <a:pt x="4231" y="5"/>
                      <a:pt x="4199" y="8"/>
                      <a:pt x="4168" y="13"/>
                    </a:cubicBezTo>
                    <a:cubicBezTo>
                      <a:pt x="4126" y="20"/>
                      <a:pt x="4083" y="28"/>
                      <a:pt x="4030" y="41"/>
                    </a:cubicBezTo>
                    <a:cubicBezTo>
                      <a:pt x="3953" y="59"/>
                      <a:pt x="3872" y="84"/>
                      <a:pt x="3782" y="116"/>
                    </a:cubicBezTo>
                    <a:cubicBezTo>
                      <a:pt x="3709" y="141"/>
                      <a:pt x="3636" y="171"/>
                      <a:pt x="3567" y="203"/>
                    </a:cubicBezTo>
                    <a:cubicBezTo>
                      <a:pt x="3513" y="225"/>
                      <a:pt x="3459" y="252"/>
                      <a:pt x="3409" y="282"/>
                    </a:cubicBezTo>
                    <a:cubicBezTo>
                      <a:pt x="3397" y="270"/>
                      <a:pt x="3381" y="265"/>
                      <a:pt x="3365" y="265"/>
                    </a:cubicBezTo>
                    <a:cubicBezTo>
                      <a:pt x="3362" y="265"/>
                      <a:pt x="3360" y="265"/>
                      <a:pt x="3358" y="265"/>
                    </a:cubicBezTo>
                    <a:cubicBezTo>
                      <a:pt x="3353" y="267"/>
                      <a:pt x="3349" y="268"/>
                      <a:pt x="3344" y="270"/>
                    </a:cubicBezTo>
                    <a:cubicBezTo>
                      <a:pt x="3310" y="283"/>
                      <a:pt x="3278" y="303"/>
                      <a:pt x="3249" y="325"/>
                    </a:cubicBezTo>
                    <a:cubicBezTo>
                      <a:pt x="3238" y="333"/>
                      <a:pt x="3228" y="342"/>
                      <a:pt x="3219" y="352"/>
                    </a:cubicBezTo>
                    <a:cubicBezTo>
                      <a:pt x="3208" y="339"/>
                      <a:pt x="3194" y="332"/>
                      <a:pt x="3179" y="332"/>
                    </a:cubicBezTo>
                    <a:cubicBezTo>
                      <a:pt x="3176" y="332"/>
                      <a:pt x="3173" y="332"/>
                      <a:pt x="3171" y="333"/>
                    </a:cubicBezTo>
                    <a:cubicBezTo>
                      <a:pt x="3163" y="333"/>
                      <a:pt x="3156" y="336"/>
                      <a:pt x="3148" y="340"/>
                    </a:cubicBezTo>
                    <a:lnTo>
                      <a:pt x="3147" y="342"/>
                    </a:lnTo>
                    <a:lnTo>
                      <a:pt x="3141" y="342"/>
                    </a:lnTo>
                    <a:cubicBezTo>
                      <a:pt x="3132" y="348"/>
                      <a:pt x="3121" y="355"/>
                      <a:pt x="3111" y="361"/>
                    </a:cubicBezTo>
                    <a:cubicBezTo>
                      <a:pt x="3096" y="372"/>
                      <a:pt x="3081" y="382"/>
                      <a:pt x="3066" y="392"/>
                    </a:cubicBezTo>
                    <a:lnTo>
                      <a:pt x="2973" y="467"/>
                    </a:lnTo>
                    <a:lnTo>
                      <a:pt x="2973" y="466"/>
                    </a:lnTo>
                    <a:lnTo>
                      <a:pt x="2772" y="627"/>
                    </a:lnTo>
                    <a:lnTo>
                      <a:pt x="2772" y="629"/>
                    </a:lnTo>
                    <a:lnTo>
                      <a:pt x="2583" y="780"/>
                    </a:lnTo>
                    <a:lnTo>
                      <a:pt x="1138" y="1937"/>
                    </a:lnTo>
                    <a:lnTo>
                      <a:pt x="577" y="2384"/>
                    </a:lnTo>
                    <a:lnTo>
                      <a:pt x="528" y="2422"/>
                    </a:lnTo>
                    <a:lnTo>
                      <a:pt x="528" y="2421"/>
                    </a:lnTo>
                    <a:lnTo>
                      <a:pt x="316" y="2591"/>
                    </a:lnTo>
                    <a:cubicBezTo>
                      <a:pt x="316" y="2591"/>
                      <a:pt x="316" y="2591"/>
                      <a:pt x="316" y="2593"/>
                    </a:cubicBezTo>
                    <a:lnTo>
                      <a:pt x="21" y="2828"/>
                    </a:lnTo>
                    <a:cubicBezTo>
                      <a:pt x="11" y="2838"/>
                      <a:pt x="5" y="2854"/>
                      <a:pt x="5" y="2869"/>
                    </a:cubicBezTo>
                    <a:cubicBezTo>
                      <a:pt x="0" y="2979"/>
                      <a:pt x="23" y="3091"/>
                      <a:pt x="75" y="3215"/>
                    </a:cubicBezTo>
                    <a:cubicBezTo>
                      <a:pt x="127" y="3334"/>
                      <a:pt x="196" y="3446"/>
                      <a:pt x="280" y="3548"/>
                    </a:cubicBezTo>
                    <a:cubicBezTo>
                      <a:pt x="363" y="3651"/>
                      <a:pt x="461" y="3742"/>
                      <a:pt x="568" y="3819"/>
                    </a:cubicBezTo>
                    <a:cubicBezTo>
                      <a:pt x="607" y="3846"/>
                      <a:pt x="649" y="3871"/>
                      <a:pt x="691" y="3893"/>
                    </a:cubicBezTo>
                    <a:lnTo>
                      <a:pt x="689" y="3893"/>
                    </a:lnTo>
                    <a:cubicBezTo>
                      <a:pt x="752" y="3926"/>
                      <a:pt x="818" y="3950"/>
                      <a:pt x="888" y="3965"/>
                    </a:cubicBezTo>
                    <a:cubicBezTo>
                      <a:pt x="892" y="3966"/>
                      <a:pt x="896" y="3966"/>
                      <a:pt x="900" y="3966"/>
                    </a:cubicBezTo>
                    <a:cubicBezTo>
                      <a:pt x="903" y="3966"/>
                      <a:pt x="908" y="3966"/>
                      <a:pt x="912" y="3965"/>
                    </a:cubicBezTo>
                    <a:cubicBezTo>
                      <a:pt x="926" y="3962"/>
                      <a:pt x="939" y="3956"/>
                      <a:pt x="948" y="3946"/>
                    </a:cubicBezTo>
                    <a:cubicBezTo>
                      <a:pt x="954" y="3943"/>
                      <a:pt x="960" y="3938"/>
                      <a:pt x="964" y="3934"/>
                    </a:cubicBezTo>
                    <a:cubicBezTo>
                      <a:pt x="1162" y="3775"/>
                      <a:pt x="1359" y="3618"/>
                      <a:pt x="1556" y="3460"/>
                    </a:cubicBezTo>
                    <a:lnTo>
                      <a:pt x="1754" y="3303"/>
                    </a:lnTo>
                    <a:lnTo>
                      <a:pt x="1975" y="3125"/>
                    </a:lnTo>
                    <a:lnTo>
                      <a:pt x="2362" y="2816"/>
                    </a:lnTo>
                    <a:lnTo>
                      <a:pt x="3676" y="1765"/>
                    </a:lnTo>
                    <a:cubicBezTo>
                      <a:pt x="3761" y="1697"/>
                      <a:pt x="3841" y="1635"/>
                      <a:pt x="3918" y="1570"/>
                    </a:cubicBezTo>
                    <a:lnTo>
                      <a:pt x="3947" y="1548"/>
                    </a:lnTo>
                    <a:lnTo>
                      <a:pt x="3974" y="1527"/>
                    </a:lnTo>
                    <a:lnTo>
                      <a:pt x="4005" y="1502"/>
                    </a:lnTo>
                    <a:lnTo>
                      <a:pt x="4021" y="1487"/>
                    </a:lnTo>
                    <a:lnTo>
                      <a:pt x="4024" y="1485"/>
                    </a:lnTo>
                    <a:lnTo>
                      <a:pt x="4041" y="1469"/>
                    </a:lnTo>
                    <a:lnTo>
                      <a:pt x="4044" y="1467"/>
                    </a:lnTo>
                    <a:lnTo>
                      <a:pt x="4051" y="1457"/>
                    </a:lnTo>
                    <a:cubicBezTo>
                      <a:pt x="4054" y="1449"/>
                      <a:pt x="4056" y="1440"/>
                      <a:pt x="4056" y="1433"/>
                    </a:cubicBezTo>
                    <a:lnTo>
                      <a:pt x="4056" y="1424"/>
                    </a:lnTo>
                    <a:cubicBezTo>
                      <a:pt x="4057" y="1407"/>
                      <a:pt x="4050" y="1391"/>
                      <a:pt x="4039" y="1379"/>
                    </a:cubicBezTo>
                    <a:lnTo>
                      <a:pt x="4042" y="1376"/>
                    </a:lnTo>
                    <a:cubicBezTo>
                      <a:pt x="4066" y="1355"/>
                      <a:pt x="4089" y="1334"/>
                      <a:pt x="4108" y="1309"/>
                    </a:cubicBezTo>
                    <a:cubicBezTo>
                      <a:pt x="4137" y="1274"/>
                      <a:pt x="4160" y="1236"/>
                      <a:pt x="4177" y="1195"/>
                    </a:cubicBezTo>
                    <a:cubicBezTo>
                      <a:pt x="4187" y="1170"/>
                      <a:pt x="4178" y="1141"/>
                      <a:pt x="4156" y="1126"/>
                    </a:cubicBezTo>
                    <a:cubicBezTo>
                      <a:pt x="4165" y="1117"/>
                      <a:pt x="4172" y="1107"/>
                      <a:pt x="4181" y="1097"/>
                    </a:cubicBezTo>
                    <a:cubicBezTo>
                      <a:pt x="4313" y="949"/>
                      <a:pt x="4427" y="787"/>
                      <a:pt x="4524" y="615"/>
                    </a:cubicBezTo>
                    <a:cubicBezTo>
                      <a:pt x="4563" y="546"/>
                      <a:pt x="4594" y="475"/>
                      <a:pt x="4618" y="400"/>
                    </a:cubicBezTo>
                    <a:cubicBezTo>
                      <a:pt x="4636" y="351"/>
                      <a:pt x="4645" y="300"/>
                      <a:pt x="4643" y="247"/>
                    </a:cubicBezTo>
                    <a:cubicBezTo>
                      <a:pt x="4645" y="204"/>
                      <a:pt x="4633" y="162"/>
                      <a:pt x="4612" y="125"/>
                    </a:cubicBezTo>
                    <a:cubicBezTo>
                      <a:pt x="4606" y="114"/>
                      <a:pt x="4600" y="105"/>
                      <a:pt x="4592" y="96"/>
                    </a:cubicBezTo>
                    <a:cubicBezTo>
                      <a:pt x="4592" y="96"/>
                      <a:pt x="4592" y="98"/>
                      <a:pt x="4592" y="98"/>
                    </a:cubicBezTo>
                    <a:cubicBezTo>
                      <a:pt x="4575" y="76"/>
                      <a:pt x="4552" y="58"/>
                      <a:pt x="4527" y="44"/>
                    </a:cubicBezTo>
                    <a:cubicBezTo>
                      <a:pt x="4462" y="9"/>
                      <a:pt x="4391" y="0"/>
                      <a:pt x="4323" y="0"/>
                    </a:cubicBezTo>
                    <a:close/>
                  </a:path>
                </a:pathLst>
              </a:custGeom>
              <a:solidFill>
                <a:srgbClr val="FFFFFF"/>
              </a:solidFill>
              <a:ln w="152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nvGrpSpPr>
              <p:cNvPr id="21" name="Google Shape;3427;p25">
                <a:extLst>
                  <a:ext uri="{FF2B5EF4-FFF2-40B4-BE49-F238E27FC236}">
                    <a16:creationId xmlns:a16="http://schemas.microsoft.com/office/drawing/2014/main" id="{686D3629-1340-249C-7CD2-FED347E472ED}"/>
                  </a:ext>
                </a:extLst>
              </p:cNvPr>
              <p:cNvGrpSpPr/>
              <p:nvPr/>
            </p:nvGrpSpPr>
            <p:grpSpPr>
              <a:xfrm>
                <a:off x="4149214" y="8270808"/>
                <a:ext cx="460705" cy="392991"/>
                <a:chOff x="4792064" y="8270808"/>
                <a:chExt cx="460705" cy="392991"/>
              </a:xfrm>
            </p:grpSpPr>
            <p:sp>
              <p:nvSpPr>
                <p:cNvPr id="22" name="Google Shape;3428;p25">
                  <a:extLst>
                    <a:ext uri="{FF2B5EF4-FFF2-40B4-BE49-F238E27FC236}">
                      <a16:creationId xmlns:a16="http://schemas.microsoft.com/office/drawing/2014/main" id="{10DE1432-5966-78C0-75EE-A0437118194D}"/>
                    </a:ext>
                  </a:extLst>
                </p:cNvPr>
                <p:cNvSpPr/>
                <p:nvPr/>
              </p:nvSpPr>
              <p:spPr>
                <a:xfrm>
                  <a:off x="4792064" y="8270808"/>
                  <a:ext cx="460505" cy="392991"/>
                </a:xfrm>
                <a:custGeom>
                  <a:avLst/>
                  <a:gdLst/>
                  <a:ahLst/>
                  <a:cxnLst/>
                  <a:rect l="l" t="t" r="r" b="b"/>
                  <a:pathLst>
                    <a:path w="4645" h="3964" extrusionOk="0">
                      <a:moveTo>
                        <a:pt x="4324" y="1"/>
                      </a:moveTo>
                      <a:cubicBezTo>
                        <a:pt x="4303" y="1"/>
                        <a:pt x="4282" y="2"/>
                        <a:pt x="4262" y="3"/>
                      </a:cubicBezTo>
                      <a:cubicBezTo>
                        <a:pt x="4231" y="6"/>
                        <a:pt x="4200" y="9"/>
                        <a:pt x="4168" y="13"/>
                      </a:cubicBezTo>
                      <a:cubicBezTo>
                        <a:pt x="4128" y="21"/>
                        <a:pt x="4083" y="28"/>
                        <a:pt x="4032" y="42"/>
                      </a:cubicBezTo>
                      <a:cubicBezTo>
                        <a:pt x="3953" y="60"/>
                        <a:pt x="3872" y="85"/>
                        <a:pt x="3784" y="116"/>
                      </a:cubicBezTo>
                      <a:cubicBezTo>
                        <a:pt x="3709" y="142"/>
                        <a:pt x="3637" y="172"/>
                        <a:pt x="3567" y="203"/>
                      </a:cubicBezTo>
                      <a:cubicBezTo>
                        <a:pt x="3513" y="226"/>
                        <a:pt x="3461" y="252"/>
                        <a:pt x="3410" y="282"/>
                      </a:cubicBezTo>
                      <a:cubicBezTo>
                        <a:pt x="3399" y="271"/>
                        <a:pt x="3385" y="266"/>
                        <a:pt x="3370" y="266"/>
                      </a:cubicBezTo>
                      <a:cubicBezTo>
                        <a:pt x="3367" y="266"/>
                        <a:pt x="3363" y="267"/>
                        <a:pt x="3359" y="267"/>
                      </a:cubicBezTo>
                      <a:cubicBezTo>
                        <a:pt x="3355" y="267"/>
                        <a:pt x="3349" y="269"/>
                        <a:pt x="3344" y="270"/>
                      </a:cubicBezTo>
                      <a:cubicBezTo>
                        <a:pt x="3312" y="285"/>
                        <a:pt x="3279" y="303"/>
                        <a:pt x="3250" y="326"/>
                      </a:cubicBezTo>
                      <a:cubicBezTo>
                        <a:pt x="3240" y="333"/>
                        <a:pt x="3229" y="342"/>
                        <a:pt x="3219" y="353"/>
                      </a:cubicBezTo>
                      <a:cubicBezTo>
                        <a:pt x="3210" y="340"/>
                        <a:pt x="3196" y="332"/>
                        <a:pt x="3179" y="332"/>
                      </a:cubicBezTo>
                      <a:cubicBezTo>
                        <a:pt x="3177" y="332"/>
                        <a:pt x="3174" y="333"/>
                        <a:pt x="3171" y="333"/>
                      </a:cubicBezTo>
                      <a:cubicBezTo>
                        <a:pt x="3164" y="335"/>
                        <a:pt x="3156" y="336"/>
                        <a:pt x="3150" y="341"/>
                      </a:cubicBezTo>
                      <a:lnTo>
                        <a:pt x="3147" y="342"/>
                      </a:lnTo>
                      <a:lnTo>
                        <a:pt x="3143" y="342"/>
                      </a:lnTo>
                      <a:cubicBezTo>
                        <a:pt x="3132" y="348"/>
                        <a:pt x="3122" y="356"/>
                        <a:pt x="3113" y="362"/>
                      </a:cubicBezTo>
                      <a:cubicBezTo>
                        <a:pt x="3098" y="372"/>
                        <a:pt x="3083" y="382"/>
                        <a:pt x="3068" y="393"/>
                      </a:cubicBezTo>
                      <a:lnTo>
                        <a:pt x="2584" y="780"/>
                      </a:lnTo>
                      <a:lnTo>
                        <a:pt x="1138" y="1936"/>
                      </a:lnTo>
                      <a:lnTo>
                        <a:pt x="577" y="2384"/>
                      </a:lnTo>
                      <a:lnTo>
                        <a:pt x="23" y="2828"/>
                      </a:lnTo>
                      <a:cubicBezTo>
                        <a:pt x="11" y="2839"/>
                        <a:pt x="5" y="2853"/>
                        <a:pt x="6" y="2868"/>
                      </a:cubicBezTo>
                      <a:cubicBezTo>
                        <a:pt x="0" y="2978"/>
                        <a:pt x="24" y="3090"/>
                        <a:pt x="75" y="3214"/>
                      </a:cubicBezTo>
                      <a:cubicBezTo>
                        <a:pt x="128" y="3335"/>
                        <a:pt x="198" y="3447"/>
                        <a:pt x="281" y="3547"/>
                      </a:cubicBezTo>
                      <a:cubicBezTo>
                        <a:pt x="365" y="3650"/>
                        <a:pt x="462" y="3741"/>
                        <a:pt x="570" y="3818"/>
                      </a:cubicBezTo>
                      <a:cubicBezTo>
                        <a:pt x="666" y="3888"/>
                        <a:pt x="773" y="3937"/>
                        <a:pt x="890" y="3963"/>
                      </a:cubicBezTo>
                      <a:lnTo>
                        <a:pt x="888" y="3963"/>
                      </a:lnTo>
                      <a:cubicBezTo>
                        <a:pt x="892" y="3963"/>
                        <a:pt x="896" y="3964"/>
                        <a:pt x="900" y="3964"/>
                      </a:cubicBezTo>
                      <a:cubicBezTo>
                        <a:pt x="904" y="3964"/>
                        <a:pt x="909" y="3963"/>
                        <a:pt x="912" y="3963"/>
                      </a:cubicBezTo>
                      <a:cubicBezTo>
                        <a:pt x="926" y="3961"/>
                        <a:pt x="938" y="3954"/>
                        <a:pt x="948" y="3945"/>
                      </a:cubicBezTo>
                      <a:cubicBezTo>
                        <a:pt x="954" y="3940"/>
                        <a:pt x="959" y="3937"/>
                        <a:pt x="965" y="3933"/>
                      </a:cubicBezTo>
                      <a:cubicBezTo>
                        <a:pt x="1228" y="3722"/>
                        <a:pt x="1491" y="3511"/>
                        <a:pt x="1754" y="3300"/>
                      </a:cubicBezTo>
                      <a:lnTo>
                        <a:pt x="1975" y="3123"/>
                      </a:lnTo>
                      <a:lnTo>
                        <a:pt x="2364" y="2813"/>
                      </a:lnTo>
                      <a:lnTo>
                        <a:pt x="3676" y="1765"/>
                      </a:lnTo>
                      <a:cubicBezTo>
                        <a:pt x="3762" y="1698"/>
                        <a:pt x="3841" y="1634"/>
                        <a:pt x="3920" y="1571"/>
                      </a:cubicBezTo>
                      <a:lnTo>
                        <a:pt x="3947" y="1548"/>
                      </a:lnTo>
                      <a:lnTo>
                        <a:pt x="3975" y="1526"/>
                      </a:lnTo>
                      <a:lnTo>
                        <a:pt x="4008" y="1499"/>
                      </a:lnTo>
                      <a:lnTo>
                        <a:pt x="4025" y="1486"/>
                      </a:lnTo>
                      <a:lnTo>
                        <a:pt x="4043" y="1471"/>
                      </a:lnTo>
                      <a:lnTo>
                        <a:pt x="4044" y="1469"/>
                      </a:lnTo>
                      <a:lnTo>
                        <a:pt x="4050" y="1462"/>
                      </a:lnTo>
                      <a:cubicBezTo>
                        <a:pt x="4055" y="1453"/>
                        <a:pt x="4056" y="1444"/>
                        <a:pt x="4058" y="1433"/>
                      </a:cubicBezTo>
                      <a:lnTo>
                        <a:pt x="4058" y="1424"/>
                      </a:lnTo>
                      <a:cubicBezTo>
                        <a:pt x="4058" y="1408"/>
                        <a:pt x="4052" y="1393"/>
                        <a:pt x="4040" y="1381"/>
                      </a:cubicBezTo>
                      <a:cubicBezTo>
                        <a:pt x="4065" y="1359"/>
                        <a:pt x="4087" y="1335"/>
                        <a:pt x="4110" y="1309"/>
                      </a:cubicBezTo>
                      <a:cubicBezTo>
                        <a:pt x="4138" y="1275"/>
                        <a:pt x="4161" y="1236"/>
                        <a:pt x="4179" y="1194"/>
                      </a:cubicBezTo>
                      <a:cubicBezTo>
                        <a:pt x="4188" y="1170"/>
                        <a:pt x="4179" y="1143"/>
                        <a:pt x="4158" y="1128"/>
                      </a:cubicBezTo>
                      <a:cubicBezTo>
                        <a:pt x="4298" y="971"/>
                        <a:pt x="4421" y="800"/>
                        <a:pt x="4524" y="614"/>
                      </a:cubicBezTo>
                      <a:cubicBezTo>
                        <a:pt x="4563" y="547"/>
                        <a:pt x="4596" y="475"/>
                        <a:pt x="4620" y="400"/>
                      </a:cubicBezTo>
                      <a:cubicBezTo>
                        <a:pt x="4636" y="351"/>
                        <a:pt x="4645" y="300"/>
                        <a:pt x="4645" y="248"/>
                      </a:cubicBezTo>
                      <a:cubicBezTo>
                        <a:pt x="4645" y="205"/>
                        <a:pt x="4635" y="163"/>
                        <a:pt x="4614" y="127"/>
                      </a:cubicBezTo>
                      <a:cubicBezTo>
                        <a:pt x="4593" y="91"/>
                        <a:pt x="4563" y="63"/>
                        <a:pt x="4528" y="45"/>
                      </a:cubicBezTo>
                      <a:cubicBezTo>
                        <a:pt x="4463" y="9"/>
                        <a:pt x="4391" y="1"/>
                        <a:pt x="4324" y="1"/>
                      </a:cubicBezTo>
                      <a:close/>
                    </a:path>
                  </a:pathLst>
                </a:custGeom>
                <a:solidFill>
                  <a:srgbClr val="F6B2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3" name="Google Shape;3429;p25">
                  <a:extLst>
                    <a:ext uri="{FF2B5EF4-FFF2-40B4-BE49-F238E27FC236}">
                      <a16:creationId xmlns:a16="http://schemas.microsoft.com/office/drawing/2014/main" id="{40739C07-7625-FDAC-E703-24EE22DA115E}"/>
                    </a:ext>
                  </a:extLst>
                </p:cNvPr>
                <p:cNvSpPr/>
                <p:nvPr/>
              </p:nvSpPr>
              <p:spPr>
                <a:xfrm>
                  <a:off x="4860571" y="8280028"/>
                  <a:ext cx="392198" cy="383771"/>
                </a:xfrm>
                <a:custGeom>
                  <a:avLst/>
                  <a:gdLst/>
                  <a:ahLst/>
                  <a:cxnLst/>
                  <a:rect l="l" t="t" r="r" b="b"/>
                  <a:pathLst>
                    <a:path w="3956" h="3871" extrusionOk="0">
                      <a:moveTo>
                        <a:pt x="3903" y="1"/>
                      </a:moveTo>
                      <a:lnTo>
                        <a:pt x="3903" y="17"/>
                      </a:lnTo>
                      <a:lnTo>
                        <a:pt x="3902" y="19"/>
                      </a:lnTo>
                      <a:cubicBezTo>
                        <a:pt x="3897" y="62"/>
                        <a:pt x="3888" y="104"/>
                        <a:pt x="3873" y="144"/>
                      </a:cubicBezTo>
                      <a:cubicBezTo>
                        <a:pt x="3842" y="230"/>
                        <a:pt x="3800" y="312"/>
                        <a:pt x="3748" y="387"/>
                      </a:cubicBezTo>
                      <a:cubicBezTo>
                        <a:pt x="3694" y="472"/>
                        <a:pt x="3636" y="556"/>
                        <a:pt x="3573" y="635"/>
                      </a:cubicBezTo>
                      <a:cubicBezTo>
                        <a:pt x="3555" y="656"/>
                        <a:pt x="3537" y="677"/>
                        <a:pt x="3519" y="698"/>
                      </a:cubicBezTo>
                      <a:cubicBezTo>
                        <a:pt x="3506" y="714"/>
                        <a:pt x="3491" y="732"/>
                        <a:pt x="3474" y="747"/>
                      </a:cubicBezTo>
                      <a:cubicBezTo>
                        <a:pt x="3444" y="775"/>
                        <a:pt x="3411" y="799"/>
                        <a:pt x="3383" y="828"/>
                      </a:cubicBezTo>
                      <a:cubicBezTo>
                        <a:pt x="3374" y="837"/>
                        <a:pt x="3364" y="848"/>
                        <a:pt x="3357" y="858"/>
                      </a:cubicBezTo>
                      <a:lnTo>
                        <a:pt x="3357" y="858"/>
                      </a:lnTo>
                      <a:cubicBezTo>
                        <a:pt x="3353" y="864"/>
                        <a:pt x="3350" y="870"/>
                        <a:pt x="3349" y="877"/>
                      </a:cubicBezTo>
                      <a:lnTo>
                        <a:pt x="3346" y="884"/>
                      </a:lnTo>
                      <a:cubicBezTo>
                        <a:pt x="3344" y="890"/>
                        <a:pt x="3344" y="898"/>
                        <a:pt x="3344" y="904"/>
                      </a:cubicBezTo>
                      <a:lnTo>
                        <a:pt x="3344" y="913"/>
                      </a:lnTo>
                      <a:cubicBezTo>
                        <a:pt x="3343" y="919"/>
                        <a:pt x="3343" y="926"/>
                        <a:pt x="3341" y="934"/>
                      </a:cubicBezTo>
                      <a:cubicBezTo>
                        <a:pt x="3337" y="944"/>
                        <a:pt x="3334" y="953"/>
                        <a:pt x="3331" y="964"/>
                      </a:cubicBezTo>
                      <a:cubicBezTo>
                        <a:pt x="3325" y="986"/>
                        <a:pt x="3320" y="1008"/>
                        <a:pt x="3314" y="1031"/>
                      </a:cubicBezTo>
                      <a:cubicBezTo>
                        <a:pt x="3313" y="1041"/>
                        <a:pt x="3310" y="1052"/>
                        <a:pt x="3305" y="1061"/>
                      </a:cubicBezTo>
                      <a:cubicBezTo>
                        <a:pt x="3301" y="1070"/>
                        <a:pt x="3296" y="1079"/>
                        <a:pt x="3290" y="1086"/>
                      </a:cubicBezTo>
                      <a:cubicBezTo>
                        <a:pt x="3284" y="1094"/>
                        <a:pt x="3277" y="1101"/>
                        <a:pt x="3269" y="1107"/>
                      </a:cubicBezTo>
                      <a:cubicBezTo>
                        <a:pt x="3265" y="1110"/>
                        <a:pt x="3259" y="1113"/>
                        <a:pt x="3254" y="1115"/>
                      </a:cubicBezTo>
                      <a:cubicBezTo>
                        <a:pt x="3250" y="1116"/>
                        <a:pt x="3245" y="1118"/>
                        <a:pt x="3241" y="1119"/>
                      </a:cubicBezTo>
                      <a:cubicBezTo>
                        <a:pt x="3230" y="1123"/>
                        <a:pt x="3218" y="1124"/>
                        <a:pt x="3206" y="1124"/>
                      </a:cubicBezTo>
                      <a:cubicBezTo>
                        <a:pt x="3197" y="1124"/>
                        <a:pt x="3188" y="1123"/>
                        <a:pt x="3180" y="1122"/>
                      </a:cubicBezTo>
                      <a:cubicBezTo>
                        <a:pt x="3126" y="1231"/>
                        <a:pt x="3054" y="1330"/>
                        <a:pt x="2967" y="1414"/>
                      </a:cubicBezTo>
                      <a:cubicBezTo>
                        <a:pt x="2869" y="1512"/>
                        <a:pt x="2763" y="1603"/>
                        <a:pt x="2652" y="1687"/>
                      </a:cubicBezTo>
                      <a:cubicBezTo>
                        <a:pt x="2544" y="1769"/>
                        <a:pt x="2435" y="1849"/>
                        <a:pt x="2328" y="1929"/>
                      </a:cubicBezTo>
                      <a:cubicBezTo>
                        <a:pt x="2302" y="1949"/>
                        <a:pt x="2278" y="1967"/>
                        <a:pt x="2254" y="1986"/>
                      </a:cubicBezTo>
                      <a:cubicBezTo>
                        <a:pt x="2221" y="2012"/>
                        <a:pt x="2190" y="2038"/>
                        <a:pt x="2159" y="2064"/>
                      </a:cubicBezTo>
                      <a:cubicBezTo>
                        <a:pt x="2085" y="2124"/>
                        <a:pt x="2014" y="2183"/>
                        <a:pt x="1940" y="2243"/>
                      </a:cubicBezTo>
                      <a:cubicBezTo>
                        <a:pt x="1558" y="2556"/>
                        <a:pt x="1175" y="2867"/>
                        <a:pt x="789" y="3175"/>
                      </a:cubicBezTo>
                      <a:cubicBezTo>
                        <a:pt x="597" y="3329"/>
                        <a:pt x="405" y="3484"/>
                        <a:pt x="211" y="3635"/>
                      </a:cubicBezTo>
                      <a:cubicBezTo>
                        <a:pt x="141" y="3690"/>
                        <a:pt x="70" y="3746"/>
                        <a:pt x="0" y="3799"/>
                      </a:cubicBezTo>
                      <a:cubicBezTo>
                        <a:pt x="63" y="3832"/>
                        <a:pt x="129" y="3856"/>
                        <a:pt x="197" y="3870"/>
                      </a:cubicBezTo>
                      <a:cubicBezTo>
                        <a:pt x="201" y="3870"/>
                        <a:pt x="205" y="3871"/>
                        <a:pt x="209" y="3871"/>
                      </a:cubicBezTo>
                      <a:cubicBezTo>
                        <a:pt x="213" y="3871"/>
                        <a:pt x="218" y="3870"/>
                        <a:pt x="221" y="3870"/>
                      </a:cubicBezTo>
                      <a:cubicBezTo>
                        <a:pt x="236" y="3868"/>
                        <a:pt x="248" y="3861"/>
                        <a:pt x="259" y="3850"/>
                      </a:cubicBezTo>
                      <a:cubicBezTo>
                        <a:pt x="265" y="3847"/>
                        <a:pt x="269" y="3844"/>
                        <a:pt x="275" y="3840"/>
                      </a:cubicBezTo>
                      <a:cubicBezTo>
                        <a:pt x="472" y="3681"/>
                        <a:pt x="670" y="3523"/>
                        <a:pt x="867" y="3364"/>
                      </a:cubicBezTo>
                      <a:lnTo>
                        <a:pt x="1064" y="3207"/>
                      </a:lnTo>
                      <a:lnTo>
                        <a:pt x="1286" y="3031"/>
                      </a:lnTo>
                      <a:lnTo>
                        <a:pt x="1673" y="2720"/>
                      </a:lnTo>
                      <a:lnTo>
                        <a:pt x="2985" y="1671"/>
                      </a:lnTo>
                      <a:cubicBezTo>
                        <a:pt x="3071" y="1602"/>
                        <a:pt x="3150" y="1539"/>
                        <a:pt x="3229" y="1476"/>
                      </a:cubicBezTo>
                      <a:lnTo>
                        <a:pt x="3256" y="1454"/>
                      </a:lnTo>
                      <a:lnTo>
                        <a:pt x="3284" y="1432"/>
                      </a:lnTo>
                      <a:lnTo>
                        <a:pt x="3316" y="1406"/>
                      </a:lnTo>
                      <a:cubicBezTo>
                        <a:pt x="3328" y="1396"/>
                        <a:pt x="3340" y="1384"/>
                        <a:pt x="3353" y="1373"/>
                      </a:cubicBezTo>
                      <a:lnTo>
                        <a:pt x="3355" y="1372"/>
                      </a:lnTo>
                      <a:lnTo>
                        <a:pt x="3362" y="1361"/>
                      </a:lnTo>
                      <a:cubicBezTo>
                        <a:pt x="3365" y="1354"/>
                        <a:pt x="3367" y="1345"/>
                        <a:pt x="3367" y="1337"/>
                      </a:cubicBezTo>
                      <a:lnTo>
                        <a:pt x="3367" y="1328"/>
                      </a:lnTo>
                      <a:cubicBezTo>
                        <a:pt x="3368" y="1312"/>
                        <a:pt x="3362" y="1296"/>
                        <a:pt x="3350" y="1284"/>
                      </a:cubicBezTo>
                      <a:cubicBezTo>
                        <a:pt x="3375" y="1263"/>
                        <a:pt x="3398" y="1239"/>
                        <a:pt x="3420" y="1213"/>
                      </a:cubicBezTo>
                      <a:cubicBezTo>
                        <a:pt x="3447" y="1179"/>
                        <a:pt x="3471" y="1140"/>
                        <a:pt x="3488" y="1098"/>
                      </a:cubicBezTo>
                      <a:cubicBezTo>
                        <a:pt x="3498" y="1074"/>
                        <a:pt x="3489" y="1046"/>
                        <a:pt x="3467" y="1031"/>
                      </a:cubicBezTo>
                      <a:cubicBezTo>
                        <a:pt x="3609" y="875"/>
                        <a:pt x="3731" y="704"/>
                        <a:pt x="3834" y="520"/>
                      </a:cubicBezTo>
                      <a:cubicBezTo>
                        <a:pt x="3873" y="451"/>
                        <a:pt x="3905" y="379"/>
                        <a:pt x="3930" y="304"/>
                      </a:cubicBezTo>
                      <a:cubicBezTo>
                        <a:pt x="3947" y="255"/>
                        <a:pt x="3955" y="203"/>
                        <a:pt x="3955" y="150"/>
                      </a:cubicBezTo>
                      <a:cubicBezTo>
                        <a:pt x="3955" y="109"/>
                        <a:pt x="3945" y="67"/>
                        <a:pt x="3923" y="29"/>
                      </a:cubicBezTo>
                      <a:cubicBezTo>
                        <a:pt x="3917" y="19"/>
                        <a:pt x="3911" y="10"/>
                        <a:pt x="3903" y="1"/>
                      </a:cubicBezTo>
                      <a:close/>
                    </a:path>
                  </a:pathLst>
                </a:custGeom>
                <a:solidFill>
                  <a:srgbClr val="953C20">
                    <a:alpha val="497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4" name="Google Shape;3430;p25">
                  <a:extLst>
                    <a:ext uri="{FF2B5EF4-FFF2-40B4-BE49-F238E27FC236}">
                      <a16:creationId xmlns:a16="http://schemas.microsoft.com/office/drawing/2014/main" id="{3BDAC3D4-2CE0-D29D-E31A-A7B0566776C2}"/>
                    </a:ext>
                  </a:extLst>
                </p:cNvPr>
                <p:cNvSpPr/>
                <p:nvPr/>
              </p:nvSpPr>
              <p:spPr>
                <a:xfrm>
                  <a:off x="5111995" y="8308383"/>
                  <a:ext cx="80006" cy="99239"/>
                </a:xfrm>
                <a:custGeom>
                  <a:avLst/>
                  <a:gdLst/>
                  <a:ahLst/>
                  <a:cxnLst/>
                  <a:rect l="l" t="t" r="r" b="b"/>
                  <a:pathLst>
                    <a:path w="807" h="1001" extrusionOk="0">
                      <a:moveTo>
                        <a:pt x="23" y="0"/>
                      </a:moveTo>
                      <a:cubicBezTo>
                        <a:pt x="21" y="0"/>
                        <a:pt x="20" y="0"/>
                        <a:pt x="19" y="0"/>
                      </a:cubicBezTo>
                      <a:lnTo>
                        <a:pt x="13" y="2"/>
                      </a:lnTo>
                      <a:lnTo>
                        <a:pt x="14" y="2"/>
                      </a:lnTo>
                      <a:cubicBezTo>
                        <a:pt x="5" y="6"/>
                        <a:pt x="1" y="18"/>
                        <a:pt x="5" y="27"/>
                      </a:cubicBezTo>
                      <a:cubicBezTo>
                        <a:pt x="49" y="117"/>
                        <a:pt x="94" y="207"/>
                        <a:pt x="143" y="293"/>
                      </a:cubicBezTo>
                      <a:cubicBezTo>
                        <a:pt x="168" y="337"/>
                        <a:pt x="194" y="379"/>
                        <a:pt x="222" y="422"/>
                      </a:cubicBezTo>
                      <a:cubicBezTo>
                        <a:pt x="249" y="467"/>
                        <a:pt x="279" y="510"/>
                        <a:pt x="310" y="554"/>
                      </a:cubicBezTo>
                      <a:cubicBezTo>
                        <a:pt x="372" y="639"/>
                        <a:pt x="437" y="720"/>
                        <a:pt x="509" y="796"/>
                      </a:cubicBezTo>
                      <a:cubicBezTo>
                        <a:pt x="544" y="832"/>
                        <a:pt x="579" y="866"/>
                        <a:pt x="617" y="899"/>
                      </a:cubicBezTo>
                      <a:cubicBezTo>
                        <a:pt x="657" y="936"/>
                        <a:pt x="700" y="968"/>
                        <a:pt x="747" y="995"/>
                      </a:cubicBezTo>
                      <a:cubicBezTo>
                        <a:pt x="753" y="999"/>
                        <a:pt x="760" y="1000"/>
                        <a:pt x="767" y="1000"/>
                      </a:cubicBezTo>
                      <a:cubicBezTo>
                        <a:pt x="775" y="1000"/>
                        <a:pt x="784" y="997"/>
                        <a:pt x="792" y="992"/>
                      </a:cubicBezTo>
                      <a:cubicBezTo>
                        <a:pt x="805" y="978"/>
                        <a:pt x="807" y="954"/>
                        <a:pt x="793" y="939"/>
                      </a:cubicBezTo>
                      <a:cubicBezTo>
                        <a:pt x="764" y="912"/>
                        <a:pt x="734" y="887"/>
                        <a:pt x="703" y="861"/>
                      </a:cubicBezTo>
                      <a:lnTo>
                        <a:pt x="703" y="861"/>
                      </a:lnTo>
                      <a:cubicBezTo>
                        <a:pt x="705" y="863"/>
                        <a:pt x="707" y="864"/>
                        <a:pt x="709" y="866"/>
                      </a:cubicBezTo>
                      <a:lnTo>
                        <a:pt x="700" y="859"/>
                      </a:lnTo>
                      <a:lnTo>
                        <a:pt x="700" y="859"/>
                      </a:lnTo>
                      <a:cubicBezTo>
                        <a:pt x="701" y="859"/>
                        <a:pt x="702" y="860"/>
                        <a:pt x="703" y="861"/>
                      </a:cubicBezTo>
                      <a:lnTo>
                        <a:pt x="703" y="861"/>
                      </a:lnTo>
                      <a:cubicBezTo>
                        <a:pt x="663" y="828"/>
                        <a:pt x="624" y="794"/>
                        <a:pt x="587" y="758"/>
                      </a:cubicBezTo>
                      <a:cubicBezTo>
                        <a:pt x="544" y="718"/>
                        <a:pt x="503" y="678"/>
                        <a:pt x="463" y="634"/>
                      </a:cubicBezTo>
                      <a:cubicBezTo>
                        <a:pt x="387" y="552"/>
                        <a:pt x="315" y="464"/>
                        <a:pt x="251" y="371"/>
                      </a:cubicBezTo>
                      <a:lnTo>
                        <a:pt x="251" y="373"/>
                      </a:lnTo>
                      <a:cubicBezTo>
                        <a:pt x="171" y="258"/>
                        <a:pt x="100" y="137"/>
                        <a:pt x="38" y="9"/>
                      </a:cubicBezTo>
                      <a:cubicBezTo>
                        <a:pt x="36" y="3"/>
                        <a:pt x="29" y="0"/>
                        <a:pt x="23" y="0"/>
                      </a:cubicBezTo>
                      <a:close/>
                    </a:path>
                  </a:pathLst>
                </a:custGeom>
                <a:solidFill>
                  <a:srgbClr val="953C20">
                    <a:alpha val="497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 name="Google Shape;3431;p25">
                  <a:extLst>
                    <a:ext uri="{FF2B5EF4-FFF2-40B4-BE49-F238E27FC236}">
                      <a16:creationId xmlns:a16="http://schemas.microsoft.com/office/drawing/2014/main" id="{BD3A95BB-E88D-2119-775C-A213BB4EF887}"/>
                    </a:ext>
                  </a:extLst>
                </p:cNvPr>
                <p:cNvSpPr/>
                <p:nvPr/>
              </p:nvSpPr>
              <p:spPr>
                <a:xfrm>
                  <a:off x="5133212" y="8299262"/>
                  <a:ext cx="68010" cy="81295"/>
                </a:xfrm>
                <a:custGeom>
                  <a:avLst/>
                  <a:gdLst/>
                  <a:ahLst/>
                  <a:cxnLst/>
                  <a:rect l="l" t="t" r="r" b="b"/>
                  <a:pathLst>
                    <a:path w="686" h="820" extrusionOk="0">
                      <a:moveTo>
                        <a:pt x="22" y="1"/>
                      </a:moveTo>
                      <a:cubicBezTo>
                        <a:pt x="21" y="1"/>
                        <a:pt x="20" y="1"/>
                        <a:pt x="19" y="1"/>
                      </a:cubicBezTo>
                      <a:lnTo>
                        <a:pt x="13" y="3"/>
                      </a:lnTo>
                      <a:cubicBezTo>
                        <a:pt x="4" y="7"/>
                        <a:pt x="1" y="19"/>
                        <a:pt x="5" y="28"/>
                      </a:cubicBezTo>
                      <a:cubicBezTo>
                        <a:pt x="75" y="182"/>
                        <a:pt x="167" y="327"/>
                        <a:pt x="274" y="459"/>
                      </a:cubicBezTo>
                      <a:cubicBezTo>
                        <a:pt x="330" y="529"/>
                        <a:pt x="389" y="596"/>
                        <a:pt x="454" y="659"/>
                      </a:cubicBezTo>
                      <a:cubicBezTo>
                        <a:pt x="512" y="717"/>
                        <a:pt x="576" y="770"/>
                        <a:pt x="645" y="816"/>
                      </a:cubicBezTo>
                      <a:cubicBezTo>
                        <a:pt x="648" y="819"/>
                        <a:pt x="653" y="820"/>
                        <a:pt x="657" y="820"/>
                      </a:cubicBezTo>
                      <a:cubicBezTo>
                        <a:pt x="665" y="820"/>
                        <a:pt x="674" y="815"/>
                        <a:pt x="678" y="809"/>
                      </a:cubicBezTo>
                      <a:cubicBezTo>
                        <a:pt x="685" y="797"/>
                        <a:pt x="682" y="782"/>
                        <a:pt x="670" y="774"/>
                      </a:cubicBezTo>
                      <a:cubicBezTo>
                        <a:pt x="631" y="746"/>
                        <a:pt x="594" y="717"/>
                        <a:pt x="557" y="686"/>
                      </a:cubicBezTo>
                      <a:lnTo>
                        <a:pt x="557" y="686"/>
                      </a:lnTo>
                      <a:lnTo>
                        <a:pt x="560" y="689"/>
                      </a:lnTo>
                      <a:cubicBezTo>
                        <a:pt x="492" y="632"/>
                        <a:pt x="428" y="571"/>
                        <a:pt x="368" y="505"/>
                      </a:cubicBezTo>
                      <a:cubicBezTo>
                        <a:pt x="309" y="439"/>
                        <a:pt x="253" y="371"/>
                        <a:pt x="204" y="299"/>
                      </a:cubicBezTo>
                      <a:cubicBezTo>
                        <a:pt x="140" y="208"/>
                        <a:pt x="84" y="112"/>
                        <a:pt x="38" y="10"/>
                      </a:cubicBezTo>
                      <a:cubicBezTo>
                        <a:pt x="34" y="5"/>
                        <a:pt x="28" y="1"/>
                        <a:pt x="22" y="1"/>
                      </a:cubicBezTo>
                      <a:close/>
                    </a:path>
                  </a:pathLst>
                </a:custGeom>
                <a:solidFill>
                  <a:srgbClr val="953C20">
                    <a:alpha val="497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 name="Google Shape;3432;p25">
                  <a:extLst>
                    <a:ext uri="{FF2B5EF4-FFF2-40B4-BE49-F238E27FC236}">
                      <a16:creationId xmlns:a16="http://schemas.microsoft.com/office/drawing/2014/main" id="{F24A9ABB-3F47-EBD2-73DE-42F05116842A}"/>
                    </a:ext>
                  </a:extLst>
                </p:cNvPr>
                <p:cNvSpPr/>
                <p:nvPr/>
              </p:nvSpPr>
              <p:spPr>
                <a:xfrm>
                  <a:off x="5066687" y="8316810"/>
                  <a:ext cx="110938" cy="128287"/>
                </a:xfrm>
                <a:custGeom>
                  <a:avLst/>
                  <a:gdLst/>
                  <a:ahLst/>
                  <a:cxnLst/>
                  <a:rect l="l" t="t" r="r" b="b"/>
                  <a:pathLst>
                    <a:path w="1119" h="1294" extrusionOk="0">
                      <a:moveTo>
                        <a:pt x="202" y="1"/>
                      </a:moveTo>
                      <a:lnTo>
                        <a:pt x="0" y="162"/>
                      </a:lnTo>
                      <a:lnTo>
                        <a:pt x="0" y="164"/>
                      </a:lnTo>
                      <a:cubicBezTo>
                        <a:pt x="20" y="223"/>
                        <a:pt x="41" y="283"/>
                        <a:pt x="65" y="343"/>
                      </a:cubicBezTo>
                      <a:cubicBezTo>
                        <a:pt x="101" y="425"/>
                        <a:pt x="139" y="506"/>
                        <a:pt x="184" y="584"/>
                      </a:cubicBezTo>
                      <a:cubicBezTo>
                        <a:pt x="229" y="661"/>
                        <a:pt x="278" y="735"/>
                        <a:pt x="332" y="805"/>
                      </a:cubicBezTo>
                      <a:cubicBezTo>
                        <a:pt x="384" y="871"/>
                        <a:pt x="438" y="933"/>
                        <a:pt x="499" y="994"/>
                      </a:cubicBezTo>
                      <a:lnTo>
                        <a:pt x="499" y="994"/>
                      </a:lnTo>
                      <a:cubicBezTo>
                        <a:pt x="498" y="993"/>
                        <a:pt x="497" y="992"/>
                        <a:pt x="497" y="992"/>
                      </a:cubicBezTo>
                      <a:lnTo>
                        <a:pt x="497" y="992"/>
                      </a:lnTo>
                      <a:lnTo>
                        <a:pt x="501" y="996"/>
                      </a:lnTo>
                      <a:cubicBezTo>
                        <a:pt x="500" y="995"/>
                        <a:pt x="500" y="995"/>
                        <a:pt x="499" y="994"/>
                      </a:cubicBezTo>
                      <a:lnTo>
                        <a:pt x="499" y="994"/>
                      </a:lnTo>
                      <a:cubicBezTo>
                        <a:pt x="553" y="1048"/>
                        <a:pt x="611" y="1097"/>
                        <a:pt x="670" y="1144"/>
                      </a:cubicBezTo>
                      <a:cubicBezTo>
                        <a:pt x="728" y="1188"/>
                        <a:pt x="788" y="1226"/>
                        <a:pt x="850" y="1262"/>
                      </a:cubicBezTo>
                      <a:lnTo>
                        <a:pt x="851" y="1262"/>
                      </a:lnTo>
                      <a:cubicBezTo>
                        <a:pt x="872" y="1273"/>
                        <a:pt x="891" y="1285"/>
                        <a:pt x="912" y="1294"/>
                      </a:cubicBezTo>
                      <a:cubicBezTo>
                        <a:pt x="984" y="1238"/>
                        <a:pt x="1053" y="1183"/>
                        <a:pt x="1119" y="1129"/>
                      </a:cubicBezTo>
                      <a:cubicBezTo>
                        <a:pt x="1056" y="1098"/>
                        <a:pt x="996" y="1062"/>
                        <a:pt x="938" y="1022"/>
                      </a:cubicBezTo>
                      <a:cubicBezTo>
                        <a:pt x="812" y="935"/>
                        <a:pt x="697" y="832"/>
                        <a:pt x="598" y="715"/>
                      </a:cubicBezTo>
                      <a:cubicBezTo>
                        <a:pt x="498" y="599"/>
                        <a:pt x="412" y="472"/>
                        <a:pt x="340" y="336"/>
                      </a:cubicBezTo>
                      <a:cubicBezTo>
                        <a:pt x="304" y="267"/>
                        <a:pt x="273" y="197"/>
                        <a:pt x="244" y="125"/>
                      </a:cubicBezTo>
                      <a:cubicBezTo>
                        <a:pt x="229" y="84"/>
                        <a:pt x="214" y="43"/>
                        <a:pt x="20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7" name="Google Shape;3433;p25">
                  <a:extLst>
                    <a:ext uri="{FF2B5EF4-FFF2-40B4-BE49-F238E27FC236}">
                      <a16:creationId xmlns:a16="http://schemas.microsoft.com/office/drawing/2014/main" id="{E3976386-C751-C7AE-DA30-12634AE522BF}"/>
                    </a:ext>
                  </a:extLst>
                </p:cNvPr>
                <p:cNvSpPr/>
                <p:nvPr/>
              </p:nvSpPr>
              <p:spPr>
                <a:xfrm>
                  <a:off x="4823294" y="8510632"/>
                  <a:ext cx="111433" cy="128188"/>
                </a:xfrm>
                <a:custGeom>
                  <a:avLst/>
                  <a:gdLst/>
                  <a:ahLst/>
                  <a:cxnLst/>
                  <a:rect l="l" t="t" r="r" b="b"/>
                  <a:pathLst>
                    <a:path w="1124" h="1293" extrusionOk="0">
                      <a:moveTo>
                        <a:pt x="213" y="1"/>
                      </a:moveTo>
                      <a:lnTo>
                        <a:pt x="1" y="171"/>
                      </a:lnTo>
                      <a:cubicBezTo>
                        <a:pt x="20" y="236"/>
                        <a:pt x="43" y="298"/>
                        <a:pt x="70" y="361"/>
                      </a:cubicBezTo>
                      <a:cubicBezTo>
                        <a:pt x="103" y="439"/>
                        <a:pt x="140" y="515"/>
                        <a:pt x="182" y="588"/>
                      </a:cubicBezTo>
                      <a:cubicBezTo>
                        <a:pt x="224" y="662"/>
                        <a:pt x="270" y="730"/>
                        <a:pt x="321" y="798"/>
                      </a:cubicBezTo>
                      <a:cubicBezTo>
                        <a:pt x="370" y="862"/>
                        <a:pt x="424" y="923"/>
                        <a:pt x="482" y="982"/>
                      </a:cubicBezTo>
                      <a:cubicBezTo>
                        <a:pt x="533" y="1032"/>
                        <a:pt x="587" y="1079"/>
                        <a:pt x="645" y="1122"/>
                      </a:cubicBezTo>
                      <a:cubicBezTo>
                        <a:pt x="699" y="1164"/>
                        <a:pt x="756" y="1201"/>
                        <a:pt x="814" y="1234"/>
                      </a:cubicBezTo>
                      <a:cubicBezTo>
                        <a:pt x="851" y="1255"/>
                        <a:pt x="889" y="1275"/>
                        <a:pt x="928" y="1293"/>
                      </a:cubicBezTo>
                      <a:lnTo>
                        <a:pt x="1124" y="1136"/>
                      </a:lnTo>
                      <a:cubicBezTo>
                        <a:pt x="1035" y="1088"/>
                        <a:pt x="950" y="1034"/>
                        <a:pt x="871" y="974"/>
                      </a:cubicBezTo>
                      <a:cubicBezTo>
                        <a:pt x="810" y="928"/>
                        <a:pt x="751" y="880"/>
                        <a:pt x="694" y="828"/>
                      </a:cubicBezTo>
                      <a:cubicBezTo>
                        <a:pt x="641" y="777"/>
                        <a:pt x="590" y="723"/>
                        <a:pt x="541" y="666"/>
                      </a:cubicBezTo>
                      <a:cubicBezTo>
                        <a:pt x="491" y="608"/>
                        <a:pt x="446" y="547"/>
                        <a:pt x="406" y="482"/>
                      </a:cubicBezTo>
                      <a:cubicBezTo>
                        <a:pt x="366" y="421"/>
                        <a:pt x="331" y="358"/>
                        <a:pt x="301" y="291"/>
                      </a:cubicBezTo>
                      <a:cubicBezTo>
                        <a:pt x="273" y="227"/>
                        <a:pt x="249" y="159"/>
                        <a:pt x="233" y="89"/>
                      </a:cubicBezTo>
                      <a:cubicBezTo>
                        <a:pt x="225" y="61"/>
                        <a:pt x="219" y="31"/>
                        <a:pt x="2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gr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a:off x="1165647" y="727623"/>
            <a:ext cx="5189690" cy="461665"/>
          </a:xfrm>
          <a:prstGeom prst="rect">
            <a:avLst/>
          </a:prstGeom>
          <a:noFill/>
        </p:spPr>
        <p:txBody>
          <a:bodyPr wrap="none" rtlCol="0">
            <a:spAutoFit/>
          </a:bodyPr>
          <a:lstStyle/>
          <a:p>
            <a:pPr defTabSz="685800">
              <a:buClrTx/>
              <a:defRPr/>
            </a:pPr>
            <a:r>
              <a:rPr lang="en-GB" sz="2400" b="1" kern="1200" dirty="0" err="1">
                <a:solidFill>
                  <a:prstClr val="white"/>
                </a:solidFill>
                <a:latin typeface="HP001 4 hàng" panose="020B0603050302020204" pitchFamily="34" charset="0"/>
                <a:ea typeface="+mn-ea"/>
                <a:cs typeface="+mn-cs"/>
              </a:rPr>
              <a:t>Thứ</a:t>
            </a:r>
            <a:r>
              <a:rPr lang="en-GB" sz="2400" b="1" kern="1200" dirty="0">
                <a:solidFill>
                  <a:prstClr val="white"/>
                </a:solidFill>
                <a:latin typeface="HP001 4 hàng" panose="020B0603050302020204" pitchFamily="34" charset="0"/>
                <a:ea typeface="+mn-ea"/>
                <a:cs typeface="+mn-cs"/>
              </a:rPr>
              <a:t> …, </a:t>
            </a:r>
            <a:r>
              <a:rPr lang="en-GB" sz="2400" b="1" kern="1200" dirty="0" err="1">
                <a:solidFill>
                  <a:prstClr val="white"/>
                </a:solidFill>
                <a:latin typeface="HP001 4 hàng" panose="020B0603050302020204" pitchFamily="34" charset="0"/>
                <a:ea typeface="+mn-ea"/>
                <a:cs typeface="+mn-cs"/>
              </a:rPr>
              <a:t>ngày</a:t>
            </a:r>
            <a:r>
              <a:rPr lang="en-GB" sz="2400" b="1" kern="1200" dirty="0">
                <a:solidFill>
                  <a:prstClr val="white"/>
                </a:solidFill>
                <a:latin typeface="HP001 4 hàng" panose="020B0603050302020204" pitchFamily="34" charset="0"/>
                <a:ea typeface="+mn-ea"/>
                <a:cs typeface="+mn-cs"/>
              </a:rPr>
              <a:t> … </a:t>
            </a:r>
            <a:r>
              <a:rPr lang="en-GB" sz="2400" b="1" kern="1200" dirty="0" err="1">
                <a:solidFill>
                  <a:prstClr val="white"/>
                </a:solidFill>
                <a:latin typeface="HP001 4 hàng" panose="020B0603050302020204" pitchFamily="34" charset="0"/>
                <a:ea typeface="+mn-ea"/>
                <a:cs typeface="+mn-cs"/>
              </a:rPr>
              <a:t>tháng</a:t>
            </a:r>
            <a:r>
              <a:rPr lang="en-GB" sz="2400" b="1" kern="1200" dirty="0">
                <a:solidFill>
                  <a:prstClr val="white"/>
                </a:solidFill>
                <a:latin typeface="HP001 4 hàng" panose="020B0603050302020204" pitchFamily="34" charset="0"/>
                <a:ea typeface="+mn-ea"/>
                <a:cs typeface="+mn-cs"/>
              </a:rPr>
              <a:t> 4 </a:t>
            </a:r>
            <a:r>
              <a:rPr lang="en-GB" sz="2400" b="1" kern="1200" dirty="0" err="1">
                <a:solidFill>
                  <a:prstClr val="white"/>
                </a:solidFill>
                <a:latin typeface="HP001 4 hàng" panose="020B0603050302020204" pitchFamily="34" charset="0"/>
                <a:ea typeface="+mn-ea"/>
                <a:cs typeface="+mn-cs"/>
              </a:rPr>
              <a:t>năm</a:t>
            </a:r>
            <a:r>
              <a:rPr lang="en-GB" sz="2400" b="1" kern="1200" dirty="0">
                <a:solidFill>
                  <a:prstClr val="white"/>
                </a:solidFill>
                <a:latin typeface="HP001 4 hàng" panose="020B0603050302020204" pitchFamily="34" charset="0"/>
                <a:ea typeface="+mn-ea"/>
                <a:cs typeface="+mn-cs"/>
              </a:rPr>
              <a:t> 2022</a:t>
            </a:r>
          </a:p>
        </p:txBody>
      </p:sp>
      <p:sp>
        <p:nvSpPr>
          <p:cNvPr id="3" name="TextBox 2"/>
          <p:cNvSpPr txBox="1"/>
          <p:nvPr/>
        </p:nvSpPr>
        <p:spPr>
          <a:xfrm>
            <a:off x="3229143" y="1254834"/>
            <a:ext cx="1504386" cy="461665"/>
          </a:xfrm>
          <a:prstGeom prst="rect">
            <a:avLst/>
          </a:prstGeom>
          <a:noFill/>
        </p:spPr>
        <p:txBody>
          <a:bodyPr wrap="none" rtlCol="0">
            <a:spAutoFit/>
          </a:bodyPr>
          <a:lstStyle/>
          <a:p>
            <a:pPr defTabSz="685800">
              <a:buClrTx/>
              <a:defRPr/>
            </a:pPr>
            <a:r>
              <a:rPr lang="en-GB" sz="2400" b="1" kern="1200" dirty="0" err="1">
                <a:solidFill>
                  <a:prstClr val="white"/>
                </a:solidFill>
                <a:latin typeface="HP001 4 hàng" panose="020B0603050302020204" pitchFamily="34" charset="0"/>
                <a:ea typeface="+mn-ea"/>
                <a:cs typeface="+mn-cs"/>
              </a:rPr>
              <a:t>Chính</a:t>
            </a:r>
            <a:r>
              <a:rPr lang="en-GB" sz="2400" b="1" kern="1200" dirty="0">
                <a:solidFill>
                  <a:prstClr val="white"/>
                </a:solidFill>
                <a:latin typeface="HP001 4 hàng" panose="020B0603050302020204" pitchFamily="34" charset="0"/>
                <a:ea typeface="+mn-ea"/>
                <a:cs typeface="+mn-cs"/>
              </a:rPr>
              <a:t> </a:t>
            </a:r>
            <a:r>
              <a:rPr lang="en-GB" sz="2400" b="1" kern="1200" dirty="0" err="1">
                <a:solidFill>
                  <a:prstClr val="white"/>
                </a:solidFill>
                <a:latin typeface="HP001 4 hàng" panose="020B0603050302020204" pitchFamily="34" charset="0"/>
                <a:ea typeface="+mn-ea"/>
                <a:cs typeface="+mn-cs"/>
              </a:rPr>
              <a:t>tả</a:t>
            </a:r>
            <a:r>
              <a:rPr lang="en-GB" sz="2400" b="1" kern="1200" dirty="0">
                <a:solidFill>
                  <a:prstClr val="white"/>
                </a:solidFill>
                <a:latin typeface="HP001 4 hàng" panose="020B0603050302020204" pitchFamily="34" charset="0"/>
                <a:ea typeface="+mn-ea"/>
                <a:cs typeface="+mn-cs"/>
              </a:rPr>
              <a:t>:</a:t>
            </a:r>
          </a:p>
        </p:txBody>
      </p:sp>
      <p:sp>
        <p:nvSpPr>
          <p:cNvPr id="4" name="TextBox 3"/>
          <p:cNvSpPr txBox="1"/>
          <p:nvPr/>
        </p:nvSpPr>
        <p:spPr>
          <a:xfrm>
            <a:off x="3229144" y="1762454"/>
            <a:ext cx="2991973" cy="461665"/>
          </a:xfrm>
          <a:prstGeom prst="rect">
            <a:avLst/>
          </a:prstGeom>
          <a:noFill/>
        </p:spPr>
        <p:txBody>
          <a:bodyPr wrap="none" rtlCol="0">
            <a:spAutoFit/>
          </a:bodyPr>
          <a:lstStyle/>
          <a:p>
            <a:pPr defTabSz="685800">
              <a:buClrTx/>
              <a:defRPr/>
            </a:pPr>
            <a:r>
              <a:rPr lang="en-GB" sz="2400" b="1" kern="1200" dirty="0" err="1">
                <a:solidFill>
                  <a:prstClr val="white"/>
                </a:solidFill>
                <a:latin typeface="HP001 4 hàng" panose="020B0603050302020204" pitchFamily="34" charset="0"/>
                <a:ea typeface="+mn-ea"/>
                <a:cs typeface="+mn-cs"/>
              </a:rPr>
              <a:t>Tà</a:t>
            </a:r>
            <a:r>
              <a:rPr lang="en-GB" sz="2400" b="1" kern="1200" dirty="0">
                <a:solidFill>
                  <a:prstClr val="white"/>
                </a:solidFill>
                <a:latin typeface="HP001 4 hàng" panose="020B0603050302020204" pitchFamily="34" charset="0"/>
                <a:ea typeface="+mn-ea"/>
                <a:cs typeface="+mn-cs"/>
              </a:rPr>
              <a:t> </a:t>
            </a:r>
            <a:r>
              <a:rPr lang="en-GB" sz="2400" b="1" kern="1200" dirty="0" err="1">
                <a:solidFill>
                  <a:prstClr val="white"/>
                </a:solidFill>
                <a:latin typeface="HP001 4 hàng" panose="020B0603050302020204" pitchFamily="34" charset="0"/>
                <a:ea typeface="+mn-ea"/>
                <a:cs typeface="+mn-cs"/>
              </a:rPr>
              <a:t>áo</a:t>
            </a:r>
            <a:r>
              <a:rPr lang="en-GB" sz="2400" b="1" kern="1200" dirty="0">
                <a:solidFill>
                  <a:prstClr val="white"/>
                </a:solidFill>
                <a:latin typeface="HP001 4 hàng" panose="020B0603050302020204" pitchFamily="34" charset="0"/>
                <a:ea typeface="+mn-ea"/>
                <a:cs typeface="+mn-cs"/>
              </a:rPr>
              <a:t> </a:t>
            </a:r>
            <a:r>
              <a:rPr lang="en-GB" sz="2400" b="1" kern="1200" dirty="0" err="1">
                <a:solidFill>
                  <a:prstClr val="white"/>
                </a:solidFill>
                <a:latin typeface="HP001 4 hàng" panose="020B0603050302020204" pitchFamily="34" charset="0"/>
                <a:ea typeface="+mn-ea"/>
                <a:cs typeface="+mn-cs"/>
              </a:rPr>
              <a:t>dài</a:t>
            </a:r>
            <a:r>
              <a:rPr lang="en-GB" sz="2400" b="1" kern="1200" dirty="0">
                <a:solidFill>
                  <a:prstClr val="white"/>
                </a:solidFill>
                <a:latin typeface="HP001 4 hàng" panose="020B0603050302020204" pitchFamily="34" charset="0"/>
                <a:ea typeface="+mn-ea"/>
                <a:cs typeface="+mn-cs"/>
              </a:rPr>
              <a:t> </a:t>
            </a:r>
            <a:r>
              <a:rPr lang="en-GB" sz="2400" b="1" kern="1200" dirty="0" err="1">
                <a:solidFill>
                  <a:prstClr val="white"/>
                </a:solidFill>
                <a:latin typeface="HP001 4 hàng" panose="020B0603050302020204" pitchFamily="34" charset="0"/>
                <a:ea typeface="+mn-ea"/>
                <a:cs typeface="+mn-cs"/>
              </a:rPr>
              <a:t>Việt</a:t>
            </a:r>
            <a:r>
              <a:rPr lang="en-GB" sz="2400" b="1" kern="1200" dirty="0">
                <a:solidFill>
                  <a:prstClr val="white"/>
                </a:solidFill>
                <a:latin typeface="HP001 4 hàng" panose="020B0603050302020204" pitchFamily="34" charset="0"/>
                <a:ea typeface="+mn-ea"/>
                <a:cs typeface="+mn-cs"/>
              </a:rPr>
              <a:t> Nam</a:t>
            </a:r>
          </a:p>
        </p:txBody>
      </p:sp>
      <p:cxnSp>
        <p:nvCxnSpPr>
          <p:cNvPr id="6" name="Straight Connector 5"/>
          <p:cNvCxnSpPr/>
          <p:nvPr/>
        </p:nvCxnSpPr>
        <p:spPr>
          <a:xfrm>
            <a:off x="211843" y="3051810"/>
            <a:ext cx="15224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734319" y="3051810"/>
            <a:ext cx="14471" cy="15361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66205" y="2744806"/>
            <a:ext cx="486030" cy="461665"/>
          </a:xfrm>
          <a:prstGeom prst="rect">
            <a:avLst/>
          </a:prstGeom>
          <a:noFill/>
        </p:spPr>
        <p:txBody>
          <a:bodyPr wrap="none" rtlCol="0">
            <a:spAutoFit/>
          </a:bodyPr>
          <a:lstStyle/>
          <a:p>
            <a:pPr defTabSz="685800">
              <a:buClrTx/>
              <a:defRPr/>
            </a:pPr>
            <a:r>
              <a:rPr lang="en-GB" sz="2400" b="1" kern="1200" dirty="0" err="1">
                <a:solidFill>
                  <a:prstClr val="white"/>
                </a:solidFill>
                <a:latin typeface="HP001 4 hàng" panose="020B0603050302020204" pitchFamily="34" charset="0"/>
                <a:ea typeface="+mn-ea"/>
                <a:cs typeface="+mn-cs"/>
              </a:rPr>
              <a:t>lỗi</a:t>
            </a:r>
            <a:endParaRPr lang="en-GB" sz="2400" b="1" kern="1200" dirty="0">
              <a:solidFill>
                <a:prstClr val="white"/>
              </a:solidFill>
              <a:latin typeface="HP001 4 hàng" panose="020B0603050302020204" pitchFamily="34" charset="0"/>
              <a:ea typeface="+mn-ea"/>
              <a:cs typeface="+mn-cs"/>
            </a:endParaRPr>
          </a:p>
        </p:txBody>
      </p:sp>
      <p:sp>
        <p:nvSpPr>
          <p:cNvPr id="25" name="TextBox 24"/>
          <p:cNvSpPr txBox="1"/>
          <p:nvPr/>
        </p:nvSpPr>
        <p:spPr>
          <a:xfrm>
            <a:off x="1165647" y="1756503"/>
            <a:ext cx="1524776" cy="461665"/>
          </a:xfrm>
          <a:prstGeom prst="rect">
            <a:avLst/>
          </a:prstGeom>
          <a:noFill/>
        </p:spPr>
        <p:txBody>
          <a:bodyPr wrap="none" rtlCol="0">
            <a:spAutoFit/>
          </a:bodyPr>
          <a:lstStyle/>
          <a:p>
            <a:pPr defTabSz="685800">
              <a:buClrTx/>
              <a:defRPr/>
            </a:pPr>
            <a:r>
              <a:rPr lang="en-GB" sz="2400" b="1" kern="1200" dirty="0">
                <a:solidFill>
                  <a:prstClr val="white"/>
                </a:solidFill>
                <a:latin typeface="HP001 4 hàng" panose="020B0603050302020204" pitchFamily="34" charset="0"/>
                <a:ea typeface="+mn-ea"/>
                <a:cs typeface="+mn-cs"/>
              </a:rPr>
              <a:t>Nghe </a:t>
            </a:r>
            <a:r>
              <a:rPr lang="en-GB" sz="2400" b="1" kern="1200" dirty="0" err="1">
                <a:solidFill>
                  <a:prstClr val="white"/>
                </a:solidFill>
                <a:latin typeface="HP001 4 hàng" panose="020B0603050302020204" pitchFamily="34" charset="0"/>
                <a:ea typeface="+mn-ea"/>
                <a:cs typeface="+mn-cs"/>
              </a:rPr>
              <a:t>viết</a:t>
            </a:r>
            <a:r>
              <a:rPr lang="en-GB" sz="2400" b="1" kern="1200" dirty="0">
                <a:solidFill>
                  <a:prstClr val="white"/>
                </a:solidFill>
                <a:latin typeface="HP001 4 hàng" panose="020B0603050302020204" pitchFamily="34" charset="0"/>
                <a:ea typeface="+mn-ea"/>
                <a:cs typeface="+mn-cs"/>
              </a:rPr>
              <a:t>:</a:t>
            </a:r>
          </a:p>
        </p:txBody>
      </p:sp>
    </p:spTree>
    <p:extLst>
      <p:ext uri="{BB962C8B-B14F-4D97-AF65-F5344CB8AC3E}">
        <p14:creationId xmlns:p14="http://schemas.microsoft.com/office/powerpoint/2010/main" val="1637550659"/>
      </p:ext>
    </p:extLst>
  </p:cSld>
  <p:clrMapOvr>
    <a:masterClrMapping/>
  </p:clrMapOvr>
  <p:transition spd="slow">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50"/>
          <p:cNvSpPr/>
          <p:nvPr/>
        </p:nvSpPr>
        <p:spPr>
          <a:xfrm rot="900041">
            <a:off x="2893081" y="923883"/>
            <a:ext cx="5244150" cy="3295732"/>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9" name="Google Shape;1609;p50"/>
          <p:cNvGrpSpPr/>
          <p:nvPr/>
        </p:nvGrpSpPr>
        <p:grpSpPr>
          <a:xfrm>
            <a:off x="2623525" y="3043050"/>
            <a:ext cx="1286550" cy="1241332"/>
            <a:chOff x="5636150" y="2528700"/>
            <a:chExt cx="1286550" cy="1241332"/>
          </a:xfrm>
        </p:grpSpPr>
        <p:grpSp>
          <p:nvGrpSpPr>
            <p:cNvPr id="1610" name="Google Shape;1610;p50"/>
            <p:cNvGrpSpPr/>
            <p:nvPr/>
          </p:nvGrpSpPr>
          <p:grpSpPr>
            <a:xfrm rot="525885">
              <a:off x="5975183" y="2820141"/>
              <a:ext cx="659726" cy="650599"/>
              <a:chOff x="588850" y="618775"/>
              <a:chExt cx="703975" cy="694225"/>
            </a:xfrm>
          </p:grpSpPr>
          <p:sp>
            <p:nvSpPr>
              <p:cNvPr id="1611" name="Google Shape;1611;p50"/>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0"/>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3" name="Google Shape;1613;p50"/>
            <p:cNvGrpSpPr/>
            <p:nvPr/>
          </p:nvGrpSpPr>
          <p:grpSpPr>
            <a:xfrm>
              <a:off x="5929425" y="2528700"/>
              <a:ext cx="193200" cy="171550"/>
              <a:chOff x="1141700" y="1345000"/>
              <a:chExt cx="193200" cy="171550"/>
            </a:xfrm>
          </p:grpSpPr>
          <p:sp>
            <p:nvSpPr>
              <p:cNvPr id="1614" name="Google Shape;1614;p50"/>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0"/>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6" name="Google Shape;1616;p50"/>
            <p:cNvGrpSpPr/>
            <p:nvPr/>
          </p:nvGrpSpPr>
          <p:grpSpPr>
            <a:xfrm>
              <a:off x="5636150" y="3224150"/>
              <a:ext cx="175100" cy="143475"/>
              <a:chOff x="1808250" y="1643825"/>
              <a:chExt cx="175100" cy="143475"/>
            </a:xfrm>
          </p:grpSpPr>
          <p:sp>
            <p:nvSpPr>
              <p:cNvPr id="1617" name="Google Shape;1617;p50"/>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0"/>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9" name="Google Shape;1619;p50"/>
            <p:cNvGrpSpPr/>
            <p:nvPr/>
          </p:nvGrpSpPr>
          <p:grpSpPr>
            <a:xfrm>
              <a:off x="6747600" y="3266575"/>
              <a:ext cx="175100" cy="143475"/>
              <a:chOff x="1808250" y="1643825"/>
              <a:chExt cx="175100" cy="143475"/>
            </a:xfrm>
          </p:grpSpPr>
          <p:sp>
            <p:nvSpPr>
              <p:cNvPr id="1620" name="Google Shape;1620;p50"/>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0"/>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2" name="Google Shape;1622;p50"/>
            <p:cNvGrpSpPr/>
            <p:nvPr/>
          </p:nvGrpSpPr>
          <p:grpSpPr>
            <a:xfrm>
              <a:off x="6224249" y="3626564"/>
              <a:ext cx="161573" cy="143467"/>
              <a:chOff x="1141700" y="1345000"/>
              <a:chExt cx="193200" cy="171550"/>
            </a:xfrm>
          </p:grpSpPr>
          <p:sp>
            <p:nvSpPr>
              <p:cNvPr id="1623" name="Google Shape;1623;p50"/>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0"/>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5" name="Google Shape;1625;p50"/>
          <p:cNvGrpSpPr/>
          <p:nvPr/>
        </p:nvGrpSpPr>
        <p:grpSpPr>
          <a:xfrm>
            <a:off x="692420" y="1447838"/>
            <a:ext cx="2647805" cy="3989586"/>
            <a:chOff x="-1123150" y="1399463"/>
            <a:chExt cx="984900" cy="1484000"/>
          </a:xfrm>
        </p:grpSpPr>
        <p:sp>
          <p:nvSpPr>
            <p:cNvPr id="1626" name="Google Shape;1626;p50"/>
            <p:cNvSpPr/>
            <p:nvPr/>
          </p:nvSpPr>
          <p:spPr>
            <a:xfrm>
              <a:off x="-1120650" y="1406513"/>
              <a:ext cx="676350" cy="446875"/>
            </a:xfrm>
            <a:custGeom>
              <a:avLst/>
              <a:gdLst/>
              <a:ahLst/>
              <a:cxnLst/>
              <a:rect l="l" t="t" r="r" b="b"/>
              <a:pathLst>
                <a:path w="27054" h="17875" extrusionOk="0">
                  <a:moveTo>
                    <a:pt x="21817" y="6372"/>
                  </a:moveTo>
                  <a:cubicBezTo>
                    <a:pt x="21850" y="6405"/>
                    <a:pt x="21850" y="6405"/>
                    <a:pt x="21883" y="6405"/>
                  </a:cubicBezTo>
                  <a:cubicBezTo>
                    <a:pt x="21817" y="6438"/>
                    <a:pt x="21783" y="6472"/>
                    <a:pt x="21750" y="6472"/>
                  </a:cubicBezTo>
                  <a:cubicBezTo>
                    <a:pt x="21783" y="6472"/>
                    <a:pt x="21817" y="6438"/>
                    <a:pt x="21817" y="6405"/>
                  </a:cubicBezTo>
                  <a:cubicBezTo>
                    <a:pt x="21817" y="6405"/>
                    <a:pt x="21817" y="6372"/>
                    <a:pt x="21817" y="6372"/>
                  </a:cubicBezTo>
                  <a:close/>
                  <a:moveTo>
                    <a:pt x="20516" y="0"/>
                  </a:moveTo>
                  <a:cubicBezTo>
                    <a:pt x="19848" y="0"/>
                    <a:pt x="19215" y="267"/>
                    <a:pt x="18614" y="568"/>
                  </a:cubicBezTo>
                  <a:cubicBezTo>
                    <a:pt x="17747" y="968"/>
                    <a:pt x="16980" y="1502"/>
                    <a:pt x="16146" y="1902"/>
                  </a:cubicBezTo>
                  <a:cubicBezTo>
                    <a:pt x="15612" y="2169"/>
                    <a:pt x="15112" y="2402"/>
                    <a:pt x="14611" y="2669"/>
                  </a:cubicBezTo>
                  <a:cubicBezTo>
                    <a:pt x="13978" y="3003"/>
                    <a:pt x="13377" y="3370"/>
                    <a:pt x="12743" y="3703"/>
                  </a:cubicBezTo>
                  <a:cubicBezTo>
                    <a:pt x="12210" y="3970"/>
                    <a:pt x="11676" y="4237"/>
                    <a:pt x="11109" y="4537"/>
                  </a:cubicBezTo>
                  <a:cubicBezTo>
                    <a:pt x="10508" y="4871"/>
                    <a:pt x="9908" y="5204"/>
                    <a:pt x="9308" y="5538"/>
                  </a:cubicBezTo>
                  <a:cubicBezTo>
                    <a:pt x="8574" y="5938"/>
                    <a:pt x="7873" y="6372"/>
                    <a:pt x="7173" y="6772"/>
                  </a:cubicBezTo>
                  <a:cubicBezTo>
                    <a:pt x="6806" y="7005"/>
                    <a:pt x="6472" y="7172"/>
                    <a:pt x="6105" y="7372"/>
                  </a:cubicBezTo>
                  <a:cubicBezTo>
                    <a:pt x="5705" y="7639"/>
                    <a:pt x="5338" y="7873"/>
                    <a:pt x="4904" y="8106"/>
                  </a:cubicBezTo>
                  <a:cubicBezTo>
                    <a:pt x="4437" y="8406"/>
                    <a:pt x="3937" y="8673"/>
                    <a:pt x="3470" y="8940"/>
                  </a:cubicBezTo>
                  <a:cubicBezTo>
                    <a:pt x="3437" y="8974"/>
                    <a:pt x="3403" y="8974"/>
                    <a:pt x="3370" y="9007"/>
                  </a:cubicBezTo>
                  <a:cubicBezTo>
                    <a:pt x="3003" y="9174"/>
                    <a:pt x="2670" y="9374"/>
                    <a:pt x="2336" y="9607"/>
                  </a:cubicBezTo>
                  <a:cubicBezTo>
                    <a:pt x="2236" y="9674"/>
                    <a:pt x="2136" y="9741"/>
                    <a:pt x="2069" y="9807"/>
                  </a:cubicBezTo>
                  <a:cubicBezTo>
                    <a:pt x="1869" y="9974"/>
                    <a:pt x="1669" y="10141"/>
                    <a:pt x="1469" y="10308"/>
                  </a:cubicBezTo>
                  <a:cubicBezTo>
                    <a:pt x="1335" y="10408"/>
                    <a:pt x="1168" y="10508"/>
                    <a:pt x="1002" y="10641"/>
                  </a:cubicBezTo>
                  <a:cubicBezTo>
                    <a:pt x="835" y="10775"/>
                    <a:pt x="668" y="10875"/>
                    <a:pt x="535" y="11008"/>
                  </a:cubicBezTo>
                  <a:lnTo>
                    <a:pt x="468" y="11008"/>
                  </a:lnTo>
                  <a:cubicBezTo>
                    <a:pt x="268" y="11008"/>
                    <a:pt x="101" y="11142"/>
                    <a:pt x="68" y="11309"/>
                  </a:cubicBezTo>
                  <a:cubicBezTo>
                    <a:pt x="34" y="11442"/>
                    <a:pt x="34" y="11542"/>
                    <a:pt x="34" y="11642"/>
                  </a:cubicBezTo>
                  <a:cubicBezTo>
                    <a:pt x="1" y="11842"/>
                    <a:pt x="1" y="12076"/>
                    <a:pt x="1" y="12276"/>
                  </a:cubicBezTo>
                  <a:cubicBezTo>
                    <a:pt x="68" y="12976"/>
                    <a:pt x="68" y="13710"/>
                    <a:pt x="401" y="14377"/>
                  </a:cubicBezTo>
                  <a:cubicBezTo>
                    <a:pt x="701" y="14978"/>
                    <a:pt x="1068" y="15578"/>
                    <a:pt x="1402" y="16145"/>
                  </a:cubicBezTo>
                  <a:cubicBezTo>
                    <a:pt x="1502" y="16379"/>
                    <a:pt x="1635" y="16579"/>
                    <a:pt x="1769" y="16812"/>
                  </a:cubicBezTo>
                  <a:cubicBezTo>
                    <a:pt x="1869" y="17013"/>
                    <a:pt x="2002" y="17146"/>
                    <a:pt x="2203" y="17146"/>
                  </a:cubicBezTo>
                  <a:cubicBezTo>
                    <a:pt x="2303" y="17246"/>
                    <a:pt x="2369" y="17346"/>
                    <a:pt x="2469" y="17413"/>
                  </a:cubicBezTo>
                  <a:cubicBezTo>
                    <a:pt x="2670" y="17613"/>
                    <a:pt x="2936" y="17780"/>
                    <a:pt x="3237" y="17847"/>
                  </a:cubicBezTo>
                  <a:cubicBezTo>
                    <a:pt x="3300" y="17866"/>
                    <a:pt x="3363" y="17875"/>
                    <a:pt x="3426" y="17875"/>
                  </a:cubicBezTo>
                  <a:cubicBezTo>
                    <a:pt x="3787" y="17875"/>
                    <a:pt x="4124" y="17579"/>
                    <a:pt x="4437" y="17380"/>
                  </a:cubicBezTo>
                  <a:cubicBezTo>
                    <a:pt x="5071" y="16946"/>
                    <a:pt x="5705" y="16546"/>
                    <a:pt x="6305" y="16079"/>
                  </a:cubicBezTo>
                  <a:cubicBezTo>
                    <a:pt x="6472" y="15945"/>
                    <a:pt x="6639" y="15845"/>
                    <a:pt x="6806" y="15712"/>
                  </a:cubicBezTo>
                  <a:cubicBezTo>
                    <a:pt x="6873" y="15678"/>
                    <a:pt x="6939" y="15645"/>
                    <a:pt x="7006" y="15612"/>
                  </a:cubicBezTo>
                  <a:cubicBezTo>
                    <a:pt x="7940" y="15045"/>
                    <a:pt x="8941" y="14544"/>
                    <a:pt x="9875" y="13977"/>
                  </a:cubicBezTo>
                  <a:cubicBezTo>
                    <a:pt x="10308" y="13744"/>
                    <a:pt x="10709" y="13477"/>
                    <a:pt x="11142" y="13243"/>
                  </a:cubicBezTo>
                  <a:cubicBezTo>
                    <a:pt x="11709" y="12943"/>
                    <a:pt x="12276" y="12643"/>
                    <a:pt x="12877" y="12376"/>
                  </a:cubicBezTo>
                  <a:cubicBezTo>
                    <a:pt x="13844" y="11942"/>
                    <a:pt x="14578" y="11675"/>
                    <a:pt x="15679" y="11175"/>
                  </a:cubicBezTo>
                  <a:cubicBezTo>
                    <a:pt x="16913" y="10641"/>
                    <a:pt x="18047" y="9908"/>
                    <a:pt x="19215" y="9240"/>
                  </a:cubicBezTo>
                  <a:cubicBezTo>
                    <a:pt x="19582" y="9007"/>
                    <a:pt x="20215" y="8607"/>
                    <a:pt x="20682" y="8306"/>
                  </a:cubicBezTo>
                  <a:cubicBezTo>
                    <a:pt x="20816" y="8240"/>
                    <a:pt x="20916" y="8173"/>
                    <a:pt x="21049" y="8140"/>
                  </a:cubicBezTo>
                  <a:cubicBezTo>
                    <a:pt x="21183" y="8040"/>
                    <a:pt x="21316" y="7973"/>
                    <a:pt x="21450" y="7906"/>
                  </a:cubicBezTo>
                  <a:cubicBezTo>
                    <a:pt x="21516" y="7873"/>
                    <a:pt x="21616" y="7839"/>
                    <a:pt x="21683" y="7739"/>
                  </a:cubicBezTo>
                  <a:cubicBezTo>
                    <a:pt x="21783" y="7639"/>
                    <a:pt x="21783" y="7506"/>
                    <a:pt x="21750" y="7406"/>
                  </a:cubicBezTo>
                  <a:cubicBezTo>
                    <a:pt x="22050" y="7272"/>
                    <a:pt x="22350" y="7139"/>
                    <a:pt x="22584" y="6939"/>
                  </a:cubicBezTo>
                  <a:cubicBezTo>
                    <a:pt x="22617" y="6905"/>
                    <a:pt x="22650" y="6872"/>
                    <a:pt x="22684" y="6839"/>
                  </a:cubicBezTo>
                  <a:cubicBezTo>
                    <a:pt x="22984" y="6805"/>
                    <a:pt x="23218" y="6572"/>
                    <a:pt x="23484" y="6405"/>
                  </a:cubicBezTo>
                  <a:cubicBezTo>
                    <a:pt x="23851" y="6071"/>
                    <a:pt x="24218" y="5671"/>
                    <a:pt x="24552" y="5304"/>
                  </a:cubicBezTo>
                  <a:cubicBezTo>
                    <a:pt x="25019" y="4737"/>
                    <a:pt x="25519" y="4203"/>
                    <a:pt x="26020" y="3670"/>
                  </a:cubicBezTo>
                  <a:cubicBezTo>
                    <a:pt x="26320" y="3370"/>
                    <a:pt x="26653" y="3069"/>
                    <a:pt x="26820" y="2669"/>
                  </a:cubicBezTo>
                  <a:cubicBezTo>
                    <a:pt x="26987" y="2369"/>
                    <a:pt x="27054" y="2035"/>
                    <a:pt x="26954" y="1702"/>
                  </a:cubicBezTo>
                  <a:cubicBezTo>
                    <a:pt x="26787" y="1235"/>
                    <a:pt x="26286" y="968"/>
                    <a:pt x="25819" y="901"/>
                  </a:cubicBezTo>
                  <a:lnTo>
                    <a:pt x="25753" y="901"/>
                  </a:lnTo>
                  <a:cubicBezTo>
                    <a:pt x="25686" y="868"/>
                    <a:pt x="25619" y="834"/>
                    <a:pt x="25553" y="801"/>
                  </a:cubicBezTo>
                  <a:cubicBezTo>
                    <a:pt x="25252" y="634"/>
                    <a:pt x="24885" y="534"/>
                    <a:pt x="24552" y="467"/>
                  </a:cubicBezTo>
                  <a:cubicBezTo>
                    <a:pt x="23584" y="367"/>
                    <a:pt x="22617" y="401"/>
                    <a:pt x="21683" y="367"/>
                  </a:cubicBezTo>
                  <a:lnTo>
                    <a:pt x="21650" y="367"/>
                  </a:lnTo>
                  <a:cubicBezTo>
                    <a:pt x="21450" y="0"/>
                    <a:pt x="20916" y="0"/>
                    <a:pt x="205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0"/>
            <p:cNvSpPr/>
            <p:nvPr/>
          </p:nvSpPr>
          <p:spPr>
            <a:xfrm>
              <a:off x="-927175" y="2003888"/>
              <a:ext cx="542075" cy="761600"/>
            </a:xfrm>
            <a:custGeom>
              <a:avLst/>
              <a:gdLst/>
              <a:ahLst/>
              <a:cxnLst/>
              <a:rect l="l" t="t" r="r" b="b"/>
              <a:pathLst>
                <a:path w="21683" h="30464" extrusionOk="0">
                  <a:moveTo>
                    <a:pt x="13119" y="1"/>
                  </a:moveTo>
                  <a:cubicBezTo>
                    <a:pt x="12983" y="1"/>
                    <a:pt x="12854" y="62"/>
                    <a:pt x="12743" y="223"/>
                  </a:cubicBezTo>
                  <a:cubicBezTo>
                    <a:pt x="12176" y="990"/>
                    <a:pt x="11776" y="1824"/>
                    <a:pt x="11309" y="2624"/>
                  </a:cubicBezTo>
                  <a:cubicBezTo>
                    <a:pt x="10809" y="3458"/>
                    <a:pt x="10375" y="3892"/>
                    <a:pt x="10075" y="4326"/>
                  </a:cubicBezTo>
                  <a:cubicBezTo>
                    <a:pt x="9141" y="5660"/>
                    <a:pt x="7473" y="7395"/>
                    <a:pt x="6372" y="7828"/>
                  </a:cubicBezTo>
                  <a:cubicBezTo>
                    <a:pt x="6339" y="7761"/>
                    <a:pt x="6272" y="7695"/>
                    <a:pt x="6172" y="7628"/>
                  </a:cubicBezTo>
                  <a:cubicBezTo>
                    <a:pt x="5538" y="7261"/>
                    <a:pt x="4838" y="7028"/>
                    <a:pt x="4137" y="6794"/>
                  </a:cubicBezTo>
                  <a:cubicBezTo>
                    <a:pt x="3603" y="6627"/>
                    <a:pt x="3503" y="6661"/>
                    <a:pt x="3136" y="6594"/>
                  </a:cubicBezTo>
                  <a:lnTo>
                    <a:pt x="3136" y="6594"/>
                  </a:lnTo>
                  <a:cubicBezTo>
                    <a:pt x="3136" y="6600"/>
                    <a:pt x="3138" y="6606"/>
                    <a:pt x="3140" y="6610"/>
                  </a:cubicBezTo>
                  <a:lnTo>
                    <a:pt x="3140" y="6610"/>
                  </a:lnTo>
                  <a:cubicBezTo>
                    <a:pt x="3095" y="6594"/>
                    <a:pt x="3022" y="6594"/>
                    <a:pt x="2970" y="6594"/>
                  </a:cubicBezTo>
                  <a:cubicBezTo>
                    <a:pt x="2803" y="6544"/>
                    <a:pt x="2628" y="6494"/>
                    <a:pt x="2461" y="6494"/>
                  </a:cubicBezTo>
                  <a:cubicBezTo>
                    <a:pt x="2294" y="6494"/>
                    <a:pt x="2136" y="6544"/>
                    <a:pt x="2002" y="6694"/>
                  </a:cubicBezTo>
                  <a:cubicBezTo>
                    <a:pt x="1735" y="6994"/>
                    <a:pt x="1535" y="7395"/>
                    <a:pt x="1335" y="7761"/>
                  </a:cubicBezTo>
                  <a:cubicBezTo>
                    <a:pt x="835" y="8629"/>
                    <a:pt x="568" y="9563"/>
                    <a:pt x="268" y="10497"/>
                  </a:cubicBezTo>
                  <a:cubicBezTo>
                    <a:pt x="134" y="11064"/>
                    <a:pt x="101" y="11364"/>
                    <a:pt x="68" y="11698"/>
                  </a:cubicBezTo>
                  <a:cubicBezTo>
                    <a:pt x="34" y="11931"/>
                    <a:pt x="1" y="12165"/>
                    <a:pt x="68" y="12398"/>
                  </a:cubicBezTo>
                  <a:cubicBezTo>
                    <a:pt x="201" y="12732"/>
                    <a:pt x="535" y="12898"/>
                    <a:pt x="868" y="12965"/>
                  </a:cubicBezTo>
                  <a:cubicBezTo>
                    <a:pt x="1702" y="13132"/>
                    <a:pt x="2703" y="13332"/>
                    <a:pt x="3203" y="13399"/>
                  </a:cubicBezTo>
                  <a:cubicBezTo>
                    <a:pt x="3437" y="13399"/>
                    <a:pt x="3437" y="13432"/>
                    <a:pt x="3603" y="13466"/>
                  </a:cubicBezTo>
                  <a:cubicBezTo>
                    <a:pt x="3603" y="13532"/>
                    <a:pt x="3603" y="13632"/>
                    <a:pt x="3603" y="13699"/>
                  </a:cubicBezTo>
                  <a:cubicBezTo>
                    <a:pt x="3603" y="14500"/>
                    <a:pt x="3537" y="15000"/>
                    <a:pt x="3437" y="15600"/>
                  </a:cubicBezTo>
                  <a:cubicBezTo>
                    <a:pt x="3303" y="16334"/>
                    <a:pt x="3203" y="17101"/>
                    <a:pt x="3036" y="17835"/>
                  </a:cubicBezTo>
                  <a:cubicBezTo>
                    <a:pt x="2936" y="18402"/>
                    <a:pt x="2803" y="18936"/>
                    <a:pt x="2736" y="19503"/>
                  </a:cubicBezTo>
                  <a:cubicBezTo>
                    <a:pt x="2369" y="21805"/>
                    <a:pt x="2136" y="23840"/>
                    <a:pt x="1835" y="25908"/>
                  </a:cubicBezTo>
                  <a:cubicBezTo>
                    <a:pt x="1702" y="26742"/>
                    <a:pt x="1669" y="27175"/>
                    <a:pt x="1569" y="27842"/>
                  </a:cubicBezTo>
                  <a:cubicBezTo>
                    <a:pt x="1461" y="28567"/>
                    <a:pt x="1699" y="28860"/>
                    <a:pt x="2231" y="28860"/>
                  </a:cubicBezTo>
                  <a:cubicBezTo>
                    <a:pt x="2360" y="28860"/>
                    <a:pt x="2506" y="28842"/>
                    <a:pt x="2669" y="28810"/>
                  </a:cubicBezTo>
                  <a:cubicBezTo>
                    <a:pt x="3003" y="28743"/>
                    <a:pt x="3303" y="28643"/>
                    <a:pt x="3637" y="28610"/>
                  </a:cubicBezTo>
                  <a:cubicBezTo>
                    <a:pt x="3670" y="28610"/>
                    <a:pt x="3670" y="28576"/>
                    <a:pt x="3670" y="28576"/>
                  </a:cubicBezTo>
                  <a:lnTo>
                    <a:pt x="3737" y="28576"/>
                  </a:lnTo>
                  <a:cubicBezTo>
                    <a:pt x="3937" y="28576"/>
                    <a:pt x="3970" y="28543"/>
                    <a:pt x="4037" y="28543"/>
                  </a:cubicBezTo>
                  <a:cubicBezTo>
                    <a:pt x="4337" y="29043"/>
                    <a:pt x="4671" y="29477"/>
                    <a:pt x="5171" y="29777"/>
                  </a:cubicBezTo>
                  <a:cubicBezTo>
                    <a:pt x="5897" y="30184"/>
                    <a:pt x="6723" y="30464"/>
                    <a:pt x="7563" y="30464"/>
                  </a:cubicBezTo>
                  <a:cubicBezTo>
                    <a:pt x="7688" y="30464"/>
                    <a:pt x="7814" y="30457"/>
                    <a:pt x="7940" y="30444"/>
                  </a:cubicBezTo>
                  <a:cubicBezTo>
                    <a:pt x="8774" y="30344"/>
                    <a:pt x="9608" y="30044"/>
                    <a:pt x="10308" y="29544"/>
                  </a:cubicBezTo>
                  <a:cubicBezTo>
                    <a:pt x="10675" y="29310"/>
                    <a:pt x="11009" y="29043"/>
                    <a:pt x="11309" y="28743"/>
                  </a:cubicBezTo>
                  <a:cubicBezTo>
                    <a:pt x="11309" y="28743"/>
                    <a:pt x="11342" y="28710"/>
                    <a:pt x="11376" y="28710"/>
                  </a:cubicBezTo>
                  <a:lnTo>
                    <a:pt x="11409" y="28710"/>
                  </a:lnTo>
                  <a:cubicBezTo>
                    <a:pt x="11409" y="28710"/>
                    <a:pt x="11409" y="28676"/>
                    <a:pt x="11409" y="28676"/>
                  </a:cubicBezTo>
                  <a:cubicBezTo>
                    <a:pt x="11442" y="28710"/>
                    <a:pt x="11442" y="28710"/>
                    <a:pt x="11476" y="28710"/>
                  </a:cubicBezTo>
                  <a:cubicBezTo>
                    <a:pt x="11642" y="28810"/>
                    <a:pt x="11843" y="28910"/>
                    <a:pt x="12043" y="28977"/>
                  </a:cubicBezTo>
                  <a:cubicBezTo>
                    <a:pt x="12610" y="29143"/>
                    <a:pt x="13144" y="29344"/>
                    <a:pt x="13711" y="29444"/>
                  </a:cubicBezTo>
                  <a:cubicBezTo>
                    <a:pt x="13934" y="29459"/>
                    <a:pt x="14158" y="29473"/>
                    <a:pt x="14379" y="29473"/>
                  </a:cubicBezTo>
                  <a:cubicBezTo>
                    <a:pt x="14652" y="29473"/>
                    <a:pt x="14920" y="29451"/>
                    <a:pt x="15178" y="29377"/>
                  </a:cubicBezTo>
                  <a:cubicBezTo>
                    <a:pt x="15445" y="29277"/>
                    <a:pt x="15712" y="29177"/>
                    <a:pt x="15946" y="29043"/>
                  </a:cubicBezTo>
                  <a:cubicBezTo>
                    <a:pt x="16179" y="28977"/>
                    <a:pt x="16379" y="28843"/>
                    <a:pt x="16546" y="28710"/>
                  </a:cubicBezTo>
                  <a:cubicBezTo>
                    <a:pt x="16713" y="28610"/>
                    <a:pt x="16846" y="28476"/>
                    <a:pt x="16946" y="28343"/>
                  </a:cubicBezTo>
                  <a:cubicBezTo>
                    <a:pt x="17080" y="28143"/>
                    <a:pt x="17180" y="27976"/>
                    <a:pt x="17313" y="27809"/>
                  </a:cubicBezTo>
                  <a:cubicBezTo>
                    <a:pt x="17347" y="27776"/>
                    <a:pt x="17347" y="27776"/>
                    <a:pt x="17380" y="27742"/>
                  </a:cubicBezTo>
                  <a:cubicBezTo>
                    <a:pt x="17413" y="27709"/>
                    <a:pt x="17447" y="27642"/>
                    <a:pt x="17480" y="27609"/>
                  </a:cubicBezTo>
                  <a:lnTo>
                    <a:pt x="17513" y="27609"/>
                  </a:lnTo>
                  <a:cubicBezTo>
                    <a:pt x="17547" y="27576"/>
                    <a:pt x="17613" y="27576"/>
                    <a:pt x="17647" y="27542"/>
                  </a:cubicBezTo>
                  <a:cubicBezTo>
                    <a:pt x="17780" y="27542"/>
                    <a:pt x="17880" y="27542"/>
                    <a:pt x="18014" y="27509"/>
                  </a:cubicBezTo>
                  <a:cubicBezTo>
                    <a:pt x="18347" y="27442"/>
                    <a:pt x="18614" y="27242"/>
                    <a:pt x="18848" y="27042"/>
                  </a:cubicBezTo>
                  <a:cubicBezTo>
                    <a:pt x="19114" y="26775"/>
                    <a:pt x="19248" y="26475"/>
                    <a:pt x="19448" y="26175"/>
                  </a:cubicBezTo>
                  <a:cubicBezTo>
                    <a:pt x="19581" y="26175"/>
                    <a:pt x="19715" y="26175"/>
                    <a:pt x="19882" y="26141"/>
                  </a:cubicBezTo>
                  <a:cubicBezTo>
                    <a:pt x="20115" y="26141"/>
                    <a:pt x="20315" y="26041"/>
                    <a:pt x="20515" y="25908"/>
                  </a:cubicBezTo>
                  <a:cubicBezTo>
                    <a:pt x="20716" y="25808"/>
                    <a:pt x="20949" y="25708"/>
                    <a:pt x="21116" y="25541"/>
                  </a:cubicBezTo>
                  <a:cubicBezTo>
                    <a:pt x="21683" y="25040"/>
                    <a:pt x="21249" y="24373"/>
                    <a:pt x="20916" y="23873"/>
                  </a:cubicBezTo>
                  <a:cubicBezTo>
                    <a:pt x="20515" y="23373"/>
                    <a:pt x="20215" y="22806"/>
                    <a:pt x="19915" y="22238"/>
                  </a:cubicBezTo>
                  <a:cubicBezTo>
                    <a:pt x="19782" y="21938"/>
                    <a:pt x="19715" y="21738"/>
                    <a:pt x="19481" y="21138"/>
                  </a:cubicBezTo>
                  <a:cubicBezTo>
                    <a:pt x="19348" y="20837"/>
                    <a:pt x="19281" y="20504"/>
                    <a:pt x="19181" y="20204"/>
                  </a:cubicBezTo>
                  <a:cubicBezTo>
                    <a:pt x="18748" y="19103"/>
                    <a:pt x="18314" y="18002"/>
                    <a:pt x="17780" y="16968"/>
                  </a:cubicBezTo>
                  <a:cubicBezTo>
                    <a:pt x="17447" y="16268"/>
                    <a:pt x="17313" y="16001"/>
                    <a:pt x="17080" y="15434"/>
                  </a:cubicBezTo>
                  <a:cubicBezTo>
                    <a:pt x="16813" y="14867"/>
                    <a:pt x="16646" y="14466"/>
                    <a:pt x="16546" y="14233"/>
                  </a:cubicBezTo>
                  <a:cubicBezTo>
                    <a:pt x="16413" y="13866"/>
                    <a:pt x="16046" y="13032"/>
                    <a:pt x="15712" y="12398"/>
                  </a:cubicBezTo>
                  <a:lnTo>
                    <a:pt x="15712" y="12365"/>
                  </a:lnTo>
                  <a:cubicBezTo>
                    <a:pt x="15679" y="12298"/>
                    <a:pt x="15645" y="12231"/>
                    <a:pt x="15645" y="12198"/>
                  </a:cubicBezTo>
                  <a:cubicBezTo>
                    <a:pt x="15479" y="11798"/>
                    <a:pt x="15479" y="11831"/>
                    <a:pt x="15312" y="11431"/>
                  </a:cubicBezTo>
                  <a:cubicBezTo>
                    <a:pt x="15178" y="11097"/>
                    <a:pt x="15045" y="10764"/>
                    <a:pt x="14945" y="10430"/>
                  </a:cubicBezTo>
                  <a:cubicBezTo>
                    <a:pt x="14878" y="10197"/>
                    <a:pt x="14845" y="9963"/>
                    <a:pt x="14745" y="9763"/>
                  </a:cubicBezTo>
                  <a:cubicBezTo>
                    <a:pt x="15045" y="9296"/>
                    <a:pt x="15278" y="8796"/>
                    <a:pt x="15512" y="8262"/>
                  </a:cubicBezTo>
                  <a:cubicBezTo>
                    <a:pt x="15879" y="7461"/>
                    <a:pt x="16179" y="6594"/>
                    <a:pt x="16446" y="5760"/>
                  </a:cubicBezTo>
                  <a:cubicBezTo>
                    <a:pt x="16579" y="5326"/>
                    <a:pt x="16779" y="4893"/>
                    <a:pt x="16880" y="4459"/>
                  </a:cubicBezTo>
                  <a:cubicBezTo>
                    <a:pt x="16946" y="4126"/>
                    <a:pt x="17013" y="3792"/>
                    <a:pt x="17113" y="3425"/>
                  </a:cubicBezTo>
                  <a:cubicBezTo>
                    <a:pt x="17146" y="3058"/>
                    <a:pt x="17146" y="3225"/>
                    <a:pt x="17180" y="2791"/>
                  </a:cubicBezTo>
                  <a:cubicBezTo>
                    <a:pt x="17180" y="2424"/>
                    <a:pt x="16913" y="2124"/>
                    <a:pt x="16613" y="1924"/>
                  </a:cubicBezTo>
                  <a:cubicBezTo>
                    <a:pt x="16179" y="1624"/>
                    <a:pt x="15745" y="1390"/>
                    <a:pt x="15278" y="1157"/>
                  </a:cubicBezTo>
                  <a:cubicBezTo>
                    <a:pt x="14878" y="957"/>
                    <a:pt x="14444" y="756"/>
                    <a:pt x="14044" y="490"/>
                  </a:cubicBezTo>
                  <a:cubicBezTo>
                    <a:pt x="13788" y="327"/>
                    <a:pt x="13434" y="1"/>
                    <a:pt x="13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0"/>
            <p:cNvSpPr/>
            <p:nvPr/>
          </p:nvSpPr>
          <p:spPr>
            <a:xfrm>
              <a:off x="-865450" y="2704113"/>
              <a:ext cx="25" cy="25"/>
            </a:xfrm>
            <a:custGeom>
              <a:avLst/>
              <a:gdLst/>
              <a:ahLst/>
              <a:cxnLst/>
              <a:rect l="l" t="t" r="r" b="b"/>
              <a:pathLst>
                <a:path w="1" h="1" extrusionOk="0">
                  <a:moveTo>
                    <a:pt x="0" y="0"/>
                  </a:moveTo>
                  <a:lnTo>
                    <a:pt x="0" y="0"/>
                  </a:lnTo>
                  <a:lnTo>
                    <a:pt x="0" y="0"/>
                  </a:ln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0"/>
            <p:cNvSpPr/>
            <p:nvPr/>
          </p:nvSpPr>
          <p:spPr>
            <a:xfrm>
              <a:off x="-847950" y="2169563"/>
              <a:ext cx="1700" cy="25"/>
            </a:xfrm>
            <a:custGeom>
              <a:avLst/>
              <a:gdLst/>
              <a:ahLst/>
              <a:cxnLst/>
              <a:rect l="l" t="t" r="r" b="b"/>
              <a:pathLst>
                <a:path w="68" h="1" extrusionOk="0">
                  <a:moveTo>
                    <a:pt x="1" y="0"/>
                  </a:moveTo>
                  <a:cubicBezTo>
                    <a:pt x="34" y="0"/>
                    <a:pt x="67" y="0"/>
                    <a:pt x="1"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0"/>
            <p:cNvSpPr/>
            <p:nvPr/>
          </p:nvSpPr>
          <p:spPr>
            <a:xfrm>
              <a:off x="-892975" y="1891388"/>
              <a:ext cx="287725" cy="327550"/>
            </a:xfrm>
            <a:custGeom>
              <a:avLst/>
              <a:gdLst/>
              <a:ahLst/>
              <a:cxnLst/>
              <a:rect l="l" t="t" r="r" b="b"/>
              <a:pathLst>
                <a:path w="11509" h="13102" extrusionOk="0">
                  <a:moveTo>
                    <a:pt x="7156" y="854"/>
                  </a:moveTo>
                  <a:cubicBezTo>
                    <a:pt x="7337" y="860"/>
                    <a:pt x="7817" y="961"/>
                    <a:pt x="8140" y="1187"/>
                  </a:cubicBezTo>
                  <a:cubicBezTo>
                    <a:pt x="7839" y="1053"/>
                    <a:pt x="7506" y="953"/>
                    <a:pt x="7172" y="887"/>
                  </a:cubicBezTo>
                  <a:cubicBezTo>
                    <a:pt x="7172" y="860"/>
                    <a:pt x="7172" y="855"/>
                    <a:pt x="7156" y="854"/>
                  </a:cubicBezTo>
                  <a:close/>
                  <a:moveTo>
                    <a:pt x="734" y="3789"/>
                  </a:moveTo>
                  <a:lnTo>
                    <a:pt x="734" y="3789"/>
                  </a:lnTo>
                  <a:cubicBezTo>
                    <a:pt x="732" y="3791"/>
                    <a:pt x="716" y="3808"/>
                    <a:pt x="707" y="3829"/>
                  </a:cubicBezTo>
                  <a:lnTo>
                    <a:pt x="707" y="3829"/>
                  </a:lnTo>
                  <a:cubicBezTo>
                    <a:pt x="716" y="3815"/>
                    <a:pt x="725" y="3802"/>
                    <a:pt x="734" y="3789"/>
                  </a:cubicBezTo>
                  <a:lnTo>
                    <a:pt x="734" y="3789"/>
                  </a:lnTo>
                  <a:cubicBezTo>
                    <a:pt x="734" y="3789"/>
                    <a:pt x="734" y="3789"/>
                    <a:pt x="734" y="3789"/>
                  </a:cubicBezTo>
                  <a:close/>
                  <a:moveTo>
                    <a:pt x="2269" y="3455"/>
                  </a:moveTo>
                  <a:cubicBezTo>
                    <a:pt x="2302" y="3488"/>
                    <a:pt x="2269" y="3522"/>
                    <a:pt x="2269" y="3555"/>
                  </a:cubicBezTo>
                  <a:cubicBezTo>
                    <a:pt x="2235" y="3655"/>
                    <a:pt x="2202" y="3755"/>
                    <a:pt x="2169" y="3822"/>
                  </a:cubicBezTo>
                  <a:cubicBezTo>
                    <a:pt x="2135" y="3922"/>
                    <a:pt x="2102" y="3989"/>
                    <a:pt x="2069" y="4089"/>
                  </a:cubicBezTo>
                  <a:cubicBezTo>
                    <a:pt x="2135" y="3855"/>
                    <a:pt x="2202" y="3655"/>
                    <a:pt x="2269" y="3455"/>
                  </a:cubicBezTo>
                  <a:close/>
                  <a:moveTo>
                    <a:pt x="6905" y="1"/>
                  </a:moveTo>
                  <a:cubicBezTo>
                    <a:pt x="6644" y="1"/>
                    <a:pt x="6385" y="37"/>
                    <a:pt x="6138" y="119"/>
                  </a:cubicBezTo>
                  <a:cubicBezTo>
                    <a:pt x="5871" y="219"/>
                    <a:pt x="5604" y="353"/>
                    <a:pt x="5371" y="520"/>
                  </a:cubicBezTo>
                  <a:cubicBezTo>
                    <a:pt x="5271" y="520"/>
                    <a:pt x="5204" y="486"/>
                    <a:pt x="5137" y="486"/>
                  </a:cubicBezTo>
                  <a:cubicBezTo>
                    <a:pt x="5039" y="475"/>
                    <a:pt x="4939" y="469"/>
                    <a:pt x="4839" y="469"/>
                  </a:cubicBezTo>
                  <a:cubicBezTo>
                    <a:pt x="4363" y="469"/>
                    <a:pt x="3877" y="594"/>
                    <a:pt x="3436" y="787"/>
                  </a:cubicBezTo>
                  <a:cubicBezTo>
                    <a:pt x="3236" y="887"/>
                    <a:pt x="3069" y="1020"/>
                    <a:pt x="2869" y="1153"/>
                  </a:cubicBezTo>
                  <a:cubicBezTo>
                    <a:pt x="2736" y="1220"/>
                    <a:pt x="2636" y="1320"/>
                    <a:pt x="2536" y="1420"/>
                  </a:cubicBezTo>
                  <a:cubicBezTo>
                    <a:pt x="2581" y="1375"/>
                    <a:pt x="2599" y="1357"/>
                    <a:pt x="2596" y="1357"/>
                  </a:cubicBezTo>
                  <a:lnTo>
                    <a:pt x="2596" y="1357"/>
                  </a:lnTo>
                  <a:cubicBezTo>
                    <a:pt x="2592" y="1357"/>
                    <a:pt x="2557" y="1384"/>
                    <a:pt x="2502" y="1420"/>
                  </a:cubicBezTo>
                  <a:cubicBezTo>
                    <a:pt x="2069" y="1787"/>
                    <a:pt x="1668" y="2221"/>
                    <a:pt x="1301" y="2721"/>
                  </a:cubicBezTo>
                  <a:cubicBezTo>
                    <a:pt x="1081" y="3068"/>
                    <a:pt x="920" y="3414"/>
                    <a:pt x="734" y="3789"/>
                  </a:cubicBezTo>
                  <a:lnTo>
                    <a:pt x="734" y="3789"/>
                  </a:lnTo>
                  <a:cubicBezTo>
                    <a:pt x="734" y="3789"/>
                    <a:pt x="734" y="3789"/>
                    <a:pt x="734" y="3789"/>
                  </a:cubicBezTo>
                  <a:lnTo>
                    <a:pt x="734" y="3789"/>
                  </a:lnTo>
                  <a:cubicBezTo>
                    <a:pt x="734" y="3789"/>
                    <a:pt x="734" y="3789"/>
                    <a:pt x="734" y="3789"/>
                  </a:cubicBezTo>
                  <a:lnTo>
                    <a:pt x="734" y="3789"/>
                  </a:lnTo>
                  <a:cubicBezTo>
                    <a:pt x="723" y="3811"/>
                    <a:pt x="712" y="3833"/>
                    <a:pt x="701" y="3855"/>
                  </a:cubicBezTo>
                  <a:cubicBezTo>
                    <a:pt x="701" y="3846"/>
                    <a:pt x="703" y="3837"/>
                    <a:pt x="707" y="3829"/>
                  </a:cubicBezTo>
                  <a:lnTo>
                    <a:pt x="707" y="3829"/>
                  </a:lnTo>
                  <a:cubicBezTo>
                    <a:pt x="560" y="4056"/>
                    <a:pt x="495" y="4336"/>
                    <a:pt x="401" y="4556"/>
                  </a:cubicBezTo>
                  <a:cubicBezTo>
                    <a:pt x="267" y="4923"/>
                    <a:pt x="167" y="5323"/>
                    <a:pt x="101" y="5690"/>
                  </a:cubicBezTo>
                  <a:cubicBezTo>
                    <a:pt x="34" y="6124"/>
                    <a:pt x="0" y="6591"/>
                    <a:pt x="34" y="6991"/>
                  </a:cubicBezTo>
                  <a:cubicBezTo>
                    <a:pt x="101" y="7425"/>
                    <a:pt x="201" y="7825"/>
                    <a:pt x="367" y="8192"/>
                  </a:cubicBezTo>
                  <a:cubicBezTo>
                    <a:pt x="834" y="9293"/>
                    <a:pt x="1668" y="10594"/>
                    <a:pt x="2802" y="11094"/>
                  </a:cubicBezTo>
                  <a:cubicBezTo>
                    <a:pt x="2969" y="11194"/>
                    <a:pt x="3136" y="11294"/>
                    <a:pt x="3336" y="11361"/>
                  </a:cubicBezTo>
                  <a:cubicBezTo>
                    <a:pt x="3536" y="11428"/>
                    <a:pt x="3736" y="11461"/>
                    <a:pt x="3937" y="11494"/>
                  </a:cubicBezTo>
                  <a:cubicBezTo>
                    <a:pt x="4170" y="11561"/>
                    <a:pt x="4370" y="11594"/>
                    <a:pt x="4604" y="11628"/>
                  </a:cubicBezTo>
                  <a:cubicBezTo>
                    <a:pt x="4637" y="11661"/>
                    <a:pt x="4704" y="11661"/>
                    <a:pt x="4737" y="11694"/>
                  </a:cubicBezTo>
                  <a:cubicBezTo>
                    <a:pt x="4937" y="11728"/>
                    <a:pt x="5137" y="11728"/>
                    <a:pt x="5304" y="11728"/>
                  </a:cubicBezTo>
                  <a:cubicBezTo>
                    <a:pt x="5304" y="11761"/>
                    <a:pt x="5304" y="11794"/>
                    <a:pt x="5304" y="11828"/>
                  </a:cubicBezTo>
                  <a:cubicBezTo>
                    <a:pt x="5304" y="12095"/>
                    <a:pt x="5471" y="12328"/>
                    <a:pt x="5638" y="12528"/>
                  </a:cubicBezTo>
                  <a:cubicBezTo>
                    <a:pt x="5705" y="12628"/>
                    <a:pt x="5805" y="12728"/>
                    <a:pt x="5905" y="12795"/>
                  </a:cubicBezTo>
                  <a:cubicBezTo>
                    <a:pt x="6005" y="12862"/>
                    <a:pt x="6138" y="12962"/>
                    <a:pt x="6305" y="12995"/>
                  </a:cubicBezTo>
                  <a:cubicBezTo>
                    <a:pt x="6438" y="13029"/>
                    <a:pt x="6605" y="13095"/>
                    <a:pt x="6972" y="13095"/>
                  </a:cubicBezTo>
                  <a:cubicBezTo>
                    <a:pt x="7012" y="13100"/>
                    <a:pt x="7051" y="13102"/>
                    <a:pt x="7091" y="13102"/>
                  </a:cubicBezTo>
                  <a:cubicBezTo>
                    <a:pt x="7351" y="13102"/>
                    <a:pt x="7612" y="13011"/>
                    <a:pt x="7873" y="12895"/>
                  </a:cubicBezTo>
                  <a:cubicBezTo>
                    <a:pt x="8406" y="12695"/>
                    <a:pt x="8773" y="12195"/>
                    <a:pt x="8873" y="11628"/>
                  </a:cubicBezTo>
                  <a:cubicBezTo>
                    <a:pt x="8907" y="11394"/>
                    <a:pt x="8940" y="11094"/>
                    <a:pt x="8873" y="10860"/>
                  </a:cubicBezTo>
                  <a:cubicBezTo>
                    <a:pt x="9140" y="10627"/>
                    <a:pt x="9374" y="10360"/>
                    <a:pt x="9641" y="10127"/>
                  </a:cubicBezTo>
                  <a:cubicBezTo>
                    <a:pt x="10008" y="9826"/>
                    <a:pt x="10308" y="9459"/>
                    <a:pt x="10541" y="9059"/>
                  </a:cubicBezTo>
                  <a:cubicBezTo>
                    <a:pt x="10741" y="8759"/>
                    <a:pt x="10908" y="8459"/>
                    <a:pt x="10975" y="8125"/>
                  </a:cubicBezTo>
                  <a:cubicBezTo>
                    <a:pt x="10975" y="8092"/>
                    <a:pt x="11008" y="8058"/>
                    <a:pt x="11008" y="8058"/>
                  </a:cubicBezTo>
                  <a:cubicBezTo>
                    <a:pt x="11208" y="7625"/>
                    <a:pt x="11342" y="7158"/>
                    <a:pt x="11409" y="6691"/>
                  </a:cubicBezTo>
                  <a:cubicBezTo>
                    <a:pt x="11509" y="5924"/>
                    <a:pt x="11475" y="5123"/>
                    <a:pt x="11242" y="4356"/>
                  </a:cubicBezTo>
                  <a:cubicBezTo>
                    <a:pt x="11042" y="3755"/>
                    <a:pt x="10775" y="3188"/>
                    <a:pt x="10508" y="2655"/>
                  </a:cubicBezTo>
                  <a:cubicBezTo>
                    <a:pt x="10274" y="2288"/>
                    <a:pt x="9974" y="1954"/>
                    <a:pt x="9707" y="1620"/>
                  </a:cubicBezTo>
                  <a:cubicBezTo>
                    <a:pt x="9307" y="1153"/>
                    <a:pt x="8907" y="620"/>
                    <a:pt x="8306" y="320"/>
                  </a:cubicBezTo>
                  <a:cubicBezTo>
                    <a:pt x="7874" y="125"/>
                    <a:pt x="7386" y="1"/>
                    <a:pt x="6905" y="1"/>
                  </a:cubicBezTo>
                  <a:close/>
                </a:path>
              </a:pathLst>
            </a:custGeom>
            <a:solidFill>
              <a:srgbClr val="FFD7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0"/>
            <p:cNvSpPr/>
            <p:nvPr/>
          </p:nvSpPr>
          <p:spPr>
            <a:xfrm>
              <a:off x="-881300" y="2187063"/>
              <a:ext cx="850" cy="25"/>
            </a:xfrm>
            <a:custGeom>
              <a:avLst/>
              <a:gdLst/>
              <a:ahLst/>
              <a:cxnLst/>
              <a:rect l="l" t="t" r="r" b="b"/>
              <a:pathLst>
                <a:path w="34" h="1" extrusionOk="0">
                  <a:moveTo>
                    <a:pt x="0" y="1"/>
                  </a:moveTo>
                  <a:lnTo>
                    <a:pt x="34" y="1"/>
                  </a:lnTo>
                  <a:lnTo>
                    <a:pt x="0" y="1"/>
                  </a:lnTo>
                  <a:cubicBezTo>
                    <a:pt x="34" y="1"/>
                    <a:pt x="0" y="1"/>
                    <a:pt x="0" y="1"/>
                  </a:cubicBezTo>
                  <a:close/>
                </a:path>
              </a:pathLst>
            </a:custGeom>
            <a:solidFill>
              <a:srgbClr val="B581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0"/>
            <p:cNvSpPr/>
            <p:nvPr/>
          </p:nvSpPr>
          <p:spPr>
            <a:xfrm>
              <a:off x="-938850" y="1857138"/>
              <a:ext cx="337775" cy="380825"/>
            </a:xfrm>
            <a:custGeom>
              <a:avLst/>
              <a:gdLst/>
              <a:ahLst/>
              <a:cxnLst/>
              <a:rect l="l" t="t" r="r" b="b"/>
              <a:pathLst>
                <a:path w="13511" h="15233" extrusionOk="0">
                  <a:moveTo>
                    <a:pt x="7172" y="1"/>
                  </a:moveTo>
                  <a:cubicBezTo>
                    <a:pt x="6719" y="1"/>
                    <a:pt x="6258" y="91"/>
                    <a:pt x="5838" y="222"/>
                  </a:cubicBezTo>
                  <a:cubicBezTo>
                    <a:pt x="5338" y="422"/>
                    <a:pt x="4871" y="722"/>
                    <a:pt x="4471" y="1056"/>
                  </a:cubicBezTo>
                  <a:cubicBezTo>
                    <a:pt x="4304" y="1223"/>
                    <a:pt x="4170" y="1389"/>
                    <a:pt x="4104" y="1556"/>
                  </a:cubicBezTo>
                  <a:cubicBezTo>
                    <a:pt x="4070" y="1545"/>
                    <a:pt x="4037" y="1541"/>
                    <a:pt x="4005" y="1541"/>
                  </a:cubicBezTo>
                  <a:cubicBezTo>
                    <a:pt x="3941" y="1541"/>
                    <a:pt x="3881" y="1556"/>
                    <a:pt x="3837" y="1556"/>
                  </a:cubicBezTo>
                  <a:lnTo>
                    <a:pt x="3737" y="1556"/>
                  </a:lnTo>
                  <a:cubicBezTo>
                    <a:pt x="3670" y="1556"/>
                    <a:pt x="3603" y="1589"/>
                    <a:pt x="3537" y="1623"/>
                  </a:cubicBezTo>
                  <a:lnTo>
                    <a:pt x="3503" y="1623"/>
                  </a:lnTo>
                  <a:cubicBezTo>
                    <a:pt x="3503" y="1623"/>
                    <a:pt x="3503" y="1656"/>
                    <a:pt x="3503" y="1656"/>
                  </a:cubicBezTo>
                  <a:lnTo>
                    <a:pt x="3470" y="1656"/>
                  </a:lnTo>
                  <a:cubicBezTo>
                    <a:pt x="2736" y="2290"/>
                    <a:pt x="2269" y="3157"/>
                    <a:pt x="1936" y="4025"/>
                  </a:cubicBezTo>
                  <a:cubicBezTo>
                    <a:pt x="1769" y="4458"/>
                    <a:pt x="1669" y="4925"/>
                    <a:pt x="1635" y="5392"/>
                  </a:cubicBezTo>
                  <a:cubicBezTo>
                    <a:pt x="1635" y="5526"/>
                    <a:pt x="1602" y="5692"/>
                    <a:pt x="1602" y="5826"/>
                  </a:cubicBezTo>
                  <a:cubicBezTo>
                    <a:pt x="1569" y="6059"/>
                    <a:pt x="1569" y="6259"/>
                    <a:pt x="1569" y="6493"/>
                  </a:cubicBezTo>
                  <a:lnTo>
                    <a:pt x="1569" y="6526"/>
                  </a:lnTo>
                  <a:cubicBezTo>
                    <a:pt x="1569" y="6560"/>
                    <a:pt x="1535" y="6560"/>
                    <a:pt x="1535" y="6593"/>
                  </a:cubicBezTo>
                  <a:cubicBezTo>
                    <a:pt x="1535" y="6626"/>
                    <a:pt x="1535" y="6693"/>
                    <a:pt x="1535" y="6727"/>
                  </a:cubicBezTo>
                  <a:cubicBezTo>
                    <a:pt x="1535" y="6893"/>
                    <a:pt x="1535" y="7027"/>
                    <a:pt x="1535" y="7194"/>
                  </a:cubicBezTo>
                  <a:cubicBezTo>
                    <a:pt x="1535" y="7227"/>
                    <a:pt x="1535" y="7260"/>
                    <a:pt x="1535" y="7294"/>
                  </a:cubicBezTo>
                  <a:cubicBezTo>
                    <a:pt x="1535" y="7327"/>
                    <a:pt x="1535" y="7360"/>
                    <a:pt x="1535" y="7360"/>
                  </a:cubicBezTo>
                  <a:cubicBezTo>
                    <a:pt x="1502" y="7527"/>
                    <a:pt x="1535" y="7694"/>
                    <a:pt x="1502" y="7861"/>
                  </a:cubicBezTo>
                  <a:cubicBezTo>
                    <a:pt x="1469" y="8128"/>
                    <a:pt x="1469" y="8428"/>
                    <a:pt x="1469" y="8695"/>
                  </a:cubicBezTo>
                  <a:cubicBezTo>
                    <a:pt x="1435" y="8628"/>
                    <a:pt x="1402" y="8528"/>
                    <a:pt x="1368" y="8428"/>
                  </a:cubicBezTo>
                  <a:cubicBezTo>
                    <a:pt x="1335" y="8261"/>
                    <a:pt x="1268" y="8094"/>
                    <a:pt x="1202" y="7894"/>
                  </a:cubicBezTo>
                  <a:cubicBezTo>
                    <a:pt x="1202" y="7827"/>
                    <a:pt x="1168" y="7727"/>
                    <a:pt x="1168" y="7627"/>
                  </a:cubicBezTo>
                  <a:cubicBezTo>
                    <a:pt x="1102" y="7394"/>
                    <a:pt x="1102" y="7127"/>
                    <a:pt x="1035" y="6860"/>
                  </a:cubicBezTo>
                  <a:cubicBezTo>
                    <a:pt x="968" y="6760"/>
                    <a:pt x="968" y="6626"/>
                    <a:pt x="901" y="6560"/>
                  </a:cubicBezTo>
                  <a:cubicBezTo>
                    <a:pt x="935" y="5659"/>
                    <a:pt x="1135" y="4858"/>
                    <a:pt x="1502" y="3791"/>
                  </a:cubicBezTo>
                  <a:cubicBezTo>
                    <a:pt x="1502" y="3758"/>
                    <a:pt x="1535" y="3658"/>
                    <a:pt x="1569" y="3624"/>
                  </a:cubicBezTo>
                  <a:cubicBezTo>
                    <a:pt x="1669" y="3391"/>
                    <a:pt x="1769" y="3157"/>
                    <a:pt x="1936" y="2957"/>
                  </a:cubicBezTo>
                  <a:cubicBezTo>
                    <a:pt x="2069" y="2824"/>
                    <a:pt x="2169" y="2690"/>
                    <a:pt x="2302" y="2557"/>
                  </a:cubicBezTo>
                  <a:cubicBezTo>
                    <a:pt x="2369" y="2490"/>
                    <a:pt x="2403" y="2423"/>
                    <a:pt x="2403" y="2323"/>
                  </a:cubicBezTo>
                  <a:cubicBezTo>
                    <a:pt x="2403" y="2145"/>
                    <a:pt x="2239" y="2027"/>
                    <a:pt x="2071" y="2027"/>
                  </a:cubicBezTo>
                  <a:cubicBezTo>
                    <a:pt x="1987" y="2027"/>
                    <a:pt x="1902" y="2056"/>
                    <a:pt x="1835" y="2123"/>
                  </a:cubicBezTo>
                  <a:cubicBezTo>
                    <a:pt x="1335" y="2590"/>
                    <a:pt x="935" y="3157"/>
                    <a:pt x="635" y="3791"/>
                  </a:cubicBezTo>
                  <a:cubicBezTo>
                    <a:pt x="334" y="4592"/>
                    <a:pt x="134" y="5426"/>
                    <a:pt x="68" y="6259"/>
                  </a:cubicBezTo>
                  <a:cubicBezTo>
                    <a:pt x="1" y="6960"/>
                    <a:pt x="101" y="7627"/>
                    <a:pt x="134" y="8328"/>
                  </a:cubicBezTo>
                  <a:cubicBezTo>
                    <a:pt x="168" y="8828"/>
                    <a:pt x="234" y="9362"/>
                    <a:pt x="368" y="9862"/>
                  </a:cubicBezTo>
                  <a:cubicBezTo>
                    <a:pt x="434" y="10162"/>
                    <a:pt x="501" y="10496"/>
                    <a:pt x="568" y="10796"/>
                  </a:cubicBezTo>
                  <a:cubicBezTo>
                    <a:pt x="868" y="11663"/>
                    <a:pt x="1035" y="12064"/>
                    <a:pt x="1235" y="12531"/>
                  </a:cubicBezTo>
                  <a:cubicBezTo>
                    <a:pt x="1268" y="12664"/>
                    <a:pt x="1469" y="12998"/>
                    <a:pt x="1635" y="13331"/>
                  </a:cubicBezTo>
                  <a:cubicBezTo>
                    <a:pt x="1635" y="13365"/>
                    <a:pt x="1635" y="13365"/>
                    <a:pt x="1635" y="13365"/>
                  </a:cubicBezTo>
                  <a:cubicBezTo>
                    <a:pt x="1635" y="13365"/>
                    <a:pt x="1635" y="13398"/>
                    <a:pt x="1635" y="13398"/>
                  </a:cubicBezTo>
                  <a:cubicBezTo>
                    <a:pt x="1684" y="13519"/>
                    <a:pt x="1802" y="13605"/>
                    <a:pt x="1914" y="13605"/>
                  </a:cubicBezTo>
                  <a:cubicBezTo>
                    <a:pt x="1957" y="13605"/>
                    <a:pt x="1999" y="13592"/>
                    <a:pt x="2036" y="13565"/>
                  </a:cubicBezTo>
                  <a:cubicBezTo>
                    <a:pt x="2169" y="13465"/>
                    <a:pt x="2236" y="13331"/>
                    <a:pt x="2302" y="13198"/>
                  </a:cubicBezTo>
                  <a:cubicBezTo>
                    <a:pt x="2336" y="13164"/>
                    <a:pt x="2403" y="13098"/>
                    <a:pt x="2436" y="13098"/>
                  </a:cubicBezTo>
                  <a:cubicBezTo>
                    <a:pt x="2469" y="13064"/>
                    <a:pt x="2503" y="13031"/>
                    <a:pt x="2569" y="12998"/>
                  </a:cubicBezTo>
                  <a:cubicBezTo>
                    <a:pt x="2603" y="13098"/>
                    <a:pt x="2636" y="13198"/>
                    <a:pt x="2703" y="13265"/>
                  </a:cubicBezTo>
                  <a:cubicBezTo>
                    <a:pt x="2936" y="13798"/>
                    <a:pt x="3270" y="14332"/>
                    <a:pt x="3470" y="14632"/>
                  </a:cubicBezTo>
                  <a:cubicBezTo>
                    <a:pt x="3570" y="14832"/>
                    <a:pt x="3770" y="14932"/>
                    <a:pt x="3970" y="14999"/>
                  </a:cubicBezTo>
                  <a:cubicBezTo>
                    <a:pt x="4504" y="15199"/>
                    <a:pt x="5038" y="15166"/>
                    <a:pt x="5571" y="15233"/>
                  </a:cubicBezTo>
                  <a:cubicBezTo>
                    <a:pt x="5972" y="15233"/>
                    <a:pt x="6372" y="15233"/>
                    <a:pt x="6772" y="15133"/>
                  </a:cubicBezTo>
                  <a:cubicBezTo>
                    <a:pt x="6939" y="15099"/>
                    <a:pt x="7139" y="15066"/>
                    <a:pt x="7273" y="14966"/>
                  </a:cubicBezTo>
                  <a:cubicBezTo>
                    <a:pt x="7339" y="14966"/>
                    <a:pt x="7406" y="14932"/>
                    <a:pt x="7406" y="14866"/>
                  </a:cubicBezTo>
                  <a:cubicBezTo>
                    <a:pt x="7573" y="14699"/>
                    <a:pt x="7473" y="14499"/>
                    <a:pt x="7306" y="14399"/>
                  </a:cubicBezTo>
                  <a:cubicBezTo>
                    <a:pt x="7173" y="14232"/>
                    <a:pt x="7106" y="14199"/>
                    <a:pt x="7039" y="14098"/>
                  </a:cubicBezTo>
                  <a:lnTo>
                    <a:pt x="7173" y="14098"/>
                  </a:lnTo>
                  <a:cubicBezTo>
                    <a:pt x="7306" y="14098"/>
                    <a:pt x="7439" y="14098"/>
                    <a:pt x="7506" y="13965"/>
                  </a:cubicBezTo>
                  <a:cubicBezTo>
                    <a:pt x="7506" y="13965"/>
                    <a:pt x="7506" y="13932"/>
                    <a:pt x="7506" y="13932"/>
                  </a:cubicBezTo>
                  <a:cubicBezTo>
                    <a:pt x="7526" y="13941"/>
                    <a:pt x="7545" y="13945"/>
                    <a:pt x="7564" y="13945"/>
                  </a:cubicBezTo>
                  <a:cubicBezTo>
                    <a:pt x="7609" y="13945"/>
                    <a:pt x="7649" y="13922"/>
                    <a:pt x="7673" y="13898"/>
                  </a:cubicBezTo>
                  <a:cubicBezTo>
                    <a:pt x="7740" y="13765"/>
                    <a:pt x="7640" y="13665"/>
                    <a:pt x="7573" y="13565"/>
                  </a:cubicBezTo>
                  <a:cubicBezTo>
                    <a:pt x="7506" y="13465"/>
                    <a:pt x="7473" y="13331"/>
                    <a:pt x="7373" y="13231"/>
                  </a:cubicBezTo>
                  <a:cubicBezTo>
                    <a:pt x="7347" y="13206"/>
                    <a:pt x="7317" y="13195"/>
                    <a:pt x="7287" y="13195"/>
                  </a:cubicBezTo>
                  <a:cubicBezTo>
                    <a:pt x="7239" y="13195"/>
                    <a:pt x="7193" y="13223"/>
                    <a:pt x="7173" y="13265"/>
                  </a:cubicBezTo>
                  <a:lnTo>
                    <a:pt x="7073" y="13265"/>
                  </a:lnTo>
                  <a:cubicBezTo>
                    <a:pt x="7039" y="13231"/>
                    <a:pt x="7006" y="13198"/>
                    <a:pt x="6972" y="13164"/>
                  </a:cubicBezTo>
                  <a:cubicBezTo>
                    <a:pt x="6953" y="13155"/>
                    <a:pt x="6933" y="13151"/>
                    <a:pt x="6914" y="13151"/>
                  </a:cubicBezTo>
                  <a:cubicBezTo>
                    <a:pt x="6867" y="13151"/>
                    <a:pt x="6820" y="13174"/>
                    <a:pt x="6772" y="13198"/>
                  </a:cubicBezTo>
                  <a:lnTo>
                    <a:pt x="6672" y="13198"/>
                  </a:lnTo>
                  <a:cubicBezTo>
                    <a:pt x="6639" y="13164"/>
                    <a:pt x="6639" y="13164"/>
                    <a:pt x="6606" y="13164"/>
                  </a:cubicBezTo>
                  <a:cubicBezTo>
                    <a:pt x="6572" y="13131"/>
                    <a:pt x="6505" y="13131"/>
                    <a:pt x="6472" y="13131"/>
                  </a:cubicBezTo>
                  <a:lnTo>
                    <a:pt x="6439" y="13131"/>
                  </a:lnTo>
                  <a:cubicBezTo>
                    <a:pt x="6439" y="13131"/>
                    <a:pt x="6439" y="13098"/>
                    <a:pt x="6405" y="13098"/>
                  </a:cubicBezTo>
                  <a:cubicBezTo>
                    <a:pt x="6372" y="13064"/>
                    <a:pt x="6339" y="13031"/>
                    <a:pt x="6305" y="13031"/>
                  </a:cubicBezTo>
                  <a:cubicBezTo>
                    <a:pt x="5905" y="12397"/>
                    <a:pt x="5438" y="11663"/>
                    <a:pt x="5104" y="10996"/>
                  </a:cubicBezTo>
                  <a:cubicBezTo>
                    <a:pt x="4738" y="10396"/>
                    <a:pt x="4371" y="9795"/>
                    <a:pt x="4037" y="9162"/>
                  </a:cubicBezTo>
                  <a:cubicBezTo>
                    <a:pt x="3870" y="8861"/>
                    <a:pt x="3703" y="8528"/>
                    <a:pt x="3570" y="8194"/>
                  </a:cubicBezTo>
                  <a:cubicBezTo>
                    <a:pt x="3670" y="8094"/>
                    <a:pt x="3703" y="7961"/>
                    <a:pt x="3737" y="7827"/>
                  </a:cubicBezTo>
                  <a:cubicBezTo>
                    <a:pt x="3804" y="7694"/>
                    <a:pt x="3837" y="7560"/>
                    <a:pt x="3837" y="7394"/>
                  </a:cubicBezTo>
                  <a:cubicBezTo>
                    <a:pt x="3837" y="7394"/>
                    <a:pt x="3870" y="7394"/>
                    <a:pt x="3870" y="7360"/>
                  </a:cubicBezTo>
                  <a:cubicBezTo>
                    <a:pt x="4004" y="6860"/>
                    <a:pt x="4137" y="6360"/>
                    <a:pt x="4204" y="5826"/>
                  </a:cubicBezTo>
                  <a:cubicBezTo>
                    <a:pt x="4271" y="5426"/>
                    <a:pt x="4271" y="5159"/>
                    <a:pt x="4271" y="4858"/>
                  </a:cubicBezTo>
                  <a:cubicBezTo>
                    <a:pt x="4304" y="4658"/>
                    <a:pt x="4304" y="4391"/>
                    <a:pt x="4304" y="4125"/>
                  </a:cubicBezTo>
                  <a:cubicBezTo>
                    <a:pt x="4304" y="4025"/>
                    <a:pt x="4304" y="3924"/>
                    <a:pt x="4271" y="3824"/>
                  </a:cubicBezTo>
                  <a:cubicBezTo>
                    <a:pt x="4237" y="3324"/>
                    <a:pt x="4237" y="3091"/>
                    <a:pt x="4137" y="2724"/>
                  </a:cubicBezTo>
                  <a:cubicBezTo>
                    <a:pt x="4137" y="2690"/>
                    <a:pt x="4137" y="2657"/>
                    <a:pt x="4137" y="2624"/>
                  </a:cubicBezTo>
                  <a:cubicBezTo>
                    <a:pt x="4437" y="2957"/>
                    <a:pt x="4804" y="3224"/>
                    <a:pt x="5171" y="3457"/>
                  </a:cubicBezTo>
                  <a:cubicBezTo>
                    <a:pt x="5605" y="3691"/>
                    <a:pt x="6072" y="3891"/>
                    <a:pt x="6539" y="4058"/>
                  </a:cubicBezTo>
                  <a:cubicBezTo>
                    <a:pt x="6906" y="4191"/>
                    <a:pt x="7306" y="4358"/>
                    <a:pt x="7673" y="4425"/>
                  </a:cubicBezTo>
                  <a:cubicBezTo>
                    <a:pt x="7993" y="4478"/>
                    <a:pt x="8313" y="4505"/>
                    <a:pt x="8632" y="4505"/>
                  </a:cubicBezTo>
                  <a:cubicBezTo>
                    <a:pt x="9109" y="4505"/>
                    <a:pt x="9581" y="4445"/>
                    <a:pt x="10041" y="4325"/>
                  </a:cubicBezTo>
                  <a:cubicBezTo>
                    <a:pt x="10375" y="4225"/>
                    <a:pt x="10742" y="4158"/>
                    <a:pt x="11042" y="3991"/>
                  </a:cubicBezTo>
                  <a:cubicBezTo>
                    <a:pt x="11109" y="3958"/>
                    <a:pt x="11209" y="3924"/>
                    <a:pt x="11276" y="3891"/>
                  </a:cubicBezTo>
                  <a:cubicBezTo>
                    <a:pt x="11476" y="3858"/>
                    <a:pt x="11642" y="3691"/>
                    <a:pt x="11809" y="3591"/>
                  </a:cubicBezTo>
                  <a:cubicBezTo>
                    <a:pt x="11809" y="3624"/>
                    <a:pt x="11809" y="3658"/>
                    <a:pt x="11809" y="3658"/>
                  </a:cubicBezTo>
                  <a:cubicBezTo>
                    <a:pt x="11976" y="3858"/>
                    <a:pt x="12076" y="4091"/>
                    <a:pt x="12176" y="4291"/>
                  </a:cubicBezTo>
                  <a:cubicBezTo>
                    <a:pt x="12276" y="4458"/>
                    <a:pt x="12376" y="4625"/>
                    <a:pt x="12476" y="4792"/>
                  </a:cubicBezTo>
                  <a:cubicBezTo>
                    <a:pt x="12576" y="4959"/>
                    <a:pt x="12643" y="5125"/>
                    <a:pt x="12710" y="5292"/>
                  </a:cubicBezTo>
                  <a:cubicBezTo>
                    <a:pt x="12810" y="5426"/>
                    <a:pt x="12843" y="5492"/>
                    <a:pt x="12910" y="5592"/>
                  </a:cubicBezTo>
                  <a:cubicBezTo>
                    <a:pt x="12977" y="5659"/>
                    <a:pt x="13010" y="5759"/>
                    <a:pt x="13077" y="5826"/>
                  </a:cubicBezTo>
                  <a:cubicBezTo>
                    <a:pt x="13136" y="5915"/>
                    <a:pt x="13223" y="6031"/>
                    <a:pt x="13335" y="6031"/>
                  </a:cubicBezTo>
                  <a:cubicBezTo>
                    <a:pt x="13349" y="6031"/>
                    <a:pt x="13363" y="6030"/>
                    <a:pt x="13377" y="6026"/>
                  </a:cubicBezTo>
                  <a:cubicBezTo>
                    <a:pt x="13410" y="6026"/>
                    <a:pt x="13410" y="5993"/>
                    <a:pt x="13410" y="5993"/>
                  </a:cubicBezTo>
                  <a:cubicBezTo>
                    <a:pt x="13510" y="5959"/>
                    <a:pt x="13510" y="5792"/>
                    <a:pt x="13510" y="5659"/>
                  </a:cubicBezTo>
                  <a:cubicBezTo>
                    <a:pt x="13477" y="5559"/>
                    <a:pt x="13110" y="4825"/>
                    <a:pt x="13010" y="4625"/>
                  </a:cubicBezTo>
                  <a:cubicBezTo>
                    <a:pt x="12877" y="4291"/>
                    <a:pt x="12777" y="4025"/>
                    <a:pt x="12576" y="3658"/>
                  </a:cubicBezTo>
                  <a:cubicBezTo>
                    <a:pt x="12510" y="3558"/>
                    <a:pt x="12476" y="3391"/>
                    <a:pt x="12410" y="3324"/>
                  </a:cubicBezTo>
                  <a:cubicBezTo>
                    <a:pt x="12343" y="3291"/>
                    <a:pt x="12310" y="3291"/>
                    <a:pt x="12243" y="3291"/>
                  </a:cubicBezTo>
                  <a:cubicBezTo>
                    <a:pt x="12476" y="3057"/>
                    <a:pt x="12576" y="2790"/>
                    <a:pt x="12677" y="2490"/>
                  </a:cubicBezTo>
                  <a:cubicBezTo>
                    <a:pt x="12710" y="2457"/>
                    <a:pt x="12710" y="2423"/>
                    <a:pt x="12710" y="2390"/>
                  </a:cubicBezTo>
                  <a:cubicBezTo>
                    <a:pt x="12710" y="2323"/>
                    <a:pt x="12710" y="2290"/>
                    <a:pt x="12710" y="2257"/>
                  </a:cubicBezTo>
                  <a:cubicBezTo>
                    <a:pt x="12710" y="2090"/>
                    <a:pt x="12677" y="1956"/>
                    <a:pt x="12576" y="1823"/>
                  </a:cubicBezTo>
                  <a:cubicBezTo>
                    <a:pt x="12543" y="1790"/>
                    <a:pt x="12510" y="1756"/>
                    <a:pt x="12443" y="1723"/>
                  </a:cubicBezTo>
                  <a:cubicBezTo>
                    <a:pt x="12376" y="1690"/>
                    <a:pt x="12310" y="1690"/>
                    <a:pt x="12243" y="1656"/>
                  </a:cubicBezTo>
                  <a:cubicBezTo>
                    <a:pt x="11542" y="1489"/>
                    <a:pt x="11142" y="1323"/>
                    <a:pt x="10875" y="1156"/>
                  </a:cubicBezTo>
                  <a:cubicBezTo>
                    <a:pt x="10642" y="1056"/>
                    <a:pt x="10442" y="989"/>
                    <a:pt x="10275" y="922"/>
                  </a:cubicBezTo>
                  <a:cubicBezTo>
                    <a:pt x="10008" y="789"/>
                    <a:pt x="9808" y="622"/>
                    <a:pt x="9674" y="555"/>
                  </a:cubicBezTo>
                  <a:cubicBezTo>
                    <a:pt x="9591" y="522"/>
                    <a:pt x="9524" y="505"/>
                    <a:pt x="9466" y="505"/>
                  </a:cubicBezTo>
                  <a:cubicBezTo>
                    <a:pt x="9408" y="505"/>
                    <a:pt x="9358" y="522"/>
                    <a:pt x="9307" y="555"/>
                  </a:cubicBezTo>
                  <a:cubicBezTo>
                    <a:pt x="9007" y="422"/>
                    <a:pt x="8707" y="289"/>
                    <a:pt x="8407" y="188"/>
                  </a:cubicBezTo>
                  <a:cubicBezTo>
                    <a:pt x="8140" y="88"/>
                    <a:pt x="7873" y="55"/>
                    <a:pt x="7573" y="22"/>
                  </a:cubicBezTo>
                  <a:lnTo>
                    <a:pt x="7540" y="22"/>
                  </a:lnTo>
                  <a:cubicBezTo>
                    <a:pt x="7418" y="7"/>
                    <a:pt x="7296" y="1"/>
                    <a:pt x="7172" y="1"/>
                  </a:cubicBezTo>
                  <a:close/>
                </a:path>
              </a:pathLst>
            </a:custGeom>
            <a:solidFill>
              <a:srgbClr val="B581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0"/>
            <p:cNvSpPr/>
            <p:nvPr/>
          </p:nvSpPr>
          <p:spPr>
            <a:xfrm>
              <a:off x="-791225" y="1854338"/>
              <a:ext cx="25" cy="25"/>
            </a:xfrm>
            <a:custGeom>
              <a:avLst/>
              <a:gdLst/>
              <a:ahLst/>
              <a:cxnLst/>
              <a:rect l="l" t="t" r="r" b="b"/>
              <a:pathLst>
                <a:path w="1" h="1" extrusionOk="0">
                  <a:moveTo>
                    <a:pt x="0" y="0"/>
                  </a:moveTo>
                  <a:lnTo>
                    <a:pt x="0" y="0"/>
                  </a:lnTo>
                  <a:close/>
                </a:path>
              </a:pathLst>
            </a:custGeom>
            <a:solidFill>
              <a:srgbClr val="F27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0"/>
            <p:cNvSpPr/>
            <p:nvPr/>
          </p:nvSpPr>
          <p:spPr>
            <a:xfrm>
              <a:off x="-907150" y="2059488"/>
              <a:ext cx="25" cy="850"/>
            </a:xfrm>
            <a:custGeom>
              <a:avLst/>
              <a:gdLst/>
              <a:ahLst/>
              <a:cxnLst/>
              <a:rect l="l" t="t" r="r" b="b"/>
              <a:pathLst>
                <a:path w="1" h="34" extrusionOk="0">
                  <a:moveTo>
                    <a:pt x="0" y="0"/>
                  </a:moveTo>
                  <a:cubicBezTo>
                    <a:pt x="0" y="0"/>
                    <a:pt x="0" y="0"/>
                    <a:pt x="0" y="34"/>
                  </a:cubicBezTo>
                  <a:cubicBezTo>
                    <a:pt x="0" y="0"/>
                    <a:pt x="0" y="0"/>
                    <a:pt x="0" y="0"/>
                  </a:cubicBezTo>
                  <a:close/>
                </a:path>
              </a:pathLst>
            </a:custGeom>
            <a:solidFill>
              <a:srgbClr val="F27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0"/>
            <p:cNvSpPr/>
            <p:nvPr/>
          </p:nvSpPr>
          <p:spPr>
            <a:xfrm>
              <a:off x="-914650" y="1816863"/>
              <a:ext cx="145650" cy="246725"/>
            </a:xfrm>
            <a:custGeom>
              <a:avLst/>
              <a:gdLst/>
              <a:ahLst/>
              <a:cxnLst/>
              <a:rect l="l" t="t" r="r" b="b"/>
              <a:pathLst>
                <a:path w="5826" h="9869" extrusionOk="0">
                  <a:moveTo>
                    <a:pt x="2213" y="1"/>
                  </a:moveTo>
                  <a:cubicBezTo>
                    <a:pt x="2104" y="1"/>
                    <a:pt x="1969" y="58"/>
                    <a:pt x="1801" y="198"/>
                  </a:cubicBezTo>
                  <a:cubicBezTo>
                    <a:pt x="1735" y="265"/>
                    <a:pt x="1701" y="365"/>
                    <a:pt x="1668" y="465"/>
                  </a:cubicBezTo>
                  <a:cubicBezTo>
                    <a:pt x="1668" y="532"/>
                    <a:pt x="1668" y="565"/>
                    <a:pt x="1668" y="765"/>
                  </a:cubicBezTo>
                  <a:cubicBezTo>
                    <a:pt x="1668" y="1066"/>
                    <a:pt x="1701" y="1366"/>
                    <a:pt x="1768" y="1666"/>
                  </a:cubicBezTo>
                  <a:cubicBezTo>
                    <a:pt x="1801" y="1799"/>
                    <a:pt x="1868" y="1900"/>
                    <a:pt x="1902" y="2033"/>
                  </a:cubicBezTo>
                  <a:lnTo>
                    <a:pt x="1902" y="2066"/>
                  </a:lnTo>
                  <a:cubicBezTo>
                    <a:pt x="1868" y="2033"/>
                    <a:pt x="1835" y="2000"/>
                    <a:pt x="1801" y="2000"/>
                  </a:cubicBezTo>
                  <a:cubicBezTo>
                    <a:pt x="1801" y="1966"/>
                    <a:pt x="1768" y="1966"/>
                    <a:pt x="1735" y="1933"/>
                  </a:cubicBezTo>
                  <a:cubicBezTo>
                    <a:pt x="1635" y="1866"/>
                    <a:pt x="1501" y="1799"/>
                    <a:pt x="1401" y="1733"/>
                  </a:cubicBezTo>
                  <a:cubicBezTo>
                    <a:pt x="1236" y="1707"/>
                    <a:pt x="1089" y="1696"/>
                    <a:pt x="961" y="1696"/>
                  </a:cubicBezTo>
                  <a:cubicBezTo>
                    <a:pt x="753" y="1696"/>
                    <a:pt x="591" y="1725"/>
                    <a:pt x="467" y="1766"/>
                  </a:cubicBezTo>
                  <a:cubicBezTo>
                    <a:pt x="0" y="1933"/>
                    <a:pt x="34" y="2333"/>
                    <a:pt x="134" y="2467"/>
                  </a:cubicBezTo>
                  <a:cubicBezTo>
                    <a:pt x="167" y="2533"/>
                    <a:pt x="200" y="2600"/>
                    <a:pt x="267" y="2633"/>
                  </a:cubicBezTo>
                  <a:cubicBezTo>
                    <a:pt x="501" y="2900"/>
                    <a:pt x="934" y="2900"/>
                    <a:pt x="1301" y="2934"/>
                  </a:cubicBezTo>
                  <a:cubicBezTo>
                    <a:pt x="1668" y="2934"/>
                    <a:pt x="1635" y="2867"/>
                    <a:pt x="2035" y="2867"/>
                  </a:cubicBezTo>
                  <a:lnTo>
                    <a:pt x="2102" y="2867"/>
                  </a:lnTo>
                  <a:cubicBezTo>
                    <a:pt x="1668" y="3301"/>
                    <a:pt x="1268" y="3801"/>
                    <a:pt x="1001" y="4335"/>
                  </a:cubicBezTo>
                  <a:cubicBezTo>
                    <a:pt x="434" y="5335"/>
                    <a:pt x="67" y="6503"/>
                    <a:pt x="67" y="7904"/>
                  </a:cubicBezTo>
                  <a:cubicBezTo>
                    <a:pt x="100" y="8271"/>
                    <a:pt x="134" y="8604"/>
                    <a:pt x="200" y="8938"/>
                  </a:cubicBezTo>
                  <a:cubicBezTo>
                    <a:pt x="200" y="9171"/>
                    <a:pt x="234" y="9405"/>
                    <a:pt x="300" y="9672"/>
                  </a:cubicBezTo>
                  <a:lnTo>
                    <a:pt x="334" y="9772"/>
                  </a:lnTo>
                  <a:cubicBezTo>
                    <a:pt x="365" y="9835"/>
                    <a:pt x="427" y="9868"/>
                    <a:pt x="489" y="9868"/>
                  </a:cubicBezTo>
                  <a:cubicBezTo>
                    <a:pt x="560" y="9868"/>
                    <a:pt x="632" y="9827"/>
                    <a:pt x="667" y="9739"/>
                  </a:cubicBezTo>
                  <a:cubicBezTo>
                    <a:pt x="701" y="9705"/>
                    <a:pt x="667" y="9605"/>
                    <a:pt x="667" y="9572"/>
                  </a:cubicBezTo>
                  <a:cubicBezTo>
                    <a:pt x="634" y="9438"/>
                    <a:pt x="634" y="9305"/>
                    <a:pt x="634" y="9171"/>
                  </a:cubicBezTo>
                  <a:cubicBezTo>
                    <a:pt x="601" y="8938"/>
                    <a:pt x="567" y="8871"/>
                    <a:pt x="567" y="8771"/>
                  </a:cubicBezTo>
                  <a:cubicBezTo>
                    <a:pt x="567" y="8338"/>
                    <a:pt x="601" y="8137"/>
                    <a:pt x="634" y="7804"/>
                  </a:cubicBezTo>
                  <a:cubicBezTo>
                    <a:pt x="767" y="7337"/>
                    <a:pt x="867" y="6870"/>
                    <a:pt x="1034" y="6436"/>
                  </a:cubicBezTo>
                  <a:cubicBezTo>
                    <a:pt x="1201" y="6036"/>
                    <a:pt x="1435" y="5602"/>
                    <a:pt x="1701" y="5102"/>
                  </a:cubicBezTo>
                  <a:cubicBezTo>
                    <a:pt x="1902" y="4768"/>
                    <a:pt x="2135" y="4368"/>
                    <a:pt x="2302" y="4168"/>
                  </a:cubicBezTo>
                  <a:cubicBezTo>
                    <a:pt x="2502" y="3901"/>
                    <a:pt x="2602" y="3734"/>
                    <a:pt x="3002" y="3434"/>
                  </a:cubicBezTo>
                  <a:cubicBezTo>
                    <a:pt x="3269" y="3134"/>
                    <a:pt x="3536" y="2867"/>
                    <a:pt x="3836" y="2667"/>
                  </a:cubicBezTo>
                  <a:cubicBezTo>
                    <a:pt x="3970" y="2567"/>
                    <a:pt x="4103" y="2500"/>
                    <a:pt x="4237" y="2433"/>
                  </a:cubicBezTo>
                  <a:cubicBezTo>
                    <a:pt x="4370" y="2333"/>
                    <a:pt x="4570" y="2266"/>
                    <a:pt x="4704" y="2133"/>
                  </a:cubicBezTo>
                  <a:cubicBezTo>
                    <a:pt x="4737" y="2100"/>
                    <a:pt x="4737" y="2100"/>
                    <a:pt x="4737" y="2066"/>
                  </a:cubicBezTo>
                  <a:lnTo>
                    <a:pt x="4804" y="2033"/>
                  </a:lnTo>
                  <a:cubicBezTo>
                    <a:pt x="4870" y="2033"/>
                    <a:pt x="4904" y="2000"/>
                    <a:pt x="4970" y="2000"/>
                  </a:cubicBezTo>
                  <a:cubicBezTo>
                    <a:pt x="5037" y="1966"/>
                    <a:pt x="5104" y="1966"/>
                    <a:pt x="5171" y="1933"/>
                  </a:cubicBezTo>
                  <a:cubicBezTo>
                    <a:pt x="5171" y="1900"/>
                    <a:pt x="5171" y="1900"/>
                    <a:pt x="5204" y="1900"/>
                  </a:cubicBezTo>
                  <a:cubicBezTo>
                    <a:pt x="5304" y="1866"/>
                    <a:pt x="5437" y="1833"/>
                    <a:pt x="5571" y="1833"/>
                  </a:cubicBezTo>
                  <a:cubicBezTo>
                    <a:pt x="5581" y="1835"/>
                    <a:pt x="5590" y="1836"/>
                    <a:pt x="5599" y="1836"/>
                  </a:cubicBezTo>
                  <a:cubicBezTo>
                    <a:pt x="5748" y="1836"/>
                    <a:pt x="5826" y="1595"/>
                    <a:pt x="5638" y="1533"/>
                  </a:cubicBezTo>
                  <a:cubicBezTo>
                    <a:pt x="5471" y="1533"/>
                    <a:pt x="5337" y="1533"/>
                    <a:pt x="5204" y="1566"/>
                  </a:cubicBezTo>
                  <a:cubicBezTo>
                    <a:pt x="5155" y="1517"/>
                    <a:pt x="5088" y="1486"/>
                    <a:pt x="5017" y="1486"/>
                  </a:cubicBezTo>
                  <a:cubicBezTo>
                    <a:pt x="4991" y="1486"/>
                    <a:pt x="4964" y="1490"/>
                    <a:pt x="4937" y="1499"/>
                  </a:cubicBezTo>
                  <a:lnTo>
                    <a:pt x="4970" y="1499"/>
                  </a:lnTo>
                  <a:cubicBezTo>
                    <a:pt x="4804" y="1499"/>
                    <a:pt x="4670" y="1566"/>
                    <a:pt x="4537" y="1599"/>
                  </a:cubicBezTo>
                  <a:cubicBezTo>
                    <a:pt x="4370" y="1633"/>
                    <a:pt x="4203" y="1666"/>
                    <a:pt x="4036" y="1733"/>
                  </a:cubicBezTo>
                  <a:cubicBezTo>
                    <a:pt x="3603" y="1866"/>
                    <a:pt x="3169" y="2033"/>
                    <a:pt x="2769" y="2333"/>
                  </a:cubicBezTo>
                  <a:cubicBezTo>
                    <a:pt x="2669" y="2400"/>
                    <a:pt x="2535" y="2500"/>
                    <a:pt x="2402" y="2600"/>
                  </a:cubicBezTo>
                  <a:cubicBezTo>
                    <a:pt x="2402" y="2567"/>
                    <a:pt x="2402" y="2533"/>
                    <a:pt x="2402" y="2500"/>
                  </a:cubicBezTo>
                  <a:cubicBezTo>
                    <a:pt x="2469" y="2467"/>
                    <a:pt x="2502" y="2400"/>
                    <a:pt x="2469" y="2333"/>
                  </a:cubicBezTo>
                  <a:cubicBezTo>
                    <a:pt x="2469" y="2300"/>
                    <a:pt x="2469" y="2300"/>
                    <a:pt x="2469" y="2300"/>
                  </a:cubicBezTo>
                  <a:cubicBezTo>
                    <a:pt x="2569" y="2133"/>
                    <a:pt x="2569" y="1966"/>
                    <a:pt x="2602" y="1799"/>
                  </a:cubicBezTo>
                  <a:cubicBezTo>
                    <a:pt x="2602" y="1766"/>
                    <a:pt x="2602" y="1733"/>
                    <a:pt x="2602" y="1733"/>
                  </a:cubicBezTo>
                  <a:cubicBezTo>
                    <a:pt x="2635" y="1499"/>
                    <a:pt x="2669" y="1299"/>
                    <a:pt x="2669" y="1099"/>
                  </a:cubicBezTo>
                  <a:cubicBezTo>
                    <a:pt x="2669" y="912"/>
                    <a:pt x="2647" y="1"/>
                    <a:pt x="2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0"/>
            <p:cNvSpPr/>
            <p:nvPr/>
          </p:nvSpPr>
          <p:spPr>
            <a:xfrm>
              <a:off x="-677000" y="1990213"/>
              <a:ext cx="59250" cy="57425"/>
            </a:xfrm>
            <a:custGeom>
              <a:avLst/>
              <a:gdLst/>
              <a:ahLst/>
              <a:cxnLst/>
              <a:rect l="l" t="t" r="r" b="b"/>
              <a:pathLst>
                <a:path w="2370" h="2297" extrusionOk="0">
                  <a:moveTo>
                    <a:pt x="1233" y="1"/>
                  </a:moveTo>
                  <a:cubicBezTo>
                    <a:pt x="1023" y="1"/>
                    <a:pt x="812" y="63"/>
                    <a:pt x="635" y="203"/>
                  </a:cubicBezTo>
                  <a:cubicBezTo>
                    <a:pt x="201" y="503"/>
                    <a:pt x="1" y="1170"/>
                    <a:pt x="234" y="1670"/>
                  </a:cubicBezTo>
                  <a:cubicBezTo>
                    <a:pt x="335" y="1871"/>
                    <a:pt x="535" y="2037"/>
                    <a:pt x="735" y="2137"/>
                  </a:cubicBezTo>
                  <a:cubicBezTo>
                    <a:pt x="890" y="2246"/>
                    <a:pt x="1059" y="2297"/>
                    <a:pt x="1226" y="2297"/>
                  </a:cubicBezTo>
                  <a:cubicBezTo>
                    <a:pt x="1419" y="2297"/>
                    <a:pt x="1608" y="2229"/>
                    <a:pt x="1769" y="2104"/>
                  </a:cubicBezTo>
                  <a:cubicBezTo>
                    <a:pt x="2069" y="1904"/>
                    <a:pt x="2303" y="1637"/>
                    <a:pt x="2336" y="1270"/>
                  </a:cubicBezTo>
                  <a:cubicBezTo>
                    <a:pt x="2369" y="936"/>
                    <a:pt x="2269" y="636"/>
                    <a:pt x="2102" y="436"/>
                  </a:cubicBezTo>
                  <a:cubicBezTo>
                    <a:pt x="1916" y="167"/>
                    <a:pt x="1576" y="1"/>
                    <a:pt x="1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0"/>
            <p:cNvSpPr/>
            <p:nvPr/>
          </p:nvSpPr>
          <p:spPr>
            <a:xfrm>
              <a:off x="-827925" y="2054663"/>
              <a:ext cx="70075" cy="62500"/>
            </a:xfrm>
            <a:custGeom>
              <a:avLst/>
              <a:gdLst/>
              <a:ahLst/>
              <a:cxnLst/>
              <a:rect l="l" t="t" r="r" b="b"/>
              <a:pathLst>
                <a:path w="2803" h="2500" extrusionOk="0">
                  <a:moveTo>
                    <a:pt x="1509" y="0"/>
                  </a:moveTo>
                  <a:cubicBezTo>
                    <a:pt x="1153" y="0"/>
                    <a:pt x="797" y="177"/>
                    <a:pt x="534" y="493"/>
                  </a:cubicBezTo>
                  <a:cubicBezTo>
                    <a:pt x="0" y="1194"/>
                    <a:pt x="100" y="2295"/>
                    <a:pt x="1101" y="2428"/>
                  </a:cubicBezTo>
                  <a:cubicBezTo>
                    <a:pt x="1101" y="2428"/>
                    <a:pt x="1134" y="2461"/>
                    <a:pt x="1168" y="2461"/>
                  </a:cubicBezTo>
                  <a:cubicBezTo>
                    <a:pt x="1268" y="2461"/>
                    <a:pt x="1335" y="2495"/>
                    <a:pt x="1435" y="2495"/>
                  </a:cubicBezTo>
                  <a:cubicBezTo>
                    <a:pt x="1459" y="2498"/>
                    <a:pt x="1483" y="2500"/>
                    <a:pt x="1508" y="2500"/>
                  </a:cubicBezTo>
                  <a:cubicBezTo>
                    <a:pt x="1716" y="2500"/>
                    <a:pt x="1919" y="2377"/>
                    <a:pt x="2068" y="2228"/>
                  </a:cubicBezTo>
                  <a:cubicBezTo>
                    <a:pt x="2102" y="2228"/>
                    <a:pt x="2135" y="2195"/>
                    <a:pt x="2169" y="2161"/>
                  </a:cubicBezTo>
                  <a:cubicBezTo>
                    <a:pt x="2636" y="1728"/>
                    <a:pt x="2802" y="960"/>
                    <a:pt x="2402" y="460"/>
                  </a:cubicBezTo>
                  <a:cubicBezTo>
                    <a:pt x="2149" y="144"/>
                    <a:pt x="1829" y="0"/>
                    <a:pt x="15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0"/>
            <p:cNvSpPr/>
            <p:nvPr/>
          </p:nvSpPr>
          <p:spPr>
            <a:xfrm>
              <a:off x="-1123150" y="1399463"/>
              <a:ext cx="688850" cy="866325"/>
            </a:xfrm>
            <a:custGeom>
              <a:avLst/>
              <a:gdLst/>
              <a:ahLst/>
              <a:cxnLst/>
              <a:rect l="l" t="t" r="r" b="b"/>
              <a:pathLst>
                <a:path w="27554" h="34653" extrusionOk="0">
                  <a:moveTo>
                    <a:pt x="20320" y="413"/>
                  </a:moveTo>
                  <a:cubicBezTo>
                    <a:pt x="20721" y="413"/>
                    <a:pt x="21392" y="491"/>
                    <a:pt x="21883" y="516"/>
                  </a:cubicBezTo>
                  <a:cubicBezTo>
                    <a:pt x="22684" y="616"/>
                    <a:pt x="23484" y="649"/>
                    <a:pt x="24285" y="850"/>
                  </a:cubicBezTo>
                  <a:cubicBezTo>
                    <a:pt x="24281" y="846"/>
                    <a:pt x="24285" y="844"/>
                    <a:pt x="24295" y="844"/>
                  </a:cubicBezTo>
                  <a:cubicBezTo>
                    <a:pt x="24378" y="844"/>
                    <a:pt x="24884" y="957"/>
                    <a:pt x="25152" y="1016"/>
                  </a:cubicBezTo>
                  <a:cubicBezTo>
                    <a:pt x="25319" y="1016"/>
                    <a:pt x="25719" y="1150"/>
                    <a:pt x="26019" y="1250"/>
                  </a:cubicBezTo>
                  <a:cubicBezTo>
                    <a:pt x="26320" y="1317"/>
                    <a:pt x="26587" y="1383"/>
                    <a:pt x="26687" y="1483"/>
                  </a:cubicBezTo>
                  <a:cubicBezTo>
                    <a:pt x="26720" y="1483"/>
                    <a:pt x="26753" y="1517"/>
                    <a:pt x="26753" y="1517"/>
                  </a:cubicBezTo>
                  <a:cubicBezTo>
                    <a:pt x="26753" y="1550"/>
                    <a:pt x="26787" y="1550"/>
                    <a:pt x="26787" y="1550"/>
                  </a:cubicBezTo>
                  <a:cubicBezTo>
                    <a:pt x="26920" y="1750"/>
                    <a:pt x="26920" y="1750"/>
                    <a:pt x="27020" y="1917"/>
                  </a:cubicBezTo>
                  <a:cubicBezTo>
                    <a:pt x="27120" y="2084"/>
                    <a:pt x="27120" y="2117"/>
                    <a:pt x="27120" y="2150"/>
                  </a:cubicBezTo>
                  <a:cubicBezTo>
                    <a:pt x="27154" y="2284"/>
                    <a:pt x="27154" y="2184"/>
                    <a:pt x="27154" y="2317"/>
                  </a:cubicBezTo>
                  <a:lnTo>
                    <a:pt x="27154" y="2417"/>
                  </a:lnTo>
                  <a:cubicBezTo>
                    <a:pt x="27154" y="2417"/>
                    <a:pt x="27154" y="2484"/>
                    <a:pt x="27154" y="2484"/>
                  </a:cubicBezTo>
                  <a:cubicBezTo>
                    <a:pt x="27054" y="2617"/>
                    <a:pt x="26953" y="2784"/>
                    <a:pt x="26853" y="2918"/>
                  </a:cubicBezTo>
                  <a:cubicBezTo>
                    <a:pt x="26420" y="3485"/>
                    <a:pt x="25986" y="4018"/>
                    <a:pt x="25586" y="4452"/>
                  </a:cubicBezTo>
                  <a:cubicBezTo>
                    <a:pt x="24785" y="5453"/>
                    <a:pt x="24285" y="5920"/>
                    <a:pt x="23684" y="6587"/>
                  </a:cubicBezTo>
                  <a:cubicBezTo>
                    <a:pt x="23284" y="7054"/>
                    <a:pt x="23084" y="7321"/>
                    <a:pt x="22584" y="7721"/>
                  </a:cubicBezTo>
                  <a:cubicBezTo>
                    <a:pt x="22517" y="7754"/>
                    <a:pt x="22083" y="8021"/>
                    <a:pt x="21883" y="8121"/>
                  </a:cubicBezTo>
                  <a:cubicBezTo>
                    <a:pt x="21083" y="8588"/>
                    <a:pt x="20282" y="9022"/>
                    <a:pt x="19481" y="9489"/>
                  </a:cubicBezTo>
                  <a:cubicBezTo>
                    <a:pt x="19048" y="9723"/>
                    <a:pt x="18614" y="9923"/>
                    <a:pt x="18181" y="10190"/>
                  </a:cubicBezTo>
                  <a:cubicBezTo>
                    <a:pt x="17447" y="10623"/>
                    <a:pt x="16646" y="10957"/>
                    <a:pt x="15912" y="11390"/>
                  </a:cubicBezTo>
                  <a:cubicBezTo>
                    <a:pt x="15278" y="11757"/>
                    <a:pt x="14611" y="12124"/>
                    <a:pt x="13944" y="12458"/>
                  </a:cubicBezTo>
                  <a:cubicBezTo>
                    <a:pt x="13177" y="12858"/>
                    <a:pt x="12410" y="13225"/>
                    <a:pt x="11643" y="13625"/>
                  </a:cubicBezTo>
                  <a:cubicBezTo>
                    <a:pt x="11109" y="13892"/>
                    <a:pt x="10608" y="14159"/>
                    <a:pt x="10108" y="14459"/>
                  </a:cubicBezTo>
                  <a:cubicBezTo>
                    <a:pt x="9875" y="14593"/>
                    <a:pt x="9608" y="14693"/>
                    <a:pt x="9341" y="14793"/>
                  </a:cubicBezTo>
                  <a:cubicBezTo>
                    <a:pt x="8841" y="15060"/>
                    <a:pt x="8374" y="15293"/>
                    <a:pt x="7873" y="15560"/>
                  </a:cubicBezTo>
                  <a:cubicBezTo>
                    <a:pt x="7273" y="15860"/>
                    <a:pt x="6672" y="16194"/>
                    <a:pt x="6105" y="16527"/>
                  </a:cubicBezTo>
                  <a:lnTo>
                    <a:pt x="6072" y="16527"/>
                  </a:lnTo>
                  <a:cubicBezTo>
                    <a:pt x="5471" y="15927"/>
                    <a:pt x="5105" y="15226"/>
                    <a:pt x="4704" y="14393"/>
                  </a:cubicBezTo>
                  <a:cubicBezTo>
                    <a:pt x="4237" y="13459"/>
                    <a:pt x="3870" y="12525"/>
                    <a:pt x="3570" y="11591"/>
                  </a:cubicBezTo>
                  <a:cubicBezTo>
                    <a:pt x="3370" y="10957"/>
                    <a:pt x="3070" y="10356"/>
                    <a:pt x="2870" y="9756"/>
                  </a:cubicBezTo>
                  <a:cubicBezTo>
                    <a:pt x="2836" y="9723"/>
                    <a:pt x="2836" y="9723"/>
                    <a:pt x="2803" y="9689"/>
                  </a:cubicBezTo>
                  <a:cubicBezTo>
                    <a:pt x="2870" y="9656"/>
                    <a:pt x="2936" y="9622"/>
                    <a:pt x="3003" y="9589"/>
                  </a:cubicBezTo>
                  <a:cubicBezTo>
                    <a:pt x="3403" y="9322"/>
                    <a:pt x="3870" y="9089"/>
                    <a:pt x="4271" y="8822"/>
                  </a:cubicBezTo>
                  <a:cubicBezTo>
                    <a:pt x="4804" y="8455"/>
                    <a:pt x="5405" y="8188"/>
                    <a:pt x="5972" y="7888"/>
                  </a:cubicBezTo>
                  <a:cubicBezTo>
                    <a:pt x="6572" y="7554"/>
                    <a:pt x="7139" y="7221"/>
                    <a:pt x="7740" y="6887"/>
                  </a:cubicBezTo>
                  <a:cubicBezTo>
                    <a:pt x="8674" y="6320"/>
                    <a:pt x="9674" y="5786"/>
                    <a:pt x="10675" y="5219"/>
                  </a:cubicBezTo>
                  <a:cubicBezTo>
                    <a:pt x="11242" y="4886"/>
                    <a:pt x="11843" y="4586"/>
                    <a:pt x="12443" y="4252"/>
                  </a:cubicBezTo>
                  <a:cubicBezTo>
                    <a:pt x="12943" y="3985"/>
                    <a:pt x="13477" y="3685"/>
                    <a:pt x="14011" y="3385"/>
                  </a:cubicBezTo>
                  <a:cubicBezTo>
                    <a:pt x="14411" y="3151"/>
                    <a:pt x="14845" y="2951"/>
                    <a:pt x="15245" y="2718"/>
                  </a:cubicBezTo>
                  <a:cubicBezTo>
                    <a:pt x="15679" y="2484"/>
                    <a:pt x="16146" y="2284"/>
                    <a:pt x="16546" y="2050"/>
                  </a:cubicBezTo>
                  <a:cubicBezTo>
                    <a:pt x="16880" y="1884"/>
                    <a:pt x="17213" y="1717"/>
                    <a:pt x="17547" y="1517"/>
                  </a:cubicBezTo>
                  <a:cubicBezTo>
                    <a:pt x="17814" y="1383"/>
                    <a:pt x="18080" y="1283"/>
                    <a:pt x="18381" y="1150"/>
                  </a:cubicBezTo>
                  <a:cubicBezTo>
                    <a:pt x="18848" y="916"/>
                    <a:pt x="19315" y="683"/>
                    <a:pt x="19815" y="516"/>
                  </a:cubicBezTo>
                  <a:cubicBezTo>
                    <a:pt x="20149" y="1383"/>
                    <a:pt x="20482" y="2251"/>
                    <a:pt x="20916" y="3084"/>
                  </a:cubicBezTo>
                  <a:cubicBezTo>
                    <a:pt x="21216" y="3785"/>
                    <a:pt x="21550" y="4452"/>
                    <a:pt x="21950" y="5119"/>
                  </a:cubicBezTo>
                  <a:cubicBezTo>
                    <a:pt x="22283" y="5653"/>
                    <a:pt x="22517" y="6020"/>
                    <a:pt x="22817" y="6554"/>
                  </a:cubicBezTo>
                  <a:cubicBezTo>
                    <a:pt x="22884" y="6620"/>
                    <a:pt x="22884" y="6720"/>
                    <a:pt x="22984" y="6754"/>
                  </a:cubicBezTo>
                  <a:cubicBezTo>
                    <a:pt x="22999" y="6756"/>
                    <a:pt x="23013" y="6757"/>
                    <a:pt x="23027" y="6757"/>
                  </a:cubicBezTo>
                  <a:cubicBezTo>
                    <a:pt x="23193" y="6757"/>
                    <a:pt x="23241" y="6577"/>
                    <a:pt x="23117" y="6454"/>
                  </a:cubicBezTo>
                  <a:cubicBezTo>
                    <a:pt x="22650" y="5720"/>
                    <a:pt x="22183" y="5086"/>
                    <a:pt x="21783" y="4352"/>
                  </a:cubicBezTo>
                  <a:cubicBezTo>
                    <a:pt x="21416" y="3685"/>
                    <a:pt x="21083" y="2984"/>
                    <a:pt x="20749" y="2317"/>
                  </a:cubicBezTo>
                  <a:cubicBezTo>
                    <a:pt x="20482" y="1750"/>
                    <a:pt x="20282" y="1183"/>
                    <a:pt x="20015" y="616"/>
                  </a:cubicBezTo>
                  <a:cubicBezTo>
                    <a:pt x="20015" y="549"/>
                    <a:pt x="19982" y="516"/>
                    <a:pt x="19982" y="483"/>
                  </a:cubicBezTo>
                  <a:cubicBezTo>
                    <a:pt x="19982" y="483"/>
                    <a:pt x="20015" y="449"/>
                    <a:pt x="20015" y="449"/>
                  </a:cubicBezTo>
                  <a:cubicBezTo>
                    <a:pt x="20068" y="423"/>
                    <a:pt x="20177" y="413"/>
                    <a:pt x="20320" y="413"/>
                  </a:cubicBezTo>
                  <a:close/>
                  <a:moveTo>
                    <a:pt x="2603" y="9823"/>
                  </a:moveTo>
                  <a:cubicBezTo>
                    <a:pt x="2603" y="9856"/>
                    <a:pt x="2603" y="9856"/>
                    <a:pt x="2636" y="9856"/>
                  </a:cubicBezTo>
                  <a:cubicBezTo>
                    <a:pt x="2803" y="10390"/>
                    <a:pt x="3036" y="10857"/>
                    <a:pt x="3203" y="11390"/>
                  </a:cubicBezTo>
                  <a:cubicBezTo>
                    <a:pt x="3437" y="12158"/>
                    <a:pt x="3870" y="13258"/>
                    <a:pt x="4271" y="14126"/>
                  </a:cubicBezTo>
                  <a:cubicBezTo>
                    <a:pt x="4671" y="15026"/>
                    <a:pt x="5138" y="15960"/>
                    <a:pt x="5805" y="16694"/>
                  </a:cubicBezTo>
                  <a:cubicBezTo>
                    <a:pt x="5805" y="16728"/>
                    <a:pt x="5772" y="16728"/>
                    <a:pt x="5738" y="16761"/>
                  </a:cubicBezTo>
                  <a:cubicBezTo>
                    <a:pt x="5471" y="16427"/>
                    <a:pt x="5205" y="16094"/>
                    <a:pt x="4938" y="15760"/>
                  </a:cubicBezTo>
                  <a:cubicBezTo>
                    <a:pt x="4738" y="15460"/>
                    <a:pt x="4738" y="15460"/>
                    <a:pt x="4537" y="15160"/>
                  </a:cubicBezTo>
                  <a:cubicBezTo>
                    <a:pt x="4337" y="14793"/>
                    <a:pt x="3904" y="13959"/>
                    <a:pt x="3637" y="13392"/>
                  </a:cubicBezTo>
                  <a:cubicBezTo>
                    <a:pt x="3437" y="12858"/>
                    <a:pt x="3170" y="12324"/>
                    <a:pt x="2970" y="11791"/>
                  </a:cubicBezTo>
                  <a:cubicBezTo>
                    <a:pt x="2803" y="11357"/>
                    <a:pt x="2636" y="10623"/>
                    <a:pt x="2469" y="10056"/>
                  </a:cubicBezTo>
                  <a:cubicBezTo>
                    <a:pt x="2469" y="10023"/>
                    <a:pt x="2469" y="9956"/>
                    <a:pt x="2469" y="9923"/>
                  </a:cubicBezTo>
                  <a:cubicBezTo>
                    <a:pt x="2503" y="9889"/>
                    <a:pt x="2569" y="9856"/>
                    <a:pt x="2603" y="9823"/>
                  </a:cubicBezTo>
                  <a:close/>
                  <a:moveTo>
                    <a:pt x="2870" y="17361"/>
                  </a:moveTo>
                  <a:cubicBezTo>
                    <a:pt x="2870" y="17361"/>
                    <a:pt x="2903" y="17361"/>
                    <a:pt x="2903" y="17395"/>
                  </a:cubicBezTo>
                  <a:cubicBezTo>
                    <a:pt x="2870" y="17395"/>
                    <a:pt x="2870" y="17395"/>
                    <a:pt x="2836" y="17428"/>
                  </a:cubicBezTo>
                  <a:lnTo>
                    <a:pt x="2836" y="17395"/>
                  </a:lnTo>
                  <a:cubicBezTo>
                    <a:pt x="2836" y="17395"/>
                    <a:pt x="2836" y="17361"/>
                    <a:pt x="2836" y="17361"/>
                  </a:cubicBezTo>
                  <a:close/>
                  <a:moveTo>
                    <a:pt x="20460" y="0"/>
                  </a:moveTo>
                  <a:cubicBezTo>
                    <a:pt x="20259" y="0"/>
                    <a:pt x="20066" y="21"/>
                    <a:pt x="19882" y="82"/>
                  </a:cubicBezTo>
                  <a:cubicBezTo>
                    <a:pt x="19315" y="249"/>
                    <a:pt x="18781" y="549"/>
                    <a:pt x="18247" y="783"/>
                  </a:cubicBezTo>
                  <a:cubicBezTo>
                    <a:pt x="17980" y="950"/>
                    <a:pt x="17647" y="1050"/>
                    <a:pt x="17380" y="1183"/>
                  </a:cubicBezTo>
                  <a:cubicBezTo>
                    <a:pt x="17013" y="1383"/>
                    <a:pt x="16679" y="1583"/>
                    <a:pt x="16346" y="1750"/>
                  </a:cubicBezTo>
                  <a:cubicBezTo>
                    <a:pt x="15812" y="2017"/>
                    <a:pt x="15245" y="2317"/>
                    <a:pt x="14711" y="2617"/>
                  </a:cubicBezTo>
                  <a:cubicBezTo>
                    <a:pt x="14311" y="2818"/>
                    <a:pt x="13911" y="3051"/>
                    <a:pt x="13511" y="3285"/>
                  </a:cubicBezTo>
                  <a:cubicBezTo>
                    <a:pt x="13210" y="3418"/>
                    <a:pt x="13144" y="3485"/>
                    <a:pt x="12910" y="3618"/>
                  </a:cubicBezTo>
                  <a:cubicBezTo>
                    <a:pt x="12543" y="3818"/>
                    <a:pt x="12176" y="4018"/>
                    <a:pt x="11809" y="4252"/>
                  </a:cubicBezTo>
                  <a:cubicBezTo>
                    <a:pt x="10642" y="4819"/>
                    <a:pt x="9574" y="5486"/>
                    <a:pt x="8440" y="6120"/>
                  </a:cubicBezTo>
                  <a:cubicBezTo>
                    <a:pt x="7940" y="6420"/>
                    <a:pt x="7540" y="6687"/>
                    <a:pt x="6973" y="6987"/>
                  </a:cubicBezTo>
                  <a:cubicBezTo>
                    <a:pt x="6606" y="7187"/>
                    <a:pt x="6239" y="7421"/>
                    <a:pt x="5872" y="7621"/>
                  </a:cubicBezTo>
                  <a:cubicBezTo>
                    <a:pt x="5405" y="7855"/>
                    <a:pt x="4938" y="8121"/>
                    <a:pt x="4471" y="8388"/>
                  </a:cubicBezTo>
                  <a:cubicBezTo>
                    <a:pt x="3804" y="8822"/>
                    <a:pt x="3136" y="9155"/>
                    <a:pt x="2369" y="9689"/>
                  </a:cubicBezTo>
                  <a:cubicBezTo>
                    <a:pt x="1802" y="10089"/>
                    <a:pt x="1235" y="10390"/>
                    <a:pt x="668" y="10890"/>
                  </a:cubicBezTo>
                  <a:cubicBezTo>
                    <a:pt x="468" y="11057"/>
                    <a:pt x="234" y="11224"/>
                    <a:pt x="134" y="11457"/>
                  </a:cubicBezTo>
                  <a:cubicBezTo>
                    <a:pt x="34" y="11657"/>
                    <a:pt x="34" y="11891"/>
                    <a:pt x="34" y="12124"/>
                  </a:cubicBezTo>
                  <a:cubicBezTo>
                    <a:pt x="1" y="12691"/>
                    <a:pt x="201" y="13358"/>
                    <a:pt x="368" y="13892"/>
                  </a:cubicBezTo>
                  <a:cubicBezTo>
                    <a:pt x="568" y="14459"/>
                    <a:pt x="701" y="15093"/>
                    <a:pt x="902" y="15660"/>
                  </a:cubicBezTo>
                  <a:cubicBezTo>
                    <a:pt x="1135" y="16094"/>
                    <a:pt x="1402" y="16494"/>
                    <a:pt x="1669" y="16928"/>
                  </a:cubicBezTo>
                  <a:cubicBezTo>
                    <a:pt x="1836" y="17195"/>
                    <a:pt x="2002" y="17461"/>
                    <a:pt x="2202" y="17728"/>
                  </a:cubicBezTo>
                  <a:cubicBezTo>
                    <a:pt x="2207" y="17733"/>
                    <a:pt x="2212" y="17735"/>
                    <a:pt x="2218" y="17735"/>
                  </a:cubicBezTo>
                  <a:cubicBezTo>
                    <a:pt x="2253" y="17735"/>
                    <a:pt x="2298" y="17657"/>
                    <a:pt x="2269" y="17628"/>
                  </a:cubicBezTo>
                  <a:cubicBezTo>
                    <a:pt x="1869" y="16994"/>
                    <a:pt x="1402" y="16361"/>
                    <a:pt x="1068" y="15693"/>
                  </a:cubicBezTo>
                  <a:cubicBezTo>
                    <a:pt x="902" y="15327"/>
                    <a:pt x="835" y="14960"/>
                    <a:pt x="735" y="14593"/>
                  </a:cubicBezTo>
                  <a:cubicBezTo>
                    <a:pt x="501" y="13725"/>
                    <a:pt x="134" y="12858"/>
                    <a:pt x="234" y="12024"/>
                  </a:cubicBezTo>
                  <a:cubicBezTo>
                    <a:pt x="234" y="11591"/>
                    <a:pt x="368" y="11424"/>
                    <a:pt x="701" y="11157"/>
                  </a:cubicBezTo>
                  <a:cubicBezTo>
                    <a:pt x="1068" y="10823"/>
                    <a:pt x="1469" y="10556"/>
                    <a:pt x="1802" y="10356"/>
                  </a:cubicBezTo>
                  <a:cubicBezTo>
                    <a:pt x="1969" y="10256"/>
                    <a:pt x="2102" y="10190"/>
                    <a:pt x="2236" y="10089"/>
                  </a:cubicBezTo>
                  <a:cubicBezTo>
                    <a:pt x="2369" y="10690"/>
                    <a:pt x="2503" y="11290"/>
                    <a:pt x="2703" y="11891"/>
                  </a:cubicBezTo>
                  <a:cubicBezTo>
                    <a:pt x="2870" y="12391"/>
                    <a:pt x="3103" y="12891"/>
                    <a:pt x="3303" y="13392"/>
                  </a:cubicBezTo>
                  <a:cubicBezTo>
                    <a:pt x="3737" y="14426"/>
                    <a:pt x="4237" y="15493"/>
                    <a:pt x="4904" y="16394"/>
                  </a:cubicBezTo>
                  <a:cubicBezTo>
                    <a:pt x="5071" y="16561"/>
                    <a:pt x="5238" y="16828"/>
                    <a:pt x="5371" y="16994"/>
                  </a:cubicBezTo>
                  <a:cubicBezTo>
                    <a:pt x="5371" y="17028"/>
                    <a:pt x="5338" y="17028"/>
                    <a:pt x="5305" y="17061"/>
                  </a:cubicBezTo>
                  <a:cubicBezTo>
                    <a:pt x="5171" y="17161"/>
                    <a:pt x="5004" y="17261"/>
                    <a:pt x="4838" y="17328"/>
                  </a:cubicBezTo>
                  <a:cubicBezTo>
                    <a:pt x="4838" y="17295"/>
                    <a:pt x="4871" y="17228"/>
                    <a:pt x="4871" y="17161"/>
                  </a:cubicBezTo>
                  <a:cubicBezTo>
                    <a:pt x="4871" y="16994"/>
                    <a:pt x="4871" y="16761"/>
                    <a:pt x="4771" y="16627"/>
                  </a:cubicBezTo>
                  <a:cubicBezTo>
                    <a:pt x="4729" y="16586"/>
                    <a:pt x="4681" y="16567"/>
                    <a:pt x="4633" y="16567"/>
                  </a:cubicBezTo>
                  <a:cubicBezTo>
                    <a:pt x="4565" y="16567"/>
                    <a:pt x="4496" y="16603"/>
                    <a:pt x="4437" y="16661"/>
                  </a:cubicBezTo>
                  <a:cubicBezTo>
                    <a:pt x="4437" y="16694"/>
                    <a:pt x="4404" y="16728"/>
                    <a:pt x="4371" y="16761"/>
                  </a:cubicBezTo>
                  <a:cubicBezTo>
                    <a:pt x="4337" y="16761"/>
                    <a:pt x="4337" y="16761"/>
                    <a:pt x="4304" y="16794"/>
                  </a:cubicBezTo>
                  <a:cubicBezTo>
                    <a:pt x="4237" y="16828"/>
                    <a:pt x="4237" y="16894"/>
                    <a:pt x="4237" y="16961"/>
                  </a:cubicBezTo>
                  <a:cubicBezTo>
                    <a:pt x="4237" y="16961"/>
                    <a:pt x="4237" y="16994"/>
                    <a:pt x="4237" y="17061"/>
                  </a:cubicBezTo>
                  <a:cubicBezTo>
                    <a:pt x="4237" y="17061"/>
                    <a:pt x="4204" y="17094"/>
                    <a:pt x="4204" y="17094"/>
                  </a:cubicBezTo>
                  <a:cubicBezTo>
                    <a:pt x="4137" y="17261"/>
                    <a:pt x="4104" y="17428"/>
                    <a:pt x="4037" y="17595"/>
                  </a:cubicBezTo>
                  <a:cubicBezTo>
                    <a:pt x="4037" y="17461"/>
                    <a:pt x="4004" y="17295"/>
                    <a:pt x="4004" y="17195"/>
                  </a:cubicBezTo>
                  <a:cubicBezTo>
                    <a:pt x="3945" y="16989"/>
                    <a:pt x="3809" y="16320"/>
                    <a:pt x="3550" y="16320"/>
                  </a:cubicBezTo>
                  <a:cubicBezTo>
                    <a:pt x="3515" y="16320"/>
                    <a:pt x="3477" y="16332"/>
                    <a:pt x="3437" y="16361"/>
                  </a:cubicBezTo>
                  <a:cubicBezTo>
                    <a:pt x="3370" y="16394"/>
                    <a:pt x="3370" y="16427"/>
                    <a:pt x="3370" y="16494"/>
                  </a:cubicBezTo>
                  <a:cubicBezTo>
                    <a:pt x="3370" y="16594"/>
                    <a:pt x="3370" y="16728"/>
                    <a:pt x="3370" y="16828"/>
                  </a:cubicBezTo>
                  <a:cubicBezTo>
                    <a:pt x="3370" y="16861"/>
                    <a:pt x="3337" y="16928"/>
                    <a:pt x="3370" y="16961"/>
                  </a:cubicBezTo>
                  <a:cubicBezTo>
                    <a:pt x="3370" y="17028"/>
                    <a:pt x="3403" y="17128"/>
                    <a:pt x="3403" y="17195"/>
                  </a:cubicBezTo>
                  <a:cubicBezTo>
                    <a:pt x="3437" y="17428"/>
                    <a:pt x="3470" y="17628"/>
                    <a:pt x="3503" y="17862"/>
                  </a:cubicBezTo>
                  <a:cubicBezTo>
                    <a:pt x="3503" y="17862"/>
                    <a:pt x="3503" y="17862"/>
                    <a:pt x="3503" y="17895"/>
                  </a:cubicBezTo>
                  <a:cubicBezTo>
                    <a:pt x="3503" y="17895"/>
                    <a:pt x="3503" y="17928"/>
                    <a:pt x="3503" y="17928"/>
                  </a:cubicBezTo>
                  <a:cubicBezTo>
                    <a:pt x="3470" y="17828"/>
                    <a:pt x="3437" y="17762"/>
                    <a:pt x="3403" y="17662"/>
                  </a:cubicBezTo>
                  <a:cubicBezTo>
                    <a:pt x="3270" y="17428"/>
                    <a:pt x="3136" y="17261"/>
                    <a:pt x="3003" y="17161"/>
                  </a:cubicBezTo>
                  <a:cubicBezTo>
                    <a:pt x="2952" y="17136"/>
                    <a:pt x="2896" y="17125"/>
                    <a:pt x="2845" y="17125"/>
                  </a:cubicBezTo>
                  <a:cubicBezTo>
                    <a:pt x="2762" y="17125"/>
                    <a:pt x="2690" y="17153"/>
                    <a:pt x="2669" y="17195"/>
                  </a:cubicBezTo>
                  <a:cubicBezTo>
                    <a:pt x="2636" y="17228"/>
                    <a:pt x="2603" y="17295"/>
                    <a:pt x="2569" y="17361"/>
                  </a:cubicBezTo>
                  <a:cubicBezTo>
                    <a:pt x="2569" y="17428"/>
                    <a:pt x="2569" y="17461"/>
                    <a:pt x="2569" y="17495"/>
                  </a:cubicBezTo>
                  <a:cubicBezTo>
                    <a:pt x="2569" y="17495"/>
                    <a:pt x="2569" y="17528"/>
                    <a:pt x="2569" y="17528"/>
                  </a:cubicBezTo>
                  <a:cubicBezTo>
                    <a:pt x="2603" y="17762"/>
                    <a:pt x="2603" y="17762"/>
                    <a:pt x="2703" y="17928"/>
                  </a:cubicBezTo>
                  <a:cubicBezTo>
                    <a:pt x="2836" y="18162"/>
                    <a:pt x="3036" y="18362"/>
                    <a:pt x="3237" y="18529"/>
                  </a:cubicBezTo>
                  <a:cubicBezTo>
                    <a:pt x="3370" y="18662"/>
                    <a:pt x="3537" y="18762"/>
                    <a:pt x="3670" y="18896"/>
                  </a:cubicBezTo>
                  <a:cubicBezTo>
                    <a:pt x="3704" y="18896"/>
                    <a:pt x="3704" y="18929"/>
                    <a:pt x="3737" y="18929"/>
                  </a:cubicBezTo>
                  <a:cubicBezTo>
                    <a:pt x="3737" y="20630"/>
                    <a:pt x="3770" y="21965"/>
                    <a:pt x="3870" y="23466"/>
                  </a:cubicBezTo>
                  <a:cubicBezTo>
                    <a:pt x="4004" y="24600"/>
                    <a:pt x="4237" y="25701"/>
                    <a:pt x="4404" y="26835"/>
                  </a:cubicBezTo>
                  <a:cubicBezTo>
                    <a:pt x="4638" y="27836"/>
                    <a:pt x="4704" y="28870"/>
                    <a:pt x="5004" y="29837"/>
                  </a:cubicBezTo>
                  <a:cubicBezTo>
                    <a:pt x="5405" y="31105"/>
                    <a:pt x="6039" y="32272"/>
                    <a:pt x="6706" y="33406"/>
                  </a:cubicBezTo>
                  <a:cubicBezTo>
                    <a:pt x="6872" y="33740"/>
                    <a:pt x="7106" y="34040"/>
                    <a:pt x="7339" y="34340"/>
                  </a:cubicBezTo>
                  <a:cubicBezTo>
                    <a:pt x="7427" y="34457"/>
                    <a:pt x="7515" y="34652"/>
                    <a:pt x="7694" y="34652"/>
                  </a:cubicBezTo>
                  <a:cubicBezTo>
                    <a:pt x="7719" y="34652"/>
                    <a:pt x="7745" y="34648"/>
                    <a:pt x="7773" y="34640"/>
                  </a:cubicBezTo>
                  <a:cubicBezTo>
                    <a:pt x="7873" y="34607"/>
                    <a:pt x="7940" y="34507"/>
                    <a:pt x="7907" y="34407"/>
                  </a:cubicBezTo>
                  <a:cubicBezTo>
                    <a:pt x="7873" y="34240"/>
                    <a:pt x="7740" y="34140"/>
                    <a:pt x="7673" y="34007"/>
                  </a:cubicBezTo>
                  <a:cubicBezTo>
                    <a:pt x="7406" y="33640"/>
                    <a:pt x="7373" y="33573"/>
                    <a:pt x="7139" y="33206"/>
                  </a:cubicBezTo>
                  <a:cubicBezTo>
                    <a:pt x="6506" y="32039"/>
                    <a:pt x="5772" y="30671"/>
                    <a:pt x="5471" y="29570"/>
                  </a:cubicBezTo>
                  <a:cubicBezTo>
                    <a:pt x="5238" y="28903"/>
                    <a:pt x="5171" y="28202"/>
                    <a:pt x="5038" y="27502"/>
                  </a:cubicBezTo>
                  <a:cubicBezTo>
                    <a:pt x="4838" y="26368"/>
                    <a:pt x="4638" y="25234"/>
                    <a:pt x="4471" y="24099"/>
                  </a:cubicBezTo>
                  <a:cubicBezTo>
                    <a:pt x="4371" y="23532"/>
                    <a:pt x="4337" y="22799"/>
                    <a:pt x="4304" y="22465"/>
                  </a:cubicBezTo>
                  <a:cubicBezTo>
                    <a:pt x="4271" y="21698"/>
                    <a:pt x="4271" y="21031"/>
                    <a:pt x="4237" y="20030"/>
                  </a:cubicBezTo>
                  <a:cubicBezTo>
                    <a:pt x="4237" y="19696"/>
                    <a:pt x="4237" y="19396"/>
                    <a:pt x="4237" y="19063"/>
                  </a:cubicBezTo>
                  <a:lnTo>
                    <a:pt x="4237" y="18996"/>
                  </a:lnTo>
                  <a:cubicBezTo>
                    <a:pt x="4337" y="18962"/>
                    <a:pt x="4404" y="18896"/>
                    <a:pt x="4504" y="18862"/>
                  </a:cubicBezTo>
                  <a:cubicBezTo>
                    <a:pt x="4904" y="18629"/>
                    <a:pt x="5338" y="18329"/>
                    <a:pt x="5638" y="17962"/>
                  </a:cubicBezTo>
                  <a:cubicBezTo>
                    <a:pt x="5705" y="17862"/>
                    <a:pt x="5772" y="17628"/>
                    <a:pt x="5605" y="17561"/>
                  </a:cubicBezTo>
                  <a:cubicBezTo>
                    <a:pt x="5585" y="17552"/>
                    <a:pt x="5563" y="17548"/>
                    <a:pt x="5539" y="17548"/>
                  </a:cubicBezTo>
                  <a:cubicBezTo>
                    <a:pt x="5482" y="17548"/>
                    <a:pt x="5419" y="17571"/>
                    <a:pt x="5371" y="17595"/>
                  </a:cubicBezTo>
                  <a:cubicBezTo>
                    <a:pt x="5071" y="17695"/>
                    <a:pt x="4938" y="17795"/>
                    <a:pt x="4704" y="17928"/>
                  </a:cubicBezTo>
                  <a:cubicBezTo>
                    <a:pt x="4704" y="17962"/>
                    <a:pt x="4671" y="17962"/>
                    <a:pt x="4638" y="17995"/>
                  </a:cubicBezTo>
                  <a:lnTo>
                    <a:pt x="4671" y="17928"/>
                  </a:lnTo>
                  <a:cubicBezTo>
                    <a:pt x="4838" y="17828"/>
                    <a:pt x="5004" y="17728"/>
                    <a:pt x="5171" y="17628"/>
                  </a:cubicBezTo>
                  <a:cubicBezTo>
                    <a:pt x="5371" y="17528"/>
                    <a:pt x="5538" y="17395"/>
                    <a:pt x="5738" y="17295"/>
                  </a:cubicBezTo>
                  <a:cubicBezTo>
                    <a:pt x="5838" y="17295"/>
                    <a:pt x="5938" y="17228"/>
                    <a:pt x="5938" y="17128"/>
                  </a:cubicBezTo>
                  <a:cubicBezTo>
                    <a:pt x="6039" y="17061"/>
                    <a:pt x="6139" y="16994"/>
                    <a:pt x="6205" y="16961"/>
                  </a:cubicBezTo>
                  <a:cubicBezTo>
                    <a:pt x="7239" y="16361"/>
                    <a:pt x="8240" y="15827"/>
                    <a:pt x="9308" y="15293"/>
                  </a:cubicBezTo>
                  <a:cubicBezTo>
                    <a:pt x="9541" y="15160"/>
                    <a:pt x="9808" y="15060"/>
                    <a:pt x="10041" y="14960"/>
                  </a:cubicBezTo>
                  <a:cubicBezTo>
                    <a:pt x="10375" y="14793"/>
                    <a:pt x="10675" y="14626"/>
                    <a:pt x="10975" y="14459"/>
                  </a:cubicBezTo>
                  <a:cubicBezTo>
                    <a:pt x="11776" y="14026"/>
                    <a:pt x="12577" y="13625"/>
                    <a:pt x="13377" y="13225"/>
                  </a:cubicBezTo>
                  <a:cubicBezTo>
                    <a:pt x="14711" y="12591"/>
                    <a:pt x="15979" y="11857"/>
                    <a:pt x="17280" y="11190"/>
                  </a:cubicBezTo>
                  <a:cubicBezTo>
                    <a:pt x="17814" y="10923"/>
                    <a:pt x="18347" y="10590"/>
                    <a:pt x="18881" y="10290"/>
                  </a:cubicBezTo>
                  <a:cubicBezTo>
                    <a:pt x="19782" y="9856"/>
                    <a:pt x="20616" y="9356"/>
                    <a:pt x="21483" y="8889"/>
                  </a:cubicBezTo>
                  <a:cubicBezTo>
                    <a:pt x="21850" y="8655"/>
                    <a:pt x="22217" y="8455"/>
                    <a:pt x="22584" y="8221"/>
                  </a:cubicBezTo>
                  <a:lnTo>
                    <a:pt x="22617" y="8221"/>
                  </a:lnTo>
                  <a:cubicBezTo>
                    <a:pt x="22617" y="8221"/>
                    <a:pt x="22617" y="8188"/>
                    <a:pt x="22617" y="8188"/>
                  </a:cubicBezTo>
                  <a:lnTo>
                    <a:pt x="22650" y="8188"/>
                  </a:lnTo>
                  <a:cubicBezTo>
                    <a:pt x="22750" y="8121"/>
                    <a:pt x="22884" y="8055"/>
                    <a:pt x="22984" y="7955"/>
                  </a:cubicBezTo>
                  <a:cubicBezTo>
                    <a:pt x="23518" y="7488"/>
                    <a:pt x="23918" y="6921"/>
                    <a:pt x="24318" y="6520"/>
                  </a:cubicBezTo>
                  <a:cubicBezTo>
                    <a:pt x="24919" y="5886"/>
                    <a:pt x="25319" y="5419"/>
                    <a:pt x="25953" y="4619"/>
                  </a:cubicBezTo>
                  <a:cubicBezTo>
                    <a:pt x="26286" y="4285"/>
                    <a:pt x="26887" y="3585"/>
                    <a:pt x="27254" y="3051"/>
                  </a:cubicBezTo>
                  <a:cubicBezTo>
                    <a:pt x="27354" y="2884"/>
                    <a:pt x="27487" y="2751"/>
                    <a:pt x="27554" y="2584"/>
                  </a:cubicBezTo>
                  <a:cubicBezTo>
                    <a:pt x="27554" y="2417"/>
                    <a:pt x="27554" y="2251"/>
                    <a:pt x="27521" y="2084"/>
                  </a:cubicBezTo>
                  <a:lnTo>
                    <a:pt x="27487" y="2084"/>
                  </a:lnTo>
                  <a:cubicBezTo>
                    <a:pt x="27454" y="1817"/>
                    <a:pt x="27220" y="1417"/>
                    <a:pt x="26953" y="1150"/>
                  </a:cubicBezTo>
                  <a:cubicBezTo>
                    <a:pt x="26620" y="916"/>
                    <a:pt x="25953" y="816"/>
                    <a:pt x="25419" y="649"/>
                  </a:cubicBezTo>
                  <a:cubicBezTo>
                    <a:pt x="24752" y="516"/>
                    <a:pt x="24318" y="416"/>
                    <a:pt x="23651" y="282"/>
                  </a:cubicBezTo>
                  <a:cubicBezTo>
                    <a:pt x="22951" y="149"/>
                    <a:pt x="22250" y="149"/>
                    <a:pt x="21550" y="82"/>
                  </a:cubicBezTo>
                  <a:cubicBezTo>
                    <a:pt x="21170" y="61"/>
                    <a:pt x="20804" y="0"/>
                    <a:pt x="2046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0"/>
            <p:cNvSpPr/>
            <p:nvPr/>
          </p:nvSpPr>
          <p:spPr>
            <a:xfrm>
              <a:off x="-558575" y="1604163"/>
              <a:ext cx="875" cy="850"/>
            </a:xfrm>
            <a:custGeom>
              <a:avLst/>
              <a:gdLst/>
              <a:ahLst/>
              <a:cxnLst/>
              <a:rect l="l" t="t" r="r" b="b"/>
              <a:pathLst>
                <a:path w="35" h="34" extrusionOk="0">
                  <a:moveTo>
                    <a:pt x="34" y="0"/>
                  </a:moveTo>
                  <a:cubicBezTo>
                    <a:pt x="1" y="33"/>
                    <a:pt x="1" y="33"/>
                    <a:pt x="1" y="33"/>
                  </a:cubicBezTo>
                  <a:cubicBezTo>
                    <a:pt x="1" y="33"/>
                    <a:pt x="34" y="33"/>
                    <a:pt x="34" y="0"/>
                  </a:cubicBezTo>
                  <a:close/>
                </a:path>
              </a:pathLst>
            </a:custGeom>
            <a:solidFill>
              <a:srgbClr val="42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0"/>
            <p:cNvSpPr/>
            <p:nvPr/>
          </p:nvSpPr>
          <p:spPr>
            <a:xfrm>
              <a:off x="-993875" y="1528263"/>
              <a:ext cx="315250" cy="173225"/>
            </a:xfrm>
            <a:custGeom>
              <a:avLst/>
              <a:gdLst/>
              <a:ahLst/>
              <a:cxnLst/>
              <a:rect l="l" t="t" r="r" b="b"/>
              <a:pathLst>
                <a:path w="12610" h="6929" extrusionOk="0">
                  <a:moveTo>
                    <a:pt x="11091" y="354"/>
                  </a:moveTo>
                  <a:cubicBezTo>
                    <a:pt x="11180" y="354"/>
                    <a:pt x="11264" y="358"/>
                    <a:pt x="11342" y="368"/>
                  </a:cubicBezTo>
                  <a:cubicBezTo>
                    <a:pt x="10994" y="368"/>
                    <a:pt x="10646" y="427"/>
                    <a:pt x="10298" y="491"/>
                  </a:cubicBezTo>
                  <a:lnTo>
                    <a:pt x="10298" y="491"/>
                  </a:lnTo>
                  <a:cubicBezTo>
                    <a:pt x="10304" y="486"/>
                    <a:pt x="10308" y="478"/>
                    <a:pt x="10308" y="468"/>
                  </a:cubicBezTo>
                  <a:cubicBezTo>
                    <a:pt x="10341" y="468"/>
                    <a:pt x="10374" y="434"/>
                    <a:pt x="10374" y="401"/>
                  </a:cubicBezTo>
                  <a:cubicBezTo>
                    <a:pt x="10634" y="377"/>
                    <a:pt x="10877" y="354"/>
                    <a:pt x="11091" y="354"/>
                  </a:cubicBezTo>
                  <a:close/>
                  <a:moveTo>
                    <a:pt x="11707" y="992"/>
                  </a:moveTo>
                  <a:cubicBezTo>
                    <a:pt x="11754" y="992"/>
                    <a:pt x="11799" y="995"/>
                    <a:pt x="11842" y="1001"/>
                  </a:cubicBezTo>
                  <a:cubicBezTo>
                    <a:pt x="11775" y="1035"/>
                    <a:pt x="11742" y="1101"/>
                    <a:pt x="11675" y="1168"/>
                  </a:cubicBezTo>
                  <a:cubicBezTo>
                    <a:pt x="11625" y="1151"/>
                    <a:pt x="11575" y="1143"/>
                    <a:pt x="11529" y="1143"/>
                  </a:cubicBezTo>
                  <a:cubicBezTo>
                    <a:pt x="11483" y="1143"/>
                    <a:pt x="11442" y="1151"/>
                    <a:pt x="11408" y="1168"/>
                  </a:cubicBezTo>
                  <a:cubicBezTo>
                    <a:pt x="10875" y="1201"/>
                    <a:pt x="10374" y="1302"/>
                    <a:pt x="9907" y="1435"/>
                  </a:cubicBezTo>
                  <a:cubicBezTo>
                    <a:pt x="10241" y="1302"/>
                    <a:pt x="10574" y="1201"/>
                    <a:pt x="11008" y="1101"/>
                  </a:cubicBezTo>
                  <a:cubicBezTo>
                    <a:pt x="11253" y="1047"/>
                    <a:pt x="11498" y="992"/>
                    <a:pt x="11707" y="992"/>
                  </a:cubicBezTo>
                  <a:close/>
                  <a:moveTo>
                    <a:pt x="8873" y="768"/>
                  </a:moveTo>
                  <a:lnTo>
                    <a:pt x="8873" y="768"/>
                  </a:lnTo>
                  <a:cubicBezTo>
                    <a:pt x="8606" y="901"/>
                    <a:pt x="8373" y="1001"/>
                    <a:pt x="8139" y="1101"/>
                  </a:cubicBezTo>
                  <a:cubicBezTo>
                    <a:pt x="7105" y="1468"/>
                    <a:pt x="6138" y="2002"/>
                    <a:pt x="5171" y="2569"/>
                  </a:cubicBezTo>
                  <a:cubicBezTo>
                    <a:pt x="4303" y="3036"/>
                    <a:pt x="3436" y="3536"/>
                    <a:pt x="2602" y="4104"/>
                  </a:cubicBezTo>
                  <a:cubicBezTo>
                    <a:pt x="2369" y="4270"/>
                    <a:pt x="2135" y="4470"/>
                    <a:pt x="1902" y="4637"/>
                  </a:cubicBezTo>
                  <a:cubicBezTo>
                    <a:pt x="2702" y="3937"/>
                    <a:pt x="3803" y="3203"/>
                    <a:pt x="4503" y="2769"/>
                  </a:cubicBezTo>
                  <a:cubicBezTo>
                    <a:pt x="5538" y="2135"/>
                    <a:pt x="7272" y="1302"/>
                    <a:pt x="8873" y="768"/>
                  </a:cubicBezTo>
                  <a:close/>
                  <a:moveTo>
                    <a:pt x="11175" y="1502"/>
                  </a:moveTo>
                  <a:cubicBezTo>
                    <a:pt x="11142" y="1535"/>
                    <a:pt x="11108" y="1535"/>
                    <a:pt x="11108" y="1568"/>
                  </a:cubicBezTo>
                  <a:cubicBezTo>
                    <a:pt x="10574" y="1802"/>
                    <a:pt x="10041" y="2035"/>
                    <a:pt x="9507" y="2269"/>
                  </a:cubicBezTo>
                  <a:cubicBezTo>
                    <a:pt x="9507" y="2269"/>
                    <a:pt x="9540" y="2236"/>
                    <a:pt x="9540" y="2202"/>
                  </a:cubicBezTo>
                  <a:cubicBezTo>
                    <a:pt x="9595" y="2093"/>
                    <a:pt x="9494" y="1984"/>
                    <a:pt x="9382" y="1984"/>
                  </a:cubicBezTo>
                  <a:cubicBezTo>
                    <a:pt x="9357" y="1984"/>
                    <a:pt x="9331" y="1990"/>
                    <a:pt x="9307" y="2002"/>
                  </a:cubicBezTo>
                  <a:cubicBezTo>
                    <a:pt x="8506" y="2402"/>
                    <a:pt x="7706" y="2836"/>
                    <a:pt x="6905" y="3303"/>
                  </a:cubicBezTo>
                  <a:cubicBezTo>
                    <a:pt x="6105" y="3770"/>
                    <a:pt x="5304" y="4270"/>
                    <a:pt x="4503" y="4704"/>
                  </a:cubicBezTo>
                  <a:cubicBezTo>
                    <a:pt x="4103" y="4871"/>
                    <a:pt x="3803" y="5038"/>
                    <a:pt x="3469" y="5104"/>
                  </a:cubicBezTo>
                  <a:cubicBezTo>
                    <a:pt x="4137" y="4504"/>
                    <a:pt x="4837" y="4070"/>
                    <a:pt x="5604" y="3637"/>
                  </a:cubicBezTo>
                  <a:cubicBezTo>
                    <a:pt x="6538" y="3136"/>
                    <a:pt x="7472" y="2669"/>
                    <a:pt x="8440" y="2302"/>
                  </a:cubicBezTo>
                  <a:cubicBezTo>
                    <a:pt x="9340" y="1935"/>
                    <a:pt x="10174" y="1635"/>
                    <a:pt x="11175" y="1502"/>
                  </a:cubicBezTo>
                  <a:close/>
                  <a:moveTo>
                    <a:pt x="11742" y="668"/>
                  </a:moveTo>
                  <a:cubicBezTo>
                    <a:pt x="11308" y="668"/>
                    <a:pt x="10875" y="801"/>
                    <a:pt x="10474" y="935"/>
                  </a:cubicBezTo>
                  <a:cubicBezTo>
                    <a:pt x="8506" y="1568"/>
                    <a:pt x="6672" y="2469"/>
                    <a:pt x="4937" y="3536"/>
                  </a:cubicBezTo>
                  <a:cubicBezTo>
                    <a:pt x="4036" y="4070"/>
                    <a:pt x="3169" y="4671"/>
                    <a:pt x="2302" y="5271"/>
                  </a:cubicBezTo>
                  <a:cubicBezTo>
                    <a:pt x="2369" y="5204"/>
                    <a:pt x="2435" y="5138"/>
                    <a:pt x="2469" y="5104"/>
                  </a:cubicBezTo>
                  <a:cubicBezTo>
                    <a:pt x="3069" y="4504"/>
                    <a:pt x="3736" y="3970"/>
                    <a:pt x="4403" y="3503"/>
                  </a:cubicBezTo>
                  <a:cubicBezTo>
                    <a:pt x="4904" y="3103"/>
                    <a:pt x="5337" y="2836"/>
                    <a:pt x="5838" y="2536"/>
                  </a:cubicBezTo>
                  <a:cubicBezTo>
                    <a:pt x="6405" y="2236"/>
                    <a:pt x="7005" y="1969"/>
                    <a:pt x="7539" y="1668"/>
                  </a:cubicBezTo>
                  <a:cubicBezTo>
                    <a:pt x="7606" y="1635"/>
                    <a:pt x="7672" y="1635"/>
                    <a:pt x="7739" y="1602"/>
                  </a:cubicBezTo>
                  <a:cubicBezTo>
                    <a:pt x="8940" y="1068"/>
                    <a:pt x="10208" y="734"/>
                    <a:pt x="11408" y="668"/>
                  </a:cubicBezTo>
                  <a:close/>
                  <a:moveTo>
                    <a:pt x="8473" y="3069"/>
                  </a:moveTo>
                  <a:cubicBezTo>
                    <a:pt x="7172" y="3737"/>
                    <a:pt x="5871" y="4437"/>
                    <a:pt x="4537" y="5071"/>
                  </a:cubicBezTo>
                  <a:cubicBezTo>
                    <a:pt x="4237" y="5238"/>
                    <a:pt x="3903" y="5404"/>
                    <a:pt x="3569" y="5538"/>
                  </a:cubicBezTo>
                  <a:cubicBezTo>
                    <a:pt x="3636" y="5505"/>
                    <a:pt x="3703" y="5471"/>
                    <a:pt x="3770" y="5438"/>
                  </a:cubicBezTo>
                  <a:cubicBezTo>
                    <a:pt x="4670" y="4971"/>
                    <a:pt x="5571" y="4504"/>
                    <a:pt x="6505" y="4037"/>
                  </a:cubicBezTo>
                  <a:cubicBezTo>
                    <a:pt x="7139" y="3670"/>
                    <a:pt x="7806" y="3370"/>
                    <a:pt x="8473" y="3069"/>
                  </a:cubicBezTo>
                  <a:close/>
                  <a:moveTo>
                    <a:pt x="2902" y="5238"/>
                  </a:moveTo>
                  <a:cubicBezTo>
                    <a:pt x="2869" y="5338"/>
                    <a:pt x="2902" y="5438"/>
                    <a:pt x="2969" y="5471"/>
                  </a:cubicBezTo>
                  <a:cubicBezTo>
                    <a:pt x="2769" y="5571"/>
                    <a:pt x="2602" y="5671"/>
                    <a:pt x="2402" y="5771"/>
                  </a:cubicBezTo>
                  <a:cubicBezTo>
                    <a:pt x="2202" y="5838"/>
                    <a:pt x="2035" y="5905"/>
                    <a:pt x="1902" y="5972"/>
                  </a:cubicBezTo>
                  <a:cubicBezTo>
                    <a:pt x="2235" y="5705"/>
                    <a:pt x="2569" y="5471"/>
                    <a:pt x="2902" y="5238"/>
                  </a:cubicBezTo>
                  <a:close/>
                  <a:moveTo>
                    <a:pt x="2836" y="4337"/>
                  </a:moveTo>
                  <a:cubicBezTo>
                    <a:pt x="2502" y="4637"/>
                    <a:pt x="1601" y="5404"/>
                    <a:pt x="1435" y="5905"/>
                  </a:cubicBezTo>
                  <a:cubicBezTo>
                    <a:pt x="1435" y="5938"/>
                    <a:pt x="1435" y="5938"/>
                    <a:pt x="1435" y="5938"/>
                  </a:cubicBezTo>
                  <a:cubicBezTo>
                    <a:pt x="1368" y="5972"/>
                    <a:pt x="1268" y="6005"/>
                    <a:pt x="1234" y="6105"/>
                  </a:cubicBezTo>
                  <a:cubicBezTo>
                    <a:pt x="1201" y="6138"/>
                    <a:pt x="1201" y="6205"/>
                    <a:pt x="1201" y="6272"/>
                  </a:cubicBezTo>
                  <a:cubicBezTo>
                    <a:pt x="1068" y="6272"/>
                    <a:pt x="1068" y="6272"/>
                    <a:pt x="1001" y="6205"/>
                  </a:cubicBezTo>
                  <a:cubicBezTo>
                    <a:pt x="1001" y="5972"/>
                    <a:pt x="1401" y="5505"/>
                    <a:pt x="1968" y="5038"/>
                  </a:cubicBezTo>
                  <a:cubicBezTo>
                    <a:pt x="2269" y="4804"/>
                    <a:pt x="2535" y="4537"/>
                    <a:pt x="2802" y="4337"/>
                  </a:cubicBezTo>
                  <a:close/>
                  <a:moveTo>
                    <a:pt x="11375" y="1935"/>
                  </a:moveTo>
                  <a:lnTo>
                    <a:pt x="11375" y="1935"/>
                  </a:lnTo>
                  <a:cubicBezTo>
                    <a:pt x="10608" y="2636"/>
                    <a:pt x="9574" y="3270"/>
                    <a:pt x="8673" y="3770"/>
                  </a:cubicBezTo>
                  <a:cubicBezTo>
                    <a:pt x="8006" y="4170"/>
                    <a:pt x="7305" y="4504"/>
                    <a:pt x="6605" y="4837"/>
                  </a:cubicBezTo>
                  <a:cubicBezTo>
                    <a:pt x="5938" y="5204"/>
                    <a:pt x="5271" y="5538"/>
                    <a:pt x="4570" y="5771"/>
                  </a:cubicBezTo>
                  <a:cubicBezTo>
                    <a:pt x="4070" y="5972"/>
                    <a:pt x="3569" y="6138"/>
                    <a:pt x="3036" y="6305"/>
                  </a:cubicBezTo>
                  <a:cubicBezTo>
                    <a:pt x="3603" y="6072"/>
                    <a:pt x="4137" y="5771"/>
                    <a:pt x="4670" y="5471"/>
                  </a:cubicBezTo>
                  <a:cubicBezTo>
                    <a:pt x="5071" y="5271"/>
                    <a:pt x="5437" y="5038"/>
                    <a:pt x="5838" y="4837"/>
                  </a:cubicBezTo>
                  <a:cubicBezTo>
                    <a:pt x="6005" y="4737"/>
                    <a:pt x="6171" y="4671"/>
                    <a:pt x="6338" y="4571"/>
                  </a:cubicBezTo>
                  <a:cubicBezTo>
                    <a:pt x="7072" y="4204"/>
                    <a:pt x="7806" y="3837"/>
                    <a:pt x="8540" y="3436"/>
                  </a:cubicBezTo>
                  <a:cubicBezTo>
                    <a:pt x="8907" y="3270"/>
                    <a:pt x="9307" y="3069"/>
                    <a:pt x="9674" y="2869"/>
                  </a:cubicBezTo>
                  <a:cubicBezTo>
                    <a:pt x="10274" y="2602"/>
                    <a:pt x="10841" y="2302"/>
                    <a:pt x="11375" y="1935"/>
                  </a:cubicBezTo>
                  <a:close/>
                  <a:moveTo>
                    <a:pt x="10875" y="1"/>
                  </a:moveTo>
                  <a:cubicBezTo>
                    <a:pt x="9574" y="101"/>
                    <a:pt x="8406" y="568"/>
                    <a:pt x="7139" y="1068"/>
                  </a:cubicBezTo>
                  <a:cubicBezTo>
                    <a:pt x="5838" y="1602"/>
                    <a:pt x="4570" y="2236"/>
                    <a:pt x="3403" y="3036"/>
                  </a:cubicBezTo>
                  <a:cubicBezTo>
                    <a:pt x="2535" y="3603"/>
                    <a:pt x="1701" y="4237"/>
                    <a:pt x="1001" y="5004"/>
                  </a:cubicBezTo>
                  <a:cubicBezTo>
                    <a:pt x="601" y="5471"/>
                    <a:pt x="0" y="6639"/>
                    <a:pt x="1034" y="6872"/>
                  </a:cubicBezTo>
                  <a:cubicBezTo>
                    <a:pt x="1185" y="6912"/>
                    <a:pt x="1339" y="6928"/>
                    <a:pt x="1492" y="6928"/>
                  </a:cubicBezTo>
                  <a:cubicBezTo>
                    <a:pt x="1850" y="6928"/>
                    <a:pt x="2209" y="6842"/>
                    <a:pt x="2535" y="6772"/>
                  </a:cubicBezTo>
                  <a:cubicBezTo>
                    <a:pt x="3536" y="6572"/>
                    <a:pt x="4470" y="6238"/>
                    <a:pt x="5371" y="5871"/>
                  </a:cubicBezTo>
                  <a:cubicBezTo>
                    <a:pt x="6105" y="5538"/>
                    <a:pt x="6805" y="5171"/>
                    <a:pt x="7506" y="4804"/>
                  </a:cubicBezTo>
                  <a:cubicBezTo>
                    <a:pt x="8540" y="4270"/>
                    <a:pt x="9474" y="3737"/>
                    <a:pt x="10374" y="3170"/>
                  </a:cubicBezTo>
                  <a:cubicBezTo>
                    <a:pt x="11008" y="2736"/>
                    <a:pt x="11609" y="2269"/>
                    <a:pt x="12142" y="1702"/>
                  </a:cubicBezTo>
                  <a:cubicBezTo>
                    <a:pt x="12342" y="1468"/>
                    <a:pt x="12609" y="1201"/>
                    <a:pt x="12609" y="868"/>
                  </a:cubicBezTo>
                  <a:cubicBezTo>
                    <a:pt x="12576" y="701"/>
                    <a:pt x="12476" y="601"/>
                    <a:pt x="12342" y="534"/>
                  </a:cubicBezTo>
                  <a:cubicBezTo>
                    <a:pt x="12176" y="1"/>
                    <a:pt x="11342" y="1"/>
                    <a:pt x="1087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0"/>
            <p:cNvSpPr/>
            <p:nvPr/>
          </p:nvSpPr>
          <p:spPr>
            <a:xfrm>
              <a:off x="-659075" y="1424813"/>
              <a:ext cx="99700" cy="595000"/>
            </a:xfrm>
            <a:custGeom>
              <a:avLst/>
              <a:gdLst/>
              <a:ahLst/>
              <a:cxnLst/>
              <a:rect l="l" t="t" r="r" b="b"/>
              <a:pathLst>
                <a:path w="3988" h="23800" extrusionOk="0">
                  <a:moveTo>
                    <a:pt x="3087" y="7141"/>
                  </a:moveTo>
                  <a:cubicBezTo>
                    <a:pt x="3087" y="7241"/>
                    <a:pt x="3053" y="7308"/>
                    <a:pt x="3053" y="7408"/>
                  </a:cubicBezTo>
                  <a:cubicBezTo>
                    <a:pt x="3053" y="7608"/>
                    <a:pt x="3053" y="7541"/>
                    <a:pt x="3020" y="7674"/>
                  </a:cubicBezTo>
                  <a:cubicBezTo>
                    <a:pt x="2953" y="7808"/>
                    <a:pt x="2953" y="7875"/>
                    <a:pt x="2853" y="8075"/>
                  </a:cubicBezTo>
                  <a:cubicBezTo>
                    <a:pt x="2853" y="8103"/>
                    <a:pt x="2829" y="8107"/>
                    <a:pt x="2822" y="8129"/>
                  </a:cubicBezTo>
                  <a:lnTo>
                    <a:pt x="2822" y="8129"/>
                  </a:lnTo>
                  <a:cubicBezTo>
                    <a:pt x="2888" y="7702"/>
                    <a:pt x="2955" y="7405"/>
                    <a:pt x="3087" y="7141"/>
                  </a:cubicBezTo>
                  <a:close/>
                  <a:moveTo>
                    <a:pt x="199" y="1"/>
                  </a:moveTo>
                  <a:cubicBezTo>
                    <a:pt x="103" y="1"/>
                    <a:pt x="1" y="102"/>
                    <a:pt x="51" y="202"/>
                  </a:cubicBezTo>
                  <a:cubicBezTo>
                    <a:pt x="285" y="803"/>
                    <a:pt x="485" y="1403"/>
                    <a:pt x="718" y="2004"/>
                  </a:cubicBezTo>
                  <a:cubicBezTo>
                    <a:pt x="1019" y="2738"/>
                    <a:pt x="1352" y="3505"/>
                    <a:pt x="1652" y="4239"/>
                  </a:cubicBezTo>
                  <a:cubicBezTo>
                    <a:pt x="1919" y="4706"/>
                    <a:pt x="2153" y="5173"/>
                    <a:pt x="2453" y="5606"/>
                  </a:cubicBezTo>
                  <a:cubicBezTo>
                    <a:pt x="2620" y="5940"/>
                    <a:pt x="2953" y="6374"/>
                    <a:pt x="3053" y="6507"/>
                  </a:cubicBezTo>
                  <a:cubicBezTo>
                    <a:pt x="2987" y="6574"/>
                    <a:pt x="2920" y="6640"/>
                    <a:pt x="2853" y="6707"/>
                  </a:cubicBezTo>
                  <a:cubicBezTo>
                    <a:pt x="2753" y="6841"/>
                    <a:pt x="2653" y="6974"/>
                    <a:pt x="2620" y="7107"/>
                  </a:cubicBezTo>
                  <a:cubicBezTo>
                    <a:pt x="2586" y="6941"/>
                    <a:pt x="2520" y="6774"/>
                    <a:pt x="2420" y="6607"/>
                  </a:cubicBezTo>
                  <a:cubicBezTo>
                    <a:pt x="2362" y="6515"/>
                    <a:pt x="2281" y="6475"/>
                    <a:pt x="2201" y="6475"/>
                  </a:cubicBezTo>
                  <a:cubicBezTo>
                    <a:pt x="2048" y="6475"/>
                    <a:pt x="1897" y="6622"/>
                    <a:pt x="1919" y="6841"/>
                  </a:cubicBezTo>
                  <a:cubicBezTo>
                    <a:pt x="1950" y="6932"/>
                    <a:pt x="1952" y="7052"/>
                    <a:pt x="1953" y="7174"/>
                  </a:cubicBezTo>
                  <a:lnTo>
                    <a:pt x="1953" y="7174"/>
                  </a:lnTo>
                  <a:cubicBezTo>
                    <a:pt x="1828" y="6893"/>
                    <a:pt x="1615" y="6671"/>
                    <a:pt x="1424" y="6671"/>
                  </a:cubicBezTo>
                  <a:cubicBezTo>
                    <a:pt x="1411" y="6671"/>
                    <a:pt x="1398" y="6672"/>
                    <a:pt x="1385" y="6674"/>
                  </a:cubicBezTo>
                  <a:cubicBezTo>
                    <a:pt x="1252" y="6707"/>
                    <a:pt x="1185" y="6841"/>
                    <a:pt x="1185" y="6974"/>
                  </a:cubicBezTo>
                  <a:cubicBezTo>
                    <a:pt x="1194" y="6941"/>
                    <a:pt x="1198" y="6929"/>
                    <a:pt x="1199" y="6929"/>
                  </a:cubicBezTo>
                  <a:lnTo>
                    <a:pt x="1199" y="6929"/>
                  </a:lnTo>
                  <a:cubicBezTo>
                    <a:pt x="1204" y="6929"/>
                    <a:pt x="1185" y="7049"/>
                    <a:pt x="1185" y="7074"/>
                  </a:cubicBezTo>
                  <a:cubicBezTo>
                    <a:pt x="1185" y="7241"/>
                    <a:pt x="1285" y="7674"/>
                    <a:pt x="1419" y="7975"/>
                  </a:cubicBezTo>
                  <a:lnTo>
                    <a:pt x="1319" y="7975"/>
                  </a:lnTo>
                  <a:cubicBezTo>
                    <a:pt x="1242" y="7955"/>
                    <a:pt x="1154" y="7936"/>
                    <a:pt x="1067" y="7936"/>
                  </a:cubicBezTo>
                  <a:cubicBezTo>
                    <a:pt x="1004" y="7936"/>
                    <a:pt x="942" y="7946"/>
                    <a:pt x="885" y="7975"/>
                  </a:cubicBezTo>
                  <a:cubicBezTo>
                    <a:pt x="685" y="8075"/>
                    <a:pt x="718" y="8342"/>
                    <a:pt x="885" y="8442"/>
                  </a:cubicBezTo>
                  <a:cubicBezTo>
                    <a:pt x="1119" y="8608"/>
                    <a:pt x="1352" y="8742"/>
                    <a:pt x="1586" y="8875"/>
                  </a:cubicBezTo>
                  <a:cubicBezTo>
                    <a:pt x="1752" y="8909"/>
                    <a:pt x="1886" y="9009"/>
                    <a:pt x="2019" y="9009"/>
                  </a:cubicBezTo>
                  <a:cubicBezTo>
                    <a:pt x="2119" y="9009"/>
                    <a:pt x="2153" y="8975"/>
                    <a:pt x="2186" y="8909"/>
                  </a:cubicBezTo>
                  <a:cubicBezTo>
                    <a:pt x="2353" y="9576"/>
                    <a:pt x="2553" y="10243"/>
                    <a:pt x="2686" y="10910"/>
                  </a:cubicBezTo>
                  <a:cubicBezTo>
                    <a:pt x="2853" y="11777"/>
                    <a:pt x="2953" y="12678"/>
                    <a:pt x="3087" y="13545"/>
                  </a:cubicBezTo>
                  <a:cubicBezTo>
                    <a:pt x="3153" y="14112"/>
                    <a:pt x="3253" y="14646"/>
                    <a:pt x="3320" y="15213"/>
                  </a:cubicBezTo>
                  <a:cubicBezTo>
                    <a:pt x="3420" y="16047"/>
                    <a:pt x="3420" y="16414"/>
                    <a:pt x="3454" y="17148"/>
                  </a:cubicBezTo>
                  <a:cubicBezTo>
                    <a:pt x="3454" y="17715"/>
                    <a:pt x="3487" y="18649"/>
                    <a:pt x="3454" y="19416"/>
                  </a:cubicBezTo>
                  <a:cubicBezTo>
                    <a:pt x="3354" y="20217"/>
                    <a:pt x="3354" y="21017"/>
                    <a:pt x="3220" y="21818"/>
                  </a:cubicBezTo>
                  <a:cubicBezTo>
                    <a:pt x="3153" y="22218"/>
                    <a:pt x="3187" y="22618"/>
                    <a:pt x="3087" y="23019"/>
                  </a:cubicBezTo>
                  <a:cubicBezTo>
                    <a:pt x="3053" y="23152"/>
                    <a:pt x="3020" y="23319"/>
                    <a:pt x="3020" y="23486"/>
                  </a:cubicBezTo>
                  <a:cubicBezTo>
                    <a:pt x="3020" y="23486"/>
                    <a:pt x="3020" y="23465"/>
                    <a:pt x="3020" y="23452"/>
                  </a:cubicBezTo>
                  <a:cubicBezTo>
                    <a:pt x="2987" y="23552"/>
                    <a:pt x="2953" y="23653"/>
                    <a:pt x="3020" y="23719"/>
                  </a:cubicBezTo>
                  <a:cubicBezTo>
                    <a:pt x="3057" y="23774"/>
                    <a:pt x="3104" y="23799"/>
                    <a:pt x="3155" y="23799"/>
                  </a:cubicBezTo>
                  <a:cubicBezTo>
                    <a:pt x="3197" y="23799"/>
                    <a:pt x="3242" y="23783"/>
                    <a:pt x="3287" y="23753"/>
                  </a:cubicBezTo>
                  <a:cubicBezTo>
                    <a:pt x="3320" y="23719"/>
                    <a:pt x="3320" y="23686"/>
                    <a:pt x="3354" y="23653"/>
                  </a:cubicBezTo>
                  <a:cubicBezTo>
                    <a:pt x="3354" y="23619"/>
                    <a:pt x="3354" y="23552"/>
                    <a:pt x="3354" y="23519"/>
                  </a:cubicBezTo>
                  <a:lnTo>
                    <a:pt x="3387" y="23519"/>
                  </a:lnTo>
                  <a:cubicBezTo>
                    <a:pt x="3454" y="23219"/>
                    <a:pt x="3454" y="23152"/>
                    <a:pt x="3520" y="22819"/>
                  </a:cubicBezTo>
                  <a:cubicBezTo>
                    <a:pt x="3620" y="22385"/>
                    <a:pt x="3620" y="21918"/>
                    <a:pt x="3720" y="21484"/>
                  </a:cubicBezTo>
                  <a:cubicBezTo>
                    <a:pt x="3787" y="20951"/>
                    <a:pt x="3821" y="20384"/>
                    <a:pt x="3887" y="19816"/>
                  </a:cubicBezTo>
                  <a:cubicBezTo>
                    <a:pt x="3987" y="19016"/>
                    <a:pt x="3954" y="18215"/>
                    <a:pt x="3954" y="17415"/>
                  </a:cubicBezTo>
                  <a:cubicBezTo>
                    <a:pt x="3921" y="16681"/>
                    <a:pt x="3887" y="15980"/>
                    <a:pt x="3787" y="15146"/>
                  </a:cubicBezTo>
                  <a:cubicBezTo>
                    <a:pt x="3720" y="14713"/>
                    <a:pt x="3654" y="14313"/>
                    <a:pt x="3587" y="13912"/>
                  </a:cubicBezTo>
                  <a:cubicBezTo>
                    <a:pt x="3520" y="13278"/>
                    <a:pt x="3454" y="12645"/>
                    <a:pt x="3354" y="12011"/>
                  </a:cubicBezTo>
                  <a:cubicBezTo>
                    <a:pt x="3220" y="10977"/>
                    <a:pt x="2953" y="10009"/>
                    <a:pt x="2720" y="9009"/>
                  </a:cubicBezTo>
                  <a:cubicBezTo>
                    <a:pt x="2853" y="8909"/>
                    <a:pt x="2920" y="8775"/>
                    <a:pt x="3020" y="8642"/>
                  </a:cubicBezTo>
                  <a:cubicBezTo>
                    <a:pt x="3287" y="8242"/>
                    <a:pt x="3387" y="7975"/>
                    <a:pt x="3454" y="7608"/>
                  </a:cubicBezTo>
                  <a:cubicBezTo>
                    <a:pt x="3487" y="7408"/>
                    <a:pt x="3487" y="7241"/>
                    <a:pt x="3487" y="7041"/>
                  </a:cubicBezTo>
                  <a:cubicBezTo>
                    <a:pt x="3487" y="6841"/>
                    <a:pt x="3487" y="6540"/>
                    <a:pt x="3253" y="6507"/>
                  </a:cubicBezTo>
                  <a:cubicBezTo>
                    <a:pt x="3253" y="6474"/>
                    <a:pt x="3253" y="6474"/>
                    <a:pt x="3253" y="6440"/>
                  </a:cubicBezTo>
                  <a:cubicBezTo>
                    <a:pt x="3253" y="6340"/>
                    <a:pt x="3120" y="6207"/>
                    <a:pt x="3120" y="6173"/>
                  </a:cubicBezTo>
                  <a:cubicBezTo>
                    <a:pt x="2853" y="5773"/>
                    <a:pt x="2620" y="5506"/>
                    <a:pt x="2420" y="5073"/>
                  </a:cubicBezTo>
                  <a:cubicBezTo>
                    <a:pt x="2119" y="4539"/>
                    <a:pt x="1819" y="4005"/>
                    <a:pt x="1619" y="3438"/>
                  </a:cubicBezTo>
                  <a:cubicBezTo>
                    <a:pt x="1319" y="2738"/>
                    <a:pt x="1019" y="2070"/>
                    <a:pt x="752" y="1337"/>
                  </a:cubicBezTo>
                  <a:cubicBezTo>
                    <a:pt x="585" y="936"/>
                    <a:pt x="485" y="436"/>
                    <a:pt x="285" y="36"/>
                  </a:cubicBezTo>
                  <a:cubicBezTo>
                    <a:pt x="260" y="11"/>
                    <a:pt x="230" y="1"/>
                    <a:pt x="19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0"/>
            <p:cNvSpPr/>
            <p:nvPr/>
          </p:nvSpPr>
          <p:spPr>
            <a:xfrm>
              <a:off x="-917150" y="1816213"/>
              <a:ext cx="259375" cy="262625"/>
            </a:xfrm>
            <a:custGeom>
              <a:avLst/>
              <a:gdLst/>
              <a:ahLst/>
              <a:cxnLst/>
              <a:rect l="l" t="t" r="r" b="b"/>
              <a:pathLst>
                <a:path w="10375" h="10505" extrusionOk="0">
                  <a:moveTo>
                    <a:pt x="2235" y="158"/>
                  </a:moveTo>
                  <a:cubicBezTo>
                    <a:pt x="2302" y="191"/>
                    <a:pt x="2402" y="324"/>
                    <a:pt x="2435" y="525"/>
                  </a:cubicBezTo>
                  <a:cubicBezTo>
                    <a:pt x="2469" y="691"/>
                    <a:pt x="2469" y="891"/>
                    <a:pt x="2469" y="1158"/>
                  </a:cubicBezTo>
                  <a:cubicBezTo>
                    <a:pt x="2435" y="1592"/>
                    <a:pt x="2402" y="1959"/>
                    <a:pt x="2335" y="2359"/>
                  </a:cubicBezTo>
                  <a:cubicBezTo>
                    <a:pt x="2102" y="1659"/>
                    <a:pt x="1835" y="1025"/>
                    <a:pt x="2102" y="358"/>
                  </a:cubicBezTo>
                  <a:cubicBezTo>
                    <a:pt x="2102" y="324"/>
                    <a:pt x="2135" y="258"/>
                    <a:pt x="2168" y="224"/>
                  </a:cubicBezTo>
                  <a:cubicBezTo>
                    <a:pt x="2168" y="191"/>
                    <a:pt x="2202" y="158"/>
                    <a:pt x="2235" y="158"/>
                  </a:cubicBezTo>
                  <a:close/>
                  <a:moveTo>
                    <a:pt x="910" y="2150"/>
                  </a:moveTo>
                  <a:cubicBezTo>
                    <a:pt x="980" y="2150"/>
                    <a:pt x="1055" y="2153"/>
                    <a:pt x="1134" y="2159"/>
                  </a:cubicBezTo>
                  <a:cubicBezTo>
                    <a:pt x="1268" y="2159"/>
                    <a:pt x="1468" y="2192"/>
                    <a:pt x="1635" y="2326"/>
                  </a:cubicBezTo>
                  <a:cubicBezTo>
                    <a:pt x="1801" y="2393"/>
                    <a:pt x="2102" y="2559"/>
                    <a:pt x="2168" y="2626"/>
                  </a:cubicBezTo>
                  <a:cubicBezTo>
                    <a:pt x="2035" y="2693"/>
                    <a:pt x="1968" y="2693"/>
                    <a:pt x="1868" y="2693"/>
                  </a:cubicBezTo>
                  <a:cubicBezTo>
                    <a:pt x="1799" y="2698"/>
                    <a:pt x="1733" y="2701"/>
                    <a:pt x="1667" y="2701"/>
                  </a:cubicBezTo>
                  <a:cubicBezTo>
                    <a:pt x="1350" y="2701"/>
                    <a:pt x="1060" y="2637"/>
                    <a:pt x="701" y="2526"/>
                  </a:cubicBezTo>
                  <a:cubicBezTo>
                    <a:pt x="667" y="2493"/>
                    <a:pt x="500" y="2393"/>
                    <a:pt x="434" y="2326"/>
                  </a:cubicBezTo>
                  <a:cubicBezTo>
                    <a:pt x="434" y="2292"/>
                    <a:pt x="434" y="2292"/>
                    <a:pt x="434" y="2292"/>
                  </a:cubicBezTo>
                  <a:cubicBezTo>
                    <a:pt x="434" y="2292"/>
                    <a:pt x="400" y="2259"/>
                    <a:pt x="400" y="2259"/>
                  </a:cubicBezTo>
                  <a:cubicBezTo>
                    <a:pt x="400" y="2205"/>
                    <a:pt x="601" y="2150"/>
                    <a:pt x="910" y="2150"/>
                  </a:cubicBezTo>
                  <a:close/>
                  <a:moveTo>
                    <a:pt x="6271" y="1592"/>
                  </a:moveTo>
                  <a:cubicBezTo>
                    <a:pt x="6171" y="1625"/>
                    <a:pt x="6038" y="1625"/>
                    <a:pt x="5938" y="1625"/>
                  </a:cubicBezTo>
                  <a:cubicBezTo>
                    <a:pt x="5738" y="1692"/>
                    <a:pt x="5537" y="1759"/>
                    <a:pt x="5337" y="1792"/>
                  </a:cubicBezTo>
                  <a:cubicBezTo>
                    <a:pt x="4503" y="1992"/>
                    <a:pt x="3836" y="2393"/>
                    <a:pt x="3136" y="2926"/>
                  </a:cubicBezTo>
                  <a:cubicBezTo>
                    <a:pt x="2835" y="3226"/>
                    <a:pt x="2335" y="3660"/>
                    <a:pt x="2168" y="3894"/>
                  </a:cubicBezTo>
                  <a:cubicBezTo>
                    <a:pt x="1768" y="4394"/>
                    <a:pt x="1434" y="4961"/>
                    <a:pt x="1134" y="5561"/>
                  </a:cubicBezTo>
                  <a:cubicBezTo>
                    <a:pt x="901" y="6028"/>
                    <a:pt x="767" y="6529"/>
                    <a:pt x="634" y="7063"/>
                  </a:cubicBezTo>
                  <a:cubicBezTo>
                    <a:pt x="500" y="7630"/>
                    <a:pt x="434" y="8197"/>
                    <a:pt x="434" y="8797"/>
                  </a:cubicBezTo>
                  <a:cubicBezTo>
                    <a:pt x="434" y="9097"/>
                    <a:pt x="467" y="9364"/>
                    <a:pt x="467" y="9664"/>
                  </a:cubicBezTo>
                  <a:cubicBezTo>
                    <a:pt x="300" y="9131"/>
                    <a:pt x="234" y="8564"/>
                    <a:pt x="234" y="7963"/>
                  </a:cubicBezTo>
                  <a:cubicBezTo>
                    <a:pt x="200" y="7663"/>
                    <a:pt x="200" y="7229"/>
                    <a:pt x="234" y="7029"/>
                  </a:cubicBezTo>
                  <a:cubicBezTo>
                    <a:pt x="334" y="6395"/>
                    <a:pt x="567" y="5628"/>
                    <a:pt x="767" y="5128"/>
                  </a:cubicBezTo>
                  <a:cubicBezTo>
                    <a:pt x="1101" y="4394"/>
                    <a:pt x="1501" y="3660"/>
                    <a:pt x="2035" y="3160"/>
                  </a:cubicBezTo>
                  <a:cubicBezTo>
                    <a:pt x="2135" y="3060"/>
                    <a:pt x="2268" y="2993"/>
                    <a:pt x="2402" y="2860"/>
                  </a:cubicBezTo>
                  <a:cubicBezTo>
                    <a:pt x="2535" y="2726"/>
                    <a:pt x="2702" y="2593"/>
                    <a:pt x="2869" y="2493"/>
                  </a:cubicBezTo>
                  <a:cubicBezTo>
                    <a:pt x="3036" y="2393"/>
                    <a:pt x="3169" y="2326"/>
                    <a:pt x="3336" y="2226"/>
                  </a:cubicBezTo>
                  <a:cubicBezTo>
                    <a:pt x="3436" y="2192"/>
                    <a:pt x="3703" y="2092"/>
                    <a:pt x="3870" y="2026"/>
                  </a:cubicBezTo>
                  <a:cubicBezTo>
                    <a:pt x="4036" y="1959"/>
                    <a:pt x="4437" y="1825"/>
                    <a:pt x="4703" y="1759"/>
                  </a:cubicBezTo>
                  <a:cubicBezTo>
                    <a:pt x="4970" y="1692"/>
                    <a:pt x="5204" y="1659"/>
                    <a:pt x="5504" y="1625"/>
                  </a:cubicBezTo>
                  <a:cubicBezTo>
                    <a:pt x="5771" y="1592"/>
                    <a:pt x="6038" y="1592"/>
                    <a:pt x="6271" y="1592"/>
                  </a:cubicBezTo>
                  <a:close/>
                  <a:moveTo>
                    <a:pt x="2208" y="1"/>
                  </a:moveTo>
                  <a:cubicBezTo>
                    <a:pt x="2101" y="1"/>
                    <a:pt x="1991" y="93"/>
                    <a:pt x="1901" y="324"/>
                  </a:cubicBezTo>
                  <a:cubicBezTo>
                    <a:pt x="1735" y="658"/>
                    <a:pt x="1768" y="1058"/>
                    <a:pt x="1801" y="1425"/>
                  </a:cubicBezTo>
                  <a:cubicBezTo>
                    <a:pt x="1868" y="1692"/>
                    <a:pt x="1968" y="1992"/>
                    <a:pt x="2068" y="2259"/>
                  </a:cubicBezTo>
                  <a:cubicBezTo>
                    <a:pt x="2002" y="2259"/>
                    <a:pt x="1935" y="2226"/>
                    <a:pt x="1868" y="2192"/>
                  </a:cubicBezTo>
                  <a:cubicBezTo>
                    <a:pt x="1701" y="2092"/>
                    <a:pt x="1535" y="1992"/>
                    <a:pt x="1368" y="1926"/>
                  </a:cubicBezTo>
                  <a:cubicBezTo>
                    <a:pt x="1134" y="1892"/>
                    <a:pt x="867" y="1892"/>
                    <a:pt x="634" y="1892"/>
                  </a:cubicBezTo>
                  <a:cubicBezTo>
                    <a:pt x="500" y="1926"/>
                    <a:pt x="334" y="1959"/>
                    <a:pt x="234" y="2059"/>
                  </a:cubicBezTo>
                  <a:cubicBezTo>
                    <a:pt x="67" y="2226"/>
                    <a:pt x="200" y="2459"/>
                    <a:pt x="367" y="2559"/>
                  </a:cubicBezTo>
                  <a:cubicBezTo>
                    <a:pt x="500" y="2659"/>
                    <a:pt x="634" y="2726"/>
                    <a:pt x="767" y="2759"/>
                  </a:cubicBezTo>
                  <a:cubicBezTo>
                    <a:pt x="1103" y="2837"/>
                    <a:pt x="1439" y="2915"/>
                    <a:pt x="1760" y="2915"/>
                  </a:cubicBezTo>
                  <a:cubicBezTo>
                    <a:pt x="1853" y="2915"/>
                    <a:pt x="1945" y="2908"/>
                    <a:pt x="2035" y="2893"/>
                  </a:cubicBezTo>
                  <a:lnTo>
                    <a:pt x="2035" y="2893"/>
                  </a:lnTo>
                  <a:cubicBezTo>
                    <a:pt x="2002" y="2926"/>
                    <a:pt x="1935" y="2960"/>
                    <a:pt x="1901" y="2993"/>
                  </a:cubicBezTo>
                  <a:cubicBezTo>
                    <a:pt x="1701" y="3160"/>
                    <a:pt x="1568" y="3360"/>
                    <a:pt x="1434" y="3560"/>
                  </a:cubicBezTo>
                  <a:cubicBezTo>
                    <a:pt x="1268" y="3794"/>
                    <a:pt x="1101" y="4060"/>
                    <a:pt x="967" y="4327"/>
                  </a:cubicBezTo>
                  <a:cubicBezTo>
                    <a:pt x="767" y="4761"/>
                    <a:pt x="567" y="5128"/>
                    <a:pt x="434" y="5561"/>
                  </a:cubicBezTo>
                  <a:cubicBezTo>
                    <a:pt x="267" y="6062"/>
                    <a:pt x="67" y="6729"/>
                    <a:pt x="0" y="7296"/>
                  </a:cubicBezTo>
                  <a:cubicBezTo>
                    <a:pt x="0" y="7763"/>
                    <a:pt x="0" y="8197"/>
                    <a:pt x="67" y="8630"/>
                  </a:cubicBezTo>
                  <a:cubicBezTo>
                    <a:pt x="100" y="8997"/>
                    <a:pt x="167" y="9364"/>
                    <a:pt x="267" y="9698"/>
                  </a:cubicBezTo>
                  <a:cubicBezTo>
                    <a:pt x="367" y="9931"/>
                    <a:pt x="467" y="10131"/>
                    <a:pt x="567" y="10332"/>
                  </a:cubicBezTo>
                  <a:cubicBezTo>
                    <a:pt x="601" y="10398"/>
                    <a:pt x="601" y="10465"/>
                    <a:pt x="667" y="10498"/>
                  </a:cubicBezTo>
                  <a:cubicBezTo>
                    <a:pt x="681" y="10503"/>
                    <a:pt x="694" y="10505"/>
                    <a:pt x="706" y="10505"/>
                  </a:cubicBezTo>
                  <a:cubicBezTo>
                    <a:pt x="783" y="10505"/>
                    <a:pt x="825" y="10423"/>
                    <a:pt x="767" y="10365"/>
                  </a:cubicBezTo>
                  <a:cubicBezTo>
                    <a:pt x="767" y="10332"/>
                    <a:pt x="734" y="10298"/>
                    <a:pt x="734" y="10265"/>
                  </a:cubicBezTo>
                  <a:cubicBezTo>
                    <a:pt x="601" y="9531"/>
                    <a:pt x="567" y="8764"/>
                    <a:pt x="634" y="7997"/>
                  </a:cubicBezTo>
                  <a:cubicBezTo>
                    <a:pt x="701" y="7429"/>
                    <a:pt x="901" y="6729"/>
                    <a:pt x="1101" y="6162"/>
                  </a:cubicBezTo>
                  <a:cubicBezTo>
                    <a:pt x="1234" y="5795"/>
                    <a:pt x="1401" y="5528"/>
                    <a:pt x="1601" y="5161"/>
                  </a:cubicBezTo>
                  <a:cubicBezTo>
                    <a:pt x="1801" y="4828"/>
                    <a:pt x="2035" y="4427"/>
                    <a:pt x="2235" y="4227"/>
                  </a:cubicBezTo>
                  <a:cubicBezTo>
                    <a:pt x="2368" y="4060"/>
                    <a:pt x="2435" y="3927"/>
                    <a:pt x="2535" y="3827"/>
                  </a:cubicBezTo>
                  <a:cubicBezTo>
                    <a:pt x="2769" y="3593"/>
                    <a:pt x="2969" y="3393"/>
                    <a:pt x="3202" y="3193"/>
                  </a:cubicBezTo>
                  <a:cubicBezTo>
                    <a:pt x="3636" y="2793"/>
                    <a:pt x="4403" y="2326"/>
                    <a:pt x="4904" y="2159"/>
                  </a:cubicBezTo>
                  <a:cubicBezTo>
                    <a:pt x="5237" y="2026"/>
                    <a:pt x="5738" y="1926"/>
                    <a:pt x="6004" y="1859"/>
                  </a:cubicBezTo>
                  <a:cubicBezTo>
                    <a:pt x="6138" y="1848"/>
                    <a:pt x="6271" y="1844"/>
                    <a:pt x="6406" y="1844"/>
                  </a:cubicBezTo>
                  <a:cubicBezTo>
                    <a:pt x="6675" y="1844"/>
                    <a:pt x="6950" y="1859"/>
                    <a:pt x="7239" y="1859"/>
                  </a:cubicBezTo>
                  <a:cubicBezTo>
                    <a:pt x="7305" y="1859"/>
                    <a:pt x="7639" y="1959"/>
                    <a:pt x="7839" y="1992"/>
                  </a:cubicBezTo>
                  <a:cubicBezTo>
                    <a:pt x="8139" y="2059"/>
                    <a:pt x="8339" y="2126"/>
                    <a:pt x="8573" y="2226"/>
                  </a:cubicBezTo>
                  <a:cubicBezTo>
                    <a:pt x="8740" y="2326"/>
                    <a:pt x="8806" y="2326"/>
                    <a:pt x="8973" y="2426"/>
                  </a:cubicBezTo>
                  <a:cubicBezTo>
                    <a:pt x="9107" y="2493"/>
                    <a:pt x="9240" y="2593"/>
                    <a:pt x="9407" y="2659"/>
                  </a:cubicBezTo>
                  <a:cubicBezTo>
                    <a:pt x="9540" y="2759"/>
                    <a:pt x="9707" y="2893"/>
                    <a:pt x="9874" y="2993"/>
                  </a:cubicBezTo>
                  <a:cubicBezTo>
                    <a:pt x="9896" y="2993"/>
                    <a:pt x="9918" y="3008"/>
                    <a:pt x="9941" y="3008"/>
                  </a:cubicBezTo>
                  <a:cubicBezTo>
                    <a:pt x="9952" y="3008"/>
                    <a:pt x="9963" y="3004"/>
                    <a:pt x="9974" y="2993"/>
                  </a:cubicBezTo>
                  <a:lnTo>
                    <a:pt x="10007" y="2993"/>
                  </a:lnTo>
                  <a:cubicBezTo>
                    <a:pt x="10107" y="3026"/>
                    <a:pt x="10174" y="3093"/>
                    <a:pt x="10274" y="3126"/>
                  </a:cubicBezTo>
                  <a:cubicBezTo>
                    <a:pt x="10284" y="3136"/>
                    <a:pt x="10294" y="3140"/>
                    <a:pt x="10303" y="3140"/>
                  </a:cubicBezTo>
                  <a:cubicBezTo>
                    <a:pt x="10324" y="3140"/>
                    <a:pt x="10341" y="3117"/>
                    <a:pt x="10341" y="3093"/>
                  </a:cubicBezTo>
                  <a:cubicBezTo>
                    <a:pt x="10374" y="3093"/>
                    <a:pt x="10374" y="3060"/>
                    <a:pt x="10341" y="3026"/>
                  </a:cubicBezTo>
                  <a:cubicBezTo>
                    <a:pt x="10174" y="2926"/>
                    <a:pt x="10074" y="2860"/>
                    <a:pt x="9941" y="2759"/>
                  </a:cubicBezTo>
                  <a:cubicBezTo>
                    <a:pt x="9707" y="2559"/>
                    <a:pt x="9407" y="2459"/>
                    <a:pt x="9173" y="2259"/>
                  </a:cubicBezTo>
                  <a:cubicBezTo>
                    <a:pt x="9007" y="2159"/>
                    <a:pt x="8873" y="2126"/>
                    <a:pt x="8706" y="2026"/>
                  </a:cubicBezTo>
                  <a:lnTo>
                    <a:pt x="8673" y="2026"/>
                  </a:lnTo>
                  <a:cubicBezTo>
                    <a:pt x="8640" y="1992"/>
                    <a:pt x="8640" y="1992"/>
                    <a:pt x="8640" y="1992"/>
                  </a:cubicBezTo>
                  <a:cubicBezTo>
                    <a:pt x="8606" y="1992"/>
                    <a:pt x="8606" y="1992"/>
                    <a:pt x="8573" y="1959"/>
                  </a:cubicBezTo>
                  <a:lnTo>
                    <a:pt x="8540" y="1959"/>
                  </a:lnTo>
                  <a:cubicBezTo>
                    <a:pt x="8339" y="1859"/>
                    <a:pt x="8106" y="1759"/>
                    <a:pt x="7872" y="1692"/>
                  </a:cubicBezTo>
                  <a:cubicBezTo>
                    <a:pt x="7293" y="1499"/>
                    <a:pt x="6687" y="1403"/>
                    <a:pt x="6088" y="1403"/>
                  </a:cubicBezTo>
                  <a:cubicBezTo>
                    <a:pt x="5756" y="1403"/>
                    <a:pt x="5425" y="1432"/>
                    <a:pt x="5104" y="1492"/>
                  </a:cubicBezTo>
                  <a:cubicBezTo>
                    <a:pt x="4670" y="1525"/>
                    <a:pt x="4103" y="1692"/>
                    <a:pt x="3636" y="1892"/>
                  </a:cubicBezTo>
                  <a:cubicBezTo>
                    <a:pt x="3469" y="1959"/>
                    <a:pt x="3136" y="2092"/>
                    <a:pt x="2902" y="2226"/>
                  </a:cubicBezTo>
                  <a:cubicBezTo>
                    <a:pt x="2769" y="2326"/>
                    <a:pt x="2635" y="2393"/>
                    <a:pt x="2502" y="2493"/>
                  </a:cubicBezTo>
                  <a:cubicBezTo>
                    <a:pt x="2535" y="2426"/>
                    <a:pt x="2535" y="2393"/>
                    <a:pt x="2535" y="2326"/>
                  </a:cubicBezTo>
                  <a:cubicBezTo>
                    <a:pt x="2635" y="1792"/>
                    <a:pt x="2702" y="1125"/>
                    <a:pt x="2602" y="525"/>
                  </a:cubicBezTo>
                  <a:cubicBezTo>
                    <a:pt x="2540" y="237"/>
                    <a:pt x="2378" y="1"/>
                    <a:pt x="220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0"/>
            <p:cNvSpPr/>
            <p:nvPr/>
          </p:nvSpPr>
          <p:spPr>
            <a:xfrm>
              <a:off x="-826025" y="1899188"/>
              <a:ext cx="199100" cy="68400"/>
            </a:xfrm>
            <a:custGeom>
              <a:avLst/>
              <a:gdLst/>
              <a:ahLst/>
              <a:cxnLst/>
              <a:rect l="l" t="t" r="r" b="b"/>
              <a:pathLst>
                <a:path w="7964" h="2736" extrusionOk="0">
                  <a:moveTo>
                    <a:pt x="119" y="1"/>
                  </a:moveTo>
                  <a:cubicBezTo>
                    <a:pt x="42" y="1"/>
                    <a:pt x="0" y="83"/>
                    <a:pt x="58" y="141"/>
                  </a:cubicBezTo>
                  <a:cubicBezTo>
                    <a:pt x="258" y="575"/>
                    <a:pt x="491" y="1008"/>
                    <a:pt x="792" y="1409"/>
                  </a:cubicBezTo>
                  <a:cubicBezTo>
                    <a:pt x="1159" y="1775"/>
                    <a:pt x="1626" y="2076"/>
                    <a:pt x="2126" y="2309"/>
                  </a:cubicBezTo>
                  <a:cubicBezTo>
                    <a:pt x="2726" y="2576"/>
                    <a:pt x="3427" y="2676"/>
                    <a:pt x="4094" y="2709"/>
                  </a:cubicBezTo>
                  <a:cubicBezTo>
                    <a:pt x="4254" y="2727"/>
                    <a:pt x="4413" y="2736"/>
                    <a:pt x="4572" y="2736"/>
                  </a:cubicBezTo>
                  <a:cubicBezTo>
                    <a:pt x="5312" y="2736"/>
                    <a:pt x="6043" y="2556"/>
                    <a:pt x="6729" y="2309"/>
                  </a:cubicBezTo>
                  <a:cubicBezTo>
                    <a:pt x="7129" y="2142"/>
                    <a:pt x="7530" y="1909"/>
                    <a:pt x="7863" y="1575"/>
                  </a:cubicBezTo>
                  <a:cubicBezTo>
                    <a:pt x="7897" y="1542"/>
                    <a:pt x="7930" y="1509"/>
                    <a:pt x="7930" y="1475"/>
                  </a:cubicBezTo>
                  <a:cubicBezTo>
                    <a:pt x="7963" y="1475"/>
                    <a:pt x="7963" y="1442"/>
                    <a:pt x="7963" y="1409"/>
                  </a:cubicBezTo>
                  <a:cubicBezTo>
                    <a:pt x="7939" y="1372"/>
                    <a:pt x="7914" y="1358"/>
                    <a:pt x="7890" y="1358"/>
                  </a:cubicBezTo>
                  <a:cubicBezTo>
                    <a:pt x="7848" y="1358"/>
                    <a:pt x="7805" y="1400"/>
                    <a:pt x="7763" y="1442"/>
                  </a:cubicBezTo>
                  <a:cubicBezTo>
                    <a:pt x="7663" y="1509"/>
                    <a:pt x="7563" y="1575"/>
                    <a:pt x="7430" y="1642"/>
                  </a:cubicBezTo>
                  <a:cubicBezTo>
                    <a:pt x="7129" y="1842"/>
                    <a:pt x="6863" y="2009"/>
                    <a:pt x="6596" y="2076"/>
                  </a:cubicBezTo>
                  <a:cubicBezTo>
                    <a:pt x="5995" y="2309"/>
                    <a:pt x="5362" y="2443"/>
                    <a:pt x="4794" y="2476"/>
                  </a:cubicBezTo>
                  <a:cubicBezTo>
                    <a:pt x="4461" y="2476"/>
                    <a:pt x="4161" y="2476"/>
                    <a:pt x="3827" y="2443"/>
                  </a:cubicBezTo>
                  <a:cubicBezTo>
                    <a:pt x="3460" y="2409"/>
                    <a:pt x="3260" y="2376"/>
                    <a:pt x="2860" y="2276"/>
                  </a:cubicBezTo>
                  <a:cubicBezTo>
                    <a:pt x="2193" y="2109"/>
                    <a:pt x="1459" y="1642"/>
                    <a:pt x="1058" y="1308"/>
                  </a:cubicBezTo>
                  <a:cubicBezTo>
                    <a:pt x="758" y="1042"/>
                    <a:pt x="625" y="808"/>
                    <a:pt x="425" y="441"/>
                  </a:cubicBezTo>
                  <a:cubicBezTo>
                    <a:pt x="325" y="308"/>
                    <a:pt x="258" y="174"/>
                    <a:pt x="191" y="41"/>
                  </a:cubicBezTo>
                  <a:cubicBezTo>
                    <a:pt x="191" y="8"/>
                    <a:pt x="158" y="8"/>
                    <a:pt x="158" y="8"/>
                  </a:cubicBezTo>
                  <a:cubicBezTo>
                    <a:pt x="144" y="3"/>
                    <a:pt x="131" y="1"/>
                    <a:pt x="11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0"/>
            <p:cNvSpPr/>
            <p:nvPr/>
          </p:nvSpPr>
          <p:spPr>
            <a:xfrm>
              <a:off x="-807075" y="1891013"/>
              <a:ext cx="161800" cy="53000"/>
            </a:xfrm>
            <a:custGeom>
              <a:avLst/>
              <a:gdLst/>
              <a:ahLst/>
              <a:cxnLst/>
              <a:rect l="l" t="t" r="r" b="b"/>
              <a:pathLst>
                <a:path w="6472" h="2120" extrusionOk="0">
                  <a:moveTo>
                    <a:pt x="100" y="1"/>
                  </a:moveTo>
                  <a:cubicBezTo>
                    <a:pt x="67" y="1"/>
                    <a:pt x="0" y="68"/>
                    <a:pt x="34" y="101"/>
                  </a:cubicBezTo>
                  <a:cubicBezTo>
                    <a:pt x="200" y="368"/>
                    <a:pt x="367" y="601"/>
                    <a:pt x="567" y="835"/>
                  </a:cubicBezTo>
                  <a:cubicBezTo>
                    <a:pt x="767" y="1002"/>
                    <a:pt x="1001" y="1135"/>
                    <a:pt x="1234" y="1269"/>
                  </a:cubicBezTo>
                  <a:cubicBezTo>
                    <a:pt x="1668" y="1569"/>
                    <a:pt x="2135" y="1702"/>
                    <a:pt x="2635" y="1836"/>
                  </a:cubicBezTo>
                  <a:cubicBezTo>
                    <a:pt x="3169" y="2002"/>
                    <a:pt x="3569" y="2036"/>
                    <a:pt x="4003" y="2069"/>
                  </a:cubicBezTo>
                  <a:cubicBezTo>
                    <a:pt x="4253" y="2102"/>
                    <a:pt x="4503" y="2119"/>
                    <a:pt x="4754" y="2119"/>
                  </a:cubicBezTo>
                  <a:cubicBezTo>
                    <a:pt x="5004" y="2119"/>
                    <a:pt x="5254" y="2102"/>
                    <a:pt x="5504" y="2069"/>
                  </a:cubicBezTo>
                  <a:cubicBezTo>
                    <a:pt x="5804" y="2002"/>
                    <a:pt x="6071" y="1936"/>
                    <a:pt x="6305" y="1769"/>
                  </a:cubicBezTo>
                  <a:cubicBezTo>
                    <a:pt x="6371" y="1736"/>
                    <a:pt x="6472" y="1669"/>
                    <a:pt x="6438" y="1569"/>
                  </a:cubicBezTo>
                  <a:cubicBezTo>
                    <a:pt x="6415" y="1546"/>
                    <a:pt x="6390" y="1537"/>
                    <a:pt x="6364" y="1537"/>
                  </a:cubicBezTo>
                  <a:cubicBezTo>
                    <a:pt x="6278" y="1537"/>
                    <a:pt x="6182" y="1635"/>
                    <a:pt x="6105" y="1635"/>
                  </a:cubicBezTo>
                  <a:cubicBezTo>
                    <a:pt x="5938" y="1702"/>
                    <a:pt x="5404" y="1836"/>
                    <a:pt x="5237" y="1869"/>
                  </a:cubicBezTo>
                  <a:cubicBezTo>
                    <a:pt x="5052" y="1889"/>
                    <a:pt x="4866" y="1897"/>
                    <a:pt x="4680" y="1897"/>
                  </a:cubicBezTo>
                  <a:cubicBezTo>
                    <a:pt x="4232" y="1897"/>
                    <a:pt x="3784" y="1849"/>
                    <a:pt x="3336" y="1802"/>
                  </a:cubicBezTo>
                  <a:cubicBezTo>
                    <a:pt x="3069" y="1769"/>
                    <a:pt x="2502" y="1602"/>
                    <a:pt x="2135" y="1502"/>
                  </a:cubicBezTo>
                  <a:cubicBezTo>
                    <a:pt x="1635" y="1335"/>
                    <a:pt x="1101" y="1035"/>
                    <a:pt x="701" y="735"/>
                  </a:cubicBezTo>
                  <a:cubicBezTo>
                    <a:pt x="534" y="601"/>
                    <a:pt x="434" y="468"/>
                    <a:pt x="300" y="301"/>
                  </a:cubicBezTo>
                  <a:lnTo>
                    <a:pt x="167" y="34"/>
                  </a:lnTo>
                  <a:cubicBezTo>
                    <a:pt x="134" y="34"/>
                    <a:pt x="134" y="34"/>
                    <a:pt x="10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0"/>
            <p:cNvSpPr/>
            <p:nvPr/>
          </p:nvSpPr>
          <p:spPr>
            <a:xfrm>
              <a:off x="-779550" y="1880188"/>
              <a:ext cx="151800" cy="42750"/>
            </a:xfrm>
            <a:custGeom>
              <a:avLst/>
              <a:gdLst/>
              <a:ahLst/>
              <a:cxnLst/>
              <a:rect l="l" t="t" r="r" b="b"/>
              <a:pathLst>
                <a:path w="6072" h="1710" extrusionOk="0">
                  <a:moveTo>
                    <a:pt x="100" y="0"/>
                  </a:moveTo>
                  <a:cubicBezTo>
                    <a:pt x="67" y="0"/>
                    <a:pt x="0" y="67"/>
                    <a:pt x="33" y="100"/>
                  </a:cubicBezTo>
                  <a:cubicBezTo>
                    <a:pt x="567" y="1068"/>
                    <a:pt x="1668" y="1468"/>
                    <a:pt x="2702" y="1601"/>
                  </a:cubicBezTo>
                  <a:cubicBezTo>
                    <a:pt x="3119" y="1668"/>
                    <a:pt x="3544" y="1710"/>
                    <a:pt x="3970" y="1710"/>
                  </a:cubicBezTo>
                  <a:cubicBezTo>
                    <a:pt x="4395" y="1710"/>
                    <a:pt x="4820" y="1668"/>
                    <a:pt x="5237" y="1568"/>
                  </a:cubicBezTo>
                  <a:cubicBezTo>
                    <a:pt x="5471" y="1535"/>
                    <a:pt x="5671" y="1468"/>
                    <a:pt x="5871" y="1435"/>
                  </a:cubicBezTo>
                  <a:cubicBezTo>
                    <a:pt x="5971" y="1368"/>
                    <a:pt x="6071" y="1368"/>
                    <a:pt x="6038" y="1235"/>
                  </a:cubicBezTo>
                  <a:cubicBezTo>
                    <a:pt x="6018" y="1195"/>
                    <a:pt x="5987" y="1179"/>
                    <a:pt x="5958" y="1179"/>
                  </a:cubicBezTo>
                  <a:cubicBezTo>
                    <a:pt x="5938" y="1179"/>
                    <a:pt x="5918" y="1187"/>
                    <a:pt x="5904" y="1201"/>
                  </a:cubicBezTo>
                  <a:cubicBezTo>
                    <a:pt x="5838" y="1201"/>
                    <a:pt x="5771" y="1235"/>
                    <a:pt x="5704" y="1235"/>
                  </a:cubicBezTo>
                  <a:cubicBezTo>
                    <a:pt x="5337" y="1335"/>
                    <a:pt x="5004" y="1401"/>
                    <a:pt x="4637" y="1435"/>
                  </a:cubicBezTo>
                  <a:cubicBezTo>
                    <a:pt x="4385" y="1477"/>
                    <a:pt x="4081" y="1495"/>
                    <a:pt x="3768" y="1495"/>
                  </a:cubicBezTo>
                  <a:cubicBezTo>
                    <a:pt x="3334" y="1495"/>
                    <a:pt x="2884" y="1460"/>
                    <a:pt x="2535" y="1401"/>
                  </a:cubicBezTo>
                  <a:cubicBezTo>
                    <a:pt x="1901" y="1301"/>
                    <a:pt x="1368" y="1134"/>
                    <a:pt x="867" y="801"/>
                  </a:cubicBezTo>
                  <a:cubicBezTo>
                    <a:pt x="701" y="701"/>
                    <a:pt x="500" y="501"/>
                    <a:pt x="367" y="367"/>
                  </a:cubicBezTo>
                  <a:cubicBezTo>
                    <a:pt x="300" y="234"/>
                    <a:pt x="234" y="134"/>
                    <a:pt x="167" y="34"/>
                  </a:cubicBezTo>
                  <a:cubicBezTo>
                    <a:pt x="133" y="34"/>
                    <a:pt x="133" y="0"/>
                    <a:pt x="10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0"/>
            <p:cNvSpPr/>
            <p:nvPr/>
          </p:nvSpPr>
          <p:spPr>
            <a:xfrm>
              <a:off x="-742025" y="1871838"/>
              <a:ext cx="95075" cy="32550"/>
            </a:xfrm>
            <a:custGeom>
              <a:avLst/>
              <a:gdLst/>
              <a:ahLst/>
              <a:cxnLst/>
              <a:rect l="l" t="t" r="r" b="b"/>
              <a:pathLst>
                <a:path w="3803" h="1302" extrusionOk="0">
                  <a:moveTo>
                    <a:pt x="100" y="1"/>
                  </a:moveTo>
                  <a:cubicBezTo>
                    <a:pt x="33" y="1"/>
                    <a:pt x="0" y="101"/>
                    <a:pt x="33" y="134"/>
                  </a:cubicBezTo>
                  <a:cubicBezTo>
                    <a:pt x="534" y="568"/>
                    <a:pt x="1101" y="1035"/>
                    <a:pt x="1735" y="1168"/>
                  </a:cubicBezTo>
                  <a:cubicBezTo>
                    <a:pt x="2168" y="1268"/>
                    <a:pt x="2602" y="1302"/>
                    <a:pt x="3002" y="1302"/>
                  </a:cubicBezTo>
                  <a:lnTo>
                    <a:pt x="3703" y="1302"/>
                  </a:lnTo>
                  <a:cubicBezTo>
                    <a:pt x="3803" y="1268"/>
                    <a:pt x="3803" y="1135"/>
                    <a:pt x="3736" y="1135"/>
                  </a:cubicBezTo>
                  <a:cubicBezTo>
                    <a:pt x="3686" y="1102"/>
                    <a:pt x="3628" y="1093"/>
                    <a:pt x="3569" y="1093"/>
                  </a:cubicBezTo>
                  <a:cubicBezTo>
                    <a:pt x="3511" y="1093"/>
                    <a:pt x="3453" y="1102"/>
                    <a:pt x="3403" y="1102"/>
                  </a:cubicBezTo>
                  <a:cubicBezTo>
                    <a:pt x="2435" y="1035"/>
                    <a:pt x="1668" y="1135"/>
                    <a:pt x="901" y="601"/>
                  </a:cubicBezTo>
                  <a:cubicBezTo>
                    <a:pt x="634" y="434"/>
                    <a:pt x="400" y="234"/>
                    <a:pt x="234" y="101"/>
                  </a:cubicBezTo>
                  <a:cubicBezTo>
                    <a:pt x="200" y="67"/>
                    <a:pt x="167" y="1"/>
                    <a:pt x="10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0"/>
            <p:cNvSpPr/>
            <p:nvPr/>
          </p:nvSpPr>
          <p:spPr>
            <a:xfrm>
              <a:off x="-744525" y="2066163"/>
              <a:ext cx="74225" cy="40875"/>
            </a:xfrm>
            <a:custGeom>
              <a:avLst/>
              <a:gdLst/>
              <a:ahLst/>
              <a:cxnLst/>
              <a:rect l="l" t="t" r="r" b="b"/>
              <a:pathLst>
                <a:path w="2969" h="1635" extrusionOk="0">
                  <a:moveTo>
                    <a:pt x="2669" y="0"/>
                  </a:moveTo>
                  <a:cubicBezTo>
                    <a:pt x="2435" y="0"/>
                    <a:pt x="2102" y="33"/>
                    <a:pt x="1735" y="100"/>
                  </a:cubicBezTo>
                  <a:cubicBezTo>
                    <a:pt x="1434" y="200"/>
                    <a:pt x="1168" y="334"/>
                    <a:pt x="901" y="500"/>
                  </a:cubicBezTo>
                  <a:cubicBezTo>
                    <a:pt x="600" y="701"/>
                    <a:pt x="434" y="834"/>
                    <a:pt x="267" y="1134"/>
                  </a:cubicBezTo>
                  <a:lnTo>
                    <a:pt x="234" y="1134"/>
                  </a:lnTo>
                  <a:cubicBezTo>
                    <a:pt x="33" y="1201"/>
                    <a:pt x="0" y="1468"/>
                    <a:pt x="167" y="1568"/>
                  </a:cubicBezTo>
                  <a:cubicBezTo>
                    <a:pt x="200" y="1635"/>
                    <a:pt x="267" y="1635"/>
                    <a:pt x="300" y="1635"/>
                  </a:cubicBezTo>
                  <a:cubicBezTo>
                    <a:pt x="467" y="1635"/>
                    <a:pt x="634" y="1568"/>
                    <a:pt x="767" y="1534"/>
                  </a:cubicBezTo>
                  <a:cubicBezTo>
                    <a:pt x="901" y="1468"/>
                    <a:pt x="1001" y="1434"/>
                    <a:pt x="1101" y="1401"/>
                  </a:cubicBezTo>
                  <a:cubicBezTo>
                    <a:pt x="1268" y="1334"/>
                    <a:pt x="1534" y="1268"/>
                    <a:pt x="1768" y="1168"/>
                  </a:cubicBezTo>
                  <a:cubicBezTo>
                    <a:pt x="2001" y="1067"/>
                    <a:pt x="2202" y="901"/>
                    <a:pt x="2402" y="767"/>
                  </a:cubicBezTo>
                  <a:cubicBezTo>
                    <a:pt x="2602" y="634"/>
                    <a:pt x="2969" y="367"/>
                    <a:pt x="2869" y="133"/>
                  </a:cubicBezTo>
                  <a:cubicBezTo>
                    <a:pt x="2835" y="67"/>
                    <a:pt x="2769" y="0"/>
                    <a:pt x="2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0"/>
            <p:cNvSpPr/>
            <p:nvPr/>
          </p:nvSpPr>
          <p:spPr>
            <a:xfrm>
              <a:off x="-778725" y="2026113"/>
              <a:ext cx="117600" cy="81750"/>
            </a:xfrm>
            <a:custGeom>
              <a:avLst/>
              <a:gdLst/>
              <a:ahLst/>
              <a:cxnLst/>
              <a:rect l="l" t="t" r="r" b="b"/>
              <a:pathLst>
                <a:path w="4704" h="3270" extrusionOk="0">
                  <a:moveTo>
                    <a:pt x="4170" y="868"/>
                  </a:moveTo>
                  <a:cubicBezTo>
                    <a:pt x="4170" y="902"/>
                    <a:pt x="4170" y="968"/>
                    <a:pt x="4170" y="1035"/>
                  </a:cubicBezTo>
                  <a:cubicBezTo>
                    <a:pt x="4137" y="1068"/>
                    <a:pt x="4137" y="1068"/>
                    <a:pt x="4137" y="1068"/>
                  </a:cubicBezTo>
                  <a:cubicBezTo>
                    <a:pt x="4137" y="1035"/>
                    <a:pt x="4137" y="968"/>
                    <a:pt x="4137" y="902"/>
                  </a:cubicBezTo>
                  <a:cubicBezTo>
                    <a:pt x="4137" y="902"/>
                    <a:pt x="4137" y="868"/>
                    <a:pt x="4170" y="868"/>
                  </a:cubicBezTo>
                  <a:close/>
                  <a:moveTo>
                    <a:pt x="3870" y="1002"/>
                  </a:moveTo>
                  <a:cubicBezTo>
                    <a:pt x="3836" y="1035"/>
                    <a:pt x="3803" y="1068"/>
                    <a:pt x="3803" y="1135"/>
                  </a:cubicBezTo>
                  <a:cubicBezTo>
                    <a:pt x="3803" y="1068"/>
                    <a:pt x="3803" y="1035"/>
                    <a:pt x="3836" y="1002"/>
                  </a:cubicBezTo>
                  <a:close/>
                  <a:moveTo>
                    <a:pt x="746" y="1409"/>
                  </a:moveTo>
                  <a:cubicBezTo>
                    <a:pt x="740" y="1414"/>
                    <a:pt x="734" y="1422"/>
                    <a:pt x="734" y="1435"/>
                  </a:cubicBezTo>
                  <a:cubicBezTo>
                    <a:pt x="701" y="1435"/>
                    <a:pt x="668" y="1469"/>
                    <a:pt x="634" y="1469"/>
                  </a:cubicBezTo>
                  <a:lnTo>
                    <a:pt x="601" y="1469"/>
                  </a:lnTo>
                  <a:cubicBezTo>
                    <a:pt x="601" y="1469"/>
                    <a:pt x="601" y="1502"/>
                    <a:pt x="601" y="1502"/>
                  </a:cubicBezTo>
                  <a:lnTo>
                    <a:pt x="567" y="1502"/>
                  </a:lnTo>
                  <a:cubicBezTo>
                    <a:pt x="567" y="1502"/>
                    <a:pt x="567" y="1535"/>
                    <a:pt x="567" y="1535"/>
                  </a:cubicBezTo>
                  <a:lnTo>
                    <a:pt x="534" y="1535"/>
                  </a:lnTo>
                  <a:cubicBezTo>
                    <a:pt x="534" y="1502"/>
                    <a:pt x="501" y="1502"/>
                    <a:pt x="501" y="1502"/>
                  </a:cubicBezTo>
                  <a:cubicBezTo>
                    <a:pt x="563" y="1471"/>
                    <a:pt x="653" y="1440"/>
                    <a:pt x="746" y="1409"/>
                  </a:cubicBezTo>
                  <a:close/>
                  <a:moveTo>
                    <a:pt x="267" y="1669"/>
                  </a:moveTo>
                  <a:cubicBezTo>
                    <a:pt x="234" y="1735"/>
                    <a:pt x="234" y="1802"/>
                    <a:pt x="201" y="1869"/>
                  </a:cubicBezTo>
                  <a:cubicBezTo>
                    <a:pt x="201" y="1836"/>
                    <a:pt x="201" y="1769"/>
                    <a:pt x="234" y="1735"/>
                  </a:cubicBezTo>
                  <a:cubicBezTo>
                    <a:pt x="234" y="1735"/>
                    <a:pt x="234" y="1702"/>
                    <a:pt x="267" y="1669"/>
                  </a:cubicBezTo>
                  <a:close/>
                  <a:moveTo>
                    <a:pt x="1068" y="1602"/>
                  </a:moveTo>
                  <a:cubicBezTo>
                    <a:pt x="1034" y="1669"/>
                    <a:pt x="1034" y="1735"/>
                    <a:pt x="1001" y="1836"/>
                  </a:cubicBezTo>
                  <a:cubicBezTo>
                    <a:pt x="968" y="1836"/>
                    <a:pt x="968" y="1836"/>
                    <a:pt x="934" y="1869"/>
                  </a:cubicBezTo>
                  <a:cubicBezTo>
                    <a:pt x="934" y="1802"/>
                    <a:pt x="968" y="1769"/>
                    <a:pt x="968" y="1702"/>
                  </a:cubicBezTo>
                  <a:cubicBezTo>
                    <a:pt x="968" y="1702"/>
                    <a:pt x="968" y="1669"/>
                    <a:pt x="1001" y="1635"/>
                  </a:cubicBezTo>
                  <a:cubicBezTo>
                    <a:pt x="1001" y="1602"/>
                    <a:pt x="1034" y="1602"/>
                    <a:pt x="1068" y="1602"/>
                  </a:cubicBezTo>
                  <a:close/>
                  <a:moveTo>
                    <a:pt x="734" y="1735"/>
                  </a:moveTo>
                  <a:cubicBezTo>
                    <a:pt x="705" y="1854"/>
                    <a:pt x="675" y="2000"/>
                    <a:pt x="669" y="2148"/>
                  </a:cubicBezTo>
                  <a:lnTo>
                    <a:pt x="669" y="2148"/>
                  </a:lnTo>
                  <a:cubicBezTo>
                    <a:pt x="675" y="2006"/>
                    <a:pt x="701" y="1884"/>
                    <a:pt x="701" y="1735"/>
                  </a:cubicBezTo>
                  <a:close/>
                  <a:moveTo>
                    <a:pt x="401" y="1635"/>
                  </a:moveTo>
                  <a:cubicBezTo>
                    <a:pt x="401" y="1669"/>
                    <a:pt x="401" y="1702"/>
                    <a:pt x="367" y="1735"/>
                  </a:cubicBezTo>
                  <a:cubicBezTo>
                    <a:pt x="367" y="1802"/>
                    <a:pt x="334" y="1869"/>
                    <a:pt x="334" y="1936"/>
                  </a:cubicBezTo>
                  <a:cubicBezTo>
                    <a:pt x="334" y="2002"/>
                    <a:pt x="334" y="2036"/>
                    <a:pt x="367" y="2069"/>
                  </a:cubicBezTo>
                  <a:cubicBezTo>
                    <a:pt x="367" y="2102"/>
                    <a:pt x="367" y="2169"/>
                    <a:pt x="367" y="2202"/>
                  </a:cubicBezTo>
                  <a:cubicBezTo>
                    <a:pt x="367" y="2236"/>
                    <a:pt x="334" y="2236"/>
                    <a:pt x="301" y="2269"/>
                  </a:cubicBezTo>
                  <a:cubicBezTo>
                    <a:pt x="234" y="2136"/>
                    <a:pt x="267" y="2002"/>
                    <a:pt x="301" y="1902"/>
                  </a:cubicBezTo>
                  <a:cubicBezTo>
                    <a:pt x="301" y="1802"/>
                    <a:pt x="334" y="1702"/>
                    <a:pt x="401" y="1635"/>
                  </a:cubicBezTo>
                  <a:close/>
                  <a:moveTo>
                    <a:pt x="1135" y="2269"/>
                  </a:moveTo>
                  <a:cubicBezTo>
                    <a:pt x="1135" y="2303"/>
                    <a:pt x="1135" y="2336"/>
                    <a:pt x="1135" y="2369"/>
                  </a:cubicBezTo>
                  <a:cubicBezTo>
                    <a:pt x="1101" y="2369"/>
                    <a:pt x="1101" y="2369"/>
                    <a:pt x="1101" y="2403"/>
                  </a:cubicBezTo>
                  <a:lnTo>
                    <a:pt x="1068" y="2403"/>
                  </a:lnTo>
                  <a:cubicBezTo>
                    <a:pt x="1101" y="2369"/>
                    <a:pt x="1101" y="2336"/>
                    <a:pt x="1135" y="2269"/>
                  </a:cubicBezTo>
                  <a:close/>
                  <a:moveTo>
                    <a:pt x="534" y="2636"/>
                  </a:moveTo>
                  <a:cubicBezTo>
                    <a:pt x="601" y="2669"/>
                    <a:pt x="634" y="2669"/>
                    <a:pt x="668" y="2703"/>
                  </a:cubicBezTo>
                  <a:cubicBezTo>
                    <a:pt x="668" y="2736"/>
                    <a:pt x="668" y="2736"/>
                    <a:pt x="668" y="2736"/>
                  </a:cubicBezTo>
                  <a:cubicBezTo>
                    <a:pt x="634" y="2703"/>
                    <a:pt x="567" y="2669"/>
                    <a:pt x="534" y="2636"/>
                  </a:cubicBezTo>
                  <a:close/>
                  <a:moveTo>
                    <a:pt x="1568" y="2770"/>
                  </a:moveTo>
                  <a:lnTo>
                    <a:pt x="1568" y="2770"/>
                  </a:lnTo>
                  <a:cubicBezTo>
                    <a:pt x="1535" y="2836"/>
                    <a:pt x="1501" y="2936"/>
                    <a:pt x="1468" y="3003"/>
                  </a:cubicBezTo>
                  <a:lnTo>
                    <a:pt x="1401" y="3003"/>
                  </a:lnTo>
                  <a:cubicBezTo>
                    <a:pt x="1401" y="3003"/>
                    <a:pt x="1401" y="2970"/>
                    <a:pt x="1401" y="2970"/>
                  </a:cubicBezTo>
                  <a:cubicBezTo>
                    <a:pt x="1435" y="2903"/>
                    <a:pt x="1435" y="2870"/>
                    <a:pt x="1435" y="2836"/>
                  </a:cubicBezTo>
                  <a:cubicBezTo>
                    <a:pt x="1468" y="2836"/>
                    <a:pt x="1501" y="2803"/>
                    <a:pt x="1568" y="2770"/>
                  </a:cubicBezTo>
                  <a:close/>
                  <a:moveTo>
                    <a:pt x="3795" y="1744"/>
                  </a:moveTo>
                  <a:cubicBezTo>
                    <a:pt x="3878" y="1744"/>
                    <a:pt x="3953" y="1752"/>
                    <a:pt x="4037" y="1769"/>
                  </a:cubicBezTo>
                  <a:lnTo>
                    <a:pt x="4203" y="1769"/>
                  </a:lnTo>
                  <a:cubicBezTo>
                    <a:pt x="3970" y="2102"/>
                    <a:pt x="3636" y="2403"/>
                    <a:pt x="3169" y="2636"/>
                  </a:cubicBezTo>
                  <a:cubicBezTo>
                    <a:pt x="2769" y="2903"/>
                    <a:pt x="2435" y="2970"/>
                    <a:pt x="1935" y="3003"/>
                  </a:cubicBezTo>
                  <a:cubicBezTo>
                    <a:pt x="1835" y="3003"/>
                    <a:pt x="1735" y="3036"/>
                    <a:pt x="1668" y="3036"/>
                  </a:cubicBezTo>
                  <a:cubicBezTo>
                    <a:pt x="1968" y="2269"/>
                    <a:pt x="2669" y="1869"/>
                    <a:pt x="3503" y="1769"/>
                  </a:cubicBezTo>
                  <a:cubicBezTo>
                    <a:pt x="3620" y="1752"/>
                    <a:pt x="3711" y="1744"/>
                    <a:pt x="3795" y="1744"/>
                  </a:cubicBezTo>
                  <a:close/>
                  <a:moveTo>
                    <a:pt x="4037" y="1"/>
                  </a:moveTo>
                  <a:cubicBezTo>
                    <a:pt x="4003" y="1"/>
                    <a:pt x="3937" y="1"/>
                    <a:pt x="3870" y="34"/>
                  </a:cubicBezTo>
                  <a:cubicBezTo>
                    <a:pt x="3803" y="34"/>
                    <a:pt x="3736" y="68"/>
                    <a:pt x="3670" y="68"/>
                  </a:cubicBezTo>
                  <a:cubicBezTo>
                    <a:pt x="3470" y="134"/>
                    <a:pt x="3336" y="234"/>
                    <a:pt x="3169" y="334"/>
                  </a:cubicBezTo>
                  <a:cubicBezTo>
                    <a:pt x="3069" y="368"/>
                    <a:pt x="3003" y="435"/>
                    <a:pt x="2836" y="501"/>
                  </a:cubicBezTo>
                  <a:cubicBezTo>
                    <a:pt x="2702" y="568"/>
                    <a:pt x="2569" y="635"/>
                    <a:pt x="2435" y="701"/>
                  </a:cubicBezTo>
                  <a:cubicBezTo>
                    <a:pt x="2069" y="868"/>
                    <a:pt x="1735" y="968"/>
                    <a:pt x="1401" y="1035"/>
                  </a:cubicBezTo>
                  <a:cubicBezTo>
                    <a:pt x="1135" y="1102"/>
                    <a:pt x="934" y="1168"/>
                    <a:pt x="701" y="1235"/>
                  </a:cubicBezTo>
                  <a:cubicBezTo>
                    <a:pt x="401" y="1335"/>
                    <a:pt x="0" y="1502"/>
                    <a:pt x="0" y="1902"/>
                  </a:cubicBezTo>
                  <a:cubicBezTo>
                    <a:pt x="0" y="2236"/>
                    <a:pt x="167" y="2603"/>
                    <a:pt x="401" y="2803"/>
                  </a:cubicBezTo>
                  <a:cubicBezTo>
                    <a:pt x="534" y="2903"/>
                    <a:pt x="701" y="3003"/>
                    <a:pt x="868" y="3070"/>
                  </a:cubicBezTo>
                  <a:cubicBezTo>
                    <a:pt x="1068" y="3136"/>
                    <a:pt x="1235" y="3203"/>
                    <a:pt x="1401" y="3237"/>
                  </a:cubicBezTo>
                  <a:cubicBezTo>
                    <a:pt x="1668" y="3270"/>
                    <a:pt x="1802" y="3270"/>
                    <a:pt x="2002" y="3270"/>
                  </a:cubicBezTo>
                  <a:cubicBezTo>
                    <a:pt x="2269" y="3237"/>
                    <a:pt x="2536" y="3203"/>
                    <a:pt x="2802" y="3136"/>
                  </a:cubicBezTo>
                  <a:cubicBezTo>
                    <a:pt x="3036" y="3036"/>
                    <a:pt x="3269" y="2903"/>
                    <a:pt x="3503" y="2770"/>
                  </a:cubicBezTo>
                  <a:cubicBezTo>
                    <a:pt x="3970" y="2503"/>
                    <a:pt x="4404" y="2136"/>
                    <a:pt x="4570" y="1602"/>
                  </a:cubicBezTo>
                  <a:cubicBezTo>
                    <a:pt x="4637" y="1402"/>
                    <a:pt x="4670" y="1235"/>
                    <a:pt x="4704" y="935"/>
                  </a:cubicBezTo>
                  <a:cubicBezTo>
                    <a:pt x="4704" y="835"/>
                    <a:pt x="4704" y="735"/>
                    <a:pt x="4704" y="601"/>
                  </a:cubicBezTo>
                  <a:cubicBezTo>
                    <a:pt x="4704" y="468"/>
                    <a:pt x="4670" y="301"/>
                    <a:pt x="4570" y="201"/>
                  </a:cubicBezTo>
                  <a:cubicBezTo>
                    <a:pt x="4437" y="68"/>
                    <a:pt x="4237" y="34"/>
                    <a:pt x="403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0"/>
            <p:cNvSpPr/>
            <p:nvPr/>
          </p:nvSpPr>
          <p:spPr>
            <a:xfrm>
              <a:off x="-749325" y="2180288"/>
              <a:ext cx="79025" cy="37675"/>
            </a:xfrm>
            <a:custGeom>
              <a:avLst/>
              <a:gdLst/>
              <a:ahLst/>
              <a:cxnLst/>
              <a:rect l="l" t="t" r="r" b="b"/>
              <a:pathLst>
                <a:path w="3161" h="1507" extrusionOk="0">
                  <a:moveTo>
                    <a:pt x="3062" y="1"/>
                  </a:moveTo>
                  <a:cubicBezTo>
                    <a:pt x="2960" y="1"/>
                    <a:pt x="2958" y="147"/>
                    <a:pt x="2927" y="238"/>
                  </a:cubicBezTo>
                  <a:cubicBezTo>
                    <a:pt x="2894" y="339"/>
                    <a:pt x="2861" y="372"/>
                    <a:pt x="2761" y="539"/>
                  </a:cubicBezTo>
                  <a:cubicBezTo>
                    <a:pt x="2594" y="806"/>
                    <a:pt x="2327" y="1039"/>
                    <a:pt x="2027" y="1139"/>
                  </a:cubicBezTo>
                  <a:cubicBezTo>
                    <a:pt x="1726" y="1239"/>
                    <a:pt x="1593" y="1273"/>
                    <a:pt x="1293" y="1273"/>
                  </a:cubicBezTo>
                  <a:cubicBezTo>
                    <a:pt x="1093" y="1273"/>
                    <a:pt x="1059" y="1239"/>
                    <a:pt x="859" y="1172"/>
                  </a:cubicBezTo>
                  <a:cubicBezTo>
                    <a:pt x="626" y="1106"/>
                    <a:pt x="559" y="1072"/>
                    <a:pt x="392" y="939"/>
                  </a:cubicBezTo>
                  <a:cubicBezTo>
                    <a:pt x="359" y="906"/>
                    <a:pt x="292" y="839"/>
                    <a:pt x="259" y="806"/>
                  </a:cubicBezTo>
                  <a:cubicBezTo>
                    <a:pt x="225" y="772"/>
                    <a:pt x="225" y="739"/>
                    <a:pt x="192" y="739"/>
                  </a:cubicBezTo>
                  <a:cubicBezTo>
                    <a:pt x="179" y="734"/>
                    <a:pt x="165" y="732"/>
                    <a:pt x="152" y="732"/>
                  </a:cubicBezTo>
                  <a:cubicBezTo>
                    <a:pt x="68" y="732"/>
                    <a:pt x="1" y="819"/>
                    <a:pt x="59" y="906"/>
                  </a:cubicBezTo>
                  <a:cubicBezTo>
                    <a:pt x="225" y="1139"/>
                    <a:pt x="492" y="1306"/>
                    <a:pt x="792" y="1406"/>
                  </a:cubicBezTo>
                  <a:cubicBezTo>
                    <a:pt x="993" y="1473"/>
                    <a:pt x="1193" y="1506"/>
                    <a:pt x="1426" y="1506"/>
                  </a:cubicBezTo>
                  <a:cubicBezTo>
                    <a:pt x="1560" y="1506"/>
                    <a:pt x="1726" y="1473"/>
                    <a:pt x="1860" y="1439"/>
                  </a:cubicBezTo>
                  <a:cubicBezTo>
                    <a:pt x="1960" y="1406"/>
                    <a:pt x="2060" y="1373"/>
                    <a:pt x="2160" y="1339"/>
                  </a:cubicBezTo>
                  <a:cubicBezTo>
                    <a:pt x="2560" y="1206"/>
                    <a:pt x="2861" y="872"/>
                    <a:pt x="3061" y="505"/>
                  </a:cubicBezTo>
                  <a:cubicBezTo>
                    <a:pt x="3094" y="372"/>
                    <a:pt x="3161" y="238"/>
                    <a:pt x="3161" y="105"/>
                  </a:cubicBezTo>
                  <a:cubicBezTo>
                    <a:pt x="3161" y="72"/>
                    <a:pt x="3127" y="5"/>
                    <a:pt x="3094" y="5"/>
                  </a:cubicBezTo>
                  <a:cubicBezTo>
                    <a:pt x="3082" y="2"/>
                    <a:pt x="3072" y="1"/>
                    <a:pt x="306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0"/>
            <p:cNvSpPr/>
            <p:nvPr/>
          </p:nvSpPr>
          <p:spPr>
            <a:xfrm>
              <a:off x="-671150" y="2182263"/>
              <a:ext cx="450" cy="675"/>
            </a:xfrm>
            <a:custGeom>
              <a:avLst/>
              <a:gdLst/>
              <a:ahLst/>
              <a:cxnLst/>
              <a:rect l="l" t="t" r="r" b="b"/>
              <a:pathLst>
                <a:path w="18" h="27" extrusionOk="0">
                  <a:moveTo>
                    <a:pt x="13" y="1"/>
                  </a:moveTo>
                  <a:cubicBezTo>
                    <a:pt x="9" y="1"/>
                    <a:pt x="0" y="9"/>
                    <a:pt x="0" y="26"/>
                  </a:cubicBezTo>
                  <a:cubicBezTo>
                    <a:pt x="17" y="9"/>
                    <a:pt x="17" y="1"/>
                    <a:pt x="13" y="1"/>
                  </a:cubicBezTo>
                  <a:close/>
                </a:path>
              </a:pathLst>
            </a:custGeom>
            <a:solidFill>
              <a:srgbClr val="42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0"/>
            <p:cNvSpPr/>
            <p:nvPr/>
          </p:nvSpPr>
          <p:spPr>
            <a:xfrm>
              <a:off x="-941350" y="1908813"/>
              <a:ext cx="448675" cy="434600"/>
            </a:xfrm>
            <a:custGeom>
              <a:avLst/>
              <a:gdLst/>
              <a:ahLst/>
              <a:cxnLst/>
              <a:rect l="l" t="t" r="r" b="b"/>
              <a:pathLst>
                <a:path w="17947" h="17384" extrusionOk="0">
                  <a:moveTo>
                    <a:pt x="3837" y="10030"/>
                  </a:moveTo>
                  <a:cubicBezTo>
                    <a:pt x="4404" y="10364"/>
                    <a:pt x="5038" y="10630"/>
                    <a:pt x="5638" y="10897"/>
                  </a:cubicBezTo>
                  <a:cubicBezTo>
                    <a:pt x="5838" y="11097"/>
                    <a:pt x="6038" y="11331"/>
                    <a:pt x="6239" y="11531"/>
                  </a:cubicBezTo>
                  <a:cubicBezTo>
                    <a:pt x="5872" y="11431"/>
                    <a:pt x="5505" y="11298"/>
                    <a:pt x="5138" y="11164"/>
                  </a:cubicBezTo>
                  <a:cubicBezTo>
                    <a:pt x="4904" y="11097"/>
                    <a:pt x="4671" y="11064"/>
                    <a:pt x="4437" y="10997"/>
                  </a:cubicBezTo>
                  <a:cubicBezTo>
                    <a:pt x="4237" y="10697"/>
                    <a:pt x="4037" y="10364"/>
                    <a:pt x="3837" y="10030"/>
                  </a:cubicBezTo>
                  <a:close/>
                  <a:moveTo>
                    <a:pt x="2119" y="1"/>
                  </a:moveTo>
                  <a:cubicBezTo>
                    <a:pt x="2102" y="1"/>
                    <a:pt x="2084" y="7"/>
                    <a:pt x="2069" y="23"/>
                  </a:cubicBezTo>
                  <a:cubicBezTo>
                    <a:pt x="1468" y="490"/>
                    <a:pt x="968" y="1057"/>
                    <a:pt x="635" y="1757"/>
                  </a:cubicBezTo>
                  <a:cubicBezTo>
                    <a:pt x="434" y="2258"/>
                    <a:pt x="268" y="2791"/>
                    <a:pt x="168" y="3325"/>
                  </a:cubicBezTo>
                  <a:cubicBezTo>
                    <a:pt x="34" y="3892"/>
                    <a:pt x="34" y="4493"/>
                    <a:pt x="34" y="5093"/>
                  </a:cubicBezTo>
                  <a:cubicBezTo>
                    <a:pt x="1" y="5493"/>
                    <a:pt x="34" y="5894"/>
                    <a:pt x="67" y="6261"/>
                  </a:cubicBezTo>
                  <a:cubicBezTo>
                    <a:pt x="134" y="6728"/>
                    <a:pt x="168" y="7228"/>
                    <a:pt x="268" y="7662"/>
                  </a:cubicBezTo>
                  <a:cubicBezTo>
                    <a:pt x="434" y="8362"/>
                    <a:pt x="668" y="9029"/>
                    <a:pt x="935" y="9663"/>
                  </a:cubicBezTo>
                  <a:cubicBezTo>
                    <a:pt x="1135" y="10130"/>
                    <a:pt x="1335" y="10597"/>
                    <a:pt x="1569" y="11097"/>
                  </a:cubicBezTo>
                  <a:cubicBezTo>
                    <a:pt x="1602" y="11231"/>
                    <a:pt x="1669" y="11331"/>
                    <a:pt x="1735" y="11464"/>
                  </a:cubicBezTo>
                  <a:cubicBezTo>
                    <a:pt x="1735" y="11498"/>
                    <a:pt x="1769" y="11531"/>
                    <a:pt x="1769" y="11531"/>
                  </a:cubicBezTo>
                  <a:cubicBezTo>
                    <a:pt x="1785" y="11548"/>
                    <a:pt x="1802" y="11556"/>
                    <a:pt x="1819" y="11556"/>
                  </a:cubicBezTo>
                  <a:cubicBezTo>
                    <a:pt x="1835" y="11556"/>
                    <a:pt x="1852" y="11548"/>
                    <a:pt x="1869" y="11531"/>
                  </a:cubicBezTo>
                  <a:lnTo>
                    <a:pt x="1869" y="11531"/>
                  </a:lnTo>
                  <a:cubicBezTo>
                    <a:pt x="1735" y="11798"/>
                    <a:pt x="1569" y="12065"/>
                    <a:pt x="1435" y="12332"/>
                  </a:cubicBezTo>
                  <a:cubicBezTo>
                    <a:pt x="1068" y="13066"/>
                    <a:pt x="735" y="13799"/>
                    <a:pt x="568" y="14600"/>
                  </a:cubicBezTo>
                  <a:cubicBezTo>
                    <a:pt x="501" y="14867"/>
                    <a:pt x="434" y="15134"/>
                    <a:pt x="368" y="15401"/>
                  </a:cubicBezTo>
                  <a:cubicBezTo>
                    <a:pt x="334" y="15634"/>
                    <a:pt x="301" y="15801"/>
                    <a:pt x="268" y="16068"/>
                  </a:cubicBezTo>
                  <a:cubicBezTo>
                    <a:pt x="268" y="16201"/>
                    <a:pt x="368" y="16335"/>
                    <a:pt x="468" y="16401"/>
                  </a:cubicBezTo>
                  <a:cubicBezTo>
                    <a:pt x="601" y="16468"/>
                    <a:pt x="701" y="16535"/>
                    <a:pt x="835" y="16635"/>
                  </a:cubicBezTo>
                  <a:cubicBezTo>
                    <a:pt x="968" y="16735"/>
                    <a:pt x="968" y="16735"/>
                    <a:pt x="1068" y="16802"/>
                  </a:cubicBezTo>
                  <a:cubicBezTo>
                    <a:pt x="1168" y="16868"/>
                    <a:pt x="1302" y="16935"/>
                    <a:pt x="1435" y="16968"/>
                  </a:cubicBezTo>
                  <a:cubicBezTo>
                    <a:pt x="1635" y="17002"/>
                    <a:pt x="1869" y="17068"/>
                    <a:pt x="2036" y="17135"/>
                  </a:cubicBezTo>
                  <a:cubicBezTo>
                    <a:pt x="2202" y="17202"/>
                    <a:pt x="2336" y="17235"/>
                    <a:pt x="2503" y="17269"/>
                  </a:cubicBezTo>
                  <a:cubicBezTo>
                    <a:pt x="2803" y="17335"/>
                    <a:pt x="3136" y="17369"/>
                    <a:pt x="3470" y="17369"/>
                  </a:cubicBezTo>
                  <a:cubicBezTo>
                    <a:pt x="3581" y="17369"/>
                    <a:pt x="3677" y="17383"/>
                    <a:pt x="3779" y="17383"/>
                  </a:cubicBezTo>
                  <a:cubicBezTo>
                    <a:pt x="3829" y="17383"/>
                    <a:pt x="3881" y="17380"/>
                    <a:pt x="3937" y="17369"/>
                  </a:cubicBezTo>
                  <a:cubicBezTo>
                    <a:pt x="4070" y="17302"/>
                    <a:pt x="4004" y="17135"/>
                    <a:pt x="3870" y="17135"/>
                  </a:cubicBezTo>
                  <a:cubicBezTo>
                    <a:pt x="3770" y="17102"/>
                    <a:pt x="3103" y="17102"/>
                    <a:pt x="3003" y="17102"/>
                  </a:cubicBezTo>
                  <a:cubicBezTo>
                    <a:pt x="2569" y="17035"/>
                    <a:pt x="2169" y="16902"/>
                    <a:pt x="1769" y="16768"/>
                  </a:cubicBezTo>
                  <a:cubicBezTo>
                    <a:pt x="1569" y="16735"/>
                    <a:pt x="1368" y="16701"/>
                    <a:pt x="1268" y="16635"/>
                  </a:cubicBezTo>
                  <a:cubicBezTo>
                    <a:pt x="1135" y="16568"/>
                    <a:pt x="1001" y="16468"/>
                    <a:pt x="868" y="16368"/>
                  </a:cubicBezTo>
                  <a:cubicBezTo>
                    <a:pt x="701" y="16268"/>
                    <a:pt x="534" y="16234"/>
                    <a:pt x="468" y="16134"/>
                  </a:cubicBezTo>
                  <a:cubicBezTo>
                    <a:pt x="468" y="16134"/>
                    <a:pt x="468" y="16134"/>
                    <a:pt x="468" y="16101"/>
                  </a:cubicBezTo>
                  <a:cubicBezTo>
                    <a:pt x="468" y="16101"/>
                    <a:pt x="468" y="16034"/>
                    <a:pt x="468" y="16034"/>
                  </a:cubicBezTo>
                  <a:cubicBezTo>
                    <a:pt x="501" y="15868"/>
                    <a:pt x="534" y="15601"/>
                    <a:pt x="568" y="15401"/>
                  </a:cubicBezTo>
                  <a:cubicBezTo>
                    <a:pt x="635" y="15200"/>
                    <a:pt x="701" y="15000"/>
                    <a:pt x="735" y="14767"/>
                  </a:cubicBezTo>
                  <a:cubicBezTo>
                    <a:pt x="935" y="13966"/>
                    <a:pt x="1202" y="13299"/>
                    <a:pt x="1535" y="12599"/>
                  </a:cubicBezTo>
                  <a:cubicBezTo>
                    <a:pt x="1702" y="12265"/>
                    <a:pt x="1902" y="11965"/>
                    <a:pt x="2069" y="11631"/>
                  </a:cubicBezTo>
                  <a:cubicBezTo>
                    <a:pt x="2302" y="11264"/>
                    <a:pt x="2469" y="10964"/>
                    <a:pt x="2703" y="10964"/>
                  </a:cubicBezTo>
                  <a:lnTo>
                    <a:pt x="2803" y="10964"/>
                  </a:lnTo>
                  <a:cubicBezTo>
                    <a:pt x="3103" y="11464"/>
                    <a:pt x="3403" y="11998"/>
                    <a:pt x="3737" y="12465"/>
                  </a:cubicBezTo>
                  <a:cubicBezTo>
                    <a:pt x="3770" y="12532"/>
                    <a:pt x="3803" y="12565"/>
                    <a:pt x="3837" y="12632"/>
                  </a:cubicBezTo>
                  <a:cubicBezTo>
                    <a:pt x="3846" y="12641"/>
                    <a:pt x="3857" y="12645"/>
                    <a:pt x="3870" y="12645"/>
                  </a:cubicBezTo>
                  <a:cubicBezTo>
                    <a:pt x="3904" y="12645"/>
                    <a:pt x="3946" y="12614"/>
                    <a:pt x="3970" y="12565"/>
                  </a:cubicBezTo>
                  <a:cubicBezTo>
                    <a:pt x="3970" y="12565"/>
                    <a:pt x="3970" y="12532"/>
                    <a:pt x="3937" y="12498"/>
                  </a:cubicBezTo>
                  <a:cubicBezTo>
                    <a:pt x="3904" y="12465"/>
                    <a:pt x="3904" y="12398"/>
                    <a:pt x="3870" y="12332"/>
                  </a:cubicBezTo>
                  <a:cubicBezTo>
                    <a:pt x="3570" y="11898"/>
                    <a:pt x="3303" y="11431"/>
                    <a:pt x="3036" y="10997"/>
                  </a:cubicBezTo>
                  <a:cubicBezTo>
                    <a:pt x="3170" y="10997"/>
                    <a:pt x="3336" y="11064"/>
                    <a:pt x="3537" y="11097"/>
                  </a:cubicBezTo>
                  <a:cubicBezTo>
                    <a:pt x="3803" y="11131"/>
                    <a:pt x="4070" y="11164"/>
                    <a:pt x="4337" y="11231"/>
                  </a:cubicBezTo>
                  <a:cubicBezTo>
                    <a:pt x="4504" y="11498"/>
                    <a:pt x="4671" y="11798"/>
                    <a:pt x="4838" y="12065"/>
                  </a:cubicBezTo>
                  <a:cubicBezTo>
                    <a:pt x="4858" y="12105"/>
                    <a:pt x="4887" y="12121"/>
                    <a:pt x="4915" y="12121"/>
                  </a:cubicBezTo>
                  <a:cubicBezTo>
                    <a:pt x="4980" y="12121"/>
                    <a:pt x="5041" y="12035"/>
                    <a:pt x="4971" y="11965"/>
                  </a:cubicBezTo>
                  <a:cubicBezTo>
                    <a:pt x="4838" y="11731"/>
                    <a:pt x="4704" y="11498"/>
                    <a:pt x="4571" y="11264"/>
                  </a:cubicBezTo>
                  <a:lnTo>
                    <a:pt x="4571" y="11264"/>
                  </a:lnTo>
                  <a:cubicBezTo>
                    <a:pt x="4671" y="11298"/>
                    <a:pt x="4737" y="11331"/>
                    <a:pt x="4838" y="11331"/>
                  </a:cubicBezTo>
                  <a:cubicBezTo>
                    <a:pt x="5104" y="11431"/>
                    <a:pt x="5405" y="11531"/>
                    <a:pt x="5671" y="11598"/>
                  </a:cubicBezTo>
                  <a:cubicBezTo>
                    <a:pt x="5972" y="11698"/>
                    <a:pt x="6272" y="11798"/>
                    <a:pt x="6572" y="11865"/>
                  </a:cubicBezTo>
                  <a:cubicBezTo>
                    <a:pt x="6706" y="11998"/>
                    <a:pt x="6839" y="12098"/>
                    <a:pt x="6939" y="12198"/>
                  </a:cubicBezTo>
                  <a:cubicBezTo>
                    <a:pt x="7106" y="12298"/>
                    <a:pt x="7273" y="12432"/>
                    <a:pt x="7339" y="12498"/>
                  </a:cubicBezTo>
                  <a:cubicBezTo>
                    <a:pt x="7373" y="12498"/>
                    <a:pt x="7373" y="12532"/>
                    <a:pt x="7373" y="12532"/>
                  </a:cubicBezTo>
                  <a:lnTo>
                    <a:pt x="7406" y="12532"/>
                  </a:lnTo>
                  <a:cubicBezTo>
                    <a:pt x="7423" y="12548"/>
                    <a:pt x="7439" y="12557"/>
                    <a:pt x="7452" y="12557"/>
                  </a:cubicBezTo>
                  <a:cubicBezTo>
                    <a:pt x="7464" y="12557"/>
                    <a:pt x="7473" y="12548"/>
                    <a:pt x="7473" y="12532"/>
                  </a:cubicBezTo>
                  <a:cubicBezTo>
                    <a:pt x="7539" y="12532"/>
                    <a:pt x="7539" y="12465"/>
                    <a:pt x="7539" y="12432"/>
                  </a:cubicBezTo>
                  <a:cubicBezTo>
                    <a:pt x="7539" y="12365"/>
                    <a:pt x="7473" y="12332"/>
                    <a:pt x="7439" y="12298"/>
                  </a:cubicBezTo>
                  <a:cubicBezTo>
                    <a:pt x="7273" y="12198"/>
                    <a:pt x="7139" y="12065"/>
                    <a:pt x="6972" y="11931"/>
                  </a:cubicBezTo>
                  <a:cubicBezTo>
                    <a:pt x="7039" y="11865"/>
                    <a:pt x="7039" y="11731"/>
                    <a:pt x="6939" y="11731"/>
                  </a:cubicBezTo>
                  <a:lnTo>
                    <a:pt x="6672" y="11631"/>
                  </a:lnTo>
                  <a:cubicBezTo>
                    <a:pt x="6439" y="11431"/>
                    <a:pt x="6239" y="11231"/>
                    <a:pt x="6038" y="10997"/>
                  </a:cubicBezTo>
                  <a:lnTo>
                    <a:pt x="6038" y="10997"/>
                  </a:lnTo>
                  <a:cubicBezTo>
                    <a:pt x="6305" y="11097"/>
                    <a:pt x="6605" y="11131"/>
                    <a:pt x="6872" y="11164"/>
                  </a:cubicBezTo>
                  <a:cubicBezTo>
                    <a:pt x="7097" y="11194"/>
                    <a:pt x="7322" y="11211"/>
                    <a:pt x="7547" y="11211"/>
                  </a:cubicBezTo>
                  <a:cubicBezTo>
                    <a:pt x="7823" y="11211"/>
                    <a:pt x="8098" y="11186"/>
                    <a:pt x="8373" y="11131"/>
                  </a:cubicBezTo>
                  <a:cubicBezTo>
                    <a:pt x="9407" y="10897"/>
                    <a:pt x="10442" y="10464"/>
                    <a:pt x="11209" y="9763"/>
                  </a:cubicBezTo>
                  <a:cubicBezTo>
                    <a:pt x="12176" y="8996"/>
                    <a:pt x="12943" y="8029"/>
                    <a:pt x="13310" y="6894"/>
                  </a:cubicBezTo>
                  <a:cubicBezTo>
                    <a:pt x="13544" y="6161"/>
                    <a:pt x="13644" y="5360"/>
                    <a:pt x="13477" y="4593"/>
                  </a:cubicBezTo>
                  <a:cubicBezTo>
                    <a:pt x="13444" y="4393"/>
                    <a:pt x="13377" y="4226"/>
                    <a:pt x="13344" y="4059"/>
                  </a:cubicBezTo>
                  <a:lnTo>
                    <a:pt x="13344" y="4059"/>
                  </a:lnTo>
                  <a:cubicBezTo>
                    <a:pt x="13811" y="4226"/>
                    <a:pt x="14278" y="4393"/>
                    <a:pt x="14778" y="4559"/>
                  </a:cubicBezTo>
                  <a:cubicBezTo>
                    <a:pt x="15045" y="4693"/>
                    <a:pt x="15612" y="4960"/>
                    <a:pt x="15945" y="5160"/>
                  </a:cubicBezTo>
                  <a:cubicBezTo>
                    <a:pt x="16513" y="5493"/>
                    <a:pt x="17080" y="5860"/>
                    <a:pt x="17380" y="6261"/>
                  </a:cubicBezTo>
                  <a:cubicBezTo>
                    <a:pt x="17480" y="6394"/>
                    <a:pt x="17513" y="6394"/>
                    <a:pt x="17547" y="6594"/>
                  </a:cubicBezTo>
                  <a:cubicBezTo>
                    <a:pt x="17547" y="6828"/>
                    <a:pt x="17513" y="7095"/>
                    <a:pt x="17447" y="7428"/>
                  </a:cubicBezTo>
                  <a:cubicBezTo>
                    <a:pt x="17346" y="8229"/>
                    <a:pt x="17046" y="8996"/>
                    <a:pt x="16813" y="9530"/>
                  </a:cubicBezTo>
                  <a:cubicBezTo>
                    <a:pt x="16646" y="9863"/>
                    <a:pt x="16446" y="10264"/>
                    <a:pt x="16312" y="10597"/>
                  </a:cubicBezTo>
                  <a:cubicBezTo>
                    <a:pt x="16212" y="10931"/>
                    <a:pt x="16012" y="11264"/>
                    <a:pt x="15812" y="11665"/>
                  </a:cubicBezTo>
                  <a:cubicBezTo>
                    <a:pt x="15545" y="12265"/>
                    <a:pt x="15212" y="12699"/>
                    <a:pt x="14878" y="13099"/>
                  </a:cubicBezTo>
                  <a:cubicBezTo>
                    <a:pt x="14818" y="13188"/>
                    <a:pt x="14892" y="13304"/>
                    <a:pt x="15003" y="13304"/>
                  </a:cubicBezTo>
                  <a:cubicBezTo>
                    <a:pt x="15017" y="13304"/>
                    <a:pt x="15031" y="13303"/>
                    <a:pt x="15045" y="13299"/>
                  </a:cubicBezTo>
                  <a:cubicBezTo>
                    <a:pt x="15178" y="13232"/>
                    <a:pt x="15245" y="13066"/>
                    <a:pt x="15345" y="12932"/>
                  </a:cubicBezTo>
                  <a:cubicBezTo>
                    <a:pt x="15445" y="12832"/>
                    <a:pt x="15612" y="12632"/>
                    <a:pt x="15712" y="12432"/>
                  </a:cubicBezTo>
                  <a:cubicBezTo>
                    <a:pt x="15879" y="12232"/>
                    <a:pt x="15979" y="11965"/>
                    <a:pt x="16079" y="11731"/>
                  </a:cubicBezTo>
                  <a:cubicBezTo>
                    <a:pt x="16246" y="11498"/>
                    <a:pt x="16379" y="11231"/>
                    <a:pt x="16479" y="10964"/>
                  </a:cubicBezTo>
                  <a:cubicBezTo>
                    <a:pt x="16879" y="9997"/>
                    <a:pt x="17547" y="8863"/>
                    <a:pt x="17747" y="7695"/>
                  </a:cubicBezTo>
                  <a:cubicBezTo>
                    <a:pt x="17813" y="7328"/>
                    <a:pt x="17947" y="6861"/>
                    <a:pt x="17780" y="6394"/>
                  </a:cubicBezTo>
                  <a:cubicBezTo>
                    <a:pt x="17747" y="6294"/>
                    <a:pt x="17713" y="6227"/>
                    <a:pt x="17647" y="6161"/>
                  </a:cubicBezTo>
                  <a:cubicBezTo>
                    <a:pt x="17613" y="6127"/>
                    <a:pt x="17613" y="6127"/>
                    <a:pt x="17647" y="6127"/>
                  </a:cubicBezTo>
                  <a:lnTo>
                    <a:pt x="17613" y="6127"/>
                  </a:lnTo>
                  <a:cubicBezTo>
                    <a:pt x="17447" y="5894"/>
                    <a:pt x="17213" y="5660"/>
                    <a:pt x="16980" y="5493"/>
                  </a:cubicBezTo>
                  <a:cubicBezTo>
                    <a:pt x="16546" y="5160"/>
                    <a:pt x="16079" y="4926"/>
                    <a:pt x="15612" y="4693"/>
                  </a:cubicBezTo>
                  <a:cubicBezTo>
                    <a:pt x="15345" y="4559"/>
                    <a:pt x="15112" y="4459"/>
                    <a:pt x="14845" y="4326"/>
                  </a:cubicBezTo>
                  <a:cubicBezTo>
                    <a:pt x="14478" y="4226"/>
                    <a:pt x="14144" y="4092"/>
                    <a:pt x="13811" y="3959"/>
                  </a:cubicBezTo>
                  <a:cubicBezTo>
                    <a:pt x="13644" y="3926"/>
                    <a:pt x="13477" y="3859"/>
                    <a:pt x="13310" y="3792"/>
                  </a:cubicBezTo>
                  <a:lnTo>
                    <a:pt x="13277" y="3792"/>
                  </a:lnTo>
                  <a:cubicBezTo>
                    <a:pt x="13143" y="3492"/>
                    <a:pt x="13010" y="3192"/>
                    <a:pt x="12843" y="2892"/>
                  </a:cubicBezTo>
                  <a:cubicBezTo>
                    <a:pt x="12710" y="2625"/>
                    <a:pt x="12576" y="2391"/>
                    <a:pt x="12410" y="2158"/>
                  </a:cubicBezTo>
                  <a:cubicBezTo>
                    <a:pt x="12391" y="2145"/>
                    <a:pt x="12371" y="2140"/>
                    <a:pt x="12351" y="2140"/>
                  </a:cubicBezTo>
                  <a:cubicBezTo>
                    <a:pt x="12267" y="2140"/>
                    <a:pt x="12189" y="2243"/>
                    <a:pt x="12243" y="2324"/>
                  </a:cubicBezTo>
                  <a:cubicBezTo>
                    <a:pt x="12310" y="2491"/>
                    <a:pt x="12576" y="2858"/>
                    <a:pt x="12676" y="3125"/>
                  </a:cubicBezTo>
                  <a:cubicBezTo>
                    <a:pt x="12910" y="3559"/>
                    <a:pt x="13244" y="4293"/>
                    <a:pt x="13310" y="4826"/>
                  </a:cubicBezTo>
                  <a:cubicBezTo>
                    <a:pt x="13344" y="5227"/>
                    <a:pt x="13344" y="5660"/>
                    <a:pt x="13310" y="6094"/>
                  </a:cubicBezTo>
                  <a:cubicBezTo>
                    <a:pt x="13277" y="6327"/>
                    <a:pt x="13043" y="7128"/>
                    <a:pt x="12943" y="7361"/>
                  </a:cubicBezTo>
                  <a:cubicBezTo>
                    <a:pt x="12676" y="7929"/>
                    <a:pt x="12310" y="8429"/>
                    <a:pt x="11909" y="8829"/>
                  </a:cubicBezTo>
                  <a:cubicBezTo>
                    <a:pt x="11542" y="9229"/>
                    <a:pt x="11009" y="9696"/>
                    <a:pt x="10642" y="9963"/>
                  </a:cubicBezTo>
                  <a:cubicBezTo>
                    <a:pt x="10008" y="10397"/>
                    <a:pt x="9374" y="10664"/>
                    <a:pt x="8640" y="10864"/>
                  </a:cubicBezTo>
                  <a:cubicBezTo>
                    <a:pt x="8284" y="10966"/>
                    <a:pt x="7966" y="11009"/>
                    <a:pt x="7598" y="11009"/>
                  </a:cubicBezTo>
                  <a:cubicBezTo>
                    <a:pt x="7484" y="11009"/>
                    <a:pt x="7365" y="11005"/>
                    <a:pt x="7239" y="10997"/>
                  </a:cubicBezTo>
                  <a:cubicBezTo>
                    <a:pt x="6739" y="10964"/>
                    <a:pt x="6339" y="10897"/>
                    <a:pt x="5838" y="10764"/>
                  </a:cubicBezTo>
                  <a:cubicBezTo>
                    <a:pt x="5438" y="10297"/>
                    <a:pt x="5104" y="9830"/>
                    <a:pt x="4737" y="9296"/>
                  </a:cubicBezTo>
                  <a:cubicBezTo>
                    <a:pt x="4337" y="8662"/>
                    <a:pt x="4004" y="7995"/>
                    <a:pt x="3670" y="7295"/>
                  </a:cubicBezTo>
                  <a:cubicBezTo>
                    <a:pt x="3403" y="6628"/>
                    <a:pt x="3070" y="5860"/>
                    <a:pt x="2836" y="5026"/>
                  </a:cubicBezTo>
                  <a:cubicBezTo>
                    <a:pt x="2769" y="4826"/>
                    <a:pt x="2703" y="4593"/>
                    <a:pt x="2603" y="4393"/>
                  </a:cubicBezTo>
                  <a:cubicBezTo>
                    <a:pt x="2590" y="4367"/>
                    <a:pt x="2567" y="4356"/>
                    <a:pt x="2546" y="4356"/>
                  </a:cubicBezTo>
                  <a:cubicBezTo>
                    <a:pt x="2512" y="4356"/>
                    <a:pt x="2482" y="4385"/>
                    <a:pt x="2503" y="4426"/>
                  </a:cubicBezTo>
                  <a:cubicBezTo>
                    <a:pt x="2736" y="5260"/>
                    <a:pt x="2970" y="6061"/>
                    <a:pt x="3303" y="6828"/>
                  </a:cubicBezTo>
                  <a:cubicBezTo>
                    <a:pt x="3537" y="7528"/>
                    <a:pt x="3870" y="8162"/>
                    <a:pt x="4204" y="8796"/>
                  </a:cubicBezTo>
                  <a:cubicBezTo>
                    <a:pt x="4537" y="9430"/>
                    <a:pt x="4971" y="10030"/>
                    <a:pt x="5438" y="10630"/>
                  </a:cubicBezTo>
                  <a:cubicBezTo>
                    <a:pt x="4904" y="10430"/>
                    <a:pt x="4404" y="10197"/>
                    <a:pt x="3904" y="9930"/>
                  </a:cubicBezTo>
                  <a:cubicBezTo>
                    <a:pt x="3837" y="9897"/>
                    <a:pt x="3770" y="9830"/>
                    <a:pt x="3703" y="9797"/>
                  </a:cubicBezTo>
                  <a:cubicBezTo>
                    <a:pt x="3437" y="9330"/>
                    <a:pt x="3136" y="8829"/>
                    <a:pt x="2869" y="8362"/>
                  </a:cubicBezTo>
                  <a:cubicBezTo>
                    <a:pt x="2736" y="8129"/>
                    <a:pt x="2636" y="7895"/>
                    <a:pt x="2503" y="7662"/>
                  </a:cubicBezTo>
                  <a:cubicBezTo>
                    <a:pt x="2402" y="7462"/>
                    <a:pt x="2302" y="7261"/>
                    <a:pt x="2202" y="7061"/>
                  </a:cubicBezTo>
                  <a:cubicBezTo>
                    <a:pt x="2169" y="6961"/>
                    <a:pt x="2136" y="6894"/>
                    <a:pt x="2069" y="6794"/>
                  </a:cubicBezTo>
                  <a:cubicBezTo>
                    <a:pt x="2069" y="6794"/>
                    <a:pt x="2069" y="6761"/>
                    <a:pt x="2036" y="6761"/>
                  </a:cubicBezTo>
                  <a:cubicBezTo>
                    <a:pt x="2002" y="6761"/>
                    <a:pt x="1969" y="6828"/>
                    <a:pt x="1969" y="6861"/>
                  </a:cubicBezTo>
                  <a:cubicBezTo>
                    <a:pt x="2202" y="7295"/>
                    <a:pt x="2402" y="7728"/>
                    <a:pt x="2603" y="8195"/>
                  </a:cubicBezTo>
                  <a:cubicBezTo>
                    <a:pt x="2769" y="8529"/>
                    <a:pt x="2970" y="8829"/>
                    <a:pt x="3136" y="9163"/>
                  </a:cubicBezTo>
                  <a:cubicBezTo>
                    <a:pt x="3236" y="9363"/>
                    <a:pt x="3370" y="9563"/>
                    <a:pt x="3470" y="9763"/>
                  </a:cubicBezTo>
                  <a:cubicBezTo>
                    <a:pt x="3470" y="9763"/>
                    <a:pt x="3470" y="9797"/>
                    <a:pt x="3503" y="9797"/>
                  </a:cubicBezTo>
                  <a:cubicBezTo>
                    <a:pt x="3637" y="9997"/>
                    <a:pt x="3737" y="10197"/>
                    <a:pt x="3870" y="10397"/>
                  </a:cubicBezTo>
                  <a:lnTo>
                    <a:pt x="4170" y="10964"/>
                  </a:lnTo>
                  <a:cubicBezTo>
                    <a:pt x="4070" y="10931"/>
                    <a:pt x="3937" y="10897"/>
                    <a:pt x="3837" y="10897"/>
                  </a:cubicBezTo>
                  <a:cubicBezTo>
                    <a:pt x="3570" y="10897"/>
                    <a:pt x="3236" y="10764"/>
                    <a:pt x="2903" y="10731"/>
                  </a:cubicBezTo>
                  <a:cubicBezTo>
                    <a:pt x="2769" y="10530"/>
                    <a:pt x="2669" y="10364"/>
                    <a:pt x="2569" y="10163"/>
                  </a:cubicBezTo>
                  <a:cubicBezTo>
                    <a:pt x="2202" y="9430"/>
                    <a:pt x="1935" y="8796"/>
                    <a:pt x="1635" y="8062"/>
                  </a:cubicBezTo>
                  <a:cubicBezTo>
                    <a:pt x="1402" y="7428"/>
                    <a:pt x="1168" y="6761"/>
                    <a:pt x="1035" y="6094"/>
                  </a:cubicBezTo>
                  <a:cubicBezTo>
                    <a:pt x="1001" y="5927"/>
                    <a:pt x="1001" y="5794"/>
                    <a:pt x="968" y="5627"/>
                  </a:cubicBezTo>
                  <a:cubicBezTo>
                    <a:pt x="954" y="5613"/>
                    <a:pt x="935" y="5605"/>
                    <a:pt x="917" y="5605"/>
                  </a:cubicBezTo>
                  <a:cubicBezTo>
                    <a:pt x="891" y="5605"/>
                    <a:pt x="868" y="5621"/>
                    <a:pt x="868" y="5660"/>
                  </a:cubicBezTo>
                  <a:cubicBezTo>
                    <a:pt x="968" y="6728"/>
                    <a:pt x="1368" y="7762"/>
                    <a:pt x="1735" y="8729"/>
                  </a:cubicBezTo>
                  <a:cubicBezTo>
                    <a:pt x="1969" y="9296"/>
                    <a:pt x="2169" y="9830"/>
                    <a:pt x="2436" y="10364"/>
                  </a:cubicBezTo>
                  <a:cubicBezTo>
                    <a:pt x="2536" y="10464"/>
                    <a:pt x="2603" y="10597"/>
                    <a:pt x="2669" y="10731"/>
                  </a:cubicBezTo>
                  <a:cubicBezTo>
                    <a:pt x="2669" y="10731"/>
                    <a:pt x="2636" y="10731"/>
                    <a:pt x="2603" y="10764"/>
                  </a:cubicBezTo>
                  <a:cubicBezTo>
                    <a:pt x="2236" y="10831"/>
                    <a:pt x="2069" y="11198"/>
                    <a:pt x="1902" y="11498"/>
                  </a:cubicBezTo>
                  <a:cubicBezTo>
                    <a:pt x="1902" y="11464"/>
                    <a:pt x="1869" y="11398"/>
                    <a:pt x="1835" y="11364"/>
                  </a:cubicBezTo>
                  <a:cubicBezTo>
                    <a:pt x="1802" y="11298"/>
                    <a:pt x="1735" y="11097"/>
                    <a:pt x="1735" y="11097"/>
                  </a:cubicBezTo>
                  <a:cubicBezTo>
                    <a:pt x="1502" y="10530"/>
                    <a:pt x="1302" y="10063"/>
                    <a:pt x="1102" y="9596"/>
                  </a:cubicBezTo>
                  <a:cubicBezTo>
                    <a:pt x="968" y="9263"/>
                    <a:pt x="835" y="8896"/>
                    <a:pt x="735" y="8529"/>
                  </a:cubicBezTo>
                  <a:cubicBezTo>
                    <a:pt x="635" y="8229"/>
                    <a:pt x="534" y="7929"/>
                    <a:pt x="468" y="7595"/>
                  </a:cubicBezTo>
                  <a:cubicBezTo>
                    <a:pt x="368" y="7095"/>
                    <a:pt x="301" y="6494"/>
                    <a:pt x="268" y="5894"/>
                  </a:cubicBezTo>
                  <a:cubicBezTo>
                    <a:pt x="201" y="5093"/>
                    <a:pt x="234" y="4192"/>
                    <a:pt x="334" y="3492"/>
                  </a:cubicBezTo>
                  <a:cubicBezTo>
                    <a:pt x="401" y="3192"/>
                    <a:pt x="468" y="2925"/>
                    <a:pt x="534" y="2625"/>
                  </a:cubicBezTo>
                  <a:cubicBezTo>
                    <a:pt x="635" y="2324"/>
                    <a:pt x="701" y="2024"/>
                    <a:pt x="835" y="1724"/>
                  </a:cubicBezTo>
                  <a:cubicBezTo>
                    <a:pt x="1068" y="1290"/>
                    <a:pt x="1335" y="957"/>
                    <a:pt x="1669" y="623"/>
                  </a:cubicBezTo>
                  <a:cubicBezTo>
                    <a:pt x="1835" y="423"/>
                    <a:pt x="2036" y="290"/>
                    <a:pt x="2202" y="123"/>
                  </a:cubicBezTo>
                  <a:cubicBezTo>
                    <a:pt x="2228" y="72"/>
                    <a:pt x="2175" y="1"/>
                    <a:pt x="211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0"/>
            <p:cNvSpPr/>
            <p:nvPr/>
          </p:nvSpPr>
          <p:spPr>
            <a:xfrm>
              <a:off x="-891300" y="2351513"/>
              <a:ext cx="381950" cy="531950"/>
            </a:xfrm>
            <a:custGeom>
              <a:avLst/>
              <a:gdLst/>
              <a:ahLst/>
              <a:cxnLst/>
              <a:rect l="l" t="t" r="r" b="b"/>
              <a:pathLst>
                <a:path w="15278" h="21278" extrusionOk="0">
                  <a:moveTo>
                    <a:pt x="2272" y="0"/>
                  </a:moveTo>
                  <a:cubicBezTo>
                    <a:pt x="2225" y="0"/>
                    <a:pt x="2168" y="36"/>
                    <a:pt x="2168" y="94"/>
                  </a:cubicBezTo>
                  <a:cubicBezTo>
                    <a:pt x="2135" y="661"/>
                    <a:pt x="2102" y="1462"/>
                    <a:pt x="2035" y="1962"/>
                  </a:cubicBezTo>
                  <a:cubicBezTo>
                    <a:pt x="1902" y="2763"/>
                    <a:pt x="1735" y="3563"/>
                    <a:pt x="1635" y="4397"/>
                  </a:cubicBezTo>
                  <a:cubicBezTo>
                    <a:pt x="1368" y="6032"/>
                    <a:pt x="1234" y="7399"/>
                    <a:pt x="1034" y="8800"/>
                  </a:cubicBezTo>
                  <a:cubicBezTo>
                    <a:pt x="968" y="9334"/>
                    <a:pt x="867" y="9968"/>
                    <a:pt x="767" y="10602"/>
                  </a:cubicBezTo>
                  <a:cubicBezTo>
                    <a:pt x="701" y="11002"/>
                    <a:pt x="601" y="11402"/>
                    <a:pt x="534" y="11803"/>
                  </a:cubicBezTo>
                  <a:cubicBezTo>
                    <a:pt x="367" y="12503"/>
                    <a:pt x="234" y="13237"/>
                    <a:pt x="67" y="13937"/>
                  </a:cubicBezTo>
                  <a:cubicBezTo>
                    <a:pt x="0" y="14204"/>
                    <a:pt x="0" y="14505"/>
                    <a:pt x="0" y="14771"/>
                  </a:cubicBezTo>
                  <a:cubicBezTo>
                    <a:pt x="143" y="15115"/>
                    <a:pt x="556" y="15139"/>
                    <a:pt x="902" y="15139"/>
                  </a:cubicBezTo>
                  <a:cubicBezTo>
                    <a:pt x="959" y="15139"/>
                    <a:pt x="1015" y="15138"/>
                    <a:pt x="1068" y="15138"/>
                  </a:cubicBezTo>
                  <a:cubicBezTo>
                    <a:pt x="1354" y="15138"/>
                    <a:pt x="1672" y="15117"/>
                    <a:pt x="1955" y="15117"/>
                  </a:cubicBezTo>
                  <a:cubicBezTo>
                    <a:pt x="2167" y="15117"/>
                    <a:pt x="2359" y="15129"/>
                    <a:pt x="2502" y="15172"/>
                  </a:cubicBezTo>
                  <a:cubicBezTo>
                    <a:pt x="3136" y="15305"/>
                    <a:pt x="3469" y="15539"/>
                    <a:pt x="4103" y="15805"/>
                  </a:cubicBezTo>
                  <a:cubicBezTo>
                    <a:pt x="4570" y="16006"/>
                    <a:pt x="5104" y="16172"/>
                    <a:pt x="5638" y="16239"/>
                  </a:cubicBezTo>
                  <a:cubicBezTo>
                    <a:pt x="5771" y="16239"/>
                    <a:pt x="5938" y="16272"/>
                    <a:pt x="6071" y="16272"/>
                  </a:cubicBezTo>
                  <a:cubicBezTo>
                    <a:pt x="6205" y="17907"/>
                    <a:pt x="6105" y="19541"/>
                    <a:pt x="6205" y="21176"/>
                  </a:cubicBezTo>
                  <a:cubicBezTo>
                    <a:pt x="6205" y="21241"/>
                    <a:pt x="6260" y="21277"/>
                    <a:pt x="6318" y="21277"/>
                  </a:cubicBezTo>
                  <a:cubicBezTo>
                    <a:pt x="6349" y="21277"/>
                    <a:pt x="6381" y="21266"/>
                    <a:pt x="6405" y="21243"/>
                  </a:cubicBezTo>
                  <a:cubicBezTo>
                    <a:pt x="6471" y="21209"/>
                    <a:pt x="6438" y="21143"/>
                    <a:pt x="6438" y="21076"/>
                  </a:cubicBezTo>
                  <a:cubicBezTo>
                    <a:pt x="6371" y="19775"/>
                    <a:pt x="6471" y="18507"/>
                    <a:pt x="6405" y="17206"/>
                  </a:cubicBezTo>
                  <a:cubicBezTo>
                    <a:pt x="6405" y="16906"/>
                    <a:pt x="6371" y="16573"/>
                    <a:pt x="6371" y="16272"/>
                  </a:cubicBezTo>
                  <a:cubicBezTo>
                    <a:pt x="6538" y="16272"/>
                    <a:pt x="6738" y="16272"/>
                    <a:pt x="6905" y="16239"/>
                  </a:cubicBezTo>
                  <a:cubicBezTo>
                    <a:pt x="7606" y="16139"/>
                    <a:pt x="8540" y="15472"/>
                    <a:pt x="9007" y="15305"/>
                  </a:cubicBezTo>
                  <a:cubicBezTo>
                    <a:pt x="9307" y="15205"/>
                    <a:pt x="9340" y="15205"/>
                    <a:pt x="9607" y="15205"/>
                  </a:cubicBezTo>
                  <a:cubicBezTo>
                    <a:pt x="9941" y="15305"/>
                    <a:pt x="10308" y="15439"/>
                    <a:pt x="10641" y="15539"/>
                  </a:cubicBezTo>
                  <a:cubicBezTo>
                    <a:pt x="11041" y="15605"/>
                    <a:pt x="11442" y="15605"/>
                    <a:pt x="11809" y="15605"/>
                  </a:cubicBezTo>
                  <a:cubicBezTo>
                    <a:pt x="12409" y="15605"/>
                    <a:pt x="13043" y="15539"/>
                    <a:pt x="13610" y="15305"/>
                  </a:cubicBezTo>
                  <a:cubicBezTo>
                    <a:pt x="14144" y="15005"/>
                    <a:pt x="14811" y="14738"/>
                    <a:pt x="15144" y="14404"/>
                  </a:cubicBezTo>
                  <a:cubicBezTo>
                    <a:pt x="15211" y="14338"/>
                    <a:pt x="15278" y="14271"/>
                    <a:pt x="15278" y="14171"/>
                  </a:cubicBezTo>
                  <a:cubicBezTo>
                    <a:pt x="15278" y="14034"/>
                    <a:pt x="15168" y="13943"/>
                    <a:pt x="15056" y="13943"/>
                  </a:cubicBezTo>
                  <a:cubicBezTo>
                    <a:pt x="15004" y="13943"/>
                    <a:pt x="14953" y="13962"/>
                    <a:pt x="14911" y="14004"/>
                  </a:cubicBezTo>
                  <a:cubicBezTo>
                    <a:pt x="14877" y="14038"/>
                    <a:pt x="14744" y="14171"/>
                    <a:pt x="14544" y="14304"/>
                  </a:cubicBezTo>
                  <a:cubicBezTo>
                    <a:pt x="14244" y="14438"/>
                    <a:pt x="13476" y="14838"/>
                    <a:pt x="13376" y="14905"/>
                  </a:cubicBezTo>
                  <a:cubicBezTo>
                    <a:pt x="12890" y="15095"/>
                    <a:pt x="12283" y="15165"/>
                    <a:pt x="11725" y="15165"/>
                  </a:cubicBezTo>
                  <a:cubicBezTo>
                    <a:pt x="11403" y="15165"/>
                    <a:pt x="11098" y="15142"/>
                    <a:pt x="10841" y="15105"/>
                  </a:cubicBezTo>
                  <a:cubicBezTo>
                    <a:pt x="10441" y="15038"/>
                    <a:pt x="10074" y="14871"/>
                    <a:pt x="9674" y="14771"/>
                  </a:cubicBezTo>
                  <a:cubicBezTo>
                    <a:pt x="9618" y="14766"/>
                    <a:pt x="9563" y="14763"/>
                    <a:pt x="9507" y="14763"/>
                  </a:cubicBezTo>
                  <a:cubicBezTo>
                    <a:pt x="9230" y="14763"/>
                    <a:pt x="8957" y="14833"/>
                    <a:pt x="8706" y="14972"/>
                  </a:cubicBezTo>
                  <a:cubicBezTo>
                    <a:pt x="8173" y="15205"/>
                    <a:pt x="7606" y="15639"/>
                    <a:pt x="7205" y="15739"/>
                  </a:cubicBezTo>
                  <a:cubicBezTo>
                    <a:pt x="6838" y="15872"/>
                    <a:pt x="6705" y="15872"/>
                    <a:pt x="6338" y="15872"/>
                  </a:cubicBezTo>
                  <a:cubicBezTo>
                    <a:pt x="5938" y="15872"/>
                    <a:pt x="5771" y="15839"/>
                    <a:pt x="5471" y="15805"/>
                  </a:cubicBezTo>
                  <a:cubicBezTo>
                    <a:pt x="4970" y="15705"/>
                    <a:pt x="4470" y="15505"/>
                    <a:pt x="4270" y="15405"/>
                  </a:cubicBezTo>
                  <a:cubicBezTo>
                    <a:pt x="3703" y="15138"/>
                    <a:pt x="3136" y="14838"/>
                    <a:pt x="2502" y="14738"/>
                  </a:cubicBezTo>
                  <a:cubicBezTo>
                    <a:pt x="2324" y="14705"/>
                    <a:pt x="2146" y="14694"/>
                    <a:pt x="1967" y="14694"/>
                  </a:cubicBezTo>
                  <a:cubicBezTo>
                    <a:pt x="1609" y="14694"/>
                    <a:pt x="1246" y="14738"/>
                    <a:pt x="867" y="14738"/>
                  </a:cubicBezTo>
                  <a:cubicBezTo>
                    <a:pt x="501" y="14705"/>
                    <a:pt x="567" y="14738"/>
                    <a:pt x="367" y="14638"/>
                  </a:cubicBezTo>
                  <a:lnTo>
                    <a:pt x="334" y="14638"/>
                  </a:lnTo>
                  <a:cubicBezTo>
                    <a:pt x="334" y="14638"/>
                    <a:pt x="334" y="14605"/>
                    <a:pt x="334" y="14605"/>
                  </a:cubicBezTo>
                  <a:cubicBezTo>
                    <a:pt x="334" y="14204"/>
                    <a:pt x="400" y="13971"/>
                    <a:pt x="467" y="13537"/>
                  </a:cubicBezTo>
                  <a:cubicBezTo>
                    <a:pt x="534" y="13270"/>
                    <a:pt x="567" y="12970"/>
                    <a:pt x="634" y="12703"/>
                  </a:cubicBezTo>
                  <a:cubicBezTo>
                    <a:pt x="734" y="12270"/>
                    <a:pt x="834" y="11869"/>
                    <a:pt x="901" y="11436"/>
                  </a:cubicBezTo>
                  <a:cubicBezTo>
                    <a:pt x="1101" y="10635"/>
                    <a:pt x="1168" y="9901"/>
                    <a:pt x="1268" y="9167"/>
                  </a:cubicBezTo>
                  <a:cubicBezTo>
                    <a:pt x="1435" y="8100"/>
                    <a:pt x="1568" y="6932"/>
                    <a:pt x="1701" y="5765"/>
                  </a:cubicBezTo>
                  <a:cubicBezTo>
                    <a:pt x="1768" y="5064"/>
                    <a:pt x="1868" y="4297"/>
                    <a:pt x="1968" y="3630"/>
                  </a:cubicBezTo>
                  <a:cubicBezTo>
                    <a:pt x="2102" y="2796"/>
                    <a:pt x="2235" y="2096"/>
                    <a:pt x="2302" y="1228"/>
                  </a:cubicBezTo>
                  <a:cubicBezTo>
                    <a:pt x="2302" y="861"/>
                    <a:pt x="2369" y="461"/>
                    <a:pt x="2335" y="61"/>
                  </a:cubicBezTo>
                  <a:cubicBezTo>
                    <a:pt x="2335" y="19"/>
                    <a:pt x="2306" y="0"/>
                    <a:pt x="227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0"/>
            <p:cNvSpPr/>
            <p:nvPr/>
          </p:nvSpPr>
          <p:spPr>
            <a:xfrm>
              <a:off x="-550875" y="2267413"/>
              <a:ext cx="165775" cy="436475"/>
            </a:xfrm>
            <a:custGeom>
              <a:avLst/>
              <a:gdLst/>
              <a:ahLst/>
              <a:cxnLst/>
              <a:rect l="l" t="t" r="r" b="b"/>
              <a:pathLst>
                <a:path w="6631" h="17459" extrusionOk="0">
                  <a:moveTo>
                    <a:pt x="2728" y="17335"/>
                  </a:moveTo>
                  <a:cubicBezTo>
                    <a:pt x="2715" y="17335"/>
                    <a:pt x="2700" y="17338"/>
                    <a:pt x="2684" y="17342"/>
                  </a:cubicBezTo>
                  <a:lnTo>
                    <a:pt x="2684" y="17342"/>
                  </a:lnTo>
                  <a:cubicBezTo>
                    <a:pt x="2677" y="17346"/>
                    <a:pt x="2675" y="17349"/>
                    <a:pt x="2679" y="17349"/>
                  </a:cubicBezTo>
                  <a:cubicBezTo>
                    <a:pt x="2684" y="17349"/>
                    <a:pt x="2699" y="17345"/>
                    <a:pt x="2728" y="17335"/>
                  </a:cubicBezTo>
                  <a:close/>
                  <a:moveTo>
                    <a:pt x="140" y="1"/>
                  </a:moveTo>
                  <a:cubicBezTo>
                    <a:pt x="75" y="1"/>
                    <a:pt x="0" y="78"/>
                    <a:pt x="26" y="156"/>
                  </a:cubicBezTo>
                  <a:cubicBezTo>
                    <a:pt x="293" y="790"/>
                    <a:pt x="560" y="1457"/>
                    <a:pt x="827" y="2124"/>
                  </a:cubicBezTo>
                  <a:cubicBezTo>
                    <a:pt x="1194" y="3158"/>
                    <a:pt x="1561" y="4225"/>
                    <a:pt x="1928" y="5260"/>
                  </a:cubicBezTo>
                  <a:cubicBezTo>
                    <a:pt x="2261" y="6060"/>
                    <a:pt x="2561" y="6861"/>
                    <a:pt x="2862" y="7661"/>
                  </a:cubicBezTo>
                  <a:cubicBezTo>
                    <a:pt x="3095" y="8362"/>
                    <a:pt x="3362" y="9062"/>
                    <a:pt x="3662" y="9763"/>
                  </a:cubicBezTo>
                  <a:cubicBezTo>
                    <a:pt x="4129" y="10864"/>
                    <a:pt x="4796" y="11864"/>
                    <a:pt x="5297" y="12965"/>
                  </a:cubicBezTo>
                  <a:cubicBezTo>
                    <a:pt x="5497" y="13399"/>
                    <a:pt x="6097" y="14233"/>
                    <a:pt x="6097" y="14333"/>
                  </a:cubicBezTo>
                  <a:lnTo>
                    <a:pt x="6097" y="14366"/>
                  </a:lnTo>
                  <a:cubicBezTo>
                    <a:pt x="6097" y="14366"/>
                    <a:pt x="6097" y="14366"/>
                    <a:pt x="6097" y="14399"/>
                  </a:cubicBezTo>
                  <a:cubicBezTo>
                    <a:pt x="6097" y="14399"/>
                    <a:pt x="6097" y="14433"/>
                    <a:pt x="6097" y="14433"/>
                  </a:cubicBezTo>
                  <a:cubicBezTo>
                    <a:pt x="6064" y="14466"/>
                    <a:pt x="6064" y="14466"/>
                    <a:pt x="6064" y="14499"/>
                  </a:cubicBezTo>
                  <a:cubicBezTo>
                    <a:pt x="6064" y="14499"/>
                    <a:pt x="6064" y="14499"/>
                    <a:pt x="6031" y="14533"/>
                  </a:cubicBezTo>
                  <a:cubicBezTo>
                    <a:pt x="6031" y="14566"/>
                    <a:pt x="5964" y="14666"/>
                    <a:pt x="5930" y="14700"/>
                  </a:cubicBezTo>
                  <a:cubicBezTo>
                    <a:pt x="5463" y="15167"/>
                    <a:pt x="5230" y="15367"/>
                    <a:pt x="4696" y="15534"/>
                  </a:cubicBezTo>
                  <a:cubicBezTo>
                    <a:pt x="3796" y="15700"/>
                    <a:pt x="3862" y="15534"/>
                    <a:pt x="3262" y="16367"/>
                  </a:cubicBezTo>
                  <a:cubicBezTo>
                    <a:pt x="2995" y="16701"/>
                    <a:pt x="2828" y="16768"/>
                    <a:pt x="2395" y="16968"/>
                  </a:cubicBezTo>
                  <a:cubicBezTo>
                    <a:pt x="2295" y="17035"/>
                    <a:pt x="2261" y="17001"/>
                    <a:pt x="2161" y="17068"/>
                  </a:cubicBezTo>
                  <a:cubicBezTo>
                    <a:pt x="2094" y="17101"/>
                    <a:pt x="2061" y="17201"/>
                    <a:pt x="2094" y="17301"/>
                  </a:cubicBezTo>
                  <a:cubicBezTo>
                    <a:pt x="2142" y="17421"/>
                    <a:pt x="2220" y="17459"/>
                    <a:pt x="2305" y="17459"/>
                  </a:cubicBezTo>
                  <a:cubicBezTo>
                    <a:pt x="2437" y="17459"/>
                    <a:pt x="2588" y="17369"/>
                    <a:pt x="2684" y="17342"/>
                  </a:cubicBezTo>
                  <a:lnTo>
                    <a:pt x="2684" y="17342"/>
                  </a:lnTo>
                  <a:cubicBezTo>
                    <a:pt x="2697" y="17334"/>
                    <a:pt x="2729" y="17318"/>
                    <a:pt x="2762" y="17301"/>
                  </a:cubicBezTo>
                  <a:cubicBezTo>
                    <a:pt x="2862" y="17268"/>
                    <a:pt x="2995" y="17201"/>
                    <a:pt x="3128" y="17135"/>
                  </a:cubicBezTo>
                  <a:cubicBezTo>
                    <a:pt x="3295" y="17035"/>
                    <a:pt x="3429" y="16901"/>
                    <a:pt x="3562" y="16768"/>
                  </a:cubicBezTo>
                  <a:cubicBezTo>
                    <a:pt x="3796" y="16501"/>
                    <a:pt x="4029" y="16167"/>
                    <a:pt x="4062" y="16134"/>
                  </a:cubicBezTo>
                  <a:cubicBezTo>
                    <a:pt x="4129" y="16101"/>
                    <a:pt x="4196" y="16101"/>
                    <a:pt x="4429" y="16067"/>
                  </a:cubicBezTo>
                  <a:cubicBezTo>
                    <a:pt x="4563" y="16067"/>
                    <a:pt x="5163" y="15934"/>
                    <a:pt x="5463" y="15734"/>
                  </a:cubicBezTo>
                  <a:cubicBezTo>
                    <a:pt x="6031" y="15367"/>
                    <a:pt x="6631" y="14833"/>
                    <a:pt x="6531" y="14233"/>
                  </a:cubicBezTo>
                  <a:cubicBezTo>
                    <a:pt x="6431" y="13932"/>
                    <a:pt x="6197" y="13632"/>
                    <a:pt x="5997" y="13365"/>
                  </a:cubicBezTo>
                  <a:cubicBezTo>
                    <a:pt x="5864" y="13165"/>
                    <a:pt x="5730" y="12898"/>
                    <a:pt x="5630" y="12665"/>
                  </a:cubicBezTo>
                  <a:cubicBezTo>
                    <a:pt x="5063" y="11431"/>
                    <a:pt x="4229" y="10130"/>
                    <a:pt x="3829" y="9029"/>
                  </a:cubicBezTo>
                  <a:cubicBezTo>
                    <a:pt x="3462" y="8128"/>
                    <a:pt x="3162" y="7194"/>
                    <a:pt x="2762" y="6294"/>
                  </a:cubicBezTo>
                  <a:cubicBezTo>
                    <a:pt x="2261" y="5159"/>
                    <a:pt x="1928" y="4159"/>
                    <a:pt x="1394" y="2891"/>
                  </a:cubicBezTo>
                  <a:cubicBezTo>
                    <a:pt x="1160" y="2291"/>
                    <a:pt x="827" y="1423"/>
                    <a:pt x="527" y="756"/>
                  </a:cubicBezTo>
                  <a:cubicBezTo>
                    <a:pt x="427" y="556"/>
                    <a:pt x="326" y="289"/>
                    <a:pt x="193" y="22"/>
                  </a:cubicBezTo>
                  <a:cubicBezTo>
                    <a:pt x="178" y="7"/>
                    <a:pt x="160" y="1"/>
                    <a:pt x="14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0"/>
            <p:cNvSpPr/>
            <p:nvPr/>
          </p:nvSpPr>
          <p:spPr>
            <a:xfrm>
              <a:off x="-400125" y="2629888"/>
              <a:ext cx="850" cy="850"/>
            </a:xfrm>
            <a:custGeom>
              <a:avLst/>
              <a:gdLst/>
              <a:ahLst/>
              <a:cxnLst/>
              <a:rect l="l" t="t" r="r" b="b"/>
              <a:pathLst>
                <a:path w="34" h="34" extrusionOk="0">
                  <a:moveTo>
                    <a:pt x="34" y="0"/>
                  </a:moveTo>
                  <a:cubicBezTo>
                    <a:pt x="1" y="0"/>
                    <a:pt x="1" y="0"/>
                    <a:pt x="1" y="34"/>
                  </a:cubicBezTo>
                  <a:cubicBezTo>
                    <a:pt x="1" y="34"/>
                    <a:pt x="1" y="0"/>
                    <a:pt x="34" y="0"/>
                  </a:cubicBezTo>
                  <a:close/>
                </a:path>
              </a:pathLst>
            </a:custGeom>
            <a:solidFill>
              <a:srgbClr val="42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0"/>
            <p:cNvSpPr/>
            <p:nvPr/>
          </p:nvSpPr>
          <p:spPr>
            <a:xfrm>
              <a:off x="-576075" y="2746288"/>
              <a:ext cx="12525" cy="125800"/>
            </a:xfrm>
            <a:custGeom>
              <a:avLst/>
              <a:gdLst/>
              <a:ahLst/>
              <a:cxnLst/>
              <a:rect l="l" t="t" r="r" b="b"/>
              <a:pathLst>
                <a:path w="501" h="5032" extrusionOk="0">
                  <a:moveTo>
                    <a:pt x="208" y="1"/>
                  </a:moveTo>
                  <a:cubicBezTo>
                    <a:pt x="108" y="1"/>
                    <a:pt x="0" y="68"/>
                    <a:pt x="0" y="181"/>
                  </a:cubicBezTo>
                  <a:cubicBezTo>
                    <a:pt x="34" y="1115"/>
                    <a:pt x="67" y="2016"/>
                    <a:pt x="100" y="2950"/>
                  </a:cubicBezTo>
                  <a:cubicBezTo>
                    <a:pt x="100" y="3584"/>
                    <a:pt x="100" y="4217"/>
                    <a:pt x="134" y="4851"/>
                  </a:cubicBezTo>
                  <a:cubicBezTo>
                    <a:pt x="134" y="4965"/>
                    <a:pt x="226" y="5032"/>
                    <a:pt x="317" y="5032"/>
                  </a:cubicBezTo>
                  <a:cubicBezTo>
                    <a:pt x="359" y="5032"/>
                    <a:pt x="402" y="5017"/>
                    <a:pt x="434" y="4985"/>
                  </a:cubicBezTo>
                  <a:cubicBezTo>
                    <a:pt x="501" y="4885"/>
                    <a:pt x="467" y="4785"/>
                    <a:pt x="467" y="4651"/>
                  </a:cubicBezTo>
                  <a:cubicBezTo>
                    <a:pt x="434" y="4117"/>
                    <a:pt x="467" y="3550"/>
                    <a:pt x="467" y="2983"/>
                  </a:cubicBezTo>
                  <a:cubicBezTo>
                    <a:pt x="467" y="2450"/>
                    <a:pt x="434" y="1882"/>
                    <a:pt x="434" y="1349"/>
                  </a:cubicBezTo>
                  <a:cubicBezTo>
                    <a:pt x="400" y="1015"/>
                    <a:pt x="400" y="682"/>
                    <a:pt x="400" y="348"/>
                  </a:cubicBezTo>
                  <a:cubicBezTo>
                    <a:pt x="400" y="248"/>
                    <a:pt x="434" y="148"/>
                    <a:pt x="334" y="48"/>
                  </a:cubicBezTo>
                  <a:cubicBezTo>
                    <a:pt x="302" y="16"/>
                    <a:pt x="256" y="1"/>
                    <a:pt x="20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0"/>
            <p:cNvSpPr/>
            <p:nvPr/>
          </p:nvSpPr>
          <p:spPr>
            <a:xfrm>
              <a:off x="-800400" y="2021113"/>
              <a:ext cx="28600" cy="19825"/>
            </a:xfrm>
            <a:custGeom>
              <a:avLst/>
              <a:gdLst/>
              <a:ahLst/>
              <a:cxnLst/>
              <a:rect l="l" t="t" r="r" b="b"/>
              <a:pathLst>
                <a:path w="1144" h="793" extrusionOk="0">
                  <a:moveTo>
                    <a:pt x="67" y="1"/>
                  </a:moveTo>
                  <a:cubicBezTo>
                    <a:pt x="33" y="1"/>
                    <a:pt x="0" y="67"/>
                    <a:pt x="33" y="134"/>
                  </a:cubicBezTo>
                  <a:cubicBezTo>
                    <a:pt x="33" y="134"/>
                    <a:pt x="33" y="168"/>
                    <a:pt x="33" y="168"/>
                  </a:cubicBezTo>
                  <a:cubicBezTo>
                    <a:pt x="100" y="268"/>
                    <a:pt x="167" y="368"/>
                    <a:pt x="300" y="434"/>
                  </a:cubicBezTo>
                  <a:cubicBezTo>
                    <a:pt x="300" y="601"/>
                    <a:pt x="400" y="735"/>
                    <a:pt x="601" y="768"/>
                  </a:cubicBezTo>
                  <a:cubicBezTo>
                    <a:pt x="634" y="785"/>
                    <a:pt x="667" y="793"/>
                    <a:pt x="701" y="793"/>
                  </a:cubicBezTo>
                  <a:cubicBezTo>
                    <a:pt x="734" y="793"/>
                    <a:pt x="767" y="785"/>
                    <a:pt x="801" y="768"/>
                  </a:cubicBezTo>
                  <a:cubicBezTo>
                    <a:pt x="867" y="735"/>
                    <a:pt x="934" y="668"/>
                    <a:pt x="967" y="601"/>
                  </a:cubicBezTo>
                  <a:cubicBezTo>
                    <a:pt x="1144" y="324"/>
                    <a:pt x="883" y="85"/>
                    <a:pt x="629" y="85"/>
                  </a:cubicBezTo>
                  <a:cubicBezTo>
                    <a:pt x="547" y="85"/>
                    <a:pt x="466" y="110"/>
                    <a:pt x="400" y="168"/>
                  </a:cubicBezTo>
                  <a:cubicBezTo>
                    <a:pt x="300" y="168"/>
                    <a:pt x="300" y="134"/>
                    <a:pt x="200" y="67"/>
                  </a:cubicBezTo>
                  <a:cubicBezTo>
                    <a:pt x="167" y="34"/>
                    <a:pt x="134"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0"/>
            <p:cNvSpPr/>
            <p:nvPr/>
          </p:nvSpPr>
          <p:spPr>
            <a:xfrm>
              <a:off x="-704500" y="1975163"/>
              <a:ext cx="20875" cy="27625"/>
            </a:xfrm>
            <a:custGeom>
              <a:avLst/>
              <a:gdLst/>
              <a:ahLst/>
              <a:cxnLst/>
              <a:rect l="l" t="t" r="r" b="b"/>
              <a:pathLst>
                <a:path w="835" h="1105" extrusionOk="0">
                  <a:moveTo>
                    <a:pt x="498" y="1"/>
                  </a:moveTo>
                  <a:cubicBezTo>
                    <a:pt x="488" y="1"/>
                    <a:pt x="478" y="2"/>
                    <a:pt x="467" y="4"/>
                  </a:cubicBezTo>
                  <a:cubicBezTo>
                    <a:pt x="467" y="37"/>
                    <a:pt x="467" y="37"/>
                    <a:pt x="434" y="37"/>
                  </a:cubicBezTo>
                  <a:cubicBezTo>
                    <a:pt x="434" y="37"/>
                    <a:pt x="400" y="71"/>
                    <a:pt x="400" y="104"/>
                  </a:cubicBezTo>
                  <a:cubicBezTo>
                    <a:pt x="400" y="137"/>
                    <a:pt x="400" y="171"/>
                    <a:pt x="367" y="171"/>
                  </a:cubicBezTo>
                  <a:cubicBezTo>
                    <a:pt x="367" y="204"/>
                    <a:pt x="367" y="238"/>
                    <a:pt x="367" y="238"/>
                  </a:cubicBezTo>
                  <a:cubicBezTo>
                    <a:pt x="334" y="304"/>
                    <a:pt x="300" y="338"/>
                    <a:pt x="300" y="404"/>
                  </a:cubicBezTo>
                  <a:cubicBezTo>
                    <a:pt x="200" y="404"/>
                    <a:pt x="134" y="471"/>
                    <a:pt x="100" y="538"/>
                  </a:cubicBezTo>
                  <a:cubicBezTo>
                    <a:pt x="0" y="671"/>
                    <a:pt x="34" y="871"/>
                    <a:pt x="134" y="1005"/>
                  </a:cubicBezTo>
                  <a:cubicBezTo>
                    <a:pt x="200" y="1071"/>
                    <a:pt x="267" y="1105"/>
                    <a:pt x="367" y="1105"/>
                  </a:cubicBezTo>
                  <a:cubicBezTo>
                    <a:pt x="467" y="1105"/>
                    <a:pt x="567" y="1071"/>
                    <a:pt x="634" y="1005"/>
                  </a:cubicBezTo>
                  <a:cubicBezTo>
                    <a:pt x="834" y="838"/>
                    <a:pt x="801" y="538"/>
                    <a:pt x="601" y="438"/>
                  </a:cubicBezTo>
                  <a:cubicBezTo>
                    <a:pt x="601" y="404"/>
                    <a:pt x="601" y="338"/>
                    <a:pt x="634" y="304"/>
                  </a:cubicBezTo>
                  <a:cubicBezTo>
                    <a:pt x="634" y="211"/>
                    <a:pt x="634" y="1"/>
                    <a:pt x="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0"/>
            <p:cNvSpPr/>
            <p:nvPr/>
          </p:nvSpPr>
          <p:spPr>
            <a:xfrm>
              <a:off x="-742025" y="2011788"/>
              <a:ext cx="16700" cy="13850"/>
            </a:xfrm>
            <a:custGeom>
              <a:avLst/>
              <a:gdLst/>
              <a:ahLst/>
              <a:cxnLst/>
              <a:rect l="l" t="t" r="r" b="b"/>
              <a:pathLst>
                <a:path w="668" h="554" extrusionOk="0">
                  <a:moveTo>
                    <a:pt x="365" y="0"/>
                  </a:moveTo>
                  <a:cubicBezTo>
                    <a:pt x="343" y="0"/>
                    <a:pt x="322" y="3"/>
                    <a:pt x="300" y="7"/>
                  </a:cubicBezTo>
                  <a:cubicBezTo>
                    <a:pt x="200" y="40"/>
                    <a:pt x="134" y="107"/>
                    <a:pt x="67" y="207"/>
                  </a:cubicBezTo>
                  <a:cubicBezTo>
                    <a:pt x="0" y="307"/>
                    <a:pt x="33" y="374"/>
                    <a:pt x="67" y="440"/>
                  </a:cubicBezTo>
                  <a:cubicBezTo>
                    <a:pt x="100" y="474"/>
                    <a:pt x="100" y="474"/>
                    <a:pt x="134" y="507"/>
                  </a:cubicBezTo>
                  <a:cubicBezTo>
                    <a:pt x="185" y="538"/>
                    <a:pt x="250" y="553"/>
                    <a:pt x="316" y="553"/>
                  </a:cubicBezTo>
                  <a:cubicBezTo>
                    <a:pt x="464" y="553"/>
                    <a:pt x="621" y="479"/>
                    <a:pt x="667" y="340"/>
                  </a:cubicBezTo>
                  <a:cubicBezTo>
                    <a:pt x="667" y="307"/>
                    <a:pt x="667" y="274"/>
                    <a:pt x="667" y="274"/>
                  </a:cubicBezTo>
                  <a:cubicBezTo>
                    <a:pt x="667" y="99"/>
                    <a:pt x="515" y="0"/>
                    <a:pt x="365"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0"/>
            <p:cNvSpPr/>
            <p:nvPr/>
          </p:nvSpPr>
          <p:spPr>
            <a:xfrm>
              <a:off x="-855450" y="2061988"/>
              <a:ext cx="25" cy="850"/>
            </a:xfrm>
            <a:custGeom>
              <a:avLst/>
              <a:gdLst/>
              <a:ahLst/>
              <a:cxnLst/>
              <a:rect l="l" t="t" r="r" b="b"/>
              <a:pathLst>
                <a:path w="1" h="34" extrusionOk="0">
                  <a:moveTo>
                    <a:pt x="1" y="34"/>
                  </a:moveTo>
                  <a:lnTo>
                    <a:pt x="1" y="34"/>
                  </a:lnTo>
                  <a:cubicBezTo>
                    <a:pt x="1" y="0"/>
                    <a:pt x="1" y="0"/>
                    <a:pt x="1" y="34"/>
                  </a:cubicBezTo>
                  <a:close/>
                </a:path>
              </a:pathLst>
            </a:custGeom>
            <a:solidFill>
              <a:srgbClr val="42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0"/>
            <p:cNvSpPr/>
            <p:nvPr/>
          </p:nvSpPr>
          <p:spPr>
            <a:xfrm>
              <a:off x="-857125" y="1914988"/>
              <a:ext cx="29225" cy="151750"/>
            </a:xfrm>
            <a:custGeom>
              <a:avLst/>
              <a:gdLst/>
              <a:ahLst/>
              <a:cxnLst/>
              <a:rect l="l" t="t" r="r" b="b"/>
              <a:pathLst>
                <a:path w="1169" h="6070" extrusionOk="0">
                  <a:moveTo>
                    <a:pt x="732" y="0"/>
                  </a:moveTo>
                  <a:cubicBezTo>
                    <a:pt x="679" y="0"/>
                    <a:pt x="635" y="55"/>
                    <a:pt x="635" y="109"/>
                  </a:cubicBezTo>
                  <a:cubicBezTo>
                    <a:pt x="768" y="476"/>
                    <a:pt x="901" y="943"/>
                    <a:pt x="935" y="1244"/>
                  </a:cubicBezTo>
                  <a:cubicBezTo>
                    <a:pt x="968" y="1544"/>
                    <a:pt x="935" y="1877"/>
                    <a:pt x="935" y="2178"/>
                  </a:cubicBezTo>
                  <a:cubicBezTo>
                    <a:pt x="935" y="2678"/>
                    <a:pt x="868" y="3011"/>
                    <a:pt x="801" y="3512"/>
                  </a:cubicBezTo>
                  <a:cubicBezTo>
                    <a:pt x="701" y="4112"/>
                    <a:pt x="568" y="4713"/>
                    <a:pt x="334" y="5313"/>
                  </a:cubicBezTo>
                  <a:cubicBezTo>
                    <a:pt x="301" y="5413"/>
                    <a:pt x="134" y="5713"/>
                    <a:pt x="34" y="5914"/>
                  </a:cubicBezTo>
                  <a:cubicBezTo>
                    <a:pt x="34" y="5947"/>
                    <a:pt x="1" y="5980"/>
                    <a:pt x="34" y="6047"/>
                  </a:cubicBezTo>
                  <a:cubicBezTo>
                    <a:pt x="50" y="6063"/>
                    <a:pt x="68" y="6069"/>
                    <a:pt x="86" y="6069"/>
                  </a:cubicBezTo>
                  <a:cubicBezTo>
                    <a:pt x="143" y="6069"/>
                    <a:pt x="201" y="6006"/>
                    <a:pt x="201" y="5980"/>
                  </a:cubicBezTo>
                  <a:cubicBezTo>
                    <a:pt x="268" y="5914"/>
                    <a:pt x="268" y="5914"/>
                    <a:pt x="334" y="5847"/>
                  </a:cubicBezTo>
                  <a:cubicBezTo>
                    <a:pt x="835" y="5080"/>
                    <a:pt x="1002" y="3945"/>
                    <a:pt x="1102" y="3178"/>
                  </a:cubicBezTo>
                  <a:cubicBezTo>
                    <a:pt x="1168" y="2811"/>
                    <a:pt x="1168" y="2444"/>
                    <a:pt x="1168" y="2077"/>
                  </a:cubicBezTo>
                  <a:cubicBezTo>
                    <a:pt x="1168" y="1577"/>
                    <a:pt x="1135" y="1077"/>
                    <a:pt x="1002" y="610"/>
                  </a:cubicBezTo>
                  <a:cubicBezTo>
                    <a:pt x="935" y="410"/>
                    <a:pt x="868" y="243"/>
                    <a:pt x="835" y="76"/>
                  </a:cubicBezTo>
                  <a:cubicBezTo>
                    <a:pt x="801" y="43"/>
                    <a:pt x="801" y="9"/>
                    <a:pt x="768" y="9"/>
                  </a:cubicBezTo>
                  <a:cubicBezTo>
                    <a:pt x="756" y="3"/>
                    <a:pt x="744" y="0"/>
                    <a:pt x="73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0"/>
            <p:cNvSpPr/>
            <p:nvPr/>
          </p:nvSpPr>
          <p:spPr>
            <a:xfrm>
              <a:off x="-855450" y="2062813"/>
              <a:ext cx="25" cy="25"/>
            </a:xfrm>
            <a:custGeom>
              <a:avLst/>
              <a:gdLst/>
              <a:ahLst/>
              <a:cxnLst/>
              <a:rect l="l" t="t" r="r" b="b"/>
              <a:pathLst>
                <a:path w="1" h="1" extrusionOk="0">
                  <a:moveTo>
                    <a:pt x="1" y="1"/>
                  </a:moveTo>
                  <a:close/>
                </a:path>
              </a:pathLst>
            </a:custGeom>
            <a:solidFill>
              <a:srgbClr val="42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0"/>
            <p:cNvSpPr/>
            <p:nvPr/>
          </p:nvSpPr>
          <p:spPr>
            <a:xfrm>
              <a:off x="-862125" y="1941038"/>
              <a:ext cx="9200" cy="96275"/>
            </a:xfrm>
            <a:custGeom>
              <a:avLst/>
              <a:gdLst/>
              <a:ahLst/>
              <a:cxnLst/>
              <a:rect l="l" t="t" r="r" b="b"/>
              <a:pathLst>
                <a:path w="368" h="3851" extrusionOk="0">
                  <a:moveTo>
                    <a:pt x="130" y="0"/>
                  </a:moveTo>
                  <a:cubicBezTo>
                    <a:pt x="74" y="0"/>
                    <a:pt x="13" y="37"/>
                    <a:pt x="34" y="101"/>
                  </a:cubicBezTo>
                  <a:cubicBezTo>
                    <a:pt x="167" y="535"/>
                    <a:pt x="167" y="935"/>
                    <a:pt x="201" y="1369"/>
                  </a:cubicBezTo>
                  <a:cubicBezTo>
                    <a:pt x="201" y="1969"/>
                    <a:pt x="201" y="2570"/>
                    <a:pt x="101" y="3170"/>
                  </a:cubicBezTo>
                  <a:cubicBezTo>
                    <a:pt x="101" y="3204"/>
                    <a:pt x="67" y="3537"/>
                    <a:pt x="34" y="3671"/>
                  </a:cubicBezTo>
                  <a:cubicBezTo>
                    <a:pt x="1" y="3704"/>
                    <a:pt x="1" y="3737"/>
                    <a:pt x="1" y="3771"/>
                  </a:cubicBezTo>
                  <a:cubicBezTo>
                    <a:pt x="1" y="3820"/>
                    <a:pt x="54" y="3851"/>
                    <a:pt x="96" y="3851"/>
                  </a:cubicBezTo>
                  <a:cubicBezTo>
                    <a:pt x="111" y="3851"/>
                    <a:pt x="125" y="3846"/>
                    <a:pt x="134" y="3838"/>
                  </a:cubicBezTo>
                  <a:cubicBezTo>
                    <a:pt x="234" y="3637"/>
                    <a:pt x="268" y="3304"/>
                    <a:pt x="301" y="3037"/>
                  </a:cubicBezTo>
                  <a:cubicBezTo>
                    <a:pt x="334" y="2637"/>
                    <a:pt x="368" y="2203"/>
                    <a:pt x="368" y="1769"/>
                  </a:cubicBezTo>
                  <a:cubicBezTo>
                    <a:pt x="334" y="1202"/>
                    <a:pt x="334" y="602"/>
                    <a:pt x="201" y="35"/>
                  </a:cubicBezTo>
                  <a:cubicBezTo>
                    <a:pt x="189" y="11"/>
                    <a:pt x="160" y="0"/>
                    <a:pt x="13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0"/>
            <p:cNvSpPr/>
            <p:nvPr/>
          </p:nvSpPr>
          <p:spPr>
            <a:xfrm>
              <a:off x="-138275" y="2413888"/>
              <a:ext cx="25" cy="25"/>
            </a:xfrm>
            <a:custGeom>
              <a:avLst/>
              <a:gdLst/>
              <a:ahLst/>
              <a:cxnLst/>
              <a:rect l="l" t="t" r="r" b="b"/>
              <a:pathLst>
                <a:path w="1" h="1" extrusionOk="0">
                  <a:moveTo>
                    <a:pt x="1" y="1"/>
                  </a:moveTo>
                  <a:close/>
                </a:path>
              </a:pathLst>
            </a:custGeom>
            <a:solidFill>
              <a:srgbClr val="F27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4" name="Google Shape;1664;p50"/>
          <p:cNvSpPr/>
          <p:nvPr/>
        </p:nvSpPr>
        <p:spPr>
          <a:xfrm rot="3659072" flipH="1">
            <a:off x="6384472" y="-294790"/>
            <a:ext cx="1784281" cy="1296214"/>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501C4334-7451-A5A9-6FA7-28AC95EAFA87}"/>
              </a:ext>
            </a:extLst>
          </p:cNvPr>
          <p:cNvSpPr txBox="1"/>
          <p:nvPr/>
        </p:nvSpPr>
        <p:spPr>
          <a:xfrm>
            <a:off x="3734719" y="1762699"/>
            <a:ext cx="4263526" cy="1107996"/>
          </a:xfrm>
          <a:prstGeom prst="rect">
            <a:avLst/>
          </a:prstGeom>
          <a:noFill/>
        </p:spPr>
        <p:txBody>
          <a:bodyPr wrap="square" rtlCol="0">
            <a:spAutoFit/>
          </a:bodyPr>
          <a:lstStyle/>
          <a:p>
            <a:r>
              <a:rPr lang="en-US" sz="6600" dirty="0">
                <a:solidFill>
                  <a:schemeClr val="accent2">
                    <a:lumMod val="50000"/>
                  </a:schemeClr>
                </a:solidFill>
                <a:latin typeface="SVN-Cookies" panose="02040603050506020204" pitchFamily="18" charset="0"/>
              </a:rPr>
              <a:t>SOÁT LỖI</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06"/>
                                        </p:tgtEl>
                                        <p:attrNameLst>
                                          <p:attrName>style.visibility</p:attrName>
                                        </p:attrNameLst>
                                      </p:cBhvr>
                                      <p:to>
                                        <p:strVal val="visible"/>
                                      </p:to>
                                    </p:set>
                                    <p:animEffect transition="in" filter="wipe(down)">
                                      <p:cBhvr>
                                        <p:cTn id="10" dur="500"/>
                                        <p:tgtEl>
                                          <p:spTgt spid="1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6"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30"/>
        <p:cNvGrpSpPr/>
        <p:nvPr/>
      </p:nvGrpSpPr>
      <p:grpSpPr>
        <a:xfrm>
          <a:off x="0" y="0"/>
          <a:ext cx="0" cy="0"/>
          <a:chOff x="0" y="0"/>
          <a:chExt cx="0" cy="0"/>
        </a:xfrm>
      </p:grpSpPr>
      <p:sp>
        <p:nvSpPr>
          <p:cNvPr id="5" name="TextBox 4">
            <a:extLst>
              <a:ext uri="{FF2B5EF4-FFF2-40B4-BE49-F238E27FC236}">
                <a16:creationId xmlns:a16="http://schemas.microsoft.com/office/drawing/2014/main" id="{1D8BA347-54A6-D6B3-8187-EFA1BC455586}"/>
              </a:ext>
            </a:extLst>
          </p:cNvPr>
          <p:cNvSpPr txBox="1"/>
          <p:nvPr/>
        </p:nvSpPr>
        <p:spPr>
          <a:xfrm>
            <a:off x="2743200" y="444617"/>
            <a:ext cx="3775045" cy="523220"/>
          </a:xfrm>
          <a:prstGeom prst="rect">
            <a:avLst/>
          </a:prstGeom>
          <a:noFill/>
        </p:spPr>
        <p:txBody>
          <a:bodyPr wrap="square" rtlCol="0">
            <a:spAutoFit/>
          </a:bodyPr>
          <a:lstStyle/>
          <a:p>
            <a:r>
              <a:rPr lang="en-US" sz="2800" dirty="0" err="1">
                <a:solidFill>
                  <a:srgbClr val="FFC000"/>
                </a:solidFill>
                <a:latin typeface="SVN-UT Triumph" panose="00000500000000000000" pitchFamily="50" charset="0"/>
              </a:rPr>
              <a:t>Tà</a:t>
            </a:r>
            <a:r>
              <a:rPr lang="en-US" sz="2800" dirty="0">
                <a:solidFill>
                  <a:srgbClr val="FFC000"/>
                </a:solidFill>
                <a:latin typeface="SVN-UT Triumph" panose="00000500000000000000" pitchFamily="50" charset="0"/>
              </a:rPr>
              <a:t> </a:t>
            </a:r>
            <a:r>
              <a:rPr lang="en-US" sz="2800" dirty="0" err="1">
                <a:solidFill>
                  <a:srgbClr val="FFC000"/>
                </a:solidFill>
                <a:latin typeface="SVN-UT Triumph" panose="00000500000000000000" pitchFamily="50" charset="0"/>
              </a:rPr>
              <a:t>áo</a:t>
            </a:r>
            <a:r>
              <a:rPr lang="en-US" sz="2800" dirty="0">
                <a:solidFill>
                  <a:srgbClr val="FFC000"/>
                </a:solidFill>
                <a:latin typeface="SVN-UT Triumph" panose="00000500000000000000" pitchFamily="50" charset="0"/>
              </a:rPr>
              <a:t> </a:t>
            </a:r>
            <a:r>
              <a:rPr lang="en-US" sz="2800" dirty="0" err="1">
                <a:solidFill>
                  <a:srgbClr val="FFC000"/>
                </a:solidFill>
                <a:latin typeface="SVN-UT Triumph" panose="00000500000000000000" pitchFamily="50" charset="0"/>
              </a:rPr>
              <a:t>dài</a:t>
            </a:r>
            <a:r>
              <a:rPr lang="en-US" sz="2800" dirty="0">
                <a:solidFill>
                  <a:srgbClr val="FFC000"/>
                </a:solidFill>
                <a:latin typeface="SVN-UT Triumph" panose="00000500000000000000" pitchFamily="50" charset="0"/>
              </a:rPr>
              <a:t> </a:t>
            </a:r>
            <a:r>
              <a:rPr lang="en-US" sz="2800" dirty="0" err="1">
                <a:solidFill>
                  <a:srgbClr val="FFC000"/>
                </a:solidFill>
                <a:latin typeface="SVN-UT Triumph" panose="00000500000000000000" pitchFamily="50" charset="0"/>
              </a:rPr>
              <a:t>Việt</a:t>
            </a:r>
            <a:r>
              <a:rPr lang="en-US" sz="2800" dirty="0">
                <a:solidFill>
                  <a:srgbClr val="FFC000"/>
                </a:solidFill>
                <a:latin typeface="SVN-UT Triumph" panose="00000500000000000000" pitchFamily="50" charset="0"/>
              </a:rPr>
              <a:t> Nam</a:t>
            </a:r>
          </a:p>
        </p:txBody>
      </p:sp>
      <p:sp>
        <p:nvSpPr>
          <p:cNvPr id="7" name="TextBox 6">
            <a:extLst>
              <a:ext uri="{FF2B5EF4-FFF2-40B4-BE49-F238E27FC236}">
                <a16:creationId xmlns:a16="http://schemas.microsoft.com/office/drawing/2014/main" id="{E59C7046-21F0-D0A3-BACF-18A2ED8640E4}"/>
              </a:ext>
            </a:extLst>
          </p:cNvPr>
          <p:cNvSpPr txBox="1"/>
          <p:nvPr/>
        </p:nvSpPr>
        <p:spPr>
          <a:xfrm>
            <a:off x="788534" y="1166324"/>
            <a:ext cx="7272206" cy="3170099"/>
          </a:xfrm>
          <a:prstGeom prst="rect">
            <a:avLst/>
          </a:prstGeom>
          <a:noFill/>
        </p:spPr>
        <p:txBody>
          <a:bodyPr wrap="square">
            <a:spAutoFit/>
          </a:bodyPr>
          <a:lstStyle/>
          <a:p>
            <a:pPr algn="just"/>
            <a:r>
              <a:rPr lang="en-US" sz="2000" dirty="0">
                <a:latin typeface="+mj-lt"/>
              </a:rPr>
              <a:t>      </a:t>
            </a:r>
            <a:r>
              <a:rPr lang="vi-VN" sz="2000" b="0" i="0" dirty="0">
                <a:solidFill>
                  <a:srgbClr val="000000"/>
                </a:solidFill>
                <a:effectLst/>
                <a:latin typeface="+mj-lt"/>
              </a:rPr>
              <a:t>Áo dài phụ nữ có hai loại: áo tứ thân và áo năm thân. Phổ biến hơn là áo tứ thân, được may từ bốn mảnh vải, hai mảnh sau ghép liền ở giữa sống lưng. Đằng trước là hai vạt áo, không có khuy, khi mặc bỏ buông hoặc buộc thắt vào nhau. Áo năm thân cũng may như áo tứ thân, chỉ có điều vạt trước phía trái may ghép từ hai thân vải, thành ra rộng gấp đôi vạt phải.</a:t>
            </a:r>
          </a:p>
          <a:p>
            <a:pPr algn="just"/>
            <a:r>
              <a:rPr lang="vi-VN" sz="2000" b="0" i="0" dirty="0">
                <a:solidFill>
                  <a:srgbClr val="000000"/>
                </a:solidFill>
                <a:effectLst/>
                <a:latin typeface="+mj-lt"/>
              </a:rPr>
              <a:t>     Từ những năm 30 của thế kỉ XX, chiếc áo dài cổ truyền được cải tiến dần thành chiếc áo tân thời. </a:t>
            </a:r>
            <a:endParaRPr lang="en-US" sz="2000" b="0" i="0" dirty="0">
              <a:solidFill>
                <a:srgbClr val="000000"/>
              </a:solidFill>
              <a:effectLst/>
              <a:latin typeface="+mj-lt"/>
            </a:endParaRPr>
          </a:p>
          <a:p>
            <a:pPr algn="r"/>
            <a:r>
              <a:rPr lang="vi-VN" sz="2000" b="1" i="0" dirty="0">
                <a:solidFill>
                  <a:srgbClr val="000000"/>
                </a:solidFill>
                <a:effectLst/>
                <a:latin typeface="+mj-lt"/>
              </a:rPr>
              <a:t>Theo TRẦN NGỌC THÊM</a:t>
            </a:r>
            <a:endParaRPr lang="en-US" sz="2000" b="0" i="0" dirty="0">
              <a:solidFill>
                <a:srgbClr val="000000"/>
              </a:solidFill>
              <a:effectLst/>
              <a:latin typeface="+mj-lt"/>
            </a:endParaRPr>
          </a:p>
          <a:p>
            <a:pPr algn="just"/>
            <a:endParaRPr lang="en-US" sz="2000" dirty="0"/>
          </a:p>
        </p:txBody>
      </p:sp>
      <p:pic>
        <p:nvPicPr>
          <p:cNvPr id="8" name="Picture 7">
            <a:extLst>
              <a:ext uri="{FF2B5EF4-FFF2-40B4-BE49-F238E27FC236}">
                <a16:creationId xmlns:a16="http://schemas.microsoft.com/office/drawing/2014/main" id="{3E5A048F-D9A6-6F1B-82E7-39C2BF404A4E}"/>
              </a:ext>
            </a:extLst>
          </p:cNvPr>
          <p:cNvPicPr>
            <a:picLocks noChangeAspect="1"/>
          </p:cNvPicPr>
          <p:nvPr/>
        </p:nvPicPr>
        <p:blipFill>
          <a:blip r:embed="rId3"/>
          <a:stretch>
            <a:fillRect/>
          </a:stretch>
        </p:blipFill>
        <p:spPr>
          <a:xfrm>
            <a:off x="7626494" y="3676243"/>
            <a:ext cx="1517506" cy="1670789"/>
          </a:xfrm>
          <a:prstGeom prst="rect">
            <a:avLst/>
          </a:prstGeom>
        </p:spPr>
      </p:pic>
    </p:spTree>
    <p:extLst>
      <p:ext uri="{BB962C8B-B14F-4D97-AF65-F5344CB8AC3E}">
        <p14:creationId xmlns:p14="http://schemas.microsoft.com/office/powerpoint/2010/main" val="317641800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55"/>
        <p:cNvGrpSpPr/>
        <p:nvPr/>
      </p:nvGrpSpPr>
      <p:grpSpPr>
        <a:xfrm>
          <a:off x="0" y="0"/>
          <a:ext cx="0" cy="0"/>
          <a:chOff x="0" y="0"/>
          <a:chExt cx="0" cy="0"/>
        </a:xfrm>
      </p:grpSpPr>
      <p:sp>
        <p:nvSpPr>
          <p:cNvPr id="1956" name="Google Shape;1956;p57"/>
          <p:cNvSpPr/>
          <p:nvPr/>
        </p:nvSpPr>
        <p:spPr>
          <a:xfrm rot="-2269680">
            <a:off x="410316" y="1518248"/>
            <a:ext cx="3773075" cy="2278232"/>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8" name="Google Shape;1958;p57"/>
          <p:cNvGrpSpPr/>
          <p:nvPr/>
        </p:nvGrpSpPr>
        <p:grpSpPr>
          <a:xfrm>
            <a:off x="5021016" y="1399429"/>
            <a:ext cx="3828639" cy="2001027"/>
            <a:chOff x="-2870225" y="-824066"/>
            <a:chExt cx="3650146" cy="1907739"/>
          </a:xfrm>
        </p:grpSpPr>
        <p:sp>
          <p:nvSpPr>
            <p:cNvPr id="1959" name="Google Shape;1959;p57"/>
            <p:cNvSpPr/>
            <p:nvPr/>
          </p:nvSpPr>
          <p:spPr>
            <a:xfrm>
              <a:off x="-1689270" y="-799331"/>
              <a:ext cx="2432419" cy="1101683"/>
            </a:xfrm>
            <a:custGeom>
              <a:avLst/>
              <a:gdLst/>
              <a:ahLst/>
              <a:cxnLst/>
              <a:rect l="l" t="t" r="r" b="b"/>
              <a:pathLst>
                <a:path w="26453" h="11981" extrusionOk="0">
                  <a:moveTo>
                    <a:pt x="20581" y="1468"/>
                  </a:moveTo>
                  <a:cubicBezTo>
                    <a:pt x="20581" y="1468"/>
                    <a:pt x="20581" y="1501"/>
                    <a:pt x="20548" y="1501"/>
                  </a:cubicBezTo>
                  <a:cubicBezTo>
                    <a:pt x="20548" y="1501"/>
                    <a:pt x="20548" y="1534"/>
                    <a:pt x="20548" y="1534"/>
                  </a:cubicBezTo>
                  <a:cubicBezTo>
                    <a:pt x="20515" y="1534"/>
                    <a:pt x="20481" y="1568"/>
                    <a:pt x="20481" y="1601"/>
                  </a:cubicBezTo>
                  <a:cubicBezTo>
                    <a:pt x="20281" y="1801"/>
                    <a:pt x="20081" y="2035"/>
                    <a:pt x="19914" y="2302"/>
                  </a:cubicBezTo>
                  <a:cubicBezTo>
                    <a:pt x="20048" y="2068"/>
                    <a:pt x="20215" y="1835"/>
                    <a:pt x="20381" y="1601"/>
                  </a:cubicBezTo>
                  <a:cubicBezTo>
                    <a:pt x="20415" y="1568"/>
                    <a:pt x="20448" y="1568"/>
                    <a:pt x="20515" y="1534"/>
                  </a:cubicBezTo>
                  <a:cubicBezTo>
                    <a:pt x="20515" y="1501"/>
                    <a:pt x="20548" y="1501"/>
                    <a:pt x="20581" y="1468"/>
                  </a:cubicBezTo>
                  <a:close/>
                  <a:moveTo>
                    <a:pt x="12009" y="3703"/>
                  </a:moveTo>
                  <a:cubicBezTo>
                    <a:pt x="12075" y="3703"/>
                    <a:pt x="12142" y="3736"/>
                    <a:pt x="12175" y="3736"/>
                  </a:cubicBezTo>
                  <a:cubicBezTo>
                    <a:pt x="12142" y="3769"/>
                    <a:pt x="12109" y="3836"/>
                    <a:pt x="12075" y="3869"/>
                  </a:cubicBezTo>
                  <a:cubicBezTo>
                    <a:pt x="12009" y="3869"/>
                    <a:pt x="11975" y="3836"/>
                    <a:pt x="11942" y="3836"/>
                  </a:cubicBezTo>
                  <a:cubicBezTo>
                    <a:pt x="11975" y="3803"/>
                    <a:pt x="12009" y="3736"/>
                    <a:pt x="12009" y="3703"/>
                  </a:cubicBezTo>
                  <a:close/>
                  <a:moveTo>
                    <a:pt x="13443" y="3769"/>
                  </a:moveTo>
                  <a:cubicBezTo>
                    <a:pt x="13410" y="3803"/>
                    <a:pt x="13376" y="3836"/>
                    <a:pt x="13376" y="3903"/>
                  </a:cubicBezTo>
                  <a:cubicBezTo>
                    <a:pt x="13343" y="3836"/>
                    <a:pt x="13310" y="3803"/>
                    <a:pt x="13276" y="3769"/>
                  </a:cubicBezTo>
                  <a:close/>
                  <a:moveTo>
                    <a:pt x="9440" y="3569"/>
                  </a:moveTo>
                  <a:lnTo>
                    <a:pt x="9440" y="3603"/>
                  </a:lnTo>
                  <a:cubicBezTo>
                    <a:pt x="9340" y="3703"/>
                    <a:pt x="9273" y="3803"/>
                    <a:pt x="9207" y="3936"/>
                  </a:cubicBezTo>
                  <a:cubicBezTo>
                    <a:pt x="9273" y="3803"/>
                    <a:pt x="9340" y="3669"/>
                    <a:pt x="9373" y="3569"/>
                  </a:cubicBezTo>
                  <a:close/>
                  <a:moveTo>
                    <a:pt x="19461" y="2931"/>
                  </a:moveTo>
                  <a:lnTo>
                    <a:pt x="19461" y="2931"/>
                  </a:lnTo>
                  <a:cubicBezTo>
                    <a:pt x="19235" y="3308"/>
                    <a:pt x="19012" y="3706"/>
                    <a:pt x="18814" y="4103"/>
                  </a:cubicBezTo>
                  <a:cubicBezTo>
                    <a:pt x="18647" y="4270"/>
                    <a:pt x="18513" y="4437"/>
                    <a:pt x="18380" y="4603"/>
                  </a:cubicBezTo>
                  <a:cubicBezTo>
                    <a:pt x="18413" y="4503"/>
                    <a:pt x="18480" y="4370"/>
                    <a:pt x="18547" y="4270"/>
                  </a:cubicBezTo>
                  <a:cubicBezTo>
                    <a:pt x="18580" y="4270"/>
                    <a:pt x="18613" y="4236"/>
                    <a:pt x="18647" y="4203"/>
                  </a:cubicBezTo>
                  <a:cubicBezTo>
                    <a:pt x="18908" y="3797"/>
                    <a:pt x="19194" y="3366"/>
                    <a:pt x="19461" y="2931"/>
                  </a:cubicBezTo>
                  <a:close/>
                  <a:moveTo>
                    <a:pt x="20948" y="2535"/>
                  </a:moveTo>
                  <a:cubicBezTo>
                    <a:pt x="20948" y="2569"/>
                    <a:pt x="20948" y="2602"/>
                    <a:pt x="20948" y="2602"/>
                  </a:cubicBezTo>
                  <a:cubicBezTo>
                    <a:pt x="20915" y="2669"/>
                    <a:pt x="20882" y="2735"/>
                    <a:pt x="20815" y="2835"/>
                  </a:cubicBezTo>
                  <a:cubicBezTo>
                    <a:pt x="20815" y="2869"/>
                    <a:pt x="20782" y="2869"/>
                    <a:pt x="20782" y="2902"/>
                  </a:cubicBezTo>
                  <a:cubicBezTo>
                    <a:pt x="20615" y="3136"/>
                    <a:pt x="20481" y="3336"/>
                    <a:pt x="20315" y="3536"/>
                  </a:cubicBezTo>
                  <a:cubicBezTo>
                    <a:pt x="19948" y="4070"/>
                    <a:pt x="19547" y="4570"/>
                    <a:pt x="19180" y="5104"/>
                  </a:cubicBezTo>
                  <a:cubicBezTo>
                    <a:pt x="19347" y="4803"/>
                    <a:pt x="19514" y="4503"/>
                    <a:pt x="19714" y="4203"/>
                  </a:cubicBezTo>
                  <a:cubicBezTo>
                    <a:pt x="20014" y="3836"/>
                    <a:pt x="20281" y="3436"/>
                    <a:pt x="20548" y="3036"/>
                  </a:cubicBezTo>
                  <a:cubicBezTo>
                    <a:pt x="20581" y="2969"/>
                    <a:pt x="20648" y="2902"/>
                    <a:pt x="20682" y="2869"/>
                  </a:cubicBezTo>
                  <a:cubicBezTo>
                    <a:pt x="20782" y="2769"/>
                    <a:pt x="20848" y="2635"/>
                    <a:pt x="20948" y="2535"/>
                  </a:cubicBezTo>
                  <a:close/>
                  <a:moveTo>
                    <a:pt x="22483" y="5070"/>
                  </a:moveTo>
                  <a:cubicBezTo>
                    <a:pt x="22516" y="5104"/>
                    <a:pt x="22516" y="5104"/>
                    <a:pt x="22550" y="5137"/>
                  </a:cubicBezTo>
                  <a:cubicBezTo>
                    <a:pt x="22516" y="5170"/>
                    <a:pt x="22483" y="5237"/>
                    <a:pt x="22483" y="5270"/>
                  </a:cubicBezTo>
                  <a:cubicBezTo>
                    <a:pt x="22349" y="5471"/>
                    <a:pt x="22249" y="5637"/>
                    <a:pt x="22116" y="5838"/>
                  </a:cubicBezTo>
                  <a:cubicBezTo>
                    <a:pt x="22216" y="5637"/>
                    <a:pt x="22316" y="5437"/>
                    <a:pt x="22449" y="5204"/>
                  </a:cubicBezTo>
                  <a:cubicBezTo>
                    <a:pt x="22449" y="5137"/>
                    <a:pt x="22483" y="5104"/>
                    <a:pt x="22483" y="5070"/>
                  </a:cubicBezTo>
                  <a:close/>
                  <a:moveTo>
                    <a:pt x="17679" y="6004"/>
                  </a:moveTo>
                  <a:cubicBezTo>
                    <a:pt x="17679" y="6004"/>
                    <a:pt x="17679" y="6038"/>
                    <a:pt x="17713" y="6038"/>
                  </a:cubicBezTo>
                  <a:cubicBezTo>
                    <a:pt x="17679" y="6071"/>
                    <a:pt x="17646" y="6138"/>
                    <a:pt x="17613" y="6204"/>
                  </a:cubicBezTo>
                  <a:cubicBezTo>
                    <a:pt x="17613" y="6138"/>
                    <a:pt x="17646" y="6071"/>
                    <a:pt x="17679" y="6004"/>
                  </a:cubicBezTo>
                  <a:close/>
                  <a:moveTo>
                    <a:pt x="23917" y="6204"/>
                  </a:moveTo>
                  <a:cubicBezTo>
                    <a:pt x="23951" y="6238"/>
                    <a:pt x="23984" y="6271"/>
                    <a:pt x="24017" y="6271"/>
                  </a:cubicBezTo>
                  <a:cubicBezTo>
                    <a:pt x="23951" y="6305"/>
                    <a:pt x="23917" y="6371"/>
                    <a:pt x="23884" y="6438"/>
                  </a:cubicBezTo>
                  <a:cubicBezTo>
                    <a:pt x="23861" y="6461"/>
                    <a:pt x="23838" y="6484"/>
                    <a:pt x="23816" y="6517"/>
                  </a:cubicBezTo>
                  <a:lnTo>
                    <a:pt x="23816" y="6517"/>
                  </a:lnTo>
                  <a:cubicBezTo>
                    <a:pt x="23862" y="6426"/>
                    <a:pt x="23890" y="6321"/>
                    <a:pt x="23917" y="6238"/>
                  </a:cubicBezTo>
                  <a:cubicBezTo>
                    <a:pt x="23917" y="6238"/>
                    <a:pt x="23917" y="6238"/>
                    <a:pt x="23917" y="6204"/>
                  </a:cubicBezTo>
                  <a:close/>
                  <a:moveTo>
                    <a:pt x="21515" y="3936"/>
                  </a:moveTo>
                  <a:cubicBezTo>
                    <a:pt x="21582" y="4003"/>
                    <a:pt x="21616" y="4103"/>
                    <a:pt x="21682" y="4170"/>
                  </a:cubicBezTo>
                  <a:cubicBezTo>
                    <a:pt x="21682" y="4203"/>
                    <a:pt x="21682" y="4203"/>
                    <a:pt x="21682" y="4203"/>
                  </a:cubicBezTo>
                  <a:cubicBezTo>
                    <a:pt x="21349" y="4737"/>
                    <a:pt x="20948" y="5270"/>
                    <a:pt x="20615" y="5804"/>
                  </a:cubicBezTo>
                  <a:cubicBezTo>
                    <a:pt x="20448" y="6071"/>
                    <a:pt x="20281" y="6305"/>
                    <a:pt x="20148" y="6571"/>
                  </a:cubicBezTo>
                  <a:cubicBezTo>
                    <a:pt x="20248" y="6271"/>
                    <a:pt x="20381" y="5971"/>
                    <a:pt x="20481" y="5704"/>
                  </a:cubicBezTo>
                  <a:cubicBezTo>
                    <a:pt x="20581" y="5537"/>
                    <a:pt x="20682" y="5404"/>
                    <a:pt x="20782" y="5237"/>
                  </a:cubicBezTo>
                  <a:cubicBezTo>
                    <a:pt x="21048" y="4803"/>
                    <a:pt x="21315" y="4370"/>
                    <a:pt x="21515" y="3936"/>
                  </a:cubicBezTo>
                  <a:close/>
                  <a:moveTo>
                    <a:pt x="22950" y="5504"/>
                  </a:moveTo>
                  <a:lnTo>
                    <a:pt x="23017" y="5537"/>
                  </a:lnTo>
                  <a:cubicBezTo>
                    <a:pt x="23017" y="5571"/>
                    <a:pt x="23017" y="5571"/>
                    <a:pt x="23017" y="5571"/>
                  </a:cubicBezTo>
                  <a:cubicBezTo>
                    <a:pt x="22950" y="5671"/>
                    <a:pt x="22950" y="5771"/>
                    <a:pt x="22883" y="5871"/>
                  </a:cubicBezTo>
                  <a:cubicBezTo>
                    <a:pt x="22696" y="6182"/>
                    <a:pt x="22480" y="6494"/>
                    <a:pt x="22290" y="6833"/>
                  </a:cubicBezTo>
                  <a:lnTo>
                    <a:pt x="22290" y="6833"/>
                  </a:lnTo>
                  <a:cubicBezTo>
                    <a:pt x="22314" y="6781"/>
                    <a:pt x="22335" y="6730"/>
                    <a:pt x="22349" y="6671"/>
                  </a:cubicBezTo>
                  <a:cubicBezTo>
                    <a:pt x="22550" y="6271"/>
                    <a:pt x="22750" y="5871"/>
                    <a:pt x="22950" y="5504"/>
                  </a:cubicBezTo>
                  <a:close/>
                  <a:moveTo>
                    <a:pt x="22249" y="6912"/>
                  </a:moveTo>
                  <a:cubicBezTo>
                    <a:pt x="22245" y="6947"/>
                    <a:pt x="22214" y="7007"/>
                    <a:pt x="22183" y="7038"/>
                  </a:cubicBezTo>
                  <a:cubicBezTo>
                    <a:pt x="22205" y="6993"/>
                    <a:pt x="22228" y="6952"/>
                    <a:pt x="22249" y="6912"/>
                  </a:cubicBezTo>
                  <a:close/>
                  <a:moveTo>
                    <a:pt x="10575" y="7003"/>
                  </a:moveTo>
                  <a:cubicBezTo>
                    <a:pt x="10574" y="7016"/>
                    <a:pt x="10574" y="7029"/>
                    <a:pt x="10574" y="7038"/>
                  </a:cubicBezTo>
                  <a:cubicBezTo>
                    <a:pt x="10574" y="7105"/>
                    <a:pt x="10541" y="7205"/>
                    <a:pt x="10508" y="7272"/>
                  </a:cubicBezTo>
                  <a:lnTo>
                    <a:pt x="10474" y="7272"/>
                  </a:lnTo>
                  <a:cubicBezTo>
                    <a:pt x="10508" y="7205"/>
                    <a:pt x="10541" y="7105"/>
                    <a:pt x="10574" y="7005"/>
                  </a:cubicBezTo>
                  <a:lnTo>
                    <a:pt x="10575" y="7003"/>
                  </a:lnTo>
                  <a:close/>
                  <a:moveTo>
                    <a:pt x="8039" y="6505"/>
                  </a:moveTo>
                  <a:cubicBezTo>
                    <a:pt x="8006" y="6605"/>
                    <a:pt x="7972" y="6705"/>
                    <a:pt x="7939" y="6805"/>
                  </a:cubicBezTo>
                  <a:cubicBezTo>
                    <a:pt x="7906" y="6972"/>
                    <a:pt x="7839" y="7172"/>
                    <a:pt x="7772" y="7405"/>
                  </a:cubicBezTo>
                  <a:cubicBezTo>
                    <a:pt x="7772" y="7305"/>
                    <a:pt x="7772" y="7205"/>
                    <a:pt x="7772" y="7105"/>
                  </a:cubicBezTo>
                  <a:cubicBezTo>
                    <a:pt x="7872" y="6905"/>
                    <a:pt x="7972" y="6705"/>
                    <a:pt x="8039" y="6505"/>
                  </a:cubicBezTo>
                  <a:close/>
                  <a:moveTo>
                    <a:pt x="14510" y="6338"/>
                  </a:moveTo>
                  <a:cubicBezTo>
                    <a:pt x="14477" y="6438"/>
                    <a:pt x="14410" y="6538"/>
                    <a:pt x="14377" y="6638"/>
                  </a:cubicBezTo>
                  <a:cubicBezTo>
                    <a:pt x="14244" y="6972"/>
                    <a:pt x="14077" y="7305"/>
                    <a:pt x="13943" y="7639"/>
                  </a:cubicBezTo>
                  <a:cubicBezTo>
                    <a:pt x="14010" y="7405"/>
                    <a:pt x="14077" y="7205"/>
                    <a:pt x="14144" y="6972"/>
                  </a:cubicBezTo>
                  <a:cubicBezTo>
                    <a:pt x="14277" y="6772"/>
                    <a:pt x="14377" y="6571"/>
                    <a:pt x="14510" y="6338"/>
                  </a:cubicBezTo>
                  <a:close/>
                  <a:moveTo>
                    <a:pt x="3169" y="7239"/>
                  </a:moveTo>
                  <a:cubicBezTo>
                    <a:pt x="3102" y="7439"/>
                    <a:pt x="3002" y="7639"/>
                    <a:pt x="2902" y="7839"/>
                  </a:cubicBezTo>
                  <a:cubicBezTo>
                    <a:pt x="2902" y="7839"/>
                    <a:pt x="2902" y="7839"/>
                    <a:pt x="2902" y="7806"/>
                  </a:cubicBezTo>
                  <a:cubicBezTo>
                    <a:pt x="2969" y="7639"/>
                    <a:pt x="3036" y="7472"/>
                    <a:pt x="3102" y="7305"/>
                  </a:cubicBezTo>
                  <a:cubicBezTo>
                    <a:pt x="3136" y="7305"/>
                    <a:pt x="3136" y="7272"/>
                    <a:pt x="3169" y="7239"/>
                  </a:cubicBezTo>
                  <a:close/>
                  <a:moveTo>
                    <a:pt x="11875" y="7239"/>
                  </a:moveTo>
                  <a:cubicBezTo>
                    <a:pt x="11809" y="7439"/>
                    <a:pt x="11775" y="7639"/>
                    <a:pt x="11708" y="7839"/>
                  </a:cubicBezTo>
                  <a:cubicBezTo>
                    <a:pt x="11675" y="7806"/>
                    <a:pt x="11642" y="7772"/>
                    <a:pt x="11608" y="7739"/>
                  </a:cubicBezTo>
                  <a:cubicBezTo>
                    <a:pt x="11675" y="7639"/>
                    <a:pt x="11708" y="7539"/>
                    <a:pt x="11775" y="7439"/>
                  </a:cubicBezTo>
                  <a:cubicBezTo>
                    <a:pt x="11809" y="7372"/>
                    <a:pt x="11842" y="7305"/>
                    <a:pt x="11875" y="7239"/>
                  </a:cubicBezTo>
                  <a:close/>
                  <a:moveTo>
                    <a:pt x="24951" y="7872"/>
                  </a:moveTo>
                  <a:cubicBezTo>
                    <a:pt x="24951" y="7906"/>
                    <a:pt x="24951" y="7939"/>
                    <a:pt x="24951" y="7972"/>
                  </a:cubicBezTo>
                  <a:cubicBezTo>
                    <a:pt x="24918" y="7939"/>
                    <a:pt x="24885" y="7939"/>
                    <a:pt x="24851" y="7939"/>
                  </a:cubicBezTo>
                  <a:cubicBezTo>
                    <a:pt x="24885" y="7906"/>
                    <a:pt x="24918" y="7906"/>
                    <a:pt x="24951" y="7872"/>
                  </a:cubicBezTo>
                  <a:close/>
                  <a:moveTo>
                    <a:pt x="8439" y="7272"/>
                  </a:moveTo>
                  <a:cubicBezTo>
                    <a:pt x="8373" y="7372"/>
                    <a:pt x="8339" y="7472"/>
                    <a:pt x="8306" y="7605"/>
                  </a:cubicBezTo>
                  <a:cubicBezTo>
                    <a:pt x="8306" y="7639"/>
                    <a:pt x="8306" y="7672"/>
                    <a:pt x="8306" y="7706"/>
                  </a:cubicBezTo>
                  <a:cubicBezTo>
                    <a:pt x="8239" y="7839"/>
                    <a:pt x="8173" y="7939"/>
                    <a:pt x="8106" y="8039"/>
                  </a:cubicBezTo>
                  <a:cubicBezTo>
                    <a:pt x="8139" y="7939"/>
                    <a:pt x="8173" y="7839"/>
                    <a:pt x="8206" y="7706"/>
                  </a:cubicBezTo>
                  <a:cubicBezTo>
                    <a:pt x="8273" y="7572"/>
                    <a:pt x="8339" y="7405"/>
                    <a:pt x="8439" y="7272"/>
                  </a:cubicBezTo>
                  <a:close/>
                  <a:moveTo>
                    <a:pt x="9774" y="8039"/>
                  </a:moveTo>
                  <a:cubicBezTo>
                    <a:pt x="9774" y="8072"/>
                    <a:pt x="9774" y="8106"/>
                    <a:pt x="9774" y="8139"/>
                  </a:cubicBezTo>
                  <a:lnTo>
                    <a:pt x="9740" y="8139"/>
                  </a:lnTo>
                  <a:cubicBezTo>
                    <a:pt x="9740" y="8106"/>
                    <a:pt x="9774" y="8072"/>
                    <a:pt x="9774" y="8039"/>
                  </a:cubicBezTo>
                  <a:close/>
                  <a:moveTo>
                    <a:pt x="4303" y="6171"/>
                  </a:moveTo>
                  <a:lnTo>
                    <a:pt x="4303" y="6171"/>
                  </a:lnTo>
                  <a:cubicBezTo>
                    <a:pt x="4136" y="6538"/>
                    <a:pt x="3970" y="6905"/>
                    <a:pt x="3803" y="7305"/>
                  </a:cubicBezTo>
                  <a:cubicBezTo>
                    <a:pt x="3603" y="7739"/>
                    <a:pt x="3403" y="8173"/>
                    <a:pt x="3202" y="8673"/>
                  </a:cubicBezTo>
                  <a:cubicBezTo>
                    <a:pt x="3336" y="8306"/>
                    <a:pt x="3469" y="7939"/>
                    <a:pt x="3603" y="7572"/>
                  </a:cubicBezTo>
                  <a:cubicBezTo>
                    <a:pt x="3636" y="7472"/>
                    <a:pt x="3669" y="7372"/>
                    <a:pt x="3703" y="7305"/>
                  </a:cubicBezTo>
                  <a:cubicBezTo>
                    <a:pt x="3870" y="6938"/>
                    <a:pt x="4003" y="6605"/>
                    <a:pt x="4136" y="6338"/>
                  </a:cubicBezTo>
                  <a:cubicBezTo>
                    <a:pt x="4203" y="6271"/>
                    <a:pt x="4236" y="6238"/>
                    <a:pt x="4270" y="6204"/>
                  </a:cubicBezTo>
                  <a:lnTo>
                    <a:pt x="4303" y="6171"/>
                  </a:lnTo>
                  <a:close/>
                  <a:moveTo>
                    <a:pt x="2302" y="7906"/>
                  </a:moveTo>
                  <a:lnTo>
                    <a:pt x="2302" y="7906"/>
                  </a:lnTo>
                  <a:cubicBezTo>
                    <a:pt x="2168" y="8206"/>
                    <a:pt x="2035" y="8473"/>
                    <a:pt x="1935" y="8773"/>
                  </a:cubicBezTo>
                  <a:lnTo>
                    <a:pt x="1968" y="8640"/>
                  </a:lnTo>
                  <a:cubicBezTo>
                    <a:pt x="2035" y="8439"/>
                    <a:pt x="2102" y="8273"/>
                    <a:pt x="2102" y="8173"/>
                  </a:cubicBezTo>
                  <a:cubicBezTo>
                    <a:pt x="2135" y="8106"/>
                    <a:pt x="2135" y="8039"/>
                    <a:pt x="2168" y="8006"/>
                  </a:cubicBezTo>
                  <a:cubicBezTo>
                    <a:pt x="2202" y="7972"/>
                    <a:pt x="2268" y="7939"/>
                    <a:pt x="2302" y="7906"/>
                  </a:cubicBezTo>
                  <a:close/>
                  <a:moveTo>
                    <a:pt x="13210" y="8640"/>
                  </a:moveTo>
                  <a:cubicBezTo>
                    <a:pt x="13210" y="8673"/>
                    <a:pt x="13210" y="8740"/>
                    <a:pt x="13210" y="8773"/>
                  </a:cubicBezTo>
                  <a:lnTo>
                    <a:pt x="13109" y="8740"/>
                  </a:lnTo>
                  <a:cubicBezTo>
                    <a:pt x="13143" y="8706"/>
                    <a:pt x="13176" y="8673"/>
                    <a:pt x="13210" y="8640"/>
                  </a:cubicBezTo>
                  <a:close/>
                  <a:moveTo>
                    <a:pt x="19714" y="8706"/>
                  </a:moveTo>
                  <a:cubicBezTo>
                    <a:pt x="19714" y="8773"/>
                    <a:pt x="19681" y="8840"/>
                    <a:pt x="19681" y="8873"/>
                  </a:cubicBezTo>
                  <a:cubicBezTo>
                    <a:pt x="19647" y="8940"/>
                    <a:pt x="19647" y="8973"/>
                    <a:pt x="19614" y="9006"/>
                  </a:cubicBezTo>
                  <a:lnTo>
                    <a:pt x="19590" y="9046"/>
                  </a:lnTo>
                  <a:lnTo>
                    <a:pt x="19590" y="9046"/>
                  </a:lnTo>
                  <a:cubicBezTo>
                    <a:pt x="19625" y="8950"/>
                    <a:pt x="19684" y="8828"/>
                    <a:pt x="19714" y="8706"/>
                  </a:cubicBezTo>
                  <a:close/>
                  <a:moveTo>
                    <a:pt x="1668" y="8273"/>
                  </a:moveTo>
                  <a:lnTo>
                    <a:pt x="1568" y="8573"/>
                  </a:lnTo>
                  <a:cubicBezTo>
                    <a:pt x="1501" y="8573"/>
                    <a:pt x="1434" y="8606"/>
                    <a:pt x="1368" y="8673"/>
                  </a:cubicBezTo>
                  <a:cubicBezTo>
                    <a:pt x="1301" y="8740"/>
                    <a:pt x="1234" y="8873"/>
                    <a:pt x="1201" y="8906"/>
                  </a:cubicBezTo>
                  <a:cubicBezTo>
                    <a:pt x="1201" y="8973"/>
                    <a:pt x="1168" y="9006"/>
                    <a:pt x="1168" y="9073"/>
                  </a:cubicBezTo>
                  <a:lnTo>
                    <a:pt x="1168" y="8573"/>
                  </a:lnTo>
                  <a:cubicBezTo>
                    <a:pt x="1268" y="8506"/>
                    <a:pt x="1334" y="8439"/>
                    <a:pt x="1434" y="8373"/>
                  </a:cubicBezTo>
                  <a:cubicBezTo>
                    <a:pt x="1501" y="8339"/>
                    <a:pt x="1568" y="8306"/>
                    <a:pt x="1668" y="8273"/>
                  </a:cubicBezTo>
                  <a:close/>
                  <a:moveTo>
                    <a:pt x="7105" y="7005"/>
                  </a:moveTo>
                  <a:lnTo>
                    <a:pt x="7105" y="7005"/>
                  </a:lnTo>
                  <a:cubicBezTo>
                    <a:pt x="6938" y="7472"/>
                    <a:pt x="6805" y="7972"/>
                    <a:pt x="6705" y="8473"/>
                  </a:cubicBezTo>
                  <a:cubicBezTo>
                    <a:pt x="6605" y="8673"/>
                    <a:pt x="6538" y="8873"/>
                    <a:pt x="6438" y="9073"/>
                  </a:cubicBezTo>
                  <a:cubicBezTo>
                    <a:pt x="6505" y="8840"/>
                    <a:pt x="6538" y="8606"/>
                    <a:pt x="6605" y="8406"/>
                  </a:cubicBezTo>
                  <a:cubicBezTo>
                    <a:pt x="6738" y="8006"/>
                    <a:pt x="6872" y="7639"/>
                    <a:pt x="7005" y="7239"/>
                  </a:cubicBezTo>
                  <a:cubicBezTo>
                    <a:pt x="7038" y="7138"/>
                    <a:pt x="7072" y="7072"/>
                    <a:pt x="7105" y="7005"/>
                  </a:cubicBezTo>
                  <a:close/>
                  <a:moveTo>
                    <a:pt x="5904" y="9507"/>
                  </a:moveTo>
                  <a:cubicBezTo>
                    <a:pt x="5904" y="9540"/>
                    <a:pt x="5904" y="9574"/>
                    <a:pt x="5904" y="9607"/>
                  </a:cubicBezTo>
                  <a:lnTo>
                    <a:pt x="5871" y="9607"/>
                  </a:lnTo>
                  <a:lnTo>
                    <a:pt x="5904" y="9507"/>
                  </a:lnTo>
                  <a:close/>
                  <a:moveTo>
                    <a:pt x="7906" y="3336"/>
                  </a:moveTo>
                  <a:cubicBezTo>
                    <a:pt x="7939" y="3402"/>
                    <a:pt x="8006" y="3402"/>
                    <a:pt x="8073" y="3436"/>
                  </a:cubicBezTo>
                  <a:cubicBezTo>
                    <a:pt x="7772" y="3803"/>
                    <a:pt x="7572" y="4303"/>
                    <a:pt x="7472" y="4803"/>
                  </a:cubicBezTo>
                  <a:cubicBezTo>
                    <a:pt x="7172" y="5437"/>
                    <a:pt x="6938" y="6071"/>
                    <a:pt x="6705" y="6705"/>
                  </a:cubicBezTo>
                  <a:cubicBezTo>
                    <a:pt x="6538" y="7072"/>
                    <a:pt x="6405" y="7405"/>
                    <a:pt x="6238" y="7739"/>
                  </a:cubicBezTo>
                  <a:cubicBezTo>
                    <a:pt x="5971" y="8373"/>
                    <a:pt x="5738" y="8973"/>
                    <a:pt x="5504" y="9574"/>
                  </a:cubicBezTo>
                  <a:cubicBezTo>
                    <a:pt x="5437" y="9674"/>
                    <a:pt x="5404" y="9807"/>
                    <a:pt x="5371" y="9907"/>
                  </a:cubicBezTo>
                  <a:cubicBezTo>
                    <a:pt x="5371" y="9907"/>
                    <a:pt x="5337" y="9907"/>
                    <a:pt x="5304" y="9940"/>
                  </a:cubicBezTo>
                  <a:cubicBezTo>
                    <a:pt x="5337" y="9774"/>
                    <a:pt x="5371" y="9607"/>
                    <a:pt x="5404" y="9473"/>
                  </a:cubicBezTo>
                  <a:cubicBezTo>
                    <a:pt x="5704" y="8706"/>
                    <a:pt x="5971" y="7906"/>
                    <a:pt x="6238" y="7372"/>
                  </a:cubicBezTo>
                  <a:cubicBezTo>
                    <a:pt x="6705" y="6204"/>
                    <a:pt x="7272" y="5104"/>
                    <a:pt x="7739" y="3936"/>
                  </a:cubicBezTo>
                  <a:cubicBezTo>
                    <a:pt x="7772" y="3803"/>
                    <a:pt x="7839" y="3669"/>
                    <a:pt x="7839" y="3536"/>
                  </a:cubicBezTo>
                  <a:cubicBezTo>
                    <a:pt x="7839" y="3503"/>
                    <a:pt x="7839" y="3436"/>
                    <a:pt x="7806" y="3402"/>
                  </a:cubicBezTo>
                  <a:cubicBezTo>
                    <a:pt x="7839" y="3369"/>
                    <a:pt x="7872" y="3369"/>
                    <a:pt x="7906" y="3336"/>
                  </a:cubicBezTo>
                  <a:close/>
                  <a:moveTo>
                    <a:pt x="5537" y="4970"/>
                  </a:moveTo>
                  <a:lnTo>
                    <a:pt x="5404" y="5237"/>
                  </a:lnTo>
                  <a:cubicBezTo>
                    <a:pt x="5037" y="6004"/>
                    <a:pt x="4703" y="6805"/>
                    <a:pt x="4470" y="7605"/>
                  </a:cubicBezTo>
                  <a:cubicBezTo>
                    <a:pt x="4270" y="8039"/>
                    <a:pt x="4070" y="8506"/>
                    <a:pt x="3870" y="8940"/>
                  </a:cubicBezTo>
                  <a:cubicBezTo>
                    <a:pt x="3736" y="9340"/>
                    <a:pt x="3569" y="9774"/>
                    <a:pt x="3403" y="10141"/>
                  </a:cubicBezTo>
                  <a:cubicBezTo>
                    <a:pt x="3503" y="9674"/>
                    <a:pt x="3669" y="9140"/>
                    <a:pt x="3836" y="8673"/>
                  </a:cubicBezTo>
                  <a:cubicBezTo>
                    <a:pt x="3870" y="8506"/>
                    <a:pt x="3936" y="8339"/>
                    <a:pt x="4003" y="8206"/>
                  </a:cubicBezTo>
                  <a:cubicBezTo>
                    <a:pt x="4270" y="7572"/>
                    <a:pt x="4570" y="6972"/>
                    <a:pt x="4937" y="6104"/>
                  </a:cubicBezTo>
                  <a:cubicBezTo>
                    <a:pt x="5104" y="5771"/>
                    <a:pt x="5271" y="5404"/>
                    <a:pt x="5437" y="5070"/>
                  </a:cubicBezTo>
                  <a:cubicBezTo>
                    <a:pt x="5471" y="5037"/>
                    <a:pt x="5504" y="5004"/>
                    <a:pt x="5537" y="4970"/>
                  </a:cubicBezTo>
                  <a:close/>
                  <a:moveTo>
                    <a:pt x="5237" y="8640"/>
                  </a:moveTo>
                  <a:lnTo>
                    <a:pt x="5237" y="8640"/>
                  </a:lnTo>
                  <a:cubicBezTo>
                    <a:pt x="5170" y="8873"/>
                    <a:pt x="5137" y="9107"/>
                    <a:pt x="5070" y="9373"/>
                  </a:cubicBezTo>
                  <a:lnTo>
                    <a:pt x="5037" y="9373"/>
                  </a:lnTo>
                  <a:cubicBezTo>
                    <a:pt x="4937" y="9674"/>
                    <a:pt x="4837" y="9974"/>
                    <a:pt x="4737" y="10207"/>
                  </a:cubicBezTo>
                  <a:cubicBezTo>
                    <a:pt x="4737" y="10241"/>
                    <a:pt x="4737" y="10241"/>
                    <a:pt x="4703" y="10241"/>
                  </a:cubicBezTo>
                  <a:cubicBezTo>
                    <a:pt x="4770" y="10007"/>
                    <a:pt x="4837" y="9774"/>
                    <a:pt x="4870" y="9540"/>
                  </a:cubicBezTo>
                  <a:cubicBezTo>
                    <a:pt x="5004" y="9173"/>
                    <a:pt x="5137" y="8906"/>
                    <a:pt x="5237" y="8640"/>
                  </a:cubicBezTo>
                  <a:close/>
                  <a:moveTo>
                    <a:pt x="5204" y="7105"/>
                  </a:moveTo>
                  <a:lnTo>
                    <a:pt x="5204" y="7105"/>
                  </a:lnTo>
                  <a:cubicBezTo>
                    <a:pt x="5070" y="7505"/>
                    <a:pt x="4937" y="7906"/>
                    <a:pt x="4837" y="8339"/>
                  </a:cubicBezTo>
                  <a:cubicBezTo>
                    <a:pt x="4737" y="8673"/>
                    <a:pt x="4637" y="9006"/>
                    <a:pt x="4537" y="9340"/>
                  </a:cubicBezTo>
                  <a:cubicBezTo>
                    <a:pt x="4503" y="9473"/>
                    <a:pt x="4437" y="9640"/>
                    <a:pt x="4403" y="9740"/>
                  </a:cubicBezTo>
                  <a:cubicBezTo>
                    <a:pt x="4337" y="9940"/>
                    <a:pt x="4270" y="10174"/>
                    <a:pt x="4203" y="10374"/>
                  </a:cubicBezTo>
                  <a:cubicBezTo>
                    <a:pt x="4170" y="10407"/>
                    <a:pt x="4136" y="10407"/>
                    <a:pt x="4070" y="10407"/>
                  </a:cubicBezTo>
                  <a:cubicBezTo>
                    <a:pt x="4136" y="9974"/>
                    <a:pt x="4270" y="9540"/>
                    <a:pt x="4403" y="9040"/>
                  </a:cubicBezTo>
                  <a:cubicBezTo>
                    <a:pt x="4437" y="8906"/>
                    <a:pt x="4470" y="8773"/>
                    <a:pt x="4503" y="8640"/>
                  </a:cubicBezTo>
                  <a:cubicBezTo>
                    <a:pt x="4737" y="8139"/>
                    <a:pt x="4970" y="7639"/>
                    <a:pt x="5204" y="7105"/>
                  </a:cubicBezTo>
                  <a:close/>
                  <a:moveTo>
                    <a:pt x="2335" y="10508"/>
                  </a:moveTo>
                  <a:cubicBezTo>
                    <a:pt x="2302" y="10541"/>
                    <a:pt x="2302" y="10574"/>
                    <a:pt x="2302" y="10641"/>
                  </a:cubicBezTo>
                  <a:lnTo>
                    <a:pt x="2235" y="10641"/>
                  </a:lnTo>
                  <a:cubicBezTo>
                    <a:pt x="2268" y="10608"/>
                    <a:pt x="2268" y="10608"/>
                    <a:pt x="2268" y="10574"/>
                  </a:cubicBezTo>
                  <a:cubicBezTo>
                    <a:pt x="2302" y="10541"/>
                    <a:pt x="2302" y="10508"/>
                    <a:pt x="2335" y="10508"/>
                  </a:cubicBezTo>
                  <a:close/>
                  <a:moveTo>
                    <a:pt x="20515" y="0"/>
                  </a:moveTo>
                  <a:cubicBezTo>
                    <a:pt x="20081" y="0"/>
                    <a:pt x="19647" y="67"/>
                    <a:pt x="19214" y="200"/>
                  </a:cubicBezTo>
                  <a:cubicBezTo>
                    <a:pt x="18814" y="300"/>
                    <a:pt x="18447" y="500"/>
                    <a:pt x="18080" y="667"/>
                  </a:cubicBezTo>
                  <a:cubicBezTo>
                    <a:pt x="17546" y="934"/>
                    <a:pt x="17079" y="1268"/>
                    <a:pt x="16579" y="1568"/>
                  </a:cubicBezTo>
                  <a:cubicBezTo>
                    <a:pt x="16278" y="1735"/>
                    <a:pt x="16012" y="1968"/>
                    <a:pt x="15678" y="2135"/>
                  </a:cubicBezTo>
                  <a:cubicBezTo>
                    <a:pt x="15044" y="2468"/>
                    <a:pt x="14877" y="2535"/>
                    <a:pt x="14277" y="2735"/>
                  </a:cubicBezTo>
                  <a:cubicBezTo>
                    <a:pt x="13784" y="2917"/>
                    <a:pt x="13614" y="2937"/>
                    <a:pt x="13296" y="2937"/>
                  </a:cubicBezTo>
                  <a:cubicBezTo>
                    <a:pt x="13205" y="2937"/>
                    <a:pt x="13102" y="2935"/>
                    <a:pt x="12976" y="2935"/>
                  </a:cubicBezTo>
                  <a:cubicBezTo>
                    <a:pt x="12789" y="2935"/>
                    <a:pt x="12688" y="2941"/>
                    <a:pt x="12612" y="2941"/>
                  </a:cubicBezTo>
                  <a:cubicBezTo>
                    <a:pt x="12498" y="2941"/>
                    <a:pt x="12442" y="2929"/>
                    <a:pt x="12242" y="2869"/>
                  </a:cubicBezTo>
                  <a:cubicBezTo>
                    <a:pt x="11975" y="2835"/>
                    <a:pt x="11742" y="2769"/>
                    <a:pt x="11508" y="2669"/>
                  </a:cubicBezTo>
                  <a:cubicBezTo>
                    <a:pt x="11075" y="2468"/>
                    <a:pt x="11008" y="2435"/>
                    <a:pt x="10474" y="2235"/>
                  </a:cubicBezTo>
                  <a:cubicBezTo>
                    <a:pt x="10107" y="2102"/>
                    <a:pt x="9740" y="2001"/>
                    <a:pt x="9340" y="2001"/>
                  </a:cubicBezTo>
                  <a:cubicBezTo>
                    <a:pt x="8506" y="2001"/>
                    <a:pt x="7672" y="2235"/>
                    <a:pt x="6938" y="2669"/>
                  </a:cubicBezTo>
                  <a:cubicBezTo>
                    <a:pt x="6505" y="2935"/>
                    <a:pt x="6505" y="2969"/>
                    <a:pt x="6205" y="3202"/>
                  </a:cubicBezTo>
                  <a:cubicBezTo>
                    <a:pt x="5571" y="3669"/>
                    <a:pt x="5037" y="4203"/>
                    <a:pt x="4503" y="4770"/>
                  </a:cubicBezTo>
                  <a:cubicBezTo>
                    <a:pt x="4203" y="5004"/>
                    <a:pt x="3936" y="5204"/>
                    <a:pt x="3703" y="5404"/>
                  </a:cubicBezTo>
                  <a:cubicBezTo>
                    <a:pt x="3269" y="5771"/>
                    <a:pt x="2869" y="6171"/>
                    <a:pt x="2435" y="6538"/>
                  </a:cubicBezTo>
                  <a:cubicBezTo>
                    <a:pt x="1668" y="7172"/>
                    <a:pt x="1535" y="7239"/>
                    <a:pt x="867" y="7772"/>
                  </a:cubicBezTo>
                  <a:cubicBezTo>
                    <a:pt x="834" y="7772"/>
                    <a:pt x="801" y="7806"/>
                    <a:pt x="801" y="7806"/>
                  </a:cubicBezTo>
                  <a:cubicBezTo>
                    <a:pt x="734" y="7839"/>
                    <a:pt x="667" y="7872"/>
                    <a:pt x="634" y="7872"/>
                  </a:cubicBezTo>
                  <a:cubicBezTo>
                    <a:pt x="467" y="7939"/>
                    <a:pt x="367" y="8106"/>
                    <a:pt x="367" y="8239"/>
                  </a:cubicBezTo>
                  <a:cubicBezTo>
                    <a:pt x="367" y="8306"/>
                    <a:pt x="367" y="8339"/>
                    <a:pt x="367" y="8373"/>
                  </a:cubicBezTo>
                  <a:cubicBezTo>
                    <a:pt x="334" y="8873"/>
                    <a:pt x="334" y="9340"/>
                    <a:pt x="267" y="9840"/>
                  </a:cubicBezTo>
                  <a:cubicBezTo>
                    <a:pt x="234" y="10041"/>
                    <a:pt x="234" y="10141"/>
                    <a:pt x="134" y="10574"/>
                  </a:cubicBezTo>
                  <a:cubicBezTo>
                    <a:pt x="0" y="11008"/>
                    <a:pt x="0" y="11475"/>
                    <a:pt x="534" y="11642"/>
                  </a:cubicBezTo>
                  <a:cubicBezTo>
                    <a:pt x="1201" y="11808"/>
                    <a:pt x="1301" y="11775"/>
                    <a:pt x="1935" y="11875"/>
                  </a:cubicBezTo>
                  <a:lnTo>
                    <a:pt x="1968" y="11875"/>
                  </a:lnTo>
                  <a:cubicBezTo>
                    <a:pt x="2035" y="11875"/>
                    <a:pt x="2135" y="11909"/>
                    <a:pt x="2168" y="11909"/>
                  </a:cubicBezTo>
                  <a:cubicBezTo>
                    <a:pt x="2602" y="11975"/>
                    <a:pt x="3069" y="11975"/>
                    <a:pt x="3503" y="11975"/>
                  </a:cubicBezTo>
                  <a:cubicBezTo>
                    <a:pt x="3676" y="11975"/>
                    <a:pt x="3850" y="11981"/>
                    <a:pt x="4023" y="11981"/>
                  </a:cubicBezTo>
                  <a:cubicBezTo>
                    <a:pt x="4283" y="11981"/>
                    <a:pt x="4543" y="11969"/>
                    <a:pt x="4804" y="11909"/>
                  </a:cubicBezTo>
                  <a:cubicBezTo>
                    <a:pt x="5404" y="11842"/>
                    <a:pt x="6038" y="11608"/>
                    <a:pt x="6538" y="11241"/>
                  </a:cubicBezTo>
                  <a:cubicBezTo>
                    <a:pt x="7038" y="10874"/>
                    <a:pt x="7572" y="10574"/>
                    <a:pt x="8139" y="10307"/>
                  </a:cubicBezTo>
                  <a:cubicBezTo>
                    <a:pt x="8873" y="9940"/>
                    <a:pt x="9273" y="9774"/>
                    <a:pt x="9907" y="9540"/>
                  </a:cubicBezTo>
                  <a:cubicBezTo>
                    <a:pt x="10442" y="9336"/>
                    <a:pt x="10977" y="9249"/>
                    <a:pt x="11379" y="9249"/>
                  </a:cubicBezTo>
                  <a:cubicBezTo>
                    <a:pt x="11503" y="9249"/>
                    <a:pt x="11614" y="9258"/>
                    <a:pt x="11708" y="9273"/>
                  </a:cubicBezTo>
                  <a:cubicBezTo>
                    <a:pt x="12476" y="9373"/>
                    <a:pt x="13243" y="9674"/>
                    <a:pt x="13977" y="9940"/>
                  </a:cubicBezTo>
                  <a:cubicBezTo>
                    <a:pt x="14644" y="10207"/>
                    <a:pt x="14944" y="10341"/>
                    <a:pt x="15444" y="10541"/>
                  </a:cubicBezTo>
                  <a:cubicBezTo>
                    <a:pt x="15711" y="10674"/>
                    <a:pt x="16812" y="11141"/>
                    <a:pt x="17479" y="11308"/>
                  </a:cubicBezTo>
                  <a:cubicBezTo>
                    <a:pt x="17946" y="11408"/>
                    <a:pt x="18413" y="11442"/>
                    <a:pt x="18880" y="11442"/>
                  </a:cubicBezTo>
                  <a:cubicBezTo>
                    <a:pt x="18957" y="11446"/>
                    <a:pt x="19034" y="11448"/>
                    <a:pt x="19111" y="11448"/>
                  </a:cubicBezTo>
                  <a:cubicBezTo>
                    <a:pt x="19667" y="11448"/>
                    <a:pt x="20217" y="11338"/>
                    <a:pt x="20715" y="11075"/>
                  </a:cubicBezTo>
                  <a:cubicBezTo>
                    <a:pt x="21115" y="10841"/>
                    <a:pt x="21515" y="10574"/>
                    <a:pt x="21849" y="10274"/>
                  </a:cubicBezTo>
                  <a:cubicBezTo>
                    <a:pt x="22249" y="9974"/>
                    <a:pt x="22516" y="9540"/>
                    <a:pt x="22883" y="9207"/>
                  </a:cubicBezTo>
                  <a:cubicBezTo>
                    <a:pt x="23445" y="8840"/>
                    <a:pt x="23649" y="8742"/>
                    <a:pt x="24098" y="8742"/>
                  </a:cubicBezTo>
                  <a:cubicBezTo>
                    <a:pt x="24262" y="8742"/>
                    <a:pt x="24459" y="8755"/>
                    <a:pt x="24718" y="8773"/>
                  </a:cubicBezTo>
                  <a:lnTo>
                    <a:pt x="24751" y="8773"/>
                  </a:lnTo>
                  <a:cubicBezTo>
                    <a:pt x="25018" y="8840"/>
                    <a:pt x="25285" y="8873"/>
                    <a:pt x="25518" y="8973"/>
                  </a:cubicBezTo>
                  <a:cubicBezTo>
                    <a:pt x="25618" y="9006"/>
                    <a:pt x="25718" y="9040"/>
                    <a:pt x="25819" y="9073"/>
                  </a:cubicBezTo>
                  <a:cubicBezTo>
                    <a:pt x="25881" y="9104"/>
                    <a:pt x="25946" y="9119"/>
                    <a:pt x="26009" y="9119"/>
                  </a:cubicBezTo>
                  <a:cubicBezTo>
                    <a:pt x="26150" y="9119"/>
                    <a:pt x="26283" y="9045"/>
                    <a:pt x="26352" y="8906"/>
                  </a:cubicBezTo>
                  <a:cubicBezTo>
                    <a:pt x="26452" y="8740"/>
                    <a:pt x="26386" y="8539"/>
                    <a:pt x="26352" y="8373"/>
                  </a:cubicBezTo>
                  <a:cubicBezTo>
                    <a:pt x="26286" y="8072"/>
                    <a:pt x="26219" y="7806"/>
                    <a:pt x="26152" y="7572"/>
                  </a:cubicBezTo>
                  <a:cubicBezTo>
                    <a:pt x="26052" y="7239"/>
                    <a:pt x="25885" y="6905"/>
                    <a:pt x="25718" y="6638"/>
                  </a:cubicBezTo>
                  <a:cubicBezTo>
                    <a:pt x="25518" y="6305"/>
                    <a:pt x="25452" y="6238"/>
                    <a:pt x="25352" y="6104"/>
                  </a:cubicBezTo>
                  <a:lnTo>
                    <a:pt x="25285" y="6038"/>
                  </a:lnTo>
                  <a:lnTo>
                    <a:pt x="25285" y="6038"/>
                  </a:lnTo>
                  <a:cubicBezTo>
                    <a:pt x="25051" y="5704"/>
                    <a:pt x="24751" y="5404"/>
                    <a:pt x="24484" y="5104"/>
                  </a:cubicBezTo>
                  <a:cubicBezTo>
                    <a:pt x="24084" y="4670"/>
                    <a:pt x="23684" y="4270"/>
                    <a:pt x="23283" y="3903"/>
                  </a:cubicBezTo>
                  <a:cubicBezTo>
                    <a:pt x="22883" y="3536"/>
                    <a:pt x="22683" y="3302"/>
                    <a:pt x="22483" y="3036"/>
                  </a:cubicBezTo>
                  <a:cubicBezTo>
                    <a:pt x="22483" y="3036"/>
                    <a:pt x="22483" y="3036"/>
                    <a:pt x="22449" y="3002"/>
                  </a:cubicBezTo>
                  <a:cubicBezTo>
                    <a:pt x="22283" y="2769"/>
                    <a:pt x="22116" y="2502"/>
                    <a:pt x="21982" y="2235"/>
                  </a:cubicBezTo>
                  <a:cubicBezTo>
                    <a:pt x="21816" y="1901"/>
                    <a:pt x="21782" y="1768"/>
                    <a:pt x="21749" y="1701"/>
                  </a:cubicBezTo>
                  <a:cubicBezTo>
                    <a:pt x="21649" y="1401"/>
                    <a:pt x="21682" y="1534"/>
                    <a:pt x="21682" y="1134"/>
                  </a:cubicBezTo>
                  <a:cubicBezTo>
                    <a:pt x="21682" y="1101"/>
                    <a:pt x="21682" y="1067"/>
                    <a:pt x="21682" y="1034"/>
                  </a:cubicBezTo>
                  <a:lnTo>
                    <a:pt x="21716" y="1034"/>
                  </a:lnTo>
                  <a:cubicBezTo>
                    <a:pt x="21716" y="1001"/>
                    <a:pt x="21749" y="967"/>
                    <a:pt x="21749" y="934"/>
                  </a:cubicBezTo>
                  <a:lnTo>
                    <a:pt x="21782" y="934"/>
                  </a:lnTo>
                  <a:cubicBezTo>
                    <a:pt x="21782" y="934"/>
                    <a:pt x="21782" y="901"/>
                    <a:pt x="21782" y="901"/>
                  </a:cubicBezTo>
                  <a:lnTo>
                    <a:pt x="21816" y="901"/>
                  </a:lnTo>
                  <a:cubicBezTo>
                    <a:pt x="21849" y="834"/>
                    <a:pt x="21882" y="801"/>
                    <a:pt x="21916" y="767"/>
                  </a:cubicBezTo>
                  <a:cubicBezTo>
                    <a:pt x="22049" y="534"/>
                    <a:pt x="21949" y="200"/>
                    <a:pt x="21649" y="133"/>
                  </a:cubicBezTo>
                  <a:cubicBezTo>
                    <a:pt x="21616" y="133"/>
                    <a:pt x="21582" y="100"/>
                    <a:pt x="21549" y="100"/>
                  </a:cubicBezTo>
                  <a:lnTo>
                    <a:pt x="21449" y="100"/>
                  </a:lnTo>
                  <a:cubicBezTo>
                    <a:pt x="21215" y="67"/>
                    <a:pt x="21015" y="0"/>
                    <a:pt x="205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7"/>
            <p:cNvSpPr/>
            <p:nvPr/>
          </p:nvSpPr>
          <p:spPr>
            <a:xfrm>
              <a:off x="-2391700" y="-265358"/>
              <a:ext cx="854331" cy="707850"/>
            </a:xfrm>
            <a:custGeom>
              <a:avLst/>
              <a:gdLst/>
              <a:ahLst/>
              <a:cxnLst/>
              <a:rect l="l" t="t" r="r" b="b"/>
              <a:pathLst>
                <a:path w="9291" h="7698" extrusionOk="0">
                  <a:moveTo>
                    <a:pt x="4605" y="1"/>
                  </a:moveTo>
                  <a:cubicBezTo>
                    <a:pt x="4349" y="1"/>
                    <a:pt x="4093" y="27"/>
                    <a:pt x="3836" y="64"/>
                  </a:cubicBezTo>
                  <a:cubicBezTo>
                    <a:pt x="3670" y="97"/>
                    <a:pt x="3503" y="131"/>
                    <a:pt x="3336" y="197"/>
                  </a:cubicBezTo>
                  <a:cubicBezTo>
                    <a:pt x="2802" y="231"/>
                    <a:pt x="2302" y="498"/>
                    <a:pt x="1868" y="798"/>
                  </a:cubicBezTo>
                  <a:cubicBezTo>
                    <a:pt x="567" y="1665"/>
                    <a:pt x="0" y="2899"/>
                    <a:pt x="267" y="4434"/>
                  </a:cubicBezTo>
                  <a:cubicBezTo>
                    <a:pt x="301" y="4467"/>
                    <a:pt x="301" y="4500"/>
                    <a:pt x="301" y="4534"/>
                  </a:cubicBezTo>
                  <a:cubicBezTo>
                    <a:pt x="301" y="4600"/>
                    <a:pt x="334" y="4701"/>
                    <a:pt x="334" y="4767"/>
                  </a:cubicBezTo>
                  <a:cubicBezTo>
                    <a:pt x="401" y="4901"/>
                    <a:pt x="434" y="5067"/>
                    <a:pt x="501" y="5201"/>
                  </a:cubicBezTo>
                  <a:cubicBezTo>
                    <a:pt x="634" y="5601"/>
                    <a:pt x="768" y="5968"/>
                    <a:pt x="1034" y="6268"/>
                  </a:cubicBezTo>
                  <a:cubicBezTo>
                    <a:pt x="1268" y="6535"/>
                    <a:pt x="1501" y="6769"/>
                    <a:pt x="1768" y="6969"/>
                  </a:cubicBezTo>
                  <a:cubicBezTo>
                    <a:pt x="1968" y="7102"/>
                    <a:pt x="2202" y="7202"/>
                    <a:pt x="2402" y="7269"/>
                  </a:cubicBezTo>
                  <a:cubicBezTo>
                    <a:pt x="2769" y="7436"/>
                    <a:pt x="3169" y="7603"/>
                    <a:pt x="3536" y="7669"/>
                  </a:cubicBezTo>
                  <a:cubicBezTo>
                    <a:pt x="3681" y="7690"/>
                    <a:pt x="3826" y="7698"/>
                    <a:pt x="3970" y="7698"/>
                  </a:cubicBezTo>
                  <a:cubicBezTo>
                    <a:pt x="4290" y="7698"/>
                    <a:pt x="4605" y="7659"/>
                    <a:pt x="4904" y="7636"/>
                  </a:cubicBezTo>
                  <a:cubicBezTo>
                    <a:pt x="5371" y="7603"/>
                    <a:pt x="5804" y="7469"/>
                    <a:pt x="6205" y="7269"/>
                  </a:cubicBezTo>
                  <a:cubicBezTo>
                    <a:pt x="6605" y="7069"/>
                    <a:pt x="6905" y="6735"/>
                    <a:pt x="7172" y="6402"/>
                  </a:cubicBezTo>
                  <a:cubicBezTo>
                    <a:pt x="7472" y="6068"/>
                    <a:pt x="7706" y="5668"/>
                    <a:pt x="7873" y="5268"/>
                  </a:cubicBezTo>
                  <a:cubicBezTo>
                    <a:pt x="7973" y="5268"/>
                    <a:pt x="8039" y="5234"/>
                    <a:pt x="8139" y="5201"/>
                  </a:cubicBezTo>
                  <a:cubicBezTo>
                    <a:pt x="8173" y="5201"/>
                    <a:pt x="8206" y="5168"/>
                    <a:pt x="8240" y="5168"/>
                  </a:cubicBezTo>
                  <a:cubicBezTo>
                    <a:pt x="8473" y="5101"/>
                    <a:pt x="8740" y="5001"/>
                    <a:pt x="8907" y="4767"/>
                  </a:cubicBezTo>
                  <a:cubicBezTo>
                    <a:pt x="9007" y="4701"/>
                    <a:pt x="9040" y="4600"/>
                    <a:pt x="9107" y="4500"/>
                  </a:cubicBezTo>
                  <a:cubicBezTo>
                    <a:pt x="9207" y="4400"/>
                    <a:pt x="9274" y="4234"/>
                    <a:pt x="9240" y="4067"/>
                  </a:cubicBezTo>
                  <a:cubicBezTo>
                    <a:pt x="9291" y="3689"/>
                    <a:pt x="9151" y="3349"/>
                    <a:pt x="8734" y="3349"/>
                  </a:cubicBezTo>
                  <a:cubicBezTo>
                    <a:pt x="8599" y="3349"/>
                    <a:pt x="8435" y="3385"/>
                    <a:pt x="8240" y="3466"/>
                  </a:cubicBezTo>
                  <a:cubicBezTo>
                    <a:pt x="8240" y="3400"/>
                    <a:pt x="8240" y="3333"/>
                    <a:pt x="8240" y="3266"/>
                  </a:cubicBezTo>
                  <a:cubicBezTo>
                    <a:pt x="8206" y="2866"/>
                    <a:pt x="8073" y="2499"/>
                    <a:pt x="7906" y="2132"/>
                  </a:cubicBezTo>
                  <a:cubicBezTo>
                    <a:pt x="7572" y="1498"/>
                    <a:pt x="7072" y="998"/>
                    <a:pt x="6505" y="564"/>
                  </a:cubicBezTo>
                  <a:cubicBezTo>
                    <a:pt x="6105" y="331"/>
                    <a:pt x="5671" y="164"/>
                    <a:pt x="5237" y="64"/>
                  </a:cubicBezTo>
                  <a:cubicBezTo>
                    <a:pt x="5027" y="19"/>
                    <a:pt x="4816" y="1"/>
                    <a:pt x="4605" y="1"/>
                  </a:cubicBezTo>
                  <a:close/>
                </a:path>
              </a:pathLst>
            </a:custGeom>
            <a:solidFill>
              <a:srgbClr val="E0B0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57"/>
            <p:cNvSpPr/>
            <p:nvPr/>
          </p:nvSpPr>
          <p:spPr>
            <a:xfrm>
              <a:off x="-2379471" y="-391886"/>
              <a:ext cx="788401" cy="470429"/>
            </a:xfrm>
            <a:custGeom>
              <a:avLst/>
              <a:gdLst/>
              <a:ahLst/>
              <a:cxnLst/>
              <a:rect l="l" t="t" r="r" b="b"/>
              <a:pathLst>
                <a:path w="8574" h="5116" extrusionOk="0">
                  <a:moveTo>
                    <a:pt x="4001" y="0"/>
                  </a:moveTo>
                  <a:cubicBezTo>
                    <a:pt x="3851" y="0"/>
                    <a:pt x="3705" y="20"/>
                    <a:pt x="3570" y="39"/>
                  </a:cubicBezTo>
                  <a:cubicBezTo>
                    <a:pt x="3303" y="72"/>
                    <a:pt x="3036" y="106"/>
                    <a:pt x="2803" y="172"/>
                  </a:cubicBezTo>
                  <a:cubicBezTo>
                    <a:pt x="2669" y="206"/>
                    <a:pt x="2569" y="239"/>
                    <a:pt x="2469" y="272"/>
                  </a:cubicBezTo>
                  <a:cubicBezTo>
                    <a:pt x="2036" y="372"/>
                    <a:pt x="1602" y="573"/>
                    <a:pt x="1235" y="839"/>
                  </a:cubicBezTo>
                  <a:cubicBezTo>
                    <a:pt x="901" y="1073"/>
                    <a:pt x="568" y="1373"/>
                    <a:pt x="434" y="1807"/>
                  </a:cubicBezTo>
                  <a:cubicBezTo>
                    <a:pt x="368" y="2007"/>
                    <a:pt x="401" y="2207"/>
                    <a:pt x="501" y="2374"/>
                  </a:cubicBezTo>
                  <a:cubicBezTo>
                    <a:pt x="334" y="2707"/>
                    <a:pt x="201" y="3208"/>
                    <a:pt x="134" y="3375"/>
                  </a:cubicBezTo>
                  <a:cubicBezTo>
                    <a:pt x="67" y="3641"/>
                    <a:pt x="1" y="3908"/>
                    <a:pt x="1" y="4175"/>
                  </a:cubicBezTo>
                  <a:cubicBezTo>
                    <a:pt x="1" y="4329"/>
                    <a:pt x="118" y="4443"/>
                    <a:pt x="233" y="4443"/>
                  </a:cubicBezTo>
                  <a:cubicBezTo>
                    <a:pt x="268" y="4443"/>
                    <a:pt x="303" y="4432"/>
                    <a:pt x="334" y="4409"/>
                  </a:cubicBezTo>
                  <a:cubicBezTo>
                    <a:pt x="401" y="4375"/>
                    <a:pt x="434" y="4309"/>
                    <a:pt x="468" y="4242"/>
                  </a:cubicBezTo>
                  <a:cubicBezTo>
                    <a:pt x="468" y="4209"/>
                    <a:pt x="468" y="4175"/>
                    <a:pt x="501" y="4142"/>
                  </a:cubicBezTo>
                  <a:cubicBezTo>
                    <a:pt x="501" y="4142"/>
                    <a:pt x="501" y="4108"/>
                    <a:pt x="501" y="4108"/>
                  </a:cubicBezTo>
                  <a:cubicBezTo>
                    <a:pt x="601" y="3875"/>
                    <a:pt x="735" y="3541"/>
                    <a:pt x="968" y="3241"/>
                  </a:cubicBezTo>
                  <a:cubicBezTo>
                    <a:pt x="1102" y="3041"/>
                    <a:pt x="1068" y="3074"/>
                    <a:pt x="1235" y="2908"/>
                  </a:cubicBezTo>
                  <a:cubicBezTo>
                    <a:pt x="1268" y="2874"/>
                    <a:pt x="1268" y="2841"/>
                    <a:pt x="1268" y="2774"/>
                  </a:cubicBezTo>
                  <a:lnTo>
                    <a:pt x="1335" y="2774"/>
                  </a:lnTo>
                  <a:cubicBezTo>
                    <a:pt x="1502" y="2774"/>
                    <a:pt x="1635" y="2741"/>
                    <a:pt x="1769" y="2707"/>
                  </a:cubicBezTo>
                  <a:cubicBezTo>
                    <a:pt x="2036" y="2641"/>
                    <a:pt x="2302" y="2574"/>
                    <a:pt x="2569" y="2474"/>
                  </a:cubicBezTo>
                  <a:lnTo>
                    <a:pt x="2569" y="2474"/>
                  </a:lnTo>
                  <a:cubicBezTo>
                    <a:pt x="2545" y="2811"/>
                    <a:pt x="2765" y="3061"/>
                    <a:pt x="3102" y="3061"/>
                  </a:cubicBezTo>
                  <a:cubicBezTo>
                    <a:pt x="3232" y="3061"/>
                    <a:pt x="3379" y="3024"/>
                    <a:pt x="3537" y="2941"/>
                  </a:cubicBezTo>
                  <a:cubicBezTo>
                    <a:pt x="3670" y="2874"/>
                    <a:pt x="3803" y="2774"/>
                    <a:pt x="3904" y="2674"/>
                  </a:cubicBezTo>
                  <a:cubicBezTo>
                    <a:pt x="3904" y="2707"/>
                    <a:pt x="3904" y="2741"/>
                    <a:pt x="3904" y="2774"/>
                  </a:cubicBezTo>
                  <a:cubicBezTo>
                    <a:pt x="3929" y="3110"/>
                    <a:pt x="4156" y="3286"/>
                    <a:pt x="4442" y="3286"/>
                  </a:cubicBezTo>
                  <a:cubicBezTo>
                    <a:pt x="4526" y="3286"/>
                    <a:pt x="4614" y="3271"/>
                    <a:pt x="4704" y="3241"/>
                  </a:cubicBezTo>
                  <a:cubicBezTo>
                    <a:pt x="5038" y="3141"/>
                    <a:pt x="5305" y="2941"/>
                    <a:pt x="5538" y="2707"/>
                  </a:cubicBezTo>
                  <a:cubicBezTo>
                    <a:pt x="5596" y="2969"/>
                    <a:pt x="5755" y="3154"/>
                    <a:pt x="6059" y="3154"/>
                  </a:cubicBezTo>
                  <a:cubicBezTo>
                    <a:pt x="6104" y="3154"/>
                    <a:pt x="6153" y="3150"/>
                    <a:pt x="6205" y="3141"/>
                  </a:cubicBezTo>
                  <a:cubicBezTo>
                    <a:pt x="6305" y="3108"/>
                    <a:pt x="6372" y="3074"/>
                    <a:pt x="6439" y="3008"/>
                  </a:cubicBezTo>
                  <a:cubicBezTo>
                    <a:pt x="6505" y="3174"/>
                    <a:pt x="6706" y="3308"/>
                    <a:pt x="6972" y="3408"/>
                  </a:cubicBezTo>
                  <a:cubicBezTo>
                    <a:pt x="7139" y="3441"/>
                    <a:pt x="7273" y="3441"/>
                    <a:pt x="7439" y="3441"/>
                  </a:cubicBezTo>
                  <a:cubicBezTo>
                    <a:pt x="7473" y="3708"/>
                    <a:pt x="7506" y="3942"/>
                    <a:pt x="7573" y="4309"/>
                  </a:cubicBezTo>
                  <a:cubicBezTo>
                    <a:pt x="7640" y="4509"/>
                    <a:pt x="7573" y="4575"/>
                    <a:pt x="7673" y="4842"/>
                  </a:cubicBezTo>
                  <a:cubicBezTo>
                    <a:pt x="7706" y="4876"/>
                    <a:pt x="7706" y="4909"/>
                    <a:pt x="7706" y="4909"/>
                  </a:cubicBezTo>
                  <a:cubicBezTo>
                    <a:pt x="7706" y="4903"/>
                    <a:pt x="7706" y="4900"/>
                    <a:pt x="7706" y="4900"/>
                  </a:cubicBezTo>
                  <a:cubicBezTo>
                    <a:pt x="7707" y="4900"/>
                    <a:pt x="7713" y="4949"/>
                    <a:pt x="7740" y="4976"/>
                  </a:cubicBezTo>
                  <a:cubicBezTo>
                    <a:pt x="7740" y="5009"/>
                    <a:pt x="7773" y="5042"/>
                    <a:pt x="7806" y="5076"/>
                  </a:cubicBezTo>
                  <a:cubicBezTo>
                    <a:pt x="7843" y="5103"/>
                    <a:pt x="7885" y="5116"/>
                    <a:pt x="7927" y="5116"/>
                  </a:cubicBezTo>
                  <a:cubicBezTo>
                    <a:pt x="8037" y="5116"/>
                    <a:pt x="8149" y="5030"/>
                    <a:pt x="8173" y="4909"/>
                  </a:cubicBezTo>
                  <a:cubicBezTo>
                    <a:pt x="8273" y="4542"/>
                    <a:pt x="8273" y="4242"/>
                    <a:pt x="8373" y="3742"/>
                  </a:cubicBezTo>
                  <a:cubicBezTo>
                    <a:pt x="8440" y="3475"/>
                    <a:pt x="8540" y="3208"/>
                    <a:pt x="8574" y="2908"/>
                  </a:cubicBezTo>
                  <a:cubicBezTo>
                    <a:pt x="8574" y="2607"/>
                    <a:pt x="8574" y="2607"/>
                    <a:pt x="8473" y="2240"/>
                  </a:cubicBezTo>
                  <a:cubicBezTo>
                    <a:pt x="8447" y="2161"/>
                    <a:pt x="8358" y="1958"/>
                    <a:pt x="8355" y="1958"/>
                  </a:cubicBezTo>
                  <a:lnTo>
                    <a:pt x="8355" y="1958"/>
                  </a:lnTo>
                  <a:cubicBezTo>
                    <a:pt x="8355" y="1958"/>
                    <a:pt x="8355" y="1959"/>
                    <a:pt x="8356" y="1962"/>
                  </a:cubicBezTo>
                  <a:lnTo>
                    <a:pt x="8356" y="1962"/>
                  </a:lnTo>
                  <a:cubicBezTo>
                    <a:pt x="8319" y="1877"/>
                    <a:pt x="8258" y="1792"/>
                    <a:pt x="8173" y="1707"/>
                  </a:cubicBezTo>
                  <a:cubicBezTo>
                    <a:pt x="8073" y="1640"/>
                    <a:pt x="8006" y="1540"/>
                    <a:pt x="7906" y="1507"/>
                  </a:cubicBezTo>
                  <a:cubicBezTo>
                    <a:pt x="7740" y="1306"/>
                    <a:pt x="7506" y="1173"/>
                    <a:pt x="7306" y="1006"/>
                  </a:cubicBezTo>
                  <a:cubicBezTo>
                    <a:pt x="7173" y="906"/>
                    <a:pt x="7039" y="806"/>
                    <a:pt x="6872" y="706"/>
                  </a:cubicBezTo>
                  <a:cubicBezTo>
                    <a:pt x="6772" y="673"/>
                    <a:pt x="6706" y="606"/>
                    <a:pt x="6605" y="573"/>
                  </a:cubicBezTo>
                  <a:cubicBezTo>
                    <a:pt x="6305" y="439"/>
                    <a:pt x="6005" y="339"/>
                    <a:pt x="5705" y="272"/>
                  </a:cubicBezTo>
                  <a:cubicBezTo>
                    <a:pt x="5471" y="239"/>
                    <a:pt x="5238" y="206"/>
                    <a:pt x="5004" y="206"/>
                  </a:cubicBezTo>
                  <a:cubicBezTo>
                    <a:pt x="4904" y="172"/>
                    <a:pt x="4804" y="139"/>
                    <a:pt x="4704" y="139"/>
                  </a:cubicBezTo>
                  <a:cubicBezTo>
                    <a:pt x="4571" y="72"/>
                    <a:pt x="4471" y="39"/>
                    <a:pt x="4337" y="39"/>
                  </a:cubicBezTo>
                  <a:cubicBezTo>
                    <a:pt x="4224" y="11"/>
                    <a:pt x="4112" y="0"/>
                    <a:pt x="4001" y="0"/>
                  </a:cubicBezTo>
                  <a:close/>
                </a:path>
              </a:pathLst>
            </a:custGeom>
            <a:solidFill>
              <a:srgbClr val="B3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57"/>
            <p:cNvSpPr/>
            <p:nvPr/>
          </p:nvSpPr>
          <p:spPr>
            <a:xfrm>
              <a:off x="-1943888" y="58225"/>
              <a:ext cx="179399" cy="174710"/>
            </a:xfrm>
            <a:custGeom>
              <a:avLst/>
              <a:gdLst/>
              <a:ahLst/>
              <a:cxnLst/>
              <a:rect l="l" t="t" r="r" b="b"/>
              <a:pathLst>
                <a:path w="1951" h="1900" extrusionOk="0">
                  <a:moveTo>
                    <a:pt x="925" y="0"/>
                  </a:moveTo>
                  <a:cubicBezTo>
                    <a:pt x="842" y="0"/>
                    <a:pt x="772" y="24"/>
                    <a:pt x="701" y="47"/>
                  </a:cubicBezTo>
                  <a:cubicBezTo>
                    <a:pt x="434" y="114"/>
                    <a:pt x="234" y="348"/>
                    <a:pt x="101" y="581"/>
                  </a:cubicBezTo>
                  <a:cubicBezTo>
                    <a:pt x="101" y="614"/>
                    <a:pt x="67" y="614"/>
                    <a:pt x="67" y="648"/>
                  </a:cubicBezTo>
                  <a:cubicBezTo>
                    <a:pt x="67" y="681"/>
                    <a:pt x="67" y="681"/>
                    <a:pt x="67" y="715"/>
                  </a:cubicBezTo>
                  <a:cubicBezTo>
                    <a:pt x="0" y="815"/>
                    <a:pt x="0" y="948"/>
                    <a:pt x="0" y="1048"/>
                  </a:cubicBezTo>
                  <a:cubicBezTo>
                    <a:pt x="34" y="1415"/>
                    <a:pt x="301" y="1815"/>
                    <a:pt x="668" y="1882"/>
                  </a:cubicBezTo>
                  <a:cubicBezTo>
                    <a:pt x="731" y="1894"/>
                    <a:pt x="794" y="1900"/>
                    <a:pt x="856" y="1900"/>
                  </a:cubicBezTo>
                  <a:cubicBezTo>
                    <a:pt x="1471" y="1900"/>
                    <a:pt x="1950" y="1321"/>
                    <a:pt x="1768" y="715"/>
                  </a:cubicBezTo>
                  <a:cubicBezTo>
                    <a:pt x="1702" y="448"/>
                    <a:pt x="1568" y="214"/>
                    <a:pt x="1335" y="114"/>
                  </a:cubicBezTo>
                  <a:cubicBezTo>
                    <a:pt x="1235" y="47"/>
                    <a:pt x="1135" y="14"/>
                    <a:pt x="1035" y="14"/>
                  </a:cubicBezTo>
                  <a:cubicBezTo>
                    <a:pt x="995" y="4"/>
                    <a:pt x="959" y="0"/>
                    <a:pt x="925" y="0"/>
                  </a:cubicBezTo>
                  <a:close/>
                </a:path>
              </a:pathLst>
            </a:custGeom>
            <a:solidFill>
              <a:srgbClr val="E069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57"/>
            <p:cNvSpPr/>
            <p:nvPr/>
          </p:nvSpPr>
          <p:spPr>
            <a:xfrm>
              <a:off x="-2345724" y="50225"/>
              <a:ext cx="196411" cy="160089"/>
            </a:xfrm>
            <a:custGeom>
              <a:avLst/>
              <a:gdLst/>
              <a:ahLst/>
              <a:cxnLst/>
              <a:rect l="l" t="t" r="r" b="b"/>
              <a:pathLst>
                <a:path w="2136" h="1741" extrusionOk="0">
                  <a:moveTo>
                    <a:pt x="801" y="1"/>
                  </a:moveTo>
                  <a:cubicBezTo>
                    <a:pt x="301" y="201"/>
                    <a:pt x="1" y="768"/>
                    <a:pt x="301" y="1235"/>
                  </a:cubicBezTo>
                  <a:cubicBezTo>
                    <a:pt x="489" y="1531"/>
                    <a:pt x="742" y="1740"/>
                    <a:pt x="1061" y="1740"/>
                  </a:cubicBezTo>
                  <a:cubicBezTo>
                    <a:pt x="1137" y="1740"/>
                    <a:pt x="1218" y="1728"/>
                    <a:pt x="1302" y="1702"/>
                  </a:cubicBezTo>
                  <a:cubicBezTo>
                    <a:pt x="1869" y="1569"/>
                    <a:pt x="2136" y="968"/>
                    <a:pt x="1835" y="435"/>
                  </a:cubicBezTo>
                  <a:cubicBezTo>
                    <a:pt x="1702" y="134"/>
                    <a:pt x="1435" y="1"/>
                    <a:pt x="1135" y="1"/>
                  </a:cubicBezTo>
                  <a:close/>
                </a:path>
              </a:pathLst>
            </a:custGeom>
            <a:solidFill>
              <a:srgbClr val="E069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57"/>
            <p:cNvSpPr/>
            <p:nvPr/>
          </p:nvSpPr>
          <p:spPr>
            <a:xfrm>
              <a:off x="-1989865" y="249672"/>
              <a:ext cx="1211658" cy="780493"/>
            </a:xfrm>
            <a:custGeom>
              <a:avLst/>
              <a:gdLst/>
              <a:ahLst/>
              <a:cxnLst/>
              <a:rect l="l" t="t" r="r" b="b"/>
              <a:pathLst>
                <a:path w="13177" h="8488" extrusionOk="0">
                  <a:moveTo>
                    <a:pt x="9107" y="968"/>
                  </a:moveTo>
                  <a:lnTo>
                    <a:pt x="9107" y="968"/>
                  </a:lnTo>
                  <a:cubicBezTo>
                    <a:pt x="9073" y="1001"/>
                    <a:pt x="9040" y="1034"/>
                    <a:pt x="9007" y="1034"/>
                  </a:cubicBezTo>
                  <a:cubicBezTo>
                    <a:pt x="8940" y="1068"/>
                    <a:pt x="8906" y="1101"/>
                    <a:pt x="8873" y="1101"/>
                  </a:cubicBezTo>
                  <a:cubicBezTo>
                    <a:pt x="8740" y="1168"/>
                    <a:pt x="8640" y="1234"/>
                    <a:pt x="8506" y="1301"/>
                  </a:cubicBezTo>
                  <a:cubicBezTo>
                    <a:pt x="8606" y="1234"/>
                    <a:pt x="8673" y="1168"/>
                    <a:pt x="8773" y="1101"/>
                  </a:cubicBezTo>
                  <a:lnTo>
                    <a:pt x="8773" y="1068"/>
                  </a:lnTo>
                  <a:cubicBezTo>
                    <a:pt x="8873" y="1034"/>
                    <a:pt x="9007" y="1001"/>
                    <a:pt x="9107" y="968"/>
                  </a:cubicBezTo>
                  <a:close/>
                  <a:moveTo>
                    <a:pt x="3836" y="1201"/>
                  </a:moveTo>
                  <a:cubicBezTo>
                    <a:pt x="3936" y="1234"/>
                    <a:pt x="4036" y="1268"/>
                    <a:pt x="4103" y="1268"/>
                  </a:cubicBezTo>
                  <a:cubicBezTo>
                    <a:pt x="4103" y="1301"/>
                    <a:pt x="4103" y="1301"/>
                    <a:pt x="4103" y="1301"/>
                  </a:cubicBezTo>
                  <a:cubicBezTo>
                    <a:pt x="3970" y="1401"/>
                    <a:pt x="3870" y="1501"/>
                    <a:pt x="3769" y="1601"/>
                  </a:cubicBezTo>
                  <a:cubicBezTo>
                    <a:pt x="3803" y="1501"/>
                    <a:pt x="3836" y="1401"/>
                    <a:pt x="3769" y="1334"/>
                  </a:cubicBezTo>
                  <a:cubicBezTo>
                    <a:pt x="3736" y="1301"/>
                    <a:pt x="3736" y="1301"/>
                    <a:pt x="3703" y="1268"/>
                  </a:cubicBezTo>
                  <a:lnTo>
                    <a:pt x="3736" y="1268"/>
                  </a:lnTo>
                  <a:cubicBezTo>
                    <a:pt x="3769" y="1234"/>
                    <a:pt x="3803" y="1201"/>
                    <a:pt x="3836" y="1201"/>
                  </a:cubicBezTo>
                  <a:close/>
                  <a:moveTo>
                    <a:pt x="10474" y="1401"/>
                  </a:moveTo>
                  <a:cubicBezTo>
                    <a:pt x="10474" y="1401"/>
                    <a:pt x="10508" y="1435"/>
                    <a:pt x="10508" y="1435"/>
                  </a:cubicBezTo>
                  <a:cubicBezTo>
                    <a:pt x="10541" y="1435"/>
                    <a:pt x="10608" y="1468"/>
                    <a:pt x="10641" y="1501"/>
                  </a:cubicBezTo>
                  <a:cubicBezTo>
                    <a:pt x="10608" y="1535"/>
                    <a:pt x="10541" y="1568"/>
                    <a:pt x="10508" y="1601"/>
                  </a:cubicBezTo>
                  <a:cubicBezTo>
                    <a:pt x="10508" y="1535"/>
                    <a:pt x="10508" y="1468"/>
                    <a:pt x="10474" y="1401"/>
                  </a:cubicBezTo>
                  <a:close/>
                  <a:moveTo>
                    <a:pt x="6104" y="1668"/>
                  </a:moveTo>
                  <a:cubicBezTo>
                    <a:pt x="5738" y="1968"/>
                    <a:pt x="5371" y="2268"/>
                    <a:pt x="5004" y="2569"/>
                  </a:cubicBezTo>
                  <a:lnTo>
                    <a:pt x="4904" y="2669"/>
                  </a:lnTo>
                  <a:cubicBezTo>
                    <a:pt x="5037" y="2502"/>
                    <a:pt x="5204" y="2335"/>
                    <a:pt x="5371" y="2168"/>
                  </a:cubicBezTo>
                  <a:cubicBezTo>
                    <a:pt x="5537" y="2002"/>
                    <a:pt x="5704" y="1835"/>
                    <a:pt x="5904" y="1668"/>
                  </a:cubicBezTo>
                  <a:close/>
                  <a:moveTo>
                    <a:pt x="1568" y="2469"/>
                  </a:moveTo>
                  <a:cubicBezTo>
                    <a:pt x="1501" y="2535"/>
                    <a:pt x="1468" y="2602"/>
                    <a:pt x="1401" y="2702"/>
                  </a:cubicBezTo>
                  <a:cubicBezTo>
                    <a:pt x="1368" y="2635"/>
                    <a:pt x="1334" y="2569"/>
                    <a:pt x="1301" y="2535"/>
                  </a:cubicBezTo>
                  <a:cubicBezTo>
                    <a:pt x="1401" y="2502"/>
                    <a:pt x="1468" y="2502"/>
                    <a:pt x="1568" y="2469"/>
                  </a:cubicBezTo>
                  <a:close/>
                  <a:moveTo>
                    <a:pt x="7906" y="4070"/>
                  </a:moveTo>
                  <a:cubicBezTo>
                    <a:pt x="7806" y="4170"/>
                    <a:pt x="7706" y="4270"/>
                    <a:pt x="7639" y="4337"/>
                  </a:cubicBezTo>
                  <a:cubicBezTo>
                    <a:pt x="7305" y="4704"/>
                    <a:pt x="6972" y="5071"/>
                    <a:pt x="6638" y="5437"/>
                  </a:cubicBezTo>
                  <a:cubicBezTo>
                    <a:pt x="6805" y="5237"/>
                    <a:pt x="6938" y="5004"/>
                    <a:pt x="7072" y="4870"/>
                  </a:cubicBezTo>
                  <a:cubicBezTo>
                    <a:pt x="7139" y="4804"/>
                    <a:pt x="7205" y="4704"/>
                    <a:pt x="7305" y="4604"/>
                  </a:cubicBezTo>
                  <a:lnTo>
                    <a:pt x="7472" y="4437"/>
                  </a:lnTo>
                  <a:cubicBezTo>
                    <a:pt x="7606" y="4303"/>
                    <a:pt x="7739" y="4203"/>
                    <a:pt x="7906" y="4070"/>
                  </a:cubicBezTo>
                  <a:close/>
                  <a:moveTo>
                    <a:pt x="5471" y="5738"/>
                  </a:moveTo>
                  <a:cubicBezTo>
                    <a:pt x="5437" y="5838"/>
                    <a:pt x="5404" y="5938"/>
                    <a:pt x="5437" y="6005"/>
                  </a:cubicBezTo>
                  <a:cubicBezTo>
                    <a:pt x="5371" y="5971"/>
                    <a:pt x="5304" y="5938"/>
                    <a:pt x="5237" y="5904"/>
                  </a:cubicBezTo>
                  <a:cubicBezTo>
                    <a:pt x="5337" y="5871"/>
                    <a:pt x="5404" y="5804"/>
                    <a:pt x="5471" y="5738"/>
                  </a:cubicBezTo>
                  <a:close/>
                  <a:moveTo>
                    <a:pt x="6471" y="6438"/>
                  </a:moveTo>
                  <a:cubicBezTo>
                    <a:pt x="6471" y="6472"/>
                    <a:pt x="6438" y="6538"/>
                    <a:pt x="6438" y="6572"/>
                  </a:cubicBezTo>
                  <a:cubicBezTo>
                    <a:pt x="6405" y="6572"/>
                    <a:pt x="6371" y="6538"/>
                    <a:pt x="6371" y="6538"/>
                  </a:cubicBezTo>
                  <a:cubicBezTo>
                    <a:pt x="6405" y="6505"/>
                    <a:pt x="6438" y="6472"/>
                    <a:pt x="6471" y="6438"/>
                  </a:cubicBezTo>
                  <a:close/>
                  <a:moveTo>
                    <a:pt x="8339" y="6338"/>
                  </a:moveTo>
                  <a:cubicBezTo>
                    <a:pt x="8339" y="6371"/>
                    <a:pt x="8339" y="6405"/>
                    <a:pt x="8306" y="6405"/>
                  </a:cubicBezTo>
                  <a:cubicBezTo>
                    <a:pt x="8139" y="6672"/>
                    <a:pt x="8006" y="6972"/>
                    <a:pt x="7906" y="7239"/>
                  </a:cubicBezTo>
                  <a:cubicBezTo>
                    <a:pt x="7839" y="7239"/>
                    <a:pt x="7806" y="7205"/>
                    <a:pt x="7739" y="7205"/>
                  </a:cubicBezTo>
                  <a:cubicBezTo>
                    <a:pt x="7939" y="6905"/>
                    <a:pt x="8139" y="6638"/>
                    <a:pt x="8339" y="6338"/>
                  </a:cubicBezTo>
                  <a:close/>
                  <a:moveTo>
                    <a:pt x="9440" y="0"/>
                  </a:moveTo>
                  <a:cubicBezTo>
                    <a:pt x="9240" y="0"/>
                    <a:pt x="9073" y="134"/>
                    <a:pt x="8906" y="200"/>
                  </a:cubicBezTo>
                  <a:cubicBezTo>
                    <a:pt x="8540" y="300"/>
                    <a:pt x="8206" y="434"/>
                    <a:pt x="7839" y="534"/>
                  </a:cubicBezTo>
                  <a:cubicBezTo>
                    <a:pt x="7405" y="634"/>
                    <a:pt x="6638" y="801"/>
                    <a:pt x="6571" y="801"/>
                  </a:cubicBezTo>
                  <a:cubicBezTo>
                    <a:pt x="6305" y="834"/>
                    <a:pt x="6038" y="867"/>
                    <a:pt x="5771" y="867"/>
                  </a:cubicBezTo>
                  <a:cubicBezTo>
                    <a:pt x="5371" y="834"/>
                    <a:pt x="5204" y="834"/>
                    <a:pt x="5004" y="767"/>
                  </a:cubicBezTo>
                  <a:cubicBezTo>
                    <a:pt x="4737" y="667"/>
                    <a:pt x="4804" y="667"/>
                    <a:pt x="4303" y="501"/>
                  </a:cubicBezTo>
                  <a:cubicBezTo>
                    <a:pt x="4136" y="434"/>
                    <a:pt x="3970" y="367"/>
                    <a:pt x="3769" y="367"/>
                  </a:cubicBezTo>
                  <a:cubicBezTo>
                    <a:pt x="3717" y="263"/>
                    <a:pt x="3584" y="179"/>
                    <a:pt x="3449" y="179"/>
                  </a:cubicBezTo>
                  <a:cubicBezTo>
                    <a:pt x="3411" y="179"/>
                    <a:pt x="3372" y="186"/>
                    <a:pt x="3336" y="200"/>
                  </a:cubicBezTo>
                  <a:cubicBezTo>
                    <a:pt x="3136" y="234"/>
                    <a:pt x="3069" y="400"/>
                    <a:pt x="2969" y="567"/>
                  </a:cubicBezTo>
                  <a:cubicBezTo>
                    <a:pt x="2969" y="601"/>
                    <a:pt x="2936" y="634"/>
                    <a:pt x="2902" y="667"/>
                  </a:cubicBezTo>
                  <a:cubicBezTo>
                    <a:pt x="2902" y="701"/>
                    <a:pt x="2902" y="701"/>
                    <a:pt x="2869" y="734"/>
                  </a:cubicBezTo>
                  <a:cubicBezTo>
                    <a:pt x="2835" y="767"/>
                    <a:pt x="2802" y="801"/>
                    <a:pt x="2769" y="834"/>
                  </a:cubicBezTo>
                  <a:cubicBezTo>
                    <a:pt x="2735" y="901"/>
                    <a:pt x="2669" y="934"/>
                    <a:pt x="2635" y="968"/>
                  </a:cubicBezTo>
                  <a:cubicBezTo>
                    <a:pt x="2602" y="1001"/>
                    <a:pt x="2502" y="1068"/>
                    <a:pt x="2469" y="1068"/>
                  </a:cubicBezTo>
                  <a:cubicBezTo>
                    <a:pt x="2268" y="1234"/>
                    <a:pt x="2035" y="1401"/>
                    <a:pt x="1768" y="1568"/>
                  </a:cubicBezTo>
                  <a:cubicBezTo>
                    <a:pt x="1434" y="1668"/>
                    <a:pt x="1101" y="1701"/>
                    <a:pt x="767" y="1768"/>
                  </a:cubicBezTo>
                  <a:cubicBezTo>
                    <a:pt x="0" y="1968"/>
                    <a:pt x="367" y="2602"/>
                    <a:pt x="667" y="3069"/>
                  </a:cubicBezTo>
                  <a:cubicBezTo>
                    <a:pt x="734" y="3203"/>
                    <a:pt x="801" y="3303"/>
                    <a:pt x="867" y="3436"/>
                  </a:cubicBezTo>
                  <a:cubicBezTo>
                    <a:pt x="867" y="3469"/>
                    <a:pt x="867" y="3503"/>
                    <a:pt x="867" y="3536"/>
                  </a:cubicBezTo>
                  <a:cubicBezTo>
                    <a:pt x="867" y="3703"/>
                    <a:pt x="1001" y="3870"/>
                    <a:pt x="1168" y="3903"/>
                  </a:cubicBezTo>
                  <a:cubicBezTo>
                    <a:pt x="1301" y="4103"/>
                    <a:pt x="1434" y="4303"/>
                    <a:pt x="1601" y="4503"/>
                  </a:cubicBezTo>
                  <a:cubicBezTo>
                    <a:pt x="2068" y="5037"/>
                    <a:pt x="2569" y="5538"/>
                    <a:pt x="3102" y="6005"/>
                  </a:cubicBezTo>
                  <a:cubicBezTo>
                    <a:pt x="3736" y="6572"/>
                    <a:pt x="4403" y="7072"/>
                    <a:pt x="5104" y="7472"/>
                  </a:cubicBezTo>
                  <a:cubicBezTo>
                    <a:pt x="5504" y="7706"/>
                    <a:pt x="5904" y="7906"/>
                    <a:pt x="6305" y="8073"/>
                  </a:cubicBezTo>
                  <a:cubicBezTo>
                    <a:pt x="6471" y="8139"/>
                    <a:pt x="6605" y="8206"/>
                    <a:pt x="7105" y="8373"/>
                  </a:cubicBezTo>
                  <a:cubicBezTo>
                    <a:pt x="7272" y="8406"/>
                    <a:pt x="7439" y="8440"/>
                    <a:pt x="7606" y="8473"/>
                  </a:cubicBezTo>
                  <a:cubicBezTo>
                    <a:pt x="7694" y="8473"/>
                    <a:pt x="7783" y="8488"/>
                    <a:pt x="7863" y="8488"/>
                  </a:cubicBezTo>
                  <a:cubicBezTo>
                    <a:pt x="7902" y="8488"/>
                    <a:pt x="7939" y="8484"/>
                    <a:pt x="7972" y="8473"/>
                  </a:cubicBezTo>
                  <a:cubicBezTo>
                    <a:pt x="8206" y="8406"/>
                    <a:pt x="8373" y="8273"/>
                    <a:pt x="8540" y="8106"/>
                  </a:cubicBezTo>
                  <a:cubicBezTo>
                    <a:pt x="8840" y="8006"/>
                    <a:pt x="9073" y="7806"/>
                    <a:pt x="9240" y="7506"/>
                  </a:cubicBezTo>
                  <a:cubicBezTo>
                    <a:pt x="9407" y="7272"/>
                    <a:pt x="9540" y="7039"/>
                    <a:pt x="9674" y="6805"/>
                  </a:cubicBezTo>
                  <a:cubicBezTo>
                    <a:pt x="9807" y="6672"/>
                    <a:pt x="9941" y="6538"/>
                    <a:pt x="10074" y="6371"/>
                  </a:cubicBezTo>
                  <a:cubicBezTo>
                    <a:pt x="10408" y="5971"/>
                    <a:pt x="10741" y="5571"/>
                    <a:pt x="11041" y="5137"/>
                  </a:cubicBezTo>
                  <a:cubicBezTo>
                    <a:pt x="11308" y="4737"/>
                    <a:pt x="11308" y="4804"/>
                    <a:pt x="11675" y="4270"/>
                  </a:cubicBezTo>
                  <a:cubicBezTo>
                    <a:pt x="11909" y="3970"/>
                    <a:pt x="12075" y="3636"/>
                    <a:pt x="12276" y="3336"/>
                  </a:cubicBezTo>
                  <a:cubicBezTo>
                    <a:pt x="12442" y="3036"/>
                    <a:pt x="12642" y="2735"/>
                    <a:pt x="12809" y="2435"/>
                  </a:cubicBezTo>
                  <a:cubicBezTo>
                    <a:pt x="13176" y="1868"/>
                    <a:pt x="13076" y="1501"/>
                    <a:pt x="12376" y="1334"/>
                  </a:cubicBezTo>
                  <a:cubicBezTo>
                    <a:pt x="11675" y="1068"/>
                    <a:pt x="11508" y="1001"/>
                    <a:pt x="10708" y="634"/>
                  </a:cubicBezTo>
                  <a:cubicBezTo>
                    <a:pt x="10441" y="467"/>
                    <a:pt x="10174" y="300"/>
                    <a:pt x="9907" y="167"/>
                  </a:cubicBezTo>
                  <a:cubicBezTo>
                    <a:pt x="9740" y="100"/>
                    <a:pt x="9607" y="0"/>
                    <a:pt x="9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57"/>
            <p:cNvSpPr/>
            <p:nvPr/>
          </p:nvSpPr>
          <p:spPr>
            <a:xfrm>
              <a:off x="-1173964" y="403050"/>
              <a:ext cx="1141039" cy="676862"/>
            </a:xfrm>
            <a:custGeom>
              <a:avLst/>
              <a:gdLst/>
              <a:ahLst/>
              <a:cxnLst/>
              <a:rect l="l" t="t" r="r" b="b"/>
              <a:pathLst>
                <a:path w="12409" h="7361" extrusionOk="0">
                  <a:moveTo>
                    <a:pt x="8206" y="0"/>
                  </a:moveTo>
                  <a:cubicBezTo>
                    <a:pt x="8089" y="17"/>
                    <a:pt x="7964" y="17"/>
                    <a:pt x="7839" y="17"/>
                  </a:cubicBezTo>
                  <a:cubicBezTo>
                    <a:pt x="7714" y="17"/>
                    <a:pt x="7589" y="17"/>
                    <a:pt x="7472" y="33"/>
                  </a:cubicBezTo>
                  <a:cubicBezTo>
                    <a:pt x="7272" y="33"/>
                    <a:pt x="7072" y="67"/>
                    <a:pt x="6905" y="67"/>
                  </a:cubicBezTo>
                  <a:cubicBezTo>
                    <a:pt x="6705" y="89"/>
                    <a:pt x="6505" y="96"/>
                    <a:pt x="6305" y="96"/>
                  </a:cubicBezTo>
                  <a:cubicBezTo>
                    <a:pt x="5904" y="96"/>
                    <a:pt x="5504" y="67"/>
                    <a:pt x="5104" y="67"/>
                  </a:cubicBezTo>
                  <a:cubicBezTo>
                    <a:pt x="4904" y="33"/>
                    <a:pt x="4703" y="33"/>
                    <a:pt x="4503" y="33"/>
                  </a:cubicBezTo>
                  <a:cubicBezTo>
                    <a:pt x="4470" y="33"/>
                    <a:pt x="4428" y="25"/>
                    <a:pt x="4382" y="25"/>
                  </a:cubicBezTo>
                  <a:cubicBezTo>
                    <a:pt x="4337" y="25"/>
                    <a:pt x="4286" y="33"/>
                    <a:pt x="4236" y="67"/>
                  </a:cubicBezTo>
                  <a:cubicBezTo>
                    <a:pt x="4070" y="133"/>
                    <a:pt x="4003" y="334"/>
                    <a:pt x="4070" y="467"/>
                  </a:cubicBezTo>
                  <a:cubicBezTo>
                    <a:pt x="4003" y="567"/>
                    <a:pt x="3970" y="667"/>
                    <a:pt x="3936" y="734"/>
                  </a:cubicBezTo>
                  <a:cubicBezTo>
                    <a:pt x="3936" y="767"/>
                    <a:pt x="3903" y="801"/>
                    <a:pt x="3903" y="834"/>
                  </a:cubicBezTo>
                  <a:cubicBezTo>
                    <a:pt x="3903" y="834"/>
                    <a:pt x="3903" y="867"/>
                    <a:pt x="3903" y="867"/>
                  </a:cubicBezTo>
                  <a:cubicBezTo>
                    <a:pt x="3703" y="1234"/>
                    <a:pt x="3536" y="1601"/>
                    <a:pt x="3336" y="1935"/>
                  </a:cubicBezTo>
                  <a:cubicBezTo>
                    <a:pt x="3136" y="2368"/>
                    <a:pt x="2835" y="2769"/>
                    <a:pt x="2602" y="3169"/>
                  </a:cubicBezTo>
                  <a:cubicBezTo>
                    <a:pt x="2368" y="3503"/>
                    <a:pt x="2168" y="3836"/>
                    <a:pt x="1935" y="4170"/>
                  </a:cubicBezTo>
                  <a:cubicBezTo>
                    <a:pt x="1468" y="4804"/>
                    <a:pt x="1568" y="4670"/>
                    <a:pt x="1101" y="5237"/>
                  </a:cubicBezTo>
                  <a:cubicBezTo>
                    <a:pt x="867" y="5504"/>
                    <a:pt x="634" y="5804"/>
                    <a:pt x="334" y="6071"/>
                  </a:cubicBezTo>
                  <a:cubicBezTo>
                    <a:pt x="234" y="6138"/>
                    <a:pt x="134" y="6238"/>
                    <a:pt x="100" y="6371"/>
                  </a:cubicBezTo>
                  <a:cubicBezTo>
                    <a:pt x="0" y="6571"/>
                    <a:pt x="100" y="6805"/>
                    <a:pt x="300" y="6938"/>
                  </a:cubicBezTo>
                  <a:cubicBezTo>
                    <a:pt x="434" y="7005"/>
                    <a:pt x="601" y="7005"/>
                    <a:pt x="767" y="7038"/>
                  </a:cubicBezTo>
                  <a:cubicBezTo>
                    <a:pt x="934" y="7038"/>
                    <a:pt x="901" y="7038"/>
                    <a:pt x="1234" y="7105"/>
                  </a:cubicBezTo>
                  <a:cubicBezTo>
                    <a:pt x="1301" y="7116"/>
                    <a:pt x="1368" y="7120"/>
                    <a:pt x="1436" y="7120"/>
                  </a:cubicBezTo>
                  <a:cubicBezTo>
                    <a:pt x="1572" y="7120"/>
                    <a:pt x="1712" y="7105"/>
                    <a:pt x="1868" y="7105"/>
                  </a:cubicBezTo>
                  <a:cubicBezTo>
                    <a:pt x="2435" y="7205"/>
                    <a:pt x="2735" y="7172"/>
                    <a:pt x="3236" y="7305"/>
                  </a:cubicBezTo>
                  <a:cubicBezTo>
                    <a:pt x="3392" y="7344"/>
                    <a:pt x="3537" y="7361"/>
                    <a:pt x="3677" y="7361"/>
                  </a:cubicBezTo>
                  <a:cubicBezTo>
                    <a:pt x="3776" y="7361"/>
                    <a:pt x="3873" y="7352"/>
                    <a:pt x="3970" y="7339"/>
                  </a:cubicBezTo>
                  <a:cubicBezTo>
                    <a:pt x="4303" y="7339"/>
                    <a:pt x="4637" y="7339"/>
                    <a:pt x="4937" y="7272"/>
                  </a:cubicBezTo>
                  <a:cubicBezTo>
                    <a:pt x="5204" y="7239"/>
                    <a:pt x="5471" y="7239"/>
                    <a:pt x="5704" y="7239"/>
                  </a:cubicBezTo>
                  <a:cubicBezTo>
                    <a:pt x="6205" y="7172"/>
                    <a:pt x="6705" y="7072"/>
                    <a:pt x="7172" y="6972"/>
                  </a:cubicBezTo>
                  <a:cubicBezTo>
                    <a:pt x="7706" y="6905"/>
                    <a:pt x="8506" y="6805"/>
                    <a:pt x="9273" y="6638"/>
                  </a:cubicBezTo>
                  <a:cubicBezTo>
                    <a:pt x="9874" y="6471"/>
                    <a:pt x="10441" y="6271"/>
                    <a:pt x="11008" y="6038"/>
                  </a:cubicBezTo>
                  <a:cubicBezTo>
                    <a:pt x="11208" y="5971"/>
                    <a:pt x="11408" y="5871"/>
                    <a:pt x="11542" y="5704"/>
                  </a:cubicBezTo>
                  <a:cubicBezTo>
                    <a:pt x="11542" y="5671"/>
                    <a:pt x="11575" y="5604"/>
                    <a:pt x="11575" y="5571"/>
                  </a:cubicBezTo>
                  <a:cubicBezTo>
                    <a:pt x="11575" y="5571"/>
                    <a:pt x="11608" y="5571"/>
                    <a:pt x="11608" y="5537"/>
                  </a:cubicBezTo>
                  <a:cubicBezTo>
                    <a:pt x="11842" y="5337"/>
                    <a:pt x="11708" y="4937"/>
                    <a:pt x="11442" y="4870"/>
                  </a:cubicBezTo>
                  <a:cubicBezTo>
                    <a:pt x="11397" y="4859"/>
                    <a:pt x="11353" y="4855"/>
                    <a:pt x="11309" y="4855"/>
                  </a:cubicBezTo>
                  <a:cubicBezTo>
                    <a:pt x="11223" y="4855"/>
                    <a:pt x="11141" y="4870"/>
                    <a:pt x="11075" y="4870"/>
                  </a:cubicBezTo>
                  <a:cubicBezTo>
                    <a:pt x="10975" y="4904"/>
                    <a:pt x="10875" y="4904"/>
                    <a:pt x="10774" y="4937"/>
                  </a:cubicBezTo>
                  <a:cubicBezTo>
                    <a:pt x="10441" y="4904"/>
                    <a:pt x="10107" y="4904"/>
                    <a:pt x="9807" y="4904"/>
                  </a:cubicBezTo>
                  <a:cubicBezTo>
                    <a:pt x="9340" y="4937"/>
                    <a:pt x="8906" y="4970"/>
                    <a:pt x="8439" y="4970"/>
                  </a:cubicBezTo>
                  <a:cubicBezTo>
                    <a:pt x="8373" y="4970"/>
                    <a:pt x="8273" y="4970"/>
                    <a:pt x="8206" y="5004"/>
                  </a:cubicBezTo>
                  <a:cubicBezTo>
                    <a:pt x="7839" y="5037"/>
                    <a:pt x="7772" y="5070"/>
                    <a:pt x="7472" y="5070"/>
                  </a:cubicBezTo>
                  <a:lnTo>
                    <a:pt x="7272" y="5070"/>
                  </a:lnTo>
                  <a:cubicBezTo>
                    <a:pt x="6738" y="5070"/>
                    <a:pt x="6205" y="5037"/>
                    <a:pt x="5637" y="5004"/>
                  </a:cubicBezTo>
                  <a:cubicBezTo>
                    <a:pt x="5237" y="4970"/>
                    <a:pt x="4837" y="4937"/>
                    <a:pt x="4437" y="4904"/>
                  </a:cubicBezTo>
                  <a:cubicBezTo>
                    <a:pt x="4103" y="4837"/>
                    <a:pt x="3769" y="4770"/>
                    <a:pt x="3436" y="4670"/>
                  </a:cubicBezTo>
                  <a:cubicBezTo>
                    <a:pt x="3469" y="4603"/>
                    <a:pt x="3503" y="4570"/>
                    <a:pt x="3503" y="4537"/>
                  </a:cubicBezTo>
                  <a:cubicBezTo>
                    <a:pt x="3503" y="4537"/>
                    <a:pt x="3503" y="4537"/>
                    <a:pt x="3503" y="4503"/>
                  </a:cubicBezTo>
                  <a:cubicBezTo>
                    <a:pt x="3636" y="4203"/>
                    <a:pt x="3803" y="3936"/>
                    <a:pt x="3970" y="3669"/>
                  </a:cubicBezTo>
                  <a:cubicBezTo>
                    <a:pt x="4170" y="3302"/>
                    <a:pt x="4370" y="2936"/>
                    <a:pt x="4503" y="2535"/>
                  </a:cubicBezTo>
                  <a:cubicBezTo>
                    <a:pt x="4804" y="2557"/>
                    <a:pt x="5082" y="2569"/>
                    <a:pt x="5343" y="2569"/>
                  </a:cubicBezTo>
                  <a:cubicBezTo>
                    <a:pt x="5867" y="2569"/>
                    <a:pt x="6327" y="2524"/>
                    <a:pt x="6772" y="2435"/>
                  </a:cubicBezTo>
                  <a:cubicBezTo>
                    <a:pt x="7005" y="2435"/>
                    <a:pt x="8306" y="2168"/>
                    <a:pt x="8906" y="2002"/>
                  </a:cubicBezTo>
                  <a:cubicBezTo>
                    <a:pt x="9207" y="1935"/>
                    <a:pt x="9507" y="1868"/>
                    <a:pt x="9807" y="1768"/>
                  </a:cubicBezTo>
                  <a:cubicBezTo>
                    <a:pt x="10041" y="1668"/>
                    <a:pt x="10307" y="1635"/>
                    <a:pt x="10541" y="1535"/>
                  </a:cubicBezTo>
                  <a:cubicBezTo>
                    <a:pt x="10841" y="1468"/>
                    <a:pt x="11108" y="1368"/>
                    <a:pt x="11408" y="1268"/>
                  </a:cubicBezTo>
                  <a:cubicBezTo>
                    <a:pt x="11608" y="1201"/>
                    <a:pt x="11708" y="1168"/>
                    <a:pt x="11675" y="1168"/>
                  </a:cubicBezTo>
                  <a:cubicBezTo>
                    <a:pt x="11809" y="1134"/>
                    <a:pt x="11909" y="1067"/>
                    <a:pt x="12009" y="1001"/>
                  </a:cubicBezTo>
                  <a:cubicBezTo>
                    <a:pt x="12242" y="834"/>
                    <a:pt x="12409" y="67"/>
                    <a:pt x="11775" y="0"/>
                  </a:cubicBezTo>
                  <a:cubicBezTo>
                    <a:pt x="11775" y="33"/>
                    <a:pt x="11742" y="33"/>
                    <a:pt x="11742" y="33"/>
                  </a:cubicBezTo>
                  <a:lnTo>
                    <a:pt x="11475" y="33"/>
                  </a:lnTo>
                  <a:cubicBezTo>
                    <a:pt x="11175" y="33"/>
                    <a:pt x="11342" y="33"/>
                    <a:pt x="11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57"/>
            <p:cNvSpPr/>
            <p:nvPr/>
          </p:nvSpPr>
          <p:spPr>
            <a:xfrm>
              <a:off x="-2354919" y="-385265"/>
              <a:ext cx="727068" cy="324133"/>
            </a:xfrm>
            <a:custGeom>
              <a:avLst/>
              <a:gdLst/>
              <a:ahLst/>
              <a:cxnLst/>
              <a:rect l="l" t="t" r="r" b="b"/>
              <a:pathLst>
                <a:path w="7907" h="3525" extrusionOk="0">
                  <a:moveTo>
                    <a:pt x="3503" y="872"/>
                  </a:moveTo>
                  <a:cubicBezTo>
                    <a:pt x="3613" y="872"/>
                    <a:pt x="3650" y="957"/>
                    <a:pt x="3503" y="1201"/>
                  </a:cubicBezTo>
                  <a:cubicBezTo>
                    <a:pt x="3370" y="1368"/>
                    <a:pt x="3003" y="1668"/>
                    <a:pt x="2769" y="1868"/>
                  </a:cubicBezTo>
                  <a:cubicBezTo>
                    <a:pt x="2669" y="1968"/>
                    <a:pt x="2536" y="2068"/>
                    <a:pt x="2369" y="2168"/>
                  </a:cubicBezTo>
                  <a:cubicBezTo>
                    <a:pt x="2436" y="1868"/>
                    <a:pt x="2602" y="1535"/>
                    <a:pt x="2736" y="1368"/>
                  </a:cubicBezTo>
                  <a:cubicBezTo>
                    <a:pt x="2769" y="1301"/>
                    <a:pt x="2936" y="1134"/>
                    <a:pt x="3036" y="1068"/>
                  </a:cubicBezTo>
                  <a:cubicBezTo>
                    <a:pt x="3190" y="965"/>
                    <a:pt x="3387" y="872"/>
                    <a:pt x="3503" y="872"/>
                  </a:cubicBezTo>
                  <a:close/>
                  <a:moveTo>
                    <a:pt x="6038" y="1034"/>
                  </a:moveTo>
                  <a:cubicBezTo>
                    <a:pt x="6105" y="1034"/>
                    <a:pt x="6205" y="1101"/>
                    <a:pt x="6138" y="1335"/>
                  </a:cubicBezTo>
                  <a:cubicBezTo>
                    <a:pt x="6072" y="1535"/>
                    <a:pt x="5905" y="1835"/>
                    <a:pt x="5738" y="2068"/>
                  </a:cubicBezTo>
                  <a:cubicBezTo>
                    <a:pt x="5705" y="2135"/>
                    <a:pt x="5471" y="2335"/>
                    <a:pt x="5338" y="2469"/>
                  </a:cubicBezTo>
                  <a:cubicBezTo>
                    <a:pt x="5304" y="2302"/>
                    <a:pt x="5338" y="2102"/>
                    <a:pt x="5438" y="1902"/>
                  </a:cubicBezTo>
                  <a:cubicBezTo>
                    <a:pt x="5571" y="1568"/>
                    <a:pt x="5771" y="1101"/>
                    <a:pt x="6038" y="1034"/>
                  </a:cubicBezTo>
                  <a:close/>
                  <a:moveTo>
                    <a:pt x="4704" y="1093"/>
                  </a:moveTo>
                  <a:cubicBezTo>
                    <a:pt x="4796" y="1093"/>
                    <a:pt x="4854" y="1151"/>
                    <a:pt x="4804" y="1335"/>
                  </a:cubicBezTo>
                  <a:cubicBezTo>
                    <a:pt x="4771" y="1435"/>
                    <a:pt x="4704" y="1501"/>
                    <a:pt x="4671" y="1601"/>
                  </a:cubicBezTo>
                  <a:cubicBezTo>
                    <a:pt x="4571" y="1701"/>
                    <a:pt x="4437" y="1902"/>
                    <a:pt x="4270" y="2068"/>
                  </a:cubicBezTo>
                  <a:cubicBezTo>
                    <a:pt x="4070" y="2302"/>
                    <a:pt x="3903" y="2402"/>
                    <a:pt x="3737" y="2535"/>
                  </a:cubicBezTo>
                  <a:cubicBezTo>
                    <a:pt x="3737" y="2369"/>
                    <a:pt x="3803" y="2202"/>
                    <a:pt x="3870" y="1968"/>
                  </a:cubicBezTo>
                  <a:cubicBezTo>
                    <a:pt x="4003" y="1701"/>
                    <a:pt x="4170" y="1368"/>
                    <a:pt x="4404" y="1201"/>
                  </a:cubicBezTo>
                  <a:cubicBezTo>
                    <a:pt x="4487" y="1151"/>
                    <a:pt x="4612" y="1093"/>
                    <a:pt x="4704" y="1093"/>
                  </a:cubicBezTo>
                  <a:close/>
                  <a:moveTo>
                    <a:pt x="7172" y="1301"/>
                  </a:moveTo>
                  <a:cubicBezTo>
                    <a:pt x="7206" y="1301"/>
                    <a:pt x="7206" y="1301"/>
                    <a:pt x="7206" y="1335"/>
                  </a:cubicBezTo>
                  <a:cubicBezTo>
                    <a:pt x="7206" y="1335"/>
                    <a:pt x="7239" y="1368"/>
                    <a:pt x="7239" y="1401"/>
                  </a:cubicBezTo>
                  <a:cubicBezTo>
                    <a:pt x="7239" y="1468"/>
                    <a:pt x="7239" y="1601"/>
                    <a:pt x="7172" y="1735"/>
                  </a:cubicBezTo>
                  <a:cubicBezTo>
                    <a:pt x="7172" y="1868"/>
                    <a:pt x="6906" y="2269"/>
                    <a:pt x="6872" y="2335"/>
                  </a:cubicBezTo>
                  <a:cubicBezTo>
                    <a:pt x="6772" y="2435"/>
                    <a:pt x="6639" y="2569"/>
                    <a:pt x="6539" y="2669"/>
                  </a:cubicBezTo>
                  <a:cubicBezTo>
                    <a:pt x="6539" y="2535"/>
                    <a:pt x="6539" y="2269"/>
                    <a:pt x="6605" y="2135"/>
                  </a:cubicBezTo>
                  <a:cubicBezTo>
                    <a:pt x="6739" y="1835"/>
                    <a:pt x="6805" y="1568"/>
                    <a:pt x="7039" y="1368"/>
                  </a:cubicBezTo>
                  <a:cubicBezTo>
                    <a:pt x="7039" y="1335"/>
                    <a:pt x="7072" y="1335"/>
                    <a:pt x="7072" y="1335"/>
                  </a:cubicBezTo>
                  <a:cubicBezTo>
                    <a:pt x="7072" y="1335"/>
                    <a:pt x="7072" y="1335"/>
                    <a:pt x="7106" y="1301"/>
                  </a:cubicBezTo>
                  <a:close/>
                  <a:moveTo>
                    <a:pt x="3536" y="0"/>
                  </a:moveTo>
                  <a:cubicBezTo>
                    <a:pt x="2569" y="34"/>
                    <a:pt x="1468" y="367"/>
                    <a:pt x="801" y="968"/>
                  </a:cubicBezTo>
                  <a:cubicBezTo>
                    <a:pt x="468" y="1201"/>
                    <a:pt x="167" y="1535"/>
                    <a:pt x="67" y="1968"/>
                  </a:cubicBezTo>
                  <a:cubicBezTo>
                    <a:pt x="1" y="2168"/>
                    <a:pt x="1" y="2402"/>
                    <a:pt x="134" y="2569"/>
                  </a:cubicBezTo>
                  <a:cubicBezTo>
                    <a:pt x="201" y="2635"/>
                    <a:pt x="301" y="2736"/>
                    <a:pt x="401" y="2802"/>
                  </a:cubicBezTo>
                  <a:cubicBezTo>
                    <a:pt x="534" y="2836"/>
                    <a:pt x="668" y="2869"/>
                    <a:pt x="768" y="2869"/>
                  </a:cubicBezTo>
                  <a:lnTo>
                    <a:pt x="868" y="2869"/>
                  </a:lnTo>
                  <a:cubicBezTo>
                    <a:pt x="901" y="2886"/>
                    <a:pt x="935" y="2894"/>
                    <a:pt x="968" y="2894"/>
                  </a:cubicBezTo>
                  <a:cubicBezTo>
                    <a:pt x="1001" y="2894"/>
                    <a:pt x="1035" y="2886"/>
                    <a:pt x="1068" y="2869"/>
                  </a:cubicBezTo>
                  <a:cubicBezTo>
                    <a:pt x="1235" y="2836"/>
                    <a:pt x="1435" y="2802"/>
                    <a:pt x="1602" y="2736"/>
                  </a:cubicBezTo>
                  <a:cubicBezTo>
                    <a:pt x="1769" y="2702"/>
                    <a:pt x="1969" y="2635"/>
                    <a:pt x="2135" y="2535"/>
                  </a:cubicBezTo>
                  <a:cubicBezTo>
                    <a:pt x="2169" y="2736"/>
                    <a:pt x="2236" y="2869"/>
                    <a:pt x="2302" y="2969"/>
                  </a:cubicBezTo>
                  <a:cubicBezTo>
                    <a:pt x="2469" y="3102"/>
                    <a:pt x="2669" y="3169"/>
                    <a:pt x="2903" y="3169"/>
                  </a:cubicBezTo>
                  <a:cubicBezTo>
                    <a:pt x="3136" y="3169"/>
                    <a:pt x="3336" y="3069"/>
                    <a:pt x="3536" y="2936"/>
                  </a:cubicBezTo>
                  <a:lnTo>
                    <a:pt x="3570" y="2936"/>
                  </a:lnTo>
                  <a:cubicBezTo>
                    <a:pt x="3603" y="2969"/>
                    <a:pt x="3637" y="3002"/>
                    <a:pt x="3670" y="3036"/>
                  </a:cubicBezTo>
                  <a:cubicBezTo>
                    <a:pt x="3822" y="3188"/>
                    <a:pt x="4013" y="3249"/>
                    <a:pt x="4217" y="3249"/>
                  </a:cubicBezTo>
                  <a:cubicBezTo>
                    <a:pt x="4549" y="3249"/>
                    <a:pt x="4915" y="3088"/>
                    <a:pt x="5204" y="2902"/>
                  </a:cubicBezTo>
                  <a:cubicBezTo>
                    <a:pt x="5310" y="3165"/>
                    <a:pt x="5525" y="3253"/>
                    <a:pt x="5760" y="3253"/>
                  </a:cubicBezTo>
                  <a:cubicBezTo>
                    <a:pt x="5971" y="3253"/>
                    <a:pt x="6198" y="3182"/>
                    <a:pt x="6372" y="3102"/>
                  </a:cubicBezTo>
                  <a:cubicBezTo>
                    <a:pt x="6472" y="3269"/>
                    <a:pt x="6639" y="3436"/>
                    <a:pt x="6839" y="3503"/>
                  </a:cubicBezTo>
                  <a:cubicBezTo>
                    <a:pt x="6894" y="3517"/>
                    <a:pt x="6961" y="3525"/>
                    <a:pt x="7029" y="3525"/>
                  </a:cubicBezTo>
                  <a:cubicBezTo>
                    <a:pt x="7127" y="3525"/>
                    <a:pt x="7228" y="3508"/>
                    <a:pt x="7306" y="3469"/>
                  </a:cubicBezTo>
                  <a:cubicBezTo>
                    <a:pt x="7573" y="3403"/>
                    <a:pt x="7706" y="3203"/>
                    <a:pt x="7806" y="3002"/>
                  </a:cubicBezTo>
                  <a:cubicBezTo>
                    <a:pt x="7840" y="2936"/>
                    <a:pt x="7873" y="2902"/>
                    <a:pt x="7873" y="2836"/>
                  </a:cubicBezTo>
                  <a:cubicBezTo>
                    <a:pt x="7906" y="2769"/>
                    <a:pt x="7906" y="2702"/>
                    <a:pt x="7873" y="2669"/>
                  </a:cubicBezTo>
                  <a:cubicBezTo>
                    <a:pt x="7849" y="2645"/>
                    <a:pt x="7809" y="2622"/>
                    <a:pt x="7764" y="2622"/>
                  </a:cubicBezTo>
                  <a:cubicBezTo>
                    <a:pt x="7745" y="2622"/>
                    <a:pt x="7726" y="2626"/>
                    <a:pt x="7706" y="2635"/>
                  </a:cubicBezTo>
                  <a:cubicBezTo>
                    <a:pt x="7606" y="2736"/>
                    <a:pt x="7573" y="2836"/>
                    <a:pt x="7506" y="2936"/>
                  </a:cubicBezTo>
                  <a:cubicBezTo>
                    <a:pt x="7406" y="3102"/>
                    <a:pt x="7373" y="3136"/>
                    <a:pt x="7239" y="3203"/>
                  </a:cubicBezTo>
                  <a:cubicBezTo>
                    <a:pt x="7142" y="3230"/>
                    <a:pt x="7074" y="3246"/>
                    <a:pt x="7016" y="3246"/>
                  </a:cubicBezTo>
                  <a:cubicBezTo>
                    <a:pt x="6933" y="3246"/>
                    <a:pt x="6870" y="3214"/>
                    <a:pt x="6772" y="3136"/>
                  </a:cubicBezTo>
                  <a:cubicBezTo>
                    <a:pt x="6705" y="3102"/>
                    <a:pt x="6639" y="3036"/>
                    <a:pt x="6605" y="2936"/>
                  </a:cubicBezTo>
                  <a:cubicBezTo>
                    <a:pt x="6906" y="2669"/>
                    <a:pt x="7139" y="2335"/>
                    <a:pt x="7306" y="1935"/>
                  </a:cubicBezTo>
                  <a:cubicBezTo>
                    <a:pt x="7406" y="1735"/>
                    <a:pt x="7506" y="1468"/>
                    <a:pt x="7373" y="1234"/>
                  </a:cubicBezTo>
                  <a:cubicBezTo>
                    <a:pt x="7293" y="1135"/>
                    <a:pt x="7210" y="1095"/>
                    <a:pt x="7128" y="1095"/>
                  </a:cubicBezTo>
                  <a:cubicBezTo>
                    <a:pt x="6938" y="1095"/>
                    <a:pt x="6756" y="1314"/>
                    <a:pt x="6639" y="1501"/>
                  </a:cubicBezTo>
                  <a:cubicBezTo>
                    <a:pt x="6439" y="1802"/>
                    <a:pt x="6372" y="2035"/>
                    <a:pt x="6305" y="2335"/>
                  </a:cubicBezTo>
                  <a:cubicBezTo>
                    <a:pt x="6272" y="2502"/>
                    <a:pt x="6272" y="2669"/>
                    <a:pt x="6272" y="2836"/>
                  </a:cubicBezTo>
                  <a:cubicBezTo>
                    <a:pt x="6172" y="2902"/>
                    <a:pt x="6138" y="2936"/>
                    <a:pt x="6005" y="2969"/>
                  </a:cubicBezTo>
                  <a:cubicBezTo>
                    <a:pt x="5972" y="2969"/>
                    <a:pt x="5905" y="3002"/>
                    <a:pt x="5871" y="3002"/>
                  </a:cubicBezTo>
                  <a:cubicBezTo>
                    <a:pt x="5838" y="3019"/>
                    <a:pt x="5796" y="3027"/>
                    <a:pt x="5755" y="3027"/>
                  </a:cubicBezTo>
                  <a:cubicBezTo>
                    <a:pt x="5713" y="3027"/>
                    <a:pt x="5671" y="3019"/>
                    <a:pt x="5638" y="3002"/>
                  </a:cubicBezTo>
                  <a:cubicBezTo>
                    <a:pt x="5471" y="2969"/>
                    <a:pt x="5438" y="2902"/>
                    <a:pt x="5371" y="2736"/>
                  </a:cubicBezTo>
                  <a:cubicBezTo>
                    <a:pt x="5671" y="2502"/>
                    <a:pt x="5938" y="2235"/>
                    <a:pt x="6105" y="1935"/>
                  </a:cubicBezTo>
                  <a:cubicBezTo>
                    <a:pt x="6205" y="1735"/>
                    <a:pt x="6338" y="1535"/>
                    <a:pt x="6372" y="1301"/>
                  </a:cubicBezTo>
                  <a:cubicBezTo>
                    <a:pt x="6405" y="1101"/>
                    <a:pt x="6305" y="834"/>
                    <a:pt x="6072" y="834"/>
                  </a:cubicBezTo>
                  <a:cubicBezTo>
                    <a:pt x="6061" y="834"/>
                    <a:pt x="6051" y="833"/>
                    <a:pt x="6041" y="833"/>
                  </a:cubicBezTo>
                  <a:cubicBezTo>
                    <a:pt x="5560" y="833"/>
                    <a:pt x="5301" y="1611"/>
                    <a:pt x="5138" y="2068"/>
                  </a:cubicBezTo>
                  <a:cubicBezTo>
                    <a:pt x="5104" y="2269"/>
                    <a:pt x="5071" y="2469"/>
                    <a:pt x="5138" y="2635"/>
                  </a:cubicBezTo>
                  <a:cubicBezTo>
                    <a:pt x="4815" y="2857"/>
                    <a:pt x="4457" y="2993"/>
                    <a:pt x="4187" y="2993"/>
                  </a:cubicBezTo>
                  <a:cubicBezTo>
                    <a:pt x="4009" y="2993"/>
                    <a:pt x="3869" y="2935"/>
                    <a:pt x="3803" y="2802"/>
                  </a:cubicBezTo>
                  <a:cubicBezTo>
                    <a:pt x="4003" y="2669"/>
                    <a:pt x="4170" y="2535"/>
                    <a:pt x="4337" y="2369"/>
                  </a:cubicBezTo>
                  <a:cubicBezTo>
                    <a:pt x="4604" y="2102"/>
                    <a:pt x="5104" y="1468"/>
                    <a:pt x="5004" y="1101"/>
                  </a:cubicBezTo>
                  <a:cubicBezTo>
                    <a:pt x="4928" y="949"/>
                    <a:pt x="4797" y="894"/>
                    <a:pt x="4668" y="894"/>
                  </a:cubicBezTo>
                  <a:cubicBezTo>
                    <a:pt x="4571" y="894"/>
                    <a:pt x="4475" y="925"/>
                    <a:pt x="4404" y="968"/>
                  </a:cubicBezTo>
                  <a:cubicBezTo>
                    <a:pt x="4003" y="1168"/>
                    <a:pt x="3803" y="1568"/>
                    <a:pt x="3637" y="1968"/>
                  </a:cubicBezTo>
                  <a:cubicBezTo>
                    <a:pt x="3570" y="2135"/>
                    <a:pt x="3470" y="2435"/>
                    <a:pt x="3503" y="2702"/>
                  </a:cubicBezTo>
                  <a:cubicBezTo>
                    <a:pt x="3236" y="2836"/>
                    <a:pt x="3036" y="2936"/>
                    <a:pt x="2803" y="2936"/>
                  </a:cubicBezTo>
                  <a:cubicBezTo>
                    <a:pt x="2636" y="2936"/>
                    <a:pt x="2469" y="2836"/>
                    <a:pt x="2436" y="2736"/>
                  </a:cubicBezTo>
                  <a:cubicBezTo>
                    <a:pt x="2369" y="2669"/>
                    <a:pt x="2369" y="2535"/>
                    <a:pt x="2369" y="2435"/>
                  </a:cubicBezTo>
                  <a:cubicBezTo>
                    <a:pt x="2569" y="2302"/>
                    <a:pt x="2769" y="2168"/>
                    <a:pt x="2936" y="2002"/>
                  </a:cubicBezTo>
                  <a:cubicBezTo>
                    <a:pt x="3170" y="1802"/>
                    <a:pt x="3436" y="1568"/>
                    <a:pt x="3637" y="1335"/>
                  </a:cubicBezTo>
                  <a:cubicBezTo>
                    <a:pt x="3803" y="1101"/>
                    <a:pt x="3870" y="734"/>
                    <a:pt x="3536" y="667"/>
                  </a:cubicBezTo>
                  <a:cubicBezTo>
                    <a:pt x="3303" y="667"/>
                    <a:pt x="3069" y="834"/>
                    <a:pt x="2869" y="934"/>
                  </a:cubicBezTo>
                  <a:cubicBezTo>
                    <a:pt x="2436" y="1234"/>
                    <a:pt x="2169" y="1735"/>
                    <a:pt x="2135" y="2269"/>
                  </a:cubicBezTo>
                  <a:cubicBezTo>
                    <a:pt x="2102" y="2269"/>
                    <a:pt x="2102" y="2302"/>
                    <a:pt x="2102" y="2302"/>
                  </a:cubicBezTo>
                  <a:cubicBezTo>
                    <a:pt x="1902" y="2435"/>
                    <a:pt x="1702" y="2502"/>
                    <a:pt x="1502" y="2569"/>
                  </a:cubicBezTo>
                  <a:cubicBezTo>
                    <a:pt x="1257" y="2623"/>
                    <a:pt x="1056" y="2678"/>
                    <a:pt x="863" y="2678"/>
                  </a:cubicBezTo>
                  <a:cubicBezTo>
                    <a:pt x="820" y="2678"/>
                    <a:pt x="777" y="2675"/>
                    <a:pt x="734" y="2669"/>
                  </a:cubicBezTo>
                  <a:cubicBezTo>
                    <a:pt x="534" y="2635"/>
                    <a:pt x="468" y="2635"/>
                    <a:pt x="301" y="2435"/>
                  </a:cubicBezTo>
                  <a:cubicBezTo>
                    <a:pt x="201" y="2335"/>
                    <a:pt x="234" y="2068"/>
                    <a:pt x="334" y="1868"/>
                  </a:cubicBezTo>
                  <a:cubicBezTo>
                    <a:pt x="668" y="1234"/>
                    <a:pt x="1402" y="667"/>
                    <a:pt x="2102" y="434"/>
                  </a:cubicBezTo>
                  <a:cubicBezTo>
                    <a:pt x="2652" y="205"/>
                    <a:pt x="3248" y="117"/>
                    <a:pt x="3838" y="117"/>
                  </a:cubicBezTo>
                  <a:cubicBezTo>
                    <a:pt x="4108" y="117"/>
                    <a:pt x="4376" y="136"/>
                    <a:pt x="4637" y="167"/>
                  </a:cubicBezTo>
                  <a:cubicBezTo>
                    <a:pt x="4804" y="200"/>
                    <a:pt x="5004" y="267"/>
                    <a:pt x="5171" y="334"/>
                  </a:cubicBezTo>
                  <a:cubicBezTo>
                    <a:pt x="5204" y="334"/>
                    <a:pt x="5271" y="367"/>
                    <a:pt x="5304" y="367"/>
                  </a:cubicBezTo>
                  <a:cubicBezTo>
                    <a:pt x="5338" y="334"/>
                    <a:pt x="5304" y="300"/>
                    <a:pt x="5304" y="300"/>
                  </a:cubicBezTo>
                  <a:cubicBezTo>
                    <a:pt x="4737" y="67"/>
                    <a:pt x="4137" y="0"/>
                    <a:pt x="35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57"/>
            <p:cNvSpPr/>
            <p:nvPr/>
          </p:nvSpPr>
          <p:spPr>
            <a:xfrm>
              <a:off x="-1655523" y="-62602"/>
              <a:ext cx="144182" cy="279995"/>
            </a:xfrm>
            <a:custGeom>
              <a:avLst/>
              <a:gdLst/>
              <a:ahLst/>
              <a:cxnLst/>
              <a:rect l="l" t="t" r="r" b="b"/>
              <a:pathLst>
                <a:path w="1568" h="3045" extrusionOk="0">
                  <a:moveTo>
                    <a:pt x="104" y="0"/>
                  </a:moveTo>
                  <a:cubicBezTo>
                    <a:pt x="56" y="0"/>
                    <a:pt x="0" y="36"/>
                    <a:pt x="0" y="94"/>
                  </a:cubicBezTo>
                  <a:cubicBezTo>
                    <a:pt x="67" y="394"/>
                    <a:pt x="67" y="728"/>
                    <a:pt x="67" y="1028"/>
                  </a:cubicBezTo>
                  <a:cubicBezTo>
                    <a:pt x="67" y="1128"/>
                    <a:pt x="33" y="1195"/>
                    <a:pt x="33" y="1295"/>
                  </a:cubicBezTo>
                  <a:cubicBezTo>
                    <a:pt x="33" y="1361"/>
                    <a:pt x="33" y="1428"/>
                    <a:pt x="67" y="1461"/>
                  </a:cubicBezTo>
                  <a:cubicBezTo>
                    <a:pt x="87" y="1503"/>
                    <a:pt x="133" y="1531"/>
                    <a:pt x="181" y="1531"/>
                  </a:cubicBezTo>
                  <a:cubicBezTo>
                    <a:pt x="211" y="1531"/>
                    <a:pt x="241" y="1520"/>
                    <a:pt x="267" y="1495"/>
                  </a:cubicBezTo>
                  <a:cubicBezTo>
                    <a:pt x="267" y="1471"/>
                    <a:pt x="284" y="1448"/>
                    <a:pt x="282" y="1448"/>
                  </a:cubicBezTo>
                  <a:lnTo>
                    <a:pt x="282" y="1448"/>
                  </a:lnTo>
                  <a:cubicBezTo>
                    <a:pt x="281" y="1448"/>
                    <a:pt x="277" y="1452"/>
                    <a:pt x="267" y="1461"/>
                  </a:cubicBezTo>
                  <a:cubicBezTo>
                    <a:pt x="335" y="1348"/>
                    <a:pt x="497" y="1296"/>
                    <a:pt x="667" y="1296"/>
                  </a:cubicBezTo>
                  <a:cubicBezTo>
                    <a:pt x="746" y="1296"/>
                    <a:pt x="827" y="1307"/>
                    <a:pt x="901" y="1328"/>
                  </a:cubicBezTo>
                  <a:cubicBezTo>
                    <a:pt x="1067" y="1428"/>
                    <a:pt x="1067" y="1461"/>
                    <a:pt x="1168" y="1662"/>
                  </a:cubicBezTo>
                  <a:cubicBezTo>
                    <a:pt x="1201" y="1828"/>
                    <a:pt x="1201" y="1795"/>
                    <a:pt x="1201" y="1928"/>
                  </a:cubicBezTo>
                  <a:cubicBezTo>
                    <a:pt x="1201" y="1995"/>
                    <a:pt x="1201" y="1995"/>
                    <a:pt x="1134" y="2162"/>
                  </a:cubicBezTo>
                  <a:cubicBezTo>
                    <a:pt x="1034" y="2395"/>
                    <a:pt x="901" y="2629"/>
                    <a:pt x="600" y="2729"/>
                  </a:cubicBezTo>
                  <a:cubicBezTo>
                    <a:pt x="434" y="2762"/>
                    <a:pt x="400" y="2762"/>
                    <a:pt x="334" y="2762"/>
                  </a:cubicBezTo>
                  <a:cubicBezTo>
                    <a:pt x="317" y="2762"/>
                    <a:pt x="309" y="2754"/>
                    <a:pt x="292" y="2754"/>
                  </a:cubicBezTo>
                  <a:cubicBezTo>
                    <a:pt x="275" y="2754"/>
                    <a:pt x="250" y="2762"/>
                    <a:pt x="200" y="2796"/>
                  </a:cubicBezTo>
                  <a:cubicBezTo>
                    <a:pt x="133" y="2862"/>
                    <a:pt x="167" y="2996"/>
                    <a:pt x="234" y="3029"/>
                  </a:cubicBezTo>
                  <a:cubicBezTo>
                    <a:pt x="267" y="3040"/>
                    <a:pt x="297" y="3044"/>
                    <a:pt x="325" y="3044"/>
                  </a:cubicBezTo>
                  <a:cubicBezTo>
                    <a:pt x="382" y="3044"/>
                    <a:pt x="434" y="3029"/>
                    <a:pt x="500" y="3029"/>
                  </a:cubicBezTo>
                  <a:cubicBezTo>
                    <a:pt x="667" y="2996"/>
                    <a:pt x="834" y="2963"/>
                    <a:pt x="1001" y="2862"/>
                  </a:cubicBezTo>
                  <a:cubicBezTo>
                    <a:pt x="1168" y="2762"/>
                    <a:pt x="1268" y="2596"/>
                    <a:pt x="1368" y="2429"/>
                  </a:cubicBezTo>
                  <a:cubicBezTo>
                    <a:pt x="1434" y="2295"/>
                    <a:pt x="1501" y="2162"/>
                    <a:pt x="1534" y="2029"/>
                  </a:cubicBezTo>
                  <a:cubicBezTo>
                    <a:pt x="1568" y="1762"/>
                    <a:pt x="1468" y="1528"/>
                    <a:pt x="1334" y="1295"/>
                  </a:cubicBezTo>
                  <a:cubicBezTo>
                    <a:pt x="1201" y="1128"/>
                    <a:pt x="967" y="1028"/>
                    <a:pt x="767" y="1028"/>
                  </a:cubicBezTo>
                  <a:cubicBezTo>
                    <a:pt x="726" y="1020"/>
                    <a:pt x="682" y="1015"/>
                    <a:pt x="637" y="1015"/>
                  </a:cubicBezTo>
                  <a:cubicBezTo>
                    <a:pt x="505" y="1015"/>
                    <a:pt x="367" y="1053"/>
                    <a:pt x="267" y="1128"/>
                  </a:cubicBezTo>
                  <a:cubicBezTo>
                    <a:pt x="267" y="761"/>
                    <a:pt x="234" y="394"/>
                    <a:pt x="167" y="60"/>
                  </a:cubicBezTo>
                  <a:cubicBezTo>
                    <a:pt x="167" y="19"/>
                    <a:pt x="138" y="0"/>
                    <a:pt x="10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7"/>
            <p:cNvSpPr/>
            <p:nvPr/>
          </p:nvSpPr>
          <p:spPr>
            <a:xfrm>
              <a:off x="-1658006" y="97121"/>
              <a:ext cx="73562" cy="47172"/>
            </a:xfrm>
            <a:custGeom>
              <a:avLst/>
              <a:gdLst/>
              <a:ahLst/>
              <a:cxnLst/>
              <a:rect l="l" t="t" r="r" b="b"/>
              <a:pathLst>
                <a:path w="800" h="513" extrusionOk="0">
                  <a:moveTo>
                    <a:pt x="597" y="0"/>
                  </a:moveTo>
                  <a:cubicBezTo>
                    <a:pt x="574" y="0"/>
                    <a:pt x="550" y="8"/>
                    <a:pt x="527" y="25"/>
                  </a:cubicBezTo>
                  <a:cubicBezTo>
                    <a:pt x="394" y="58"/>
                    <a:pt x="294" y="125"/>
                    <a:pt x="194" y="191"/>
                  </a:cubicBezTo>
                  <a:cubicBezTo>
                    <a:pt x="127" y="225"/>
                    <a:pt x="27" y="258"/>
                    <a:pt x="27" y="325"/>
                  </a:cubicBezTo>
                  <a:cubicBezTo>
                    <a:pt x="1" y="429"/>
                    <a:pt x="77" y="513"/>
                    <a:pt x="159" y="513"/>
                  </a:cubicBezTo>
                  <a:cubicBezTo>
                    <a:pt x="182" y="513"/>
                    <a:pt x="205" y="506"/>
                    <a:pt x="227" y="492"/>
                  </a:cubicBezTo>
                  <a:cubicBezTo>
                    <a:pt x="361" y="392"/>
                    <a:pt x="527" y="325"/>
                    <a:pt x="661" y="258"/>
                  </a:cubicBezTo>
                  <a:cubicBezTo>
                    <a:pt x="799" y="175"/>
                    <a:pt x="708" y="0"/>
                    <a:pt x="59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7"/>
            <p:cNvSpPr/>
            <p:nvPr/>
          </p:nvSpPr>
          <p:spPr>
            <a:xfrm>
              <a:off x="-2236851" y="92156"/>
              <a:ext cx="348960" cy="74757"/>
            </a:xfrm>
            <a:custGeom>
              <a:avLst/>
              <a:gdLst/>
              <a:ahLst/>
              <a:cxnLst/>
              <a:rect l="l" t="t" r="r" b="b"/>
              <a:pathLst>
                <a:path w="3795" h="813" extrusionOk="0">
                  <a:moveTo>
                    <a:pt x="225" y="0"/>
                  </a:moveTo>
                  <a:cubicBezTo>
                    <a:pt x="89" y="0"/>
                    <a:pt x="1" y="187"/>
                    <a:pt x="118" y="245"/>
                  </a:cubicBezTo>
                  <a:cubicBezTo>
                    <a:pt x="751" y="579"/>
                    <a:pt x="1352" y="813"/>
                    <a:pt x="2119" y="813"/>
                  </a:cubicBezTo>
                  <a:cubicBezTo>
                    <a:pt x="2586" y="813"/>
                    <a:pt x="3520" y="612"/>
                    <a:pt x="3687" y="312"/>
                  </a:cubicBezTo>
                  <a:cubicBezTo>
                    <a:pt x="3795" y="231"/>
                    <a:pt x="3706" y="85"/>
                    <a:pt x="3598" y="85"/>
                  </a:cubicBezTo>
                  <a:cubicBezTo>
                    <a:pt x="3572" y="85"/>
                    <a:pt x="3546" y="93"/>
                    <a:pt x="3520" y="112"/>
                  </a:cubicBezTo>
                  <a:lnTo>
                    <a:pt x="3487" y="112"/>
                  </a:lnTo>
                  <a:cubicBezTo>
                    <a:pt x="3487" y="145"/>
                    <a:pt x="3453" y="145"/>
                    <a:pt x="3453" y="145"/>
                  </a:cubicBezTo>
                  <a:cubicBezTo>
                    <a:pt x="3253" y="279"/>
                    <a:pt x="3020" y="346"/>
                    <a:pt x="2686" y="412"/>
                  </a:cubicBezTo>
                  <a:cubicBezTo>
                    <a:pt x="2490" y="466"/>
                    <a:pt x="2226" y="500"/>
                    <a:pt x="1947" y="500"/>
                  </a:cubicBezTo>
                  <a:cubicBezTo>
                    <a:pt x="1705" y="500"/>
                    <a:pt x="1451" y="474"/>
                    <a:pt x="1218" y="412"/>
                  </a:cubicBezTo>
                  <a:cubicBezTo>
                    <a:pt x="818" y="279"/>
                    <a:pt x="585" y="212"/>
                    <a:pt x="284" y="12"/>
                  </a:cubicBezTo>
                  <a:cubicBezTo>
                    <a:pt x="264" y="4"/>
                    <a:pt x="244" y="0"/>
                    <a:pt x="22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57"/>
            <p:cNvSpPr/>
            <p:nvPr/>
          </p:nvSpPr>
          <p:spPr>
            <a:xfrm>
              <a:off x="-2247978" y="-6418"/>
              <a:ext cx="61884" cy="52781"/>
            </a:xfrm>
            <a:custGeom>
              <a:avLst/>
              <a:gdLst/>
              <a:ahLst/>
              <a:cxnLst/>
              <a:rect l="l" t="t" r="r" b="b"/>
              <a:pathLst>
                <a:path w="673" h="574" extrusionOk="0">
                  <a:moveTo>
                    <a:pt x="382" y="1"/>
                  </a:moveTo>
                  <a:cubicBezTo>
                    <a:pt x="322" y="1"/>
                    <a:pt x="261" y="28"/>
                    <a:pt x="205" y="83"/>
                  </a:cubicBezTo>
                  <a:cubicBezTo>
                    <a:pt x="0" y="200"/>
                    <a:pt x="52" y="574"/>
                    <a:pt x="316" y="574"/>
                  </a:cubicBezTo>
                  <a:cubicBezTo>
                    <a:pt x="353" y="574"/>
                    <a:pt x="394" y="567"/>
                    <a:pt x="439" y="550"/>
                  </a:cubicBezTo>
                  <a:cubicBezTo>
                    <a:pt x="572" y="484"/>
                    <a:pt x="672" y="317"/>
                    <a:pt x="606" y="150"/>
                  </a:cubicBezTo>
                  <a:cubicBezTo>
                    <a:pt x="547" y="53"/>
                    <a:pt x="466" y="1"/>
                    <a:pt x="38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57"/>
            <p:cNvSpPr/>
            <p:nvPr/>
          </p:nvSpPr>
          <p:spPr>
            <a:xfrm>
              <a:off x="-1946371" y="15835"/>
              <a:ext cx="56459" cy="51585"/>
            </a:xfrm>
            <a:custGeom>
              <a:avLst/>
              <a:gdLst/>
              <a:ahLst/>
              <a:cxnLst/>
              <a:rect l="l" t="t" r="r" b="b"/>
              <a:pathLst>
                <a:path w="614" h="561" extrusionOk="0">
                  <a:moveTo>
                    <a:pt x="314" y="1"/>
                  </a:moveTo>
                  <a:cubicBezTo>
                    <a:pt x="158" y="1"/>
                    <a:pt x="1" y="141"/>
                    <a:pt x="61" y="342"/>
                  </a:cubicBezTo>
                  <a:cubicBezTo>
                    <a:pt x="61" y="408"/>
                    <a:pt x="94" y="475"/>
                    <a:pt x="128" y="508"/>
                  </a:cubicBezTo>
                  <a:cubicBezTo>
                    <a:pt x="172" y="545"/>
                    <a:pt x="221" y="561"/>
                    <a:pt x="269" y="561"/>
                  </a:cubicBezTo>
                  <a:cubicBezTo>
                    <a:pt x="442" y="561"/>
                    <a:pt x="613" y="364"/>
                    <a:pt x="561" y="208"/>
                  </a:cubicBezTo>
                  <a:cubicBezTo>
                    <a:pt x="521" y="62"/>
                    <a:pt x="418" y="1"/>
                    <a:pt x="31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7"/>
            <p:cNvSpPr/>
            <p:nvPr/>
          </p:nvSpPr>
          <p:spPr>
            <a:xfrm>
              <a:off x="-2097266" y="37995"/>
              <a:ext cx="61424" cy="40091"/>
            </a:xfrm>
            <a:custGeom>
              <a:avLst/>
              <a:gdLst/>
              <a:ahLst/>
              <a:cxnLst/>
              <a:rect l="l" t="t" r="r" b="b"/>
              <a:pathLst>
                <a:path w="668" h="436" extrusionOk="0">
                  <a:moveTo>
                    <a:pt x="334" y="1"/>
                  </a:moveTo>
                  <a:cubicBezTo>
                    <a:pt x="134" y="1"/>
                    <a:pt x="1" y="201"/>
                    <a:pt x="134" y="367"/>
                  </a:cubicBezTo>
                  <a:cubicBezTo>
                    <a:pt x="192" y="411"/>
                    <a:pt x="276" y="436"/>
                    <a:pt x="360" y="436"/>
                  </a:cubicBezTo>
                  <a:cubicBezTo>
                    <a:pt x="469" y="436"/>
                    <a:pt x="578" y="395"/>
                    <a:pt x="634" y="301"/>
                  </a:cubicBezTo>
                  <a:cubicBezTo>
                    <a:pt x="668" y="234"/>
                    <a:pt x="634" y="134"/>
                    <a:pt x="601" y="134"/>
                  </a:cubicBezTo>
                  <a:cubicBezTo>
                    <a:pt x="534" y="34"/>
                    <a:pt x="434" y="1"/>
                    <a:pt x="334" y="1"/>
                  </a:cubicBezTo>
                  <a:close/>
                </a:path>
              </a:pathLst>
            </a:custGeom>
            <a:solidFill>
              <a:srgbClr val="E069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7"/>
            <p:cNvSpPr/>
            <p:nvPr/>
          </p:nvSpPr>
          <p:spPr>
            <a:xfrm>
              <a:off x="-2870225" y="-824066"/>
              <a:ext cx="3650146" cy="1907739"/>
            </a:xfrm>
            <a:custGeom>
              <a:avLst/>
              <a:gdLst/>
              <a:ahLst/>
              <a:cxnLst/>
              <a:rect l="l" t="t" r="r" b="b"/>
              <a:pathLst>
                <a:path w="39696" h="20747" extrusionOk="0">
                  <a:moveTo>
                    <a:pt x="568" y="12978"/>
                  </a:moveTo>
                  <a:cubicBezTo>
                    <a:pt x="601" y="13011"/>
                    <a:pt x="668" y="13045"/>
                    <a:pt x="701" y="13078"/>
                  </a:cubicBezTo>
                  <a:cubicBezTo>
                    <a:pt x="701" y="13078"/>
                    <a:pt x="734" y="13078"/>
                    <a:pt x="734" y="13112"/>
                  </a:cubicBezTo>
                  <a:cubicBezTo>
                    <a:pt x="701" y="13112"/>
                    <a:pt x="701" y="13145"/>
                    <a:pt x="668" y="13145"/>
                  </a:cubicBezTo>
                  <a:cubicBezTo>
                    <a:pt x="668" y="13078"/>
                    <a:pt x="601" y="13045"/>
                    <a:pt x="501" y="13011"/>
                  </a:cubicBezTo>
                  <a:cubicBezTo>
                    <a:pt x="501" y="13011"/>
                    <a:pt x="501" y="13011"/>
                    <a:pt x="501" y="12978"/>
                  </a:cubicBezTo>
                  <a:close/>
                  <a:moveTo>
                    <a:pt x="18914" y="11877"/>
                  </a:moveTo>
                  <a:cubicBezTo>
                    <a:pt x="18981" y="11977"/>
                    <a:pt x="18981" y="11944"/>
                    <a:pt x="19048" y="12011"/>
                  </a:cubicBezTo>
                  <a:cubicBezTo>
                    <a:pt x="19248" y="12144"/>
                    <a:pt x="19448" y="12211"/>
                    <a:pt x="19648" y="12311"/>
                  </a:cubicBezTo>
                  <a:cubicBezTo>
                    <a:pt x="19982" y="12478"/>
                    <a:pt x="20315" y="12611"/>
                    <a:pt x="20649" y="12745"/>
                  </a:cubicBezTo>
                  <a:cubicBezTo>
                    <a:pt x="20882" y="12811"/>
                    <a:pt x="21116" y="12911"/>
                    <a:pt x="21383" y="12978"/>
                  </a:cubicBezTo>
                  <a:cubicBezTo>
                    <a:pt x="21549" y="13045"/>
                    <a:pt x="21749" y="13078"/>
                    <a:pt x="21950" y="13145"/>
                  </a:cubicBezTo>
                  <a:cubicBezTo>
                    <a:pt x="22083" y="13212"/>
                    <a:pt x="22216" y="13245"/>
                    <a:pt x="22350" y="13278"/>
                  </a:cubicBezTo>
                  <a:lnTo>
                    <a:pt x="22350" y="13345"/>
                  </a:lnTo>
                  <a:cubicBezTo>
                    <a:pt x="22350" y="13412"/>
                    <a:pt x="22283" y="13679"/>
                    <a:pt x="22216" y="13879"/>
                  </a:cubicBezTo>
                  <a:cubicBezTo>
                    <a:pt x="22083" y="14179"/>
                    <a:pt x="21749" y="14913"/>
                    <a:pt x="21483" y="15347"/>
                  </a:cubicBezTo>
                  <a:cubicBezTo>
                    <a:pt x="21082" y="16047"/>
                    <a:pt x="20582" y="16714"/>
                    <a:pt x="20115" y="17381"/>
                  </a:cubicBezTo>
                  <a:cubicBezTo>
                    <a:pt x="19548" y="18282"/>
                    <a:pt x="18514" y="19383"/>
                    <a:pt x="17947" y="19916"/>
                  </a:cubicBezTo>
                  <a:cubicBezTo>
                    <a:pt x="17917" y="19931"/>
                    <a:pt x="17867" y="19946"/>
                    <a:pt x="17788" y="19946"/>
                  </a:cubicBezTo>
                  <a:cubicBezTo>
                    <a:pt x="17691" y="19946"/>
                    <a:pt x="17549" y="19923"/>
                    <a:pt x="17346" y="19850"/>
                  </a:cubicBezTo>
                  <a:cubicBezTo>
                    <a:pt x="16713" y="19683"/>
                    <a:pt x="15979" y="19283"/>
                    <a:pt x="15111" y="18749"/>
                  </a:cubicBezTo>
                  <a:cubicBezTo>
                    <a:pt x="13944" y="18082"/>
                    <a:pt x="12643" y="17215"/>
                    <a:pt x="11842" y="16547"/>
                  </a:cubicBezTo>
                  <a:cubicBezTo>
                    <a:pt x="11209" y="16014"/>
                    <a:pt x="10808" y="15447"/>
                    <a:pt x="10375" y="14779"/>
                  </a:cubicBezTo>
                  <a:cubicBezTo>
                    <a:pt x="10608" y="14679"/>
                    <a:pt x="10808" y="14546"/>
                    <a:pt x="11008" y="14412"/>
                  </a:cubicBezTo>
                  <a:cubicBezTo>
                    <a:pt x="11090" y="14331"/>
                    <a:pt x="11017" y="14228"/>
                    <a:pt x="10915" y="14228"/>
                  </a:cubicBezTo>
                  <a:cubicBezTo>
                    <a:pt x="10892" y="14228"/>
                    <a:pt x="10867" y="14233"/>
                    <a:pt x="10842" y="14246"/>
                  </a:cubicBezTo>
                  <a:cubicBezTo>
                    <a:pt x="10642" y="14346"/>
                    <a:pt x="10441" y="14479"/>
                    <a:pt x="10241" y="14579"/>
                  </a:cubicBezTo>
                  <a:cubicBezTo>
                    <a:pt x="10208" y="14479"/>
                    <a:pt x="10141" y="14379"/>
                    <a:pt x="10074" y="14279"/>
                  </a:cubicBezTo>
                  <a:cubicBezTo>
                    <a:pt x="9974" y="14112"/>
                    <a:pt x="9908" y="13945"/>
                    <a:pt x="9808" y="13779"/>
                  </a:cubicBezTo>
                  <a:cubicBezTo>
                    <a:pt x="9808" y="13779"/>
                    <a:pt x="9808" y="13779"/>
                    <a:pt x="9808" y="13745"/>
                  </a:cubicBezTo>
                  <a:lnTo>
                    <a:pt x="10074" y="13745"/>
                  </a:lnTo>
                  <a:cubicBezTo>
                    <a:pt x="10675" y="13712"/>
                    <a:pt x="11242" y="13478"/>
                    <a:pt x="11742" y="13212"/>
                  </a:cubicBezTo>
                  <a:cubicBezTo>
                    <a:pt x="12276" y="12945"/>
                    <a:pt x="12643" y="12511"/>
                    <a:pt x="12943" y="12077"/>
                  </a:cubicBezTo>
                  <a:cubicBezTo>
                    <a:pt x="12977" y="12044"/>
                    <a:pt x="13010" y="12011"/>
                    <a:pt x="13010" y="11977"/>
                  </a:cubicBezTo>
                  <a:cubicBezTo>
                    <a:pt x="13077" y="12044"/>
                    <a:pt x="13143" y="12077"/>
                    <a:pt x="13243" y="12111"/>
                  </a:cubicBezTo>
                  <a:cubicBezTo>
                    <a:pt x="13377" y="12178"/>
                    <a:pt x="13577" y="12244"/>
                    <a:pt x="13744" y="12311"/>
                  </a:cubicBezTo>
                  <a:cubicBezTo>
                    <a:pt x="14344" y="12478"/>
                    <a:pt x="14945" y="12544"/>
                    <a:pt x="15578" y="12578"/>
                  </a:cubicBezTo>
                  <a:cubicBezTo>
                    <a:pt x="15827" y="12599"/>
                    <a:pt x="16074" y="12611"/>
                    <a:pt x="16319" y="12611"/>
                  </a:cubicBezTo>
                  <a:cubicBezTo>
                    <a:pt x="17254" y="12611"/>
                    <a:pt x="18147" y="12433"/>
                    <a:pt x="18914" y="11877"/>
                  </a:cubicBezTo>
                  <a:close/>
                  <a:moveTo>
                    <a:pt x="30456" y="13645"/>
                  </a:moveTo>
                  <a:cubicBezTo>
                    <a:pt x="30489" y="13912"/>
                    <a:pt x="30422" y="14112"/>
                    <a:pt x="30289" y="14346"/>
                  </a:cubicBezTo>
                  <a:cubicBezTo>
                    <a:pt x="29855" y="14513"/>
                    <a:pt x="29255" y="14846"/>
                    <a:pt x="28754" y="14980"/>
                  </a:cubicBezTo>
                  <a:cubicBezTo>
                    <a:pt x="28054" y="15213"/>
                    <a:pt x="27020" y="15447"/>
                    <a:pt x="26419" y="15513"/>
                  </a:cubicBezTo>
                  <a:cubicBezTo>
                    <a:pt x="25419" y="15647"/>
                    <a:pt x="24385" y="15747"/>
                    <a:pt x="23351" y="15747"/>
                  </a:cubicBezTo>
                  <a:cubicBezTo>
                    <a:pt x="23217" y="15747"/>
                    <a:pt x="23050" y="15747"/>
                    <a:pt x="22917" y="15780"/>
                  </a:cubicBezTo>
                  <a:cubicBezTo>
                    <a:pt x="22884" y="15780"/>
                    <a:pt x="22850" y="15780"/>
                    <a:pt x="22817" y="15847"/>
                  </a:cubicBezTo>
                  <a:cubicBezTo>
                    <a:pt x="22683" y="16047"/>
                    <a:pt x="22583" y="16247"/>
                    <a:pt x="22417" y="16547"/>
                  </a:cubicBezTo>
                  <a:cubicBezTo>
                    <a:pt x="22283" y="16814"/>
                    <a:pt x="22150" y="17081"/>
                    <a:pt x="22016" y="17381"/>
                  </a:cubicBezTo>
                  <a:cubicBezTo>
                    <a:pt x="21916" y="17548"/>
                    <a:pt x="21816" y="17748"/>
                    <a:pt x="21783" y="17948"/>
                  </a:cubicBezTo>
                  <a:lnTo>
                    <a:pt x="21716" y="17948"/>
                  </a:lnTo>
                  <a:cubicBezTo>
                    <a:pt x="21616" y="17982"/>
                    <a:pt x="21649" y="18115"/>
                    <a:pt x="21749" y="18115"/>
                  </a:cubicBezTo>
                  <a:lnTo>
                    <a:pt x="21883" y="18115"/>
                  </a:lnTo>
                  <a:cubicBezTo>
                    <a:pt x="21916" y="18149"/>
                    <a:pt x="21950" y="18149"/>
                    <a:pt x="21950" y="18149"/>
                  </a:cubicBezTo>
                  <a:cubicBezTo>
                    <a:pt x="22450" y="18182"/>
                    <a:pt x="22817" y="18249"/>
                    <a:pt x="23384" y="18249"/>
                  </a:cubicBezTo>
                  <a:cubicBezTo>
                    <a:pt x="24185" y="18324"/>
                    <a:pt x="25285" y="18361"/>
                    <a:pt x="26236" y="18361"/>
                  </a:cubicBezTo>
                  <a:cubicBezTo>
                    <a:pt x="26553" y="18361"/>
                    <a:pt x="26853" y="18357"/>
                    <a:pt x="27120" y="18349"/>
                  </a:cubicBezTo>
                  <a:cubicBezTo>
                    <a:pt x="28121" y="18349"/>
                    <a:pt x="29088" y="18282"/>
                    <a:pt x="30089" y="18249"/>
                  </a:cubicBezTo>
                  <a:lnTo>
                    <a:pt x="30089" y="18249"/>
                  </a:lnTo>
                  <a:cubicBezTo>
                    <a:pt x="30089" y="18249"/>
                    <a:pt x="30055" y="18282"/>
                    <a:pt x="30055" y="18315"/>
                  </a:cubicBezTo>
                  <a:cubicBezTo>
                    <a:pt x="30055" y="18382"/>
                    <a:pt x="30055" y="18415"/>
                    <a:pt x="30089" y="18482"/>
                  </a:cubicBezTo>
                  <a:cubicBezTo>
                    <a:pt x="30089" y="18649"/>
                    <a:pt x="30055" y="18782"/>
                    <a:pt x="30022" y="18849"/>
                  </a:cubicBezTo>
                  <a:cubicBezTo>
                    <a:pt x="30022" y="18849"/>
                    <a:pt x="30022" y="18882"/>
                    <a:pt x="29989" y="18882"/>
                  </a:cubicBezTo>
                  <a:cubicBezTo>
                    <a:pt x="29922" y="18916"/>
                    <a:pt x="29855" y="18949"/>
                    <a:pt x="29789" y="18982"/>
                  </a:cubicBezTo>
                  <a:cubicBezTo>
                    <a:pt x="29488" y="19183"/>
                    <a:pt x="29088" y="19349"/>
                    <a:pt x="28621" y="19483"/>
                  </a:cubicBezTo>
                  <a:cubicBezTo>
                    <a:pt x="28254" y="19616"/>
                    <a:pt x="27921" y="19716"/>
                    <a:pt x="27554" y="19816"/>
                  </a:cubicBezTo>
                  <a:cubicBezTo>
                    <a:pt x="26720" y="20017"/>
                    <a:pt x="25686" y="20117"/>
                    <a:pt x="25052" y="20217"/>
                  </a:cubicBezTo>
                  <a:cubicBezTo>
                    <a:pt x="24272" y="20303"/>
                    <a:pt x="23392" y="20390"/>
                    <a:pt x="22498" y="20390"/>
                  </a:cubicBezTo>
                  <a:cubicBezTo>
                    <a:pt x="22360" y="20390"/>
                    <a:pt x="22222" y="20388"/>
                    <a:pt x="22083" y="20383"/>
                  </a:cubicBezTo>
                  <a:cubicBezTo>
                    <a:pt x="21850" y="20417"/>
                    <a:pt x="21850" y="20417"/>
                    <a:pt x="21616" y="20450"/>
                  </a:cubicBezTo>
                  <a:cubicBezTo>
                    <a:pt x="21449" y="20450"/>
                    <a:pt x="21282" y="20417"/>
                    <a:pt x="21149" y="20417"/>
                  </a:cubicBezTo>
                  <a:cubicBezTo>
                    <a:pt x="20682" y="20417"/>
                    <a:pt x="20415" y="20383"/>
                    <a:pt x="19982" y="20317"/>
                  </a:cubicBezTo>
                  <a:cubicBezTo>
                    <a:pt x="19615" y="20283"/>
                    <a:pt x="19214" y="20183"/>
                    <a:pt x="18781" y="20083"/>
                  </a:cubicBezTo>
                  <a:cubicBezTo>
                    <a:pt x="18681" y="20050"/>
                    <a:pt x="18581" y="20017"/>
                    <a:pt x="18480" y="20017"/>
                  </a:cubicBezTo>
                  <a:cubicBezTo>
                    <a:pt x="18647" y="19883"/>
                    <a:pt x="18781" y="19716"/>
                    <a:pt x="18947" y="19550"/>
                  </a:cubicBezTo>
                  <a:cubicBezTo>
                    <a:pt x="19448" y="19016"/>
                    <a:pt x="19881" y="18449"/>
                    <a:pt x="20282" y="17882"/>
                  </a:cubicBezTo>
                  <a:cubicBezTo>
                    <a:pt x="20815" y="17048"/>
                    <a:pt x="21449" y="16314"/>
                    <a:pt x="21916" y="15447"/>
                  </a:cubicBezTo>
                  <a:cubicBezTo>
                    <a:pt x="22216" y="14980"/>
                    <a:pt x="22450" y="14479"/>
                    <a:pt x="22650" y="13945"/>
                  </a:cubicBezTo>
                  <a:cubicBezTo>
                    <a:pt x="22683" y="13912"/>
                    <a:pt x="22683" y="13845"/>
                    <a:pt x="22717" y="13779"/>
                  </a:cubicBezTo>
                  <a:cubicBezTo>
                    <a:pt x="23517" y="13845"/>
                    <a:pt x="24318" y="13879"/>
                    <a:pt x="25152" y="13879"/>
                  </a:cubicBezTo>
                  <a:cubicBezTo>
                    <a:pt x="26053" y="13879"/>
                    <a:pt x="26953" y="13845"/>
                    <a:pt x="27954" y="13812"/>
                  </a:cubicBezTo>
                  <a:cubicBezTo>
                    <a:pt x="28521" y="13812"/>
                    <a:pt x="29121" y="13745"/>
                    <a:pt x="29688" y="13712"/>
                  </a:cubicBezTo>
                  <a:cubicBezTo>
                    <a:pt x="29955" y="13679"/>
                    <a:pt x="30222" y="13645"/>
                    <a:pt x="30456" y="13645"/>
                  </a:cubicBezTo>
                  <a:close/>
                  <a:moveTo>
                    <a:pt x="33879" y="0"/>
                  </a:moveTo>
                  <a:cubicBezTo>
                    <a:pt x="32683" y="0"/>
                    <a:pt x="31347" y="379"/>
                    <a:pt x="30356" y="1103"/>
                  </a:cubicBezTo>
                  <a:cubicBezTo>
                    <a:pt x="29755" y="1537"/>
                    <a:pt x="29221" y="2004"/>
                    <a:pt x="28721" y="2371"/>
                  </a:cubicBezTo>
                  <a:cubicBezTo>
                    <a:pt x="27936" y="2894"/>
                    <a:pt x="27253" y="3180"/>
                    <a:pt x="26490" y="3180"/>
                  </a:cubicBezTo>
                  <a:cubicBezTo>
                    <a:pt x="26183" y="3180"/>
                    <a:pt x="25863" y="3133"/>
                    <a:pt x="25519" y="3038"/>
                  </a:cubicBezTo>
                  <a:cubicBezTo>
                    <a:pt x="24952" y="2871"/>
                    <a:pt x="24385" y="2671"/>
                    <a:pt x="23851" y="2471"/>
                  </a:cubicBezTo>
                  <a:cubicBezTo>
                    <a:pt x="23351" y="2270"/>
                    <a:pt x="22850" y="2037"/>
                    <a:pt x="22283" y="1970"/>
                  </a:cubicBezTo>
                  <a:cubicBezTo>
                    <a:pt x="22123" y="1947"/>
                    <a:pt x="21962" y="1937"/>
                    <a:pt x="21802" y="1937"/>
                  </a:cubicBezTo>
                  <a:cubicBezTo>
                    <a:pt x="21263" y="1937"/>
                    <a:pt x="20729" y="2057"/>
                    <a:pt x="20215" y="2237"/>
                  </a:cubicBezTo>
                  <a:cubicBezTo>
                    <a:pt x="19715" y="2404"/>
                    <a:pt x="19214" y="2637"/>
                    <a:pt x="18781" y="2938"/>
                  </a:cubicBezTo>
                  <a:cubicBezTo>
                    <a:pt x="18080" y="3338"/>
                    <a:pt x="17513" y="3905"/>
                    <a:pt x="16946" y="4505"/>
                  </a:cubicBezTo>
                  <a:cubicBezTo>
                    <a:pt x="16079" y="5406"/>
                    <a:pt x="15445" y="6207"/>
                    <a:pt x="14744" y="7074"/>
                  </a:cubicBezTo>
                  <a:cubicBezTo>
                    <a:pt x="14411" y="7374"/>
                    <a:pt x="14144" y="7574"/>
                    <a:pt x="13710" y="7774"/>
                  </a:cubicBezTo>
                  <a:cubicBezTo>
                    <a:pt x="13677" y="7808"/>
                    <a:pt x="13644" y="7874"/>
                    <a:pt x="13677" y="7941"/>
                  </a:cubicBezTo>
                  <a:cubicBezTo>
                    <a:pt x="13701" y="7965"/>
                    <a:pt x="13741" y="7988"/>
                    <a:pt x="13786" y="7988"/>
                  </a:cubicBezTo>
                  <a:cubicBezTo>
                    <a:pt x="13805" y="7988"/>
                    <a:pt x="13824" y="7984"/>
                    <a:pt x="13844" y="7975"/>
                  </a:cubicBezTo>
                  <a:cubicBezTo>
                    <a:pt x="14211" y="7774"/>
                    <a:pt x="14544" y="7574"/>
                    <a:pt x="14878" y="7274"/>
                  </a:cubicBezTo>
                  <a:cubicBezTo>
                    <a:pt x="15278" y="6907"/>
                    <a:pt x="15612" y="6507"/>
                    <a:pt x="15979" y="6107"/>
                  </a:cubicBezTo>
                  <a:cubicBezTo>
                    <a:pt x="16679" y="5339"/>
                    <a:pt x="17413" y="4639"/>
                    <a:pt x="18147" y="3938"/>
                  </a:cubicBezTo>
                  <a:cubicBezTo>
                    <a:pt x="19149" y="3119"/>
                    <a:pt x="20455" y="2382"/>
                    <a:pt x="21813" y="2382"/>
                  </a:cubicBezTo>
                  <a:cubicBezTo>
                    <a:pt x="21947" y="2382"/>
                    <a:pt x="22082" y="2389"/>
                    <a:pt x="22216" y="2404"/>
                  </a:cubicBezTo>
                  <a:cubicBezTo>
                    <a:pt x="22283" y="2404"/>
                    <a:pt x="22417" y="2437"/>
                    <a:pt x="22450" y="2437"/>
                  </a:cubicBezTo>
                  <a:cubicBezTo>
                    <a:pt x="22583" y="2471"/>
                    <a:pt x="22717" y="2504"/>
                    <a:pt x="22817" y="2537"/>
                  </a:cubicBezTo>
                  <a:cubicBezTo>
                    <a:pt x="23084" y="2604"/>
                    <a:pt x="23284" y="2704"/>
                    <a:pt x="23517" y="2804"/>
                  </a:cubicBezTo>
                  <a:cubicBezTo>
                    <a:pt x="24051" y="3004"/>
                    <a:pt x="24551" y="3171"/>
                    <a:pt x="25085" y="3338"/>
                  </a:cubicBezTo>
                  <a:cubicBezTo>
                    <a:pt x="25613" y="3514"/>
                    <a:pt x="26094" y="3605"/>
                    <a:pt x="26554" y="3605"/>
                  </a:cubicBezTo>
                  <a:cubicBezTo>
                    <a:pt x="27315" y="3605"/>
                    <a:pt x="28019" y="3357"/>
                    <a:pt x="28788" y="2838"/>
                  </a:cubicBezTo>
                  <a:cubicBezTo>
                    <a:pt x="29455" y="2437"/>
                    <a:pt x="29955" y="1904"/>
                    <a:pt x="30522" y="1537"/>
                  </a:cubicBezTo>
                  <a:cubicBezTo>
                    <a:pt x="31536" y="726"/>
                    <a:pt x="32825" y="343"/>
                    <a:pt x="34020" y="343"/>
                  </a:cubicBezTo>
                  <a:cubicBezTo>
                    <a:pt x="34202" y="343"/>
                    <a:pt x="34382" y="351"/>
                    <a:pt x="34559" y="369"/>
                  </a:cubicBezTo>
                  <a:cubicBezTo>
                    <a:pt x="34559" y="769"/>
                    <a:pt x="34492" y="1136"/>
                    <a:pt x="34492" y="1537"/>
                  </a:cubicBezTo>
                  <a:cubicBezTo>
                    <a:pt x="34492" y="1904"/>
                    <a:pt x="34492" y="2304"/>
                    <a:pt x="34625" y="2671"/>
                  </a:cubicBezTo>
                  <a:cubicBezTo>
                    <a:pt x="34926" y="3505"/>
                    <a:pt x="35493" y="4205"/>
                    <a:pt x="36060" y="4806"/>
                  </a:cubicBezTo>
                  <a:cubicBezTo>
                    <a:pt x="36460" y="5239"/>
                    <a:pt x="36927" y="5573"/>
                    <a:pt x="37361" y="5940"/>
                  </a:cubicBezTo>
                  <a:cubicBezTo>
                    <a:pt x="37994" y="6473"/>
                    <a:pt x="38461" y="6907"/>
                    <a:pt x="38795" y="7541"/>
                  </a:cubicBezTo>
                  <a:cubicBezTo>
                    <a:pt x="38962" y="7808"/>
                    <a:pt x="39062" y="8141"/>
                    <a:pt x="39129" y="8341"/>
                  </a:cubicBezTo>
                  <a:cubicBezTo>
                    <a:pt x="39162" y="8542"/>
                    <a:pt x="39129" y="8909"/>
                    <a:pt x="39129" y="9142"/>
                  </a:cubicBezTo>
                  <a:cubicBezTo>
                    <a:pt x="38626" y="8941"/>
                    <a:pt x="37967" y="8837"/>
                    <a:pt x="37354" y="8837"/>
                  </a:cubicBezTo>
                  <a:cubicBezTo>
                    <a:pt x="36949" y="8837"/>
                    <a:pt x="36565" y="8882"/>
                    <a:pt x="36260" y="8975"/>
                  </a:cubicBezTo>
                  <a:cubicBezTo>
                    <a:pt x="35226" y="9275"/>
                    <a:pt x="34592" y="10209"/>
                    <a:pt x="33858" y="10910"/>
                  </a:cubicBezTo>
                  <a:cubicBezTo>
                    <a:pt x="33391" y="11310"/>
                    <a:pt x="32557" y="11610"/>
                    <a:pt x="31923" y="11644"/>
                  </a:cubicBezTo>
                  <a:cubicBezTo>
                    <a:pt x="31818" y="11649"/>
                    <a:pt x="31712" y="11652"/>
                    <a:pt x="31606" y="11652"/>
                  </a:cubicBezTo>
                  <a:cubicBezTo>
                    <a:pt x="30374" y="11652"/>
                    <a:pt x="29134" y="11304"/>
                    <a:pt x="28121" y="10843"/>
                  </a:cubicBezTo>
                  <a:cubicBezTo>
                    <a:pt x="27120" y="10410"/>
                    <a:pt x="26119" y="9909"/>
                    <a:pt x="25018" y="9642"/>
                  </a:cubicBezTo>
                  <a:cubicBezTo>
                    <a:pt x="24513" y="9538"/>
                    <a:pt x="23989" y="9488"/>
                    <a:pt x="23461" y="9488"/>
                  </a:cubicBezTo>
                  <a:cubicBezTo>
                    <a:pt x="22979" y="9488"/>
                    <a:pt x="22494" y="9529"/>
                    <a:pt x="22016" y="9609"/>
                  </a:cubicBezTo>
                  <a:cubicBezTo>
                    <a:pt x="21383" y="9742"/>
                    <a:pt x="20849" y="9943"/>
                    <a:pt x="20382" y="10176"/>
                  </a:cubicBezTo>
                  <a:cubicBezTo>
                    <a:pt x="19414" y="10777"/>
                    <a:pt x="18681" y="11677"/>
                    <a:pt x="17780" y="11944"/>
                  </a:cubicBezTo>
                  <a:cubicBezTo>
                    <a:pt x="17256" y="12101"/>
                    <a:pt x="16836" y="12155"/>
                    <a:pt x="16308" y="12155"/>
                  </a:cubicBezTo>
                  <a:cubicBezTo>
                    <a:pt x="16163" y="12155"/>
                    <a:pt x="16010" y="12151"/>
                    <a:pt x="15845" y="12144"/>
                  </a:cubicBezTo>
                  <a:cubicBezTo>
                    <a:pt x="15178" y="12111"/>
                    <a:pt x="14845" y="12111"/>
                    <a:pt x="14211" y="11944"/>
                  </a:cubicBezTo>
                  <a:cubicBezTo>
                    <a:pt x="13877" y="11844"/>
                    <a:pt x="13544" y="11744"/>
                    <a:pt x="13343" y="11644"/>
                  </a:cubicBezTo>
                  <a:cubicBezTo>
                    <a:pt x="13310" y="11610"/>
                    <a:pt x="13310" y="11610"/>
                    <a:pt x="13277" y="11610"/>
                  </a:cubicBezTo>
                  <a:cubicBezTo>
                    <a:pt x="13310" y="11544"/>
                    <a:pt x="13343" y="11477"/>
                    <a:pt x="13343" y="11410"/>
                  </a:cubicBezTo>
                  <a:cubicBezTo>
                    <a:pt x="13377" y="11344"/>
                    <a:pt x="13410" y="11344"/>
                    <a:pt x="13377" y="11244"/>
                  </a:cubicBezTo>
                  <a:cubicBezTo>
                    <a:pt x="13377" y="11195"/>
                    <a:pt x="13341" y="11164"/>
                    <a:pt x="13296" y="11164"/>
                  </a:cubicBezTo>
                  <a:cubicBezTo>
                    <a:pt x="13279" y="11164"/>
                    <a:pt x="13261" y="11168"/>
                    <a:pt x="13243" y="11177"/>
                  </a:cubicBezTo>
                  <a:cubicBezTo>
                    <a:pt x="13177" y="11177"/>
                    <a:pt x="13143" y="11244"/>
                    <a:pt x="13110" y="11310"/>
                  </a:cubicBezTo>
                  <a:cubicBezTo>
                    <a:pt x="13010" y="11510"/>
                    <a:pt x="12977" y="11610"/>
                    <a:pt x="12876" y="11711"/>
                  </a:cubicBezTo>
                  <a:cubicBezTo>
                    <a:pt x="12676" y="11977"/>
                    <a:pt x="12243" y="12511"/>
                    <a:pt x="11976" y="12711"/>
                  </a:cubicBezTo>
                  <a:cubicBezTo>
                    <a:pt x="11409" y="13112"/>
                    <a:pt x="10742" y="13378"/>
                    <a:pt x="10175" y="13412"/>
                  </a:cubicBezTo>
                  <a:cubicBezTo>
                    <a:pt x="10025" y="13430"/>
                    <a:pt x="9889" y="13439"/>
                    <a:pt x="9760" y="13439"/>
                  </a:cubicBezTo>
                  <a:cubicBezTo>
                    <a:pt x="9425" y="13439"/>
                    <a:pt x="9134" y="13384"/>
                    <a:pt x="8774" y="13312"/>
                  </a:cubicBezTo>
                  <a:cubicBezTo>
                    <a:pt x="8040" y="13212"/>
                    <a:pt x="7673" y="13045"/>
                    <a:pt x="7106" y="12745"/>
                  </a:cubicBezTo>
                  <a:cubicBezTo>
                    <a:pt x="6739" y="12511"/>
                    <a:pt x="6605" y="12444"/>
                    <a:pt x="6338" y="12178"/>
                  </a:cubicBezTo>
                  <a:cubicBezTo>
                    <a:pt x="6105" y="11877"/>
                    <a:pt x="5871" y="11444"/>
                    <a:pt x="5738" y="11010"/>
                  </a:cubicBezTo>
                  <a:cubicBezTo>
                    <a:pt x="5605" y="10610"/>
                    <a:pt x="5571" y="10376"/>
                    <a:pt x="5571" y="9943"/>
                  </a:cubicBezTo>
                  <a:cubicBezTo>
                    <a:pt x="5571" y="9609"/>
                    <a:pt x="5605" y="9242"/>
                    <a:pt x="5638" y="8909"/>
                  </a:cubicBezTo>
                  <a:cubicBezTo>
                    <a:pt x="5638" y="8742"/>
                    <a:pt x="5805" y="8208"/>
                    <a:pt x="5938" y="7908"/>
                  </a:cubicBezTo>
                  <a:cubicBezTo>
                    <a:pt x="5958" y="7830"/>
                    <a:pt x="5898" y="7776"/>
                    <a:pt x="5832" y="7776"/>
                  </a:cubicBezTo>
                  <a:cubicBezTo>
                    <a:pt x="5784" y="7776"/>
                    <a:pt x="5733" y="7804"/>
                    <a:pt x="5705" y="7874"/>
                  </a:cubicBezTo>
                  <a:cubicBezTo>
                    <a:pt x="5505" y="8308"/>
                    <a:pt x="5404" y="8775"/>
                    <a:pt x="5338" y="9275"/>
                  </a:cubicBezTo>
                  <a:cubicBezTo>
                    <a:pt x="5304" y="9709"/>
                    <a:pt x="5271" y="10176"/>
                    <a:pt x="5338" y="10610"/>
                  </a:cubicBezTo>
                  <a:cubicBezTo>
                    <a:pt x="5438" y="11244"/>
                    <a:pt x="5705" y="11877"/>
                    <a:pt x="6138" y="12378"/>
                  </a:cubicBezTo>
                  <a:cubicBezTo>
                    <a:pt x="6205" y="12478"/>
                    <a:pt x="6305" y="12544"/>
                    <a:pt x="6372" y="12611"/>
                  </a:cubicBezTo>
                  <a:cubicBezTo>
                    <a:pt x="6105" y="12711"/>
                    <a:pt x="5805" y="12845"/>
                    <a:pt x="5538" y="12911"/>
                  </a:cubicBezTo>
                  <a:cubicBezTo>
                    <a:pt x="5204" y="13011"/>
                    <a:pt x="4971" y="13045"/>
                    <a:pt x="4637" y="13078"/>
                  </a:cubicBezTo>
                  <a:cubicBezTo>
                    <a:pt x="4003" y="13112"/>
                    <a:pt x="3370" y="13145"/>
                    <a:pt x="2736" y="13145"/>
                  </a:cubicBezTo>
                  <a:cubicBezTo>
                    <a:pt x="2369" y="13145"/>
                    <a:pt x="1835" y="13078"/>
                    <a:pt x="1635" y="13045"/>
                  </a:cubicBezTo>
                  <a:cubicBezTo>
                    <a:pt x="1502" y="13045"/>
                    <a:pt x="1302" y="12978"/>
                    <a:pt x="1068" y="12945"/>
                  </a:cubicBezTo>
                  <a:cubicBezTo>
                    <a:pt x="1068" y="12945"/>
                    <a:pt x="1068" y="12911"/>
                    <a:pt x="1035" y="12911"/>
                  </a:cubicBezTo>
                  <a:lnTo>
                    <a:pt x="1035" y="12878"/>
                  </a:lnTo>
                  <a:cubicBezTo>
                    <a:pt x="1035" y="12878"/>
                    <a:pt x="1035" y="12845"/>
                    <a:pt x="1001" y="12811"/>
                  </a:cubicBezTo>
                  <a:cubicBezTo>
                    <a:pt x="941" y="12571"/>
                    <a:pt x="785" y="12451"/>
                    <a:pt x="619" y="12451"/>
                  </a:cubicBezTo>
                  <a:cubicBezTo>
                    <a:pt x="509" y="12451"/>
                    <a:pt x="394" y="12504"/>
                    <a:pt x="301" y="12611"/>
                  </a:cubicBezTo>
                  <a:lnTo>
                    <a:pt x="267" y="12611"/>
                  </a:lnTo>
                  <a:cubicBezTo>
                    <a:pt x="67" y="12778"/>
                    <a:pt x="1" y="13145"/>
                    <a:pt x="167" y="13345"/>
                  </a:cubicBezTo>
                  <a:cubicBezTo>
                    <a:pt x="234" y="13434"/>
                    <a:pt x="330" y="13464"/>
                    <a:pt x="437" y="13464"/>
                  </a:cubicBezTo>
                  <a:cubicBezTo>
                    <a:pt x="490" y="13464"/>
                    <a:pt x="545" y="13456"/>
                    <a:pt x="601" y="13445"/>
                  </a:cubicBezTo>
                  <a:cubicBezTo>
                    <a:pt x="668" y="13445"/>
                    <a:pt x="701" y="13445"/>
                    <a:pt x="768" y="13412"/>
                  </a:cubicBezTo>
                  <a:cubicBezTo>
                    <a:pt x="835" y="13378"/>
                    <a:pt x="901" y="13312"/>
                    <a:pt x="935" y="13245"/>
                  </a:cubicBezTo>
                  <a:lnTo>
                    <a:pt x="1001" y="13245"/>
                  </a:lnTo>
                  <a:cubicBezTo>
                    <a:pt x="1268" y="13312"/>
                    <a:pt x="1502" y="13345"/>
                    <a:pt x="1769" y="13378"/>
                  </a:cubicBezTo>
                  <a:cubicBezTo>
                    <a:pt x="2085" y="13412"/>
                    <a:pt x="2411" y="13428"/>
                    <a:pt x="2736" y="13428"/>
                  </a:cubicBezTo>
                  <a:cubicBezTo>
                    <a:pt x="3061" y="13428"/>
                    <a:pt x="3386" y="13412"/>
                    <a:pt x="3703" y="13378"/>
                  </a:cubicBezTo>
                  <a:cubicBezTo>
                    <a:pt x="4470" y="13312"/>
                    <a:pt x="5038" y="13312"/>
                    <a:pt x="5805" y="13045"/>
                  </a:cubicBezTo>
                  <a:cubicBezTo>
                    <a:pt x="6038" y="12945"/>
                    <a:pt x="6305" y="12845"/>
                    <a:pt x="6539" y="12745"/>
                  </a:cubicBezTo>
                  <a:cubicBezTo>
                    <a:pt x="6672" y="12811"/>
                    <a:pt x="6772" y="12911"/>
                    <a:pt x="6939" y="13011"/>
                  </a:cubicBezTo>
                  <a:cubicBezTo>
                    <a:pt x="7506" y="13312"/>
                    <a:pt x="8006" y="13512"/>
                    <a:pt x="8673" y="13612"/>
                  </a:cubicBezTo>
                  <a:cubicBezTo>
                    <a:pt x="9007" y="13679"/>
                    <a:pt x="9307" y="13745"/>
                    <a:pt x="9607" y="13745"/>
                  </a:cubicBezTo>
                  <a:cubicBezTo>
                    <a:pt x="9607" y="13779"/>
                    <a:pt x="9607" y="13779"/>
                    <a:pt x="9641" y="13812"/>
                  </a:cubicBezTo>
                  <a:cubicBezTo>
                    <a:pt x="9774" y="14079"/>
                    <a:pt x="9908" y="14379"/>
                    <a:pt x="10074" y="14679"/>
                  </a:cubicBezTo>
                  <a:cubicBezTo>
                    <a:pt x="9874" y="14779"/>
                    <a:pt x="9674" y="14880"/>
                    <a:pt x="9474" y="14980"/>
                  </a:cubicBezTo>
                  <a:cubicBezTo>
                    <a:pt x="8840" y="15246"/>
                    <a:pt x="8373" y="15480"/>
                    <a:pt x="7773" y="15780"/>
                  </a:cubicBezTo>
                  <a:cubicBezTo>
                    <a:pt x="6639" y="16281"/>
                    <a:pt x="5671" y="16814"/>
                    <a:pt x="4571" y="17181"/>
                  </a:cubicBezTo>
                  <a:cubicBezTo>
                    <a:pt x="4437" y="17215"/>
                    <a:pt x="4304" y="17248"/>
                    <a:pt x="4204" y="17281"/>
                  </a:cubicBezTo>
                  <a:cubicBezTo>
                    <a:pt x="4170" y="17281"/>
                    <a:pt x="4170" y="17248"/>
                    <a:pt x="4137" y="17215"/>
                  </a:cubicBezTo>
                  <a:cubicBezTo>
                    <a:pt x="4056" y="17102"/>
                    <a:pt x="3913" y="17043"/>
                    <a:pt x="3772" y="17043"/>
                  </a:cubicBezTo>
                  <a:cubicBezTo>
                    <a:pt x="3621" y="17043"/>
                    <a:pt x="3472" y="17110"/>
                    <a:pt x="3403" y="17248"/>
                  </a:cubicBezTo>
                  <a:cubicBezTo>
                    <a:pt x="3270" y="17415"/>
                    <a:pt x="3270" y="17581"/>
                    <a:pt x="3370" y="17715"/>
                  </a:cubicBezTo>
                  <a:cubicBezTo>
                    <a:pt x="3370" y="17815"/>
                    <a:pt x="3436" y="17915"/>
                    <a:pt x="3503" y="17982"/>
                  </a:cubicBezTo>
                  <a:cubicBezTo>
                    <a:pt x="3573" y="18024"/>
                    <a:pt x="3649" y="18042"/>
                    <a:pt x="3725" y="18042"/>
                  </a:cubicBezTo>
                  <a:cubicBezTo>
                    <a:pt x="3832" y="18042"/>
                    <a:pt x="3940" y="18007"/>
                    <a:pt x="4037" y="17948"/>
                  </a:cubicBezTo>
                  <a:cubicBezTo>
                    <a:pt x="4037" y="17948"/>
                    <a:pt x="4070" y="17915"/>
                    <a:pt x="4104" y="17915"/>
                  </a:cubicBezTo>
                  <a:cubicBezTo>
                    <a:pt x="4237" y="17848"/>
                    <a:pt x="4270" y="17715"/>
                    <a:pt x="4270" y="17581"/>
                  </a:cubicBezTo>
                  <a:cubicBezTo>
                    <a:pt x="4270" y="17581"/>
                    <a:pt x="4270" y="17548"/>
                    <a:pt x="4270" y="17548"/>
                  </a:cubicBezTo>
                  <a:cubicBezTo>
                    <a:pt x="4571" y="17548"/>
                    <a:pt x="4937" y="17381"/>
                    <a:pt x="5238" y="17281"/>
                  </a:cubicBezTo>
                  <a:cubicBezTo>
                    <a:pt x="6072" y="16948"/>
                    <a:pt x="6839" y="16547"/>
                    <a:pt x="7606" y="16147"/>
                  </a:cubicBezTo>
                  <a:cubicBezTo>
                    <a:pt x="8273" y="15847"/>
                    <a:pt x="8974" y="15480"/>
                    <a:pt x="9541" y="15246"/>
                  </a:cubicBezTo>
                  <a:cubicBezTo>
                    <a:pt x="9774" y="15113"/>
                    <a:pt x="9974" y="15013"/>
                    <a:pt x="10208" y="14913"/>
                  </a:cubicBezTo>
                  <a:cubicBezTo>
                    <a:pt x="10475" y="15380"/>
                    <a:pt x="10775" y="15847"/>
                    <a:pt x="11008" y="16180"/>
                  </a:cubicBezTo>
                  <a:cubicBezTo>
                    <a:pt x="11409" y="16647"/>
                    <a:pt x="11909" y="17081"/>
                    <a:pt x="12409" y="17448"/>
                  </a:cubicBezTo>
                  <a:cubicBezTo>
                    <a:pt x="12810" y="17782"/>
                    <a:pt x="13310" y="18149"/>
                    <a:pt x="13777" y="18449"/>
                  </a:cubicBezTo>
                  <a:cubicBezTo>
                    <a:pt x="14378" y="18849"/>
                    <a:pt x="14978" y="19216"/>
                    <a:pt x="15612" y="19583"/>
                  </a:cubicBezTo>
                  <a:cubicBezTo>
                    <a:pt x="16145" y="19850"/>
                    <a:pt x="16446" y="20017"/>
                    <a:pt x="16979" y="20183"/>
                  </a:cubicBezTo>
                  <a:cubicBezTo>
                    <a:pt x="17146" y="20250"/>
                    <a:pt x="17313" y="20283"/>
                    <a:pt x="17480" y="20283"/>
                  </a:cubicBezTo>
                  <a:lnTo>
                    <a:pt x="17513" y="20283"/>
                  </a:lnTo>
                  <a:cubicBezTo>
                    <a:pt x="17513" y="20317"/>
                    <a:pt x="17546" y="20317"/>
                    <a:pt x="17546" y="20317"/>
                  </a:cubicBezTo>
                  <a:lnTo>
                    <a:pt x="17780" y="20317"/>
                  </a:lnTo>
                  <a:cubicBezTo>
                    <a:pt x="17880" y="20317"/>
                    <a:pt x="18013" y="20317"/>
                    <a:pt x="18114" y="20250"/>
                  </a:cubicBezTo>
                  <a:cubicBezTo>
                    <a:pt x="18147" y="20217"/>
                    <a:pt x="18214" y="20217"/>
                    <a:pt x="18247" y="20183"/>
                  </a:cubicBezTo>
                  <a:cubicBezTo>
                    <a:pt x="18280" y="20183"/>
                    <a:pt x="18314" y="20217"/>
                    <a:pt x="18380" y="20217"/>
                  </a:cubicBezTo>
                  <a:cubicBezTo>
                    <a:pt x="18480" y="20250"/>
                    <a:pt x="18614" y="20283"/>
                    <a:pt x="18747" y="20317"/>
                  </a:cubicBezTo>
                  <a:cubicBezTo>
                    <a:pt x="19314" y="20517"/>
                    <a:pt x="19848" y="20550"/>
                    <a:pt x="20348" y="20650"/>
                  </a:cubicBezTo>
                  <a:cubicBezTo>
                    <a:pt x="20682" y="20717"/>
                    <a:pt x="21016" y="20684"/>
                    <a:pt x="21349" y="20717"/>
                  </a:cubicBezTo>
                  <a:cubicBezTo>
                    <a:pt x="21438" y="20739"/>
                    <a:pt x="21527" y="20747"/>
                    <a:pt x="21616" y="20747"/>
                  </a:cubicBezTo>
                  <a:cubicBezTo>
                    <a:pt x="21794" y="20747"/>
                    <a:pt x="21972" y="20717"/>
                    <a:pt x="22150" y="20717"/>
                  </a:cubicBezTo>
                  <a:cubicBezTo>
                    <a:pt x="22318" y="20726"/>
                    <a:pt x="22488" y="20730"/>
                    <a:pt x="22659" y="20730"/>
                  </a:cubicBezTo>
                  <a:cubicBezTo>
                    <a:pt x="23733" y="20730"/>
                    <a:pt x="24817" y="20565"/>
                    <a:pt x="25652" y="20450"/>
                  </a:cubicBezTo>
                  <a:cubicBezTo>
                    <a:pt x="26353" y="20350"/>
                    <a:pt x="27087" y="20250"/>
                    <a:pt x="27787" y="20083"/>
                  </a:cubicBezTo>
                  <a:cubicBezTo>
                    <a:pt x="28154" y="19983"/>
                    <a:pt x="28821" y="19750"/>
                    <a:pt x="29021" y="19683"/>
                  </a:cubicBezTo>
                  <a:cubicBezTo>
                    <a:pt x="29388" y="19550"/>
                    <a:pt x="29722" y="19383"/>
                    <a:pt x="30022" y="19183"/>
                  </a:cubicBezTo>
                  <a:cubicBezTo>
                    <a:pt x="30155" y="19083"/>
                    <a:pt x="30256" y="19049"/>
                    <a:pt x="30289" y="18916"/>
                  </a:cubicBezTo>
                  <a:cubicBezTo>
                    <a:pt x="30289" y="18916"/>
                    <a:pt x="30289" y="18849"/>
                    <a:pt x="30289" y="18782"/>
                  </a:cubicBezTo>
                  <a:cubicBezTo>
                    <a:pt x="30322" y="18816"/>
                    <a:pt x="30356" y="18849"/>
                    <a:pt x="30356" y="18882"/>
                  </a:cubicBezTo>
                  <a:cubicBezTo>
                    <a:pt x="30522" y="19049"/>
                    <a:pt x="30689" y="19149"/>
                    <a:pt x="30889" y="19283"/>
                  </a:cubicBezTo>
                  <a:cubicBezTo>
                    <a:pt x="31005" y="19360"/>
                    <a:pt x="31220" y="19459"/>
                    <a:pt x="31387" y="19459"/>
                  </a:cubicBezTo>
                  <a:cubicBezTo>
                    <a:pt x="31511" y="19459"/>
                    <a:pt x="31609" y="19405"/>
                    <a:pt x="31623" y="19249"/>
                  </a:cubicBezTo>
                  <a:cubicBezTo>
                    <a:pt x="31590" y="19083"/>
                    <a:pt x="31556" y="19049"/>
                    <a:pt x="31456" y="18849"/>
                  </a:cubicBezTo>
                  <a:cubicBezTo>
                    <a:pt x="31323" y="18616"/>
                    <a:pt x="31256" y="18482"/>
                    <a:pt x="30989" y="18282"/>
                  </a:cubicBezTo>
                  <a:cubicBezTo>
                    <a:pt x="30856" y="18182"/>
                    <a:pt x="30689" y="18115"/>
                    <a:pt x="30456" y="18115"/>
                  </a:cubicBezTo>
                  <a:cubicBezTo>
                    <a:pt x="30456" y="18015"/>
                    <a:pt x="30422" y="17948"/>
                    <a:pt x="30322" y="17915"/>
                  </a:cubicBezTo>
                  <a:cubicBezTo>
                    <a:pt x="30300" y="17904"/>
                    <a:pt x="30278" y="17900"/>
                    <a:pt x="30256" y="17900"/>
                  </a:cubicBezTo>
                  <a:cubicBezTo>
                    <a:pt x="30211" y="17900"/>
                    <a:pt x="30167" y="17915"/>
                    <a:pt x="30122" y="17915"/>
                  </a:cubicBezTo>
                  <a:lnTo>
                    <a:pt x="30055" y="17915"/>
                  </a:lnTo>
                  <a:cubicBezTo>
                    <a:pt x="29655" y="17948"/>
                    <a:pt x="29255" y="18015"/>
                    <a:pt x="28754" y="18048"/>
                  </a:cubicBezTo>
                  <a:cubicBezTo>
                    <a:pt x="27987" y="18082"/>
                    <a:pt x="27220" y="18082"/>
                    <a:pt x="26453" y="18082"/>
                  </a:cubicBezTo>
                  <a:cubicBezTo>
                    <a:pt x="25886" y="18048"/>
                    <a:pt x="25285" y="18048"/>
                    <a:pt x="24718" y="18048"/>
                  </a:cubicBezTo>
                  <a:cubicBezTo>
                    <a:pt x="24285" y="18015"/>
                    <a:pt x="23851" y="18015"/>
                    <a:pt x="23451" y="18015"/>
                  </a:cubicBezTo>
                  <a:cubicBezTo>
                    <a:pt x="23362" y="18004"/>
                    <a:pt x="23276" y="18000"/>
                    <a:pt x="23194" y="18000"/>
                  </a:cubicBezTo>
                  <a:cubicBezTo>
                    <a:pt x="23028" y="18000"/>
                    <a:pt x="22872" y="18015"/>
                    <a:pt x="22717" y="18015"/>
                  </a:cubicBezTo>
                  <a:cubicBezTo>
                    <a:pt x="22517" y="17982"/>
                    <a:pt x="22317" y="17982"/>
                    <a:pt x="22116" y="17948"/>
                  </a:cubicBezTo>
                  <a:cubicBezTo>
                    <a:pt x="22250" y="17548"/>
                    <a:pt x="22483" y="17114"/>
                    <a:pt x="22717" y="16647"/>
                  </a:cubicBezTo>
                  <a:cubicBezTo>
                    <a:pt x="22850" y="16414"/>
                    <a:pt x="22950" y="16214"/>
                    <a:pt x="23050" y="16047"/>
                  </a:cubicBezTo>
                  <a:cubicBezTo>
                    <a:pt x="23617" y="15980"/>
                    <a:pt x="24518" y="15980"/>
                    <a:pt x="25219" y="15947"/>
                  </a:cubicBezTo>
                  <a:cubicBezTo>
                    <a:pt x="26253" y="15847"/>
                    <a:pt x="27087" y="15747"/>
                    <a:pt x="28054" y="15547"/>
                  </a:cubicBezTo>
                  <a:cubicBezTo>
                    <a:pt x="28721" y="15413"/>
                    <a:pt x="29422" y="15146"/>
                    <a:pt x="30055" y="14813"/>
                  </a:cubicBezTo>
                  <a:cubicBezTo>
                    <a:pt x="30256" y="14746"/>
                    <a:pt x="30289" y="14713"/>
                    <a:pt x="30456" y="14646"/>
                  </a:cubicBezTo>
                  <a:lnTo>
                    <a:pt x="30389" y="14646"/>
                  </a:lnTo>
                  <a:cubicBezTo>
                    <a:pt x="30489" y="14646"/>
                    <a:pt x="30556" y="14579"/>
                    <a:pt x="30622" y="14412"/>
                  </a:cubicBezTo>
                  <a:cubicBezTo>
                    <a:pt x="30656" y="14412"/>
                    <a:pt x="30656" y="14379"/>
                    <a:pt x="30656" y="14346"/>
                  </a:cubicBezTo>
                  <a:cubicBezTo>
                    <a:pt x="30723" y="14513"/>
                    <a:pt x="30789" y="14679"/>
                    <a:pt x="30889" y="14813"/>
                  </a:cubicBezTo>
                  <a:cubicBezTo>
                    <a:pt x="30983" y="14953"/>
                    <a:pt x="31159" y="15111"/>
                    <a:pt x="31325" y="15111"/>
                  </a:cubicBezTo>
                  <a:cubicBezTo>
                    <a:pt x="31395" y="15111"/>
                    <a:pt x="31464" y="15082"/>
                    <a:pt x="31523" y="15013"/>
                  </a:cubicBezTo>
                  <a:cubicBezTo>
                    <a:pt x="31556" y="14913"/>
                    <a:pt x="31556" y="14813"/>
                    <a:pt x="31556" y="14713"/>
                  </a:cubicBezTo>
                  <a:cubicBezTo>
                    <a:pt x="31556" y="14679"/>
                    <a:pt x="31556" y="14613"/>
                    <a:pt x="31556" y="14579"/>
                  </a:cubicBezTo>
                  <a:cubicBezTo>
                    <a:pt x="31556" y="14446"/>
                    <a:pt x="31523" y="14346"/>
                    <a:pt x="31490" y="14212"/>
                  </a:cubicBezTo>
                  <a:cubicBezTo>
                    <a:pt x="31490" y="14212"/>
                    <a:pt x="31490" y="14212"/>
                    <a:pt x="31490" y="14179"/>
                  </a:cubicBezTo>
                  <a:cubicBezTo>
                    <a:pt x="31456" y="14046"/>
                    <a:pt x="31423" y="13912"/>
                    <a:pt x="31323" y="13812"/>
                  </a:cubicBezTo>
                  <a:cubicBezTo>
                    <a:pt x="31256" y="13745"/>
                    <a:pt x="31190" y="13679"/>
                    <a:pt x="31089" y="13612"/>
                  </a:cubicBezTo>
                  <a:cubicBezTo>
                    <a:pt x="31089" y="13579"/>
                    <a:pt x="31056" y="13545"/>
                    <a:pt x="30989" y="13545"/>
                  </a:cubicBezTo>
                  <a:cubicBezTo>
                    <a:pt x="30989" y="13545"/>
                    <a:pt x="30956" y="13512"/>
                    <a:pt x="30956" y="13512"/>
                  </a:cubicBezTo>
                  <a:cubicBezTo>
                    <a:pt x="30889" y="13478"/>
                    <a:pt x="30823" y="13445"/>
                    <a:pt x="30756" y="13412"/>
                  </a:cubicBezTo>
                  <a:cubicBezTo>
                    <a:pt x="30689" y="13345"/>
                    <a:pt x="30589" y="13345"/>
                    <a:pt x="30489" y="13345"/>
                  </a:cubicBezTo>
                  <a:lnTo>
                    <a:pt x="30122" y="13345"/>
                  </a:lnTo>
                  <a:cubicBezTo>
                    <a:pt x="29021" y="13412"/>
                    <a:pt x="27887" y="13512"/>
                    <a:pt x="26786" y="13545"/>
                  </a:cubicBezTo>
                  <a:cubicBezTo>
                    <a:pt x="25752" y="13612"/>
                    <a:pt x="24752" y="13645"/>
                    <a:pt x="23651" y="13645"/>
                  </a:cubicBezTo>
                  <a:cubicBezTo>
                    <a:pt x="23351" y="13645"/>
                    <a:pt x="23084" y="13612"/>
                    <a:pt x="22784" y="13579"/>
                  </a:cubicBezTo>
                  <a:cubicBezTo>
                    <a:pt x="22850" y="13378"/>
                    <a:pt x="22884" y="13212"/>
                    <a:pt x="22784" y="13011"/>
                  </a:cubicBezTo>
                  <a:cubicBezTo>
                    <a:pt x="22683" y="12845"/>
                    <a:pt x="22483" y="12845"/>
                    <a:pt x="22317" y="12811"/>
                  </a:cubicBezTo>
                  <a:cubicBezTo>
                    <a:pt x="21950" y="12745"/>
                    <a:pt x="21850" y="12745"/>
                    <a:pt x="21483" y="12645"/>
                  </a:cubicBezTo>
                  <a:cubicBezTo>
                    <a:pt x="20649" y="12378"/>
                    <a:pt x="19982" y="12077"/>
                    <a:pt x="19181" y="11677"/>
                  </a:cubicBezTo>
                  <a:cubicBezTo>
                    <a:pt x="19715" y="11277"/>
                    <a:pt x="20082" y="10910"/>
                    <a:pt x="20549" y="10610"/>
                  </a:cubicBezTo>
                  <a:cubicBezTo>
                    <a:pt x="21049" y="10376"/>
                    <a:pt x="21683" y="10143"/>
                    <a:pt x="22350" y="10043"/>
                  </a:cubicBezTo>
                  <a:cubicBezTo>
                    <a:pt x="22588" y="10006"/>
                    <a:pt x="23047" y="9980"/>
                    <a:pt x="23478" y="9980"/>
                  </a:cubicBezTo>
                  <a:cubicBezTo>
                    <a:pt x="23834" y="9980"/>
                    <a:pt x="24171" y="9998"/>
                    <a:pt x="24351" y="10043"/>
                  </a:cubicBezTo>
                  <a:cubicBezTo>
                    <a:pt x="25952" y="10243"/>
                    <a:pt x="27120" y="10977"/>
                    <a:pt x="28621" y="11577"/>
                  </a:cubicBezTo>
                  <a:cubicBezTo>
                    <a:pt x="29550" y="11915"/>
                    <a:pt x="30550" y="12134"/>
                    <a:pt x="31562" y="12134"/>
                  </a:cubicBezTo>
                  <a:cubicBezTo>
                    <a:pt x="31749" y="12134"/>
                    <a:pt x="31936" y="12126"/>
                    <a:pt x="32124" y="12111"/>
                  </a:cubicBezTo>
                  <a:cubicBezTo>
                    <a:pt x="32824" y="12044"/>
                    <a:pt x="33558" y="11777"/>
                    <a:pt x="34125" y="11344"/>
                  </a:cubicBezTo>
                  <a:cubicBezTo>
                    <a:pt x="34492" y="11043"/>
                    <a:pt x="34759" y="10643"/>
                    <a:pt x="35092" y="10343"/>
                  </a:cubicBezTo>
                  <a:cubicBezTo>
                    <a:pt x="35493" y="9909"/>
                    <a:pt x="35960" y="9576"/>
                    <a:pt x="36360" y="9442"/>
                  </a:cubicBezTo>
                  <a:cubicBezTo>
                    <a:pt x="36716" y="9353"/>
                    <a:pt x="36983" y="9309"/>
                    <a:pt x="37309" y="9309"/>
                  </a:cubicBezTo>
                  <a:cubicBezTo>
                    <a:pt x="37472" y="9309"/>
                    <a:pt x="37650" y="9320"/>
                    <a:pt x="37861" y="9342"/>
                  </a:cubicBezTo>
                  <a:cubicBezTo>
                    <a:pt x="38261" y="9376"/>
                    <a:pt x="38395" y="9376"/>
                    <a:pt x="38828" y="9509"/>
                  </a:cubicBezTo>
                  <a:cubicBezTo>
                    <a:pt x="39062" y="9609"/>
                    <a:pt x="38895" y="9509"/>
                    <a:pt x="39195" y="9676"/>
                  </a:cubicBezTo>
                  <a:cubicBezTo>
                    <a:pt x="39229" y="9709"/>
                    <a:pt x="39262" y="9709"/>
                    <a:pt x="39295" y="9709"/>
                  </a:cubicBezTo>
                  <a:cubicBezTo>
                    <a:pt x="39308" y="9711"/>
                    <a:pt x="39320" y="9711"/>
                    <a:pt x="39332" y="9711"/>
                  </a:cubicBezTo>
                  <a:cubicBezTo>
                    <a:pt x="39562" y="9711"/>
                    <a:pt x="39562" y="9406"/>
                    <a:pt x="39562" y="9342"/>
                  </a:cubicBezTo>
                  <a:cubicBezTo>
                    <a:pt x="39696" y="8275"/>
                    <a:pt x="39395" y="7407"/>
                    <a:pt x="38695" y="6607"/>
                  </a:cubicBezTo>
                  <a:cubicBezTo>
                    <a:pt x="37928" y="5740"/>
                    <a:pt x="37194" y="5306"/>
                    <a:pt x="36727" y="4872"/>
                  </a:cubicBezTo>
                  <a:cubicBezTo>
                    <a:pt x="35759" y="4005"/>
                    <a:pt x="34959" y="2971"/>
                    <a:pt x="34859" y="2004"/>
                  </a:cubicBezTo>
                  <a:cubicBezTo>
                    <a:pt x="34825" y="1603"/>
                    <a:pt x="34825" y="1236"/>
                    <a:pt x="34859" y="869"/>
                  </a:cubicBezTo>
                  <a:cubicBezTo>
                    <a:pt x="34859" y="703"/>
                    <a:pt x="34892" y="536"/>
                    <a:pt x="34892" y="336"/>
                  </a:cubicBezTo>
                  <a:cubicBezTo>
                    <a:pt x="34892" y="302"/>
                    <a:pt x="34892" y="236"/>
                    <a:pt x="34859" y="202"/>
                  </a:cubicBezTo>
                  <a:cubicBezTo>
                    <a:pt x="34825" y="136"/>
                    <a:pt x="34759" y="102"/>
                    <a:pt x="34725" y="69"/>
                  </a:cubicBezTo>
                  <a:cubicBezTo>
                    <a:pt x="34457" y="23"/>
                    <a:pt x="34172" y="0"/>
                    <a:pt x="3387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4" name="Google Shape;1974;p57"/>
          <p:cNvGrpSpPr/>
          <p:nvPr/>
        </p:nvGrpSpPr>
        <p:grpSpPr>
          <a:xfrm rot="4193554">
            <a:off x="4074439" y="2221915"/>
            <a:ext cx="1795768" cy="1023293"/>
            <a:chOff x="-705550" y="1563485"/>
            <a:chExt cx="1795672" cy="1023238"/>
          </a:xfrm>
        </p:grpSpPr>
        <p:sp>
          <p:nvSpPr>
            <p:cNvPr id="1975" name="Google Shape;1975;p57"/>
            <p:cNvSpPr/>
            <p:nvPr/>
          </p:nvSpPr>
          <p:spPr>
            <a:xfrm>
              <a:off x="-705550" y="1592869"/>
              <a:ext cx="1760957" cy="966680"/>
            </a:xfrm>
            <a:custGeom>
              <a:avLst/>
              <a:gdLst/>
              <a:ahLst/>
              <a:cxnLst/>
              <a:rect l="l" t="t" r="r" b="b"/>
              <a:pathLst>
                <a:path w="13544" h="7435" extrusionOk="0">
                  <a:moveTo>
                    <a:pt x="12056" y="0"/>
                  </a:moveTo>
                  <a:cubicBezTo>
                    <a:pt x="11883" y="0"/>
                    <a:pt x="11699" y="52"/>
                    <a:pt x="11542" y="105"/>
                  </a:cubicBezTo>
                  <a:cubicBezTo>
                    <a:pt x="11175" y="205"/>
                    <a:pt x="10808" y="305"/>
                    <a:pt x="10441" y="438"/>
                  </a:cubicBezTo>
                  <a:cubicBezTo>
                    <a:pt x="9307" y="772"/>
                    <a:pt x="8273" y="1306"/>
                    <a:pt x="7239" y="1839"/>
                  </a:cubicBezTo>
                  <a:cubicBezTo>
                    <a:pt x="6972" y="1939"/>
                    <a:pt x="6739" y="2039"/>
                    <a:pt x="6472" y="2140"/>
                  </a:cubicBezTo>
                  <a:cubicBezTo>
                    <a:pt x="5905" y="2406"/>
                    <a:pt x="5438" y="2673"/>
                    <a:pt x="5071" y="2807"/>
                  </a:cubicBezTo>
                  <a:cubicBezTo>
                    <a:pt x="5004" y="2840"/>
                    <a:pt x="4937" y="2873"/>
                    <a:pt x="4837" y="2907"/>
                  </a:cubicBezTo>
                  <a:lnTo>
                    <a:pt x="4771" y="2907"/>
                  </a:lnTo>
                  <a:cubicBezTo>
                    <a:pt x="4745" y="2900"/>
                    <a:pt x="4721" y="2898"/>
                    <a:pt x="4697" y="2898"/>
                  </a:cubicBezTo>
                  <a:cubicBezTo>
                    <a:pt x="4598" y="2898"/>
                    <a:pt x="4512" y="2946"/>
                    <a:pt x="4404" y="2973"/>
                  </a:cubicBezTo>
                  <a:cubicBezTo>
                    <a:pt x="4203" y="3074"/>
                    <a:pt x="4003" y="3140"/>
                    <a:pt x="3803" y="3240"/>
                  </a:cubicBezTo>
                  <a:cubicBezTo>
                    <a:pt x="3470" y="3407"/>
                    <a:pt x="3103" y="3574"/>
                    <a:pt x="2736" y="3707"/>
                  </a:cubicBezTo>
                  <a:cubicBezTo>
                    <a:pt x="2602" y="3807"/>
                    <a:pt x="2436" y="3841"/>
                    <a:pt x="2302" y="3941"/>
                  </a:cubicBezTo>
                  <a:cubicBezTo>
                    <a:pt x="2202" y="3974"/>
                    <a:pt x="2069" y="4074"/>
                    <a:pt x="2035" y="4174"/>
                  </a:cubicBezTo>
                  <a:cubicBezTo>
                    <a:pt x="2002" y="4241"/>
                    <a:pt x="2002" y="4308"/>
                    <a:pt x="2002" y="4408"/>
                  </a:cubicBezTo>
                  <a:cubicBezTo>
                    <a:pt x="1735" y="4575"/>
                    <a:pt x="1468" y="4808"/>
                    <a:pt x="1268" y="5075"/>
                  </a:cubicBezTo>
                  <a:cubicBezTo>
                    <a:pt x="868" y="5375"/>
                    <a:pt x="501" y="5742"/>
                    <a:pt x="267" y="6176"/>
                  </a:cubicBezTo>
                  <a:cubicBezTo>
                    <a:pt x="67" y="6576"/>
                    <a:pt x="0" y="7110"/>
                    <a:pt x="467" y="7343"/>
                  </a:cubicBezTo>
                  <a:cubicBezTo>
                    <a:pt x="601" y="7410"/>
                    <a:pt x="751" y="7435"/>
                    <a:pt x="905" y="7435"/>
                  </a:cubicBezTo>
                  <a:cubicBezTo>
                    <a:pt x="1060" y="7435"/>
                    <a:pt x="1218" y="7410"/>
                    <a:pt x="1368" y="7377"/>
                  </a:cubicBezTo>
                  <a:cubicBezTo>
                    <a:pt x="1435" y="7343"/>
                    <a:pt x="1502" y="7343"/>
                    <a:pt x="1602" y="7310"/>
                  </a:cubicBezTo>
                  <a:cubicBezTo>
                    <a:pt x="1802" y="7310"/>
                    <a:pt x="2002" y="7310"/>
                    <a:pt x="2169" y="7277"/>
                  </a:cubicBezTo>
                  <a:cubicBezTo>
                    <a:pt x="2502" y="7243"/>
                    <a:pt x="2802" y="7277"/>
                    <a:pt x="3136" y="7210"/>
                  </a:cubicBezTo>
                  <a:cubicBezTo>
                    <a:pt x="3503" y="7210"/>
                    <a:pt x="3837" y="7110"/>
                    <a:pt x="4203" y="7043"/>
                  </a:cubicBezTo>
                  <a:cubicBezTo>
                    <a:pt x="4871" y="6876"/>
                    <a:pt x="5471" y="6576"/>
                    <a:pt x="6071" y="6276"/>
                  </a:cubicBezTo>
                  <a:cubicBezTo>
                    <a:pt x="6538" y="6042"/>
                    <a:pt x="6972" y="5876"/>
                    <a:pt x="7439" y="5642"/>
                  </a:cubicBezTo>
                  <a:cubicBezTo>
                    <a:pt x="8106" y="5375"/>
                    <a:pt x="8273" y="5275"/>
                    <a:pt x="8840" y="5075"/>
                  </a:cubicBezTo>
                  <a:cubicBezTo>
                    <a:pt x="9207" y="4908"/>
                    <a:pt x="9574" y="4808"/>
                    <a:pt x="9941" y="4641"/>
                  </a:cubicBezTo>
                  <a:cubicBezTo>
                    <a:pt x="10641" y="4308"/>
                    <a:pt x="10942" y="4241"/>
                    <a:pt x="11675" y="3807"/>
                  </a:cubicBezTo>
                  <a:cubicBezTo>
                    <a:pt x="12009" y="3641"/>
                    <a:pt x="12009" y="3641"/>
                    <a:pt x="12209" y="3574"/>
                  </a:cubicBezTo>
                  <a:cubicBezTo>
                    <a:pt x="12309" y="3541"/>
                    <a:pt x="12409" y="3507"/>
                    <a:pt x="12509" y="3440"/>
                  </a:cubicBezTo>
                  <a:cubicBezTo>
                    <a:pt x="12643" y="3307"/>
                    <a:pt x="12676" y="3140"/>
                    <a:pt x="12643" y="3007"/>
                  </a:cubicBezTo>
                  <a:cubicBezTo>
                    <a:pt x="12710" y="2973"/>
                    <a:pt x="12810" y="2907"/>
                    <a:pt x="12943" y="2873"/>
                  </a:cubicBezTo>
                  <a:cubicBezTo>
                    <a:pt x="13277" y="2673"/>
                    <a:pt x="13543" y="2373"/>
                    <a:pt x="13543" y="1973"/>
                  </a:cubicBezTo>
                  <a:cubicBezTo>
                    <a:pt x="13543" y="1706"/>
                    <a:pt x="13410" y="1439"/>
                    <a:pt x="13277" y="1239"/>
                  </a:cubicBezTo>
                  <a:cubicBezTo>
                    <a:pt x="13143" y="972"/>
                    <a:pt x="12943" y="772"/>
                    <a:pt x="12776" y="572"/>
                  </a:cubicBezTo>
                  <a:cubicBezTo>
                    <a:pt x="12676" y="438"/>
                    <a:pt x="12609" y="272"/>
                    <a:pt x="12476" y="171"/>
                  </a:cubicBezTo>
                  <a:cubicBezTo>
                    <a:pt x="12364" y="44"/>
                    <a:pt x="12215" y="0"/>
                    <a:pt x="120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57"/>
            <p:cNvSpPr/>
            <p:nvPr/>
          </p:nvSpPr>
          <p:spPr>
            <a:xfrm>
              <a:off x="-705550" y="1563485"/>
              <a:ext cx="1795672" cy="1023238"/>
            </a:xfrm>
            <a:custGeom>
              <a:avLst/>
              <a:gdLst/>
              <a:ahLst/>
              <a:cxnLst/>
              <a:rect l="l" t="t" r="r" b="b"/>
              <a:pathLst>
                <a:path w="13811" h="7870" extrusionOk="0">
                  <a:moveTo>
                    <a:pt x="10975" y="531"/>
                  </a:moveTo>
                  <a:cubicBezTo>
                    <a:pt x="10975" y="531"/>
                    <a:pt x="11008" y="531"/>
                    <a:pt x="11008" y="564"/>
                  </a:cubicBezTo>
                  <a:cubicBezTo>
                    <a:pt x="11309" y="1131"/>
                    <a:pt x="11642" y="1698"/>
                    <a:pt x="11942" y="2265"/>
                  </a:cubicBezTo>
                  <a:cubicBezTo>
                    <a:pt x="12009" y="2432"/>
                    <a:pt x="12109" y="2666"/>
                    <a:pt x="12243" y="3033"/>
                  </a:cubicBezTo>
                  <a:cubicBezTo>
                    <a:pt x="12309" y="3233"/>
                    <a:pt x="12309" y="3199"/>
                    <a:pt x="12343" y="3300"/>
                  </a:cubicBezTo>
                  <a:cubicBezTo>
                    <a:pt x="12243" y="3066"/>
                    <a:pt x="12076" y="2866"/>
                    <a:pt x="11942" y="2632"/>
                  </a:cubicBezTo>
                  <a:cubicBezTo>
                    <a:pt x="11642" y="2065"/>
                    <a:pt x="11342" y="1465"/>
                    <a:pt x="11075" y="898"/>
                  </a:cubicBezTo>
                  <a:cubicBezTo>
                    <a:pt x="11008" y="764"/>
                    <a:pt x="10975" y="664"/>
                    <a:pt x="10908" y="564"/>
                  </a:cubicBezTo>
                  <a:cubicBezTo>
                    <a:pt x="10942" y="564"/>
                    <a:pt x="10975" y="531"/>
                    <a:pt x="10975" y="531"/>
                  </a:cubicBezTo>
                  <a:close/>
                  <a:moveTo>
                    <a:pt x="10641" y="664"/>
                  </a:moveTo>
                  <a:cubicBezTo>
                    <a:pt x="10641" y="698"/>
                    <a:pt x="10641" y="698"/>
                    <a:pt x="10641" y="731"/>
                  </a:cubicBezTo>
                  <a:cubicBezTo>
                    <a:pt x="10975" y="1398"/>
                    <a:pt x="11309" y="2099"/>
                    <a:pt x="11642" y="2799"/>
                  </a:cubicBezTo>
                  <a:cubicBezTo>
                    <a:pt x="11776" y="2999"/>
                    <a:pt x="12009" y="3466"/>
                    <a:pt x="12042" y="3566"/>
                  </a:cubicBezTo>
                  <a:cubicBezTo>
                    <a:pt x="12042" y="3600"/>
                    <a:pt x="12076" y="3633"/>
                    <a:pt x="12109" y="3666"/>
                  </a:cubicBezTo>
                  <a:cubicBezTo>
                    <a:pt x="12109" y="3666"/>
                    <a:pt x="12109" y="3666"/>
                    <a:pt x="12109" y="3700"/>
                  </a:cubicBezTo>
                  <a:lnTo>
                    <a:pt x="12142" y="3700"/>
                  </a:lnTo>
                  <a:cubicBezTo>
                    <a:pt x="12109" y="3733"/>
                    <a:pt x="12042" y="3733"/>
                    <a:pt x="12009" y="3767"/>
                  </a:cubicBezTo>
                  <a:cubicBezTo>
                    <a:pt x="11509" y="4000"/>
                    <a:pt x="10775" y="4334"/>
                    <a:pt x="10441" y="4467"/>
                  </a:cubicBezTo>
                  <a:cubicBezTo>
                    <a:pt x="9307" y="4967"/>
                    <a:pt x="7773" y="5668"/>
                    <a:pt x="6905" y="6035"/>
                  </a:cubicBezTo>
                  <a:cubicBezTo>
                    <a:pt x="6405" y="6235"/>
                    <a:pt x="5905" y="6468"/>
                    <a:pt x="5238" y="6802"/>
                  </a:cubicBezTo>
                  <a:cubicBezTo>
                    <a:pt x="4804" y="7036"/>
                    <a:pt x="4670" y="7136"/>
                    <a:pt x="4370" y="7236"/>
                  </a:cubicBezTo>
                  <a:cubicBezTo>
                    <a:pt x="4370" y="7169"/>
                    <a:pt x="4337" y="7102"/>
                    <a:pt x="4304" y="7069"/>
                  </a:cubicBezTo>
                  <a:cubicBezTo>
                    <a:pt x="4070" y="6569"/>
                    <a:pt x="3937" y="6001"/>
                    <a:pt x="3670" y="5468"/>
                  </a:cubicBezTo>
                  <a:cubicBezTo>
                    <a:pt x="3403" y="5001"/>
                    <a:pt x="3169" y="4500"/>
                    <a:pt x="2903" y="4033"/>
                  </a:cubicBezTo>
                  <a:cubicBezTo>
                    <a:pt x="3003" y="4000"/>
                    <a:pt x="3069" y="3933"/>
                    <a:pt x="3169" y="3900"/>
                  </a:cubicBezTo>
                  <a:cubicBezTo>
                    <a:pt x="3169" y="3900"/>
                    <a:pt x="3169" y="3900"/>
                    <a:pt x="3169" y="3933"/>
                  </a:cubicBezTo>
                  <a:cubicBezTo>
                    <a:pt x="3503" y="4500"/>
                    <a:pt x="3837" y="5067"/>
                    <a:pt x="4003" y="5601"/>
                  </a:cubicBezTo>
                  <a:cubicBezTo>
                    <a:pt x="4137" y="5935"/>
                    <a:pt x="4370" y="6468"/>
                    <a:pt x="4504" y="6935"/>
                  </a:cubicBezTo>
                  <a:cubicBezTo>
                    <a:pt x="4504" y="6969"/>
                    <a:pt x="4537" y="6969"/>
                    <a:pt x="4537" y="6969"/>
                  </a:cubicBezTo>
                  <a:cubicBezTo>
                    <a:pt x="4559" y="7033"/>
                    <a:pt x="4636" y="7070"/>
                    <a:pt x="4706" y="7070"/>
                  </a:cubicBezTo>
                  <a:cubicBezTo>
                    <a:pt x="4744" y="7070"/>
                    <a:pt x="4780" y="7059"/>
                    <a:pt x="4804" y="7036"/>
                  </a:cubicBezTo>
                  <a:cubicBezTo>
                    <a:pt x="4871" y="6935"/>
                    <a:pt x="4837" y="6902"/>
                    <a:pt x="4871" y="6869"/>
                  </a:cubicBezTo>
                  <a:cubicBezTo>
                    <a:pt x="4804" y="6402"/>
                    <a:pt x="4604" y="6202"/>
                    <a:pt x="4437" y="5735"/>
                  </a:cubicBezTo>
                  <a:cubicBezTo>
                    <a:pt x="4203" y="5234"/>
                    <a:pt x="3970" y="4667"/>
                    <a:pt x="3636" y="4133"/>
                  </a:cubicBezTo>
                  <a:cubicBezTo>
                    <a:pt x="3570" y="4000"/>
                    <a:pt x="3503" y="3900"/>
                    <a:pt x="3436" y="3767"/>
                  </a:cubicBezTo>
                  <a:cubicBezTo>
                    <a:pt x="4337" y="3333"/>
                    <a:pt x="5137" y="3033"/>
                    <a:pt x="6005" y="2632"/>
                  </a:cubicBezTo>
                  <a:cubicBezTo>
                    <a:pt x="6438" y="2466"/>
                    <a:pt x="7005" y="2165"/>
                    <a:pt x="7472" y="1965"/>
                  </a:cubicBezTo>
                  <a:cubicBezTo>
                    <a:pt x="8006" y="1732"/>
                    <a:pt x="8373" y="1598"/>
                    <a:pt x="8940" y="1365"/>
                  </a:cubicBezTo>
                  <a:cubicBezTo>
                    <a:pt x="9407" y="1165"/>
                    <a:pt x="9941" y="931"/>
                    <a:pt x="10575" y="698"/>
                  </a:cubicBezTo>
                  <a:cubicBezTo>
                    <a:pt x="10575" y="698"/>
                    <a:pt x="10608" y="664"/>
                    <a:pt x="10641" y="664"/>
                  </a:cubicBezTo>
                  <a:close/>
                  <a:moveTo>
                    <a:pt x="2702" y="4133"/>
                  </a:moveTo>
                  <a:cubicBezTo>
                    <a:pt x="3003" y="4701"/>
                    <a:pt x="3303" y="5268"/>
                    <a:pt x="3603" y="5801"/>
                  </a:cubicBezTo>
                  <a:cubicBezTo>
                    <a:pt x="3703" y="6068"/>
                    <a:pt x="3803" y="6335"/>
                    <a:pt x="3970" y="6669"/>
                  </a:cubicBezTo>
                  <a:cubicBezTo>
                    <a:pt x="4070" y="6869"/>
                    <a:pt x="4103" y="7002"/>
                    <a:pt x="4203" y="7202"/>
                  </a:cubicBezTo>
                  <a:cubicBezTo>
                    <a:pt x="4203" y="7236"/>
                    <a:pt x="4237" y="7269"/>
                    <a:pt x="4237" y="7269"/>
                  </a:cubicBezTo>
                  <a:cubicBezTo>
                    <a:pt x="3703" y="7402"/>
                    <a:pt x="3303" y="7402"/>
                    <a:pt x="2702" y="7436"/>
                  </a:cubicBezTo>
                  <a:cubicBezTo>
                    <a:pt x="2335" y="7469"/>
                    <a:pt x="2169" y="7503"/>
                    <a:pt x="1868" y="7503"/>
                  </a:cubicBezTo>
                  <a:lnTo>
                    <a:pt x="1268" y="7503"/>
                  </a:lnTo>
                  <a:cubicBezTo>
                    <a:pt x="1101" y="7469"/>
                    <a:pt x="901" y="7469"/>
                    <a:pt x="734" y="7469"/>
                  </a:cubicBezTo>
                  <a:cubicBezTo>
                    <a:pt x="701" y="7469"/>
                    <a:pt x="668" y="7436"/>
                    <a:pt x="634" y="7436"/>
                  </a:cubicBezTo>
                  <a:lnTo>
                    <a:pt x="601" y="7436"/>
                  </a:lnTo>
                  <a:cubicBezTo>
                    <a:pt x="601" y="7402"/>
                    <a:pt x="568" y="7402"/>
                    <a:pt x="568" y="7369"/>
                  </a:cubicBezTo>
                  <a:cubicBezTo>
                    <a:pt x="501" y="7302"/>
                    <a:pt x="467" y="7269"/>
                    <a:pt x="434" y="7202"/>
                  </a:cubicBezTo>
                  <a:cubicBezTo>
                    <a:pt x="401" y="7002"/>
                    <a:pt x="401" y="7036"/>
                    <a:pt x="434" y="6869"/>
                  </a:cubicBezTo>
                  <a:cubicBezTo>
                    <a:pt x="467" y="6602"/>
                    <a:pt x="1235" y="5635"/>
                    <a:pt x="1435" y="5334"/>
                  </a:cubicBezTo>
                  <a:cubicBezTo>
                    <a:pt x="1568" y="5168"/>
                    <a:pt x="2002" y="4600"/>
                    <a:pt x="2102" y="4500"/>
                  </a:cubicBezTo>
                  <a:cubicBezTo>
                    <a:pt x="2302" y="4367"/>
                    <a:pt x="2502" y="4267"/>
                    <a:pt x="2702" y="4133"/>
                  </a:cubicBezTo>
                  <a:close/>
                  <a:moveTo>
                    <a:pt x="12014" y="1"/>
                  </a:moveTo>
                  <a:cubicBezTo>
                    <a:pt x="11953" y="1"/>
                    <a:pt x="11894" y="23"/>
                    <a:pt x="11876" y="97"/>
                  </a:cubicBezTo>
                  <a:cubicBezTo>
                    <a:pt x="11842" y="197"/>
                    <a:pt x="11909" y="264"/>
                    <a:pt x="11976" y="297"/>
                  </a:cubicBezTo>
                  <a:cubicBezTo>
                    <a:pt x="12009" y="331"/>
                    <a:pt x="12042" y="331"/>
                    <a:pt x="12076" y="331"/>
                  </a:cubicBezTo>
                  <a:cubicBezTo>
                    <a:pt x="12076" y="364"/>
                    <a:pt x="12109" y="364"/>
                    <a:pt x="12109" y="364"/>
                  </a:cubicBezTo>
                  <a:cubicBezTo>
                    <a:pt x="12276" y="498"/>
                    <a:pt x="12409" y="631"/>
                    <a:pt x="12643" y="831"/>
                  </a:cubicBezTo>
                  <a:cubicBezTo>
                    <a:pt x="12643" y="864"/>
                    <a:pt x="12643" y="864"/>
                    <a:pt x="12643" y="864"/>
                  </a:cubicBezTo>
                  <a:cubicBezTo>
                    <a:pt x="12710" y="931"/>
                    <a:pt x="12676" y="898"/>
                    <a:pt x="12776" y="1031"/>
                  </a:cubicBezTo>
                  <a:cubicBezTo>
                    <a:pt x="12876" y="1165"/>
                    <a:pt x="12943" y="1298"/>
                    <a:pt x="13043" y="1465"/>
                  </a:cubicBezTo>
                  <a:cubicBezTo>
                    <a:pt x="13110" y="1665"/>
                    <a:pt x="13177" y="1865"/>
                    <a:pt x="13243" y="2099"/>
                  </a:cubicBezTo>
                  <a:cubicBezTo>
                    <a:pt x="13274" y="2254"/>
                    <a:pt x="13276" y="2410"/>
                    <a:pt x="13331" y="2539"/>
                  </a:cubicBezTo>
                  <a:lnTo>
                    <a:pt x="13331" y="2539"/>
                  </a:lnTo>
                  <a:cubicBezTo>
                    <a:pt x="13326" y="2535"/>
                    <a:pt x="13319" y="2532"/>
                    <a:pt x="13310" y="2532"/>
                  </a:cubicBezTo>
                  <a:cubicBezTo>
                    <a:pt x="13310" y="2532"/>
                    <a:pt x="13343" y="2566"/>
                    <a:pt x="13343" y="2566"/>
                  </a:cubicBezTo>
                  <a:lnTo>
                    <a:pt x="13343" y="2599"/>
                  </a:lnTo>
                  <a:cubicBezTo>
                    <a:pt x="13343" y="2632"/>
                    <a:pt x="13343" y="2732"/>
                    <a:pt x="13343" y="2766"/>
                  </a:cubicBezTo>
                  <a:cubicBezTo>
                    <a:pt x="13343" y="2833"/>
                    <a:pt x="13343" y="2899"/>
                    <a:pt x="13343" y="2966"/>
                  </a:cubicBezTo>
                  <a:cubicBezTo>
                    <a:pt x="13343" y="2999"/>
                    <a:pt x="13343" y="2999"/>
                    <a:pt x="13343" y="2999"/>
                  </a:cubicBezTo>
                  <a:cubicBezTo>
                    <a:pt x="13343" y="2999"/>
                    <a:pt x="13343" y="2999"/>
                    <a:pt x="13343" y="3033"/>
                  </a:cubicBezTo>
                  <a:cubicBezTo>
                    <a:pt x="13310" y="3033"/>
                    <a:pt x="13310" y="3033"/>
                    <a:pt x="13310" y="3066"/>
                  </a:cubicBezTo>
                  <a:cubicBezTo>
                    <a:pt x="13210" y="3133"/>
                    <a:pt x="13043" y="3233"/>
                    <a:pt x="12843" y="3333"/>
                  </a:cubicBezTo>
                  <a:cubicBezTo>
                    <a:pt x="12776" y="3133"/>
                    <a:pt x="12676" y="2966"/>
                    <a:pt x="12576" y="2766"/>
                  </a:cubicBezTo>
                  <a:cubicBezTo>
                    <a:pt x="12376" y="2366"/>
                    <a:pt x="12176" y="1932"/>
                    <a:pt x="11909" y="1565"/>
                  </a:cubicBezTo>
                  <a:cubicBezTo>
                    <a:pt x="11776" y="1331"/>
                    <a:pt x="11609" y="1098"/>
                    <a:pt x="11475" y="831"/>
                  </a:cubicBezTo>
                  <a:cubicBezTo>
                    <a:pt x="11375" y="698"/>
                    <a:pt x="11309" y="564"/>
                    <a:pt x="11242" y="431"/>
                  </a:cubicBezTo>
                  <a:cubicBezTo>
                    <a:pt x="11275" y="397"/>
                    <a:pt x="11309" y="397"/>
                    <a:pt x="11342" y="364"/>
                  </a:cubicBezTo>
                  <a:cubicBezTo>
                    <a:pt x="11409" y="331"/>
                    <a:pt x="11542" y="297"/>
                    <a:pt x="11575" y="231"/>
                  </a:cubicBezTo>
                  <a:cubicBezTo>
                    <a:pt x="11603" y="148"/>
                    <a:pt x="11540" y="89"/>
                    <a:pt x="11480" y="89"/>
                  </a:cubicBezTo>
                  <a:cubicBezTo>
                    <a:pt x="11467" y="89"/>
                    <a:pt x="11454" y="91"/>
                    <a:pt x="11442" y="97"/>
                  </a:cubicBezTo>
                  <a:cubicBezTo>
                    <a:pt x="10875" y="364"/>
                    <a:pt x="10274" y="564"/>
                    <a:pt x="9674" y="831"/>
                  </a:cubicBezTo>
                  <a:cubicBezTo>
                    <a:pt x="9140" y="1031"/>
                    <a:pt x="8340" y="1331"/>
                    <a:pt x="7706" y="1598"/>
                  </a:cubicBezTo>
                  <a:cubicBezTo>
                    <a:pt x="7406" y="1732"/>
                    <a:pt x="7172" y="1798"/>
                    <a:pt x="6839" y="1932"/>
                  </a:cubicBezTo>
                  <a:cubicBezTo>
                    <a:pt x="6538" y="2099"/>
                    <a:pt x="6372" y="2165"/>
                    <a:pt x="6071" y="2265"/>
                  </a:cubicBezTo>
                  <a:cubicBezTo>
                    <a:pt x="5104" y="2699"/>
                    <a:pt x="3703" y="3199"/>
                    <a:pt x="2402" y="3900"/>
                  </a:cubicBezTo>
                  <a:cubicBezTo>
                    <a:pt x="2202" y="4000"/>
                    <a:pt x="2002" y="4100"/>
                    <a:pt x="1835" y="4234"/>
                  </a:cubicBezTo>
                  <a:cubicBezTo>
                    <a:pt x="1668" y="4367"/>
                    <a:pt x="1535" y="4567"/>
                    <a:pt x="1401" y="4734"/>
                  </a:cubicBezTo>
                  <a:cubicBezTo>
                    <a:pt x="1068" y="5101"/>
                    <a:pt x="734" y="5601"/>
                    <a:pt x="401" y="6135"/>
                  </a:cubicBezTo>
                  <a:cubicBezTo>
                    <a:pt x="201" y="6435"/>
                    <a:pt x="0" y="6802"/>
                    <a:pt x="67" y="7169"/>
                  </a:cubicBezTo>
                  <a:cubicBezTo>
                    <a:pt x="101" y="7369"/>
                    <a:pt x="234" y="7603"/>
                    <a:pt x="401" y="7736"/>
                  </a:cubicBezTo>
                  <a:cubicBezTo>
                    <a:pt x="501" y="7769"/>
                    <a:pt x="501" y="7769"/>
                    <a:pt x="634" y="7803"/>
                  </a:cubicBezTo>
                  <a:cubicBezTo>
                    <a:pt x="734" y="7836"/>
                    <a:pt x="868" y="7836"/>
                    <a:pt x="968" y="7836"/>
                  </a:cubicBezTo>
                  <a:cubicBezTo>
                    <a:pt x="1268" y="7869"/>
                    <a:pt x="1568" y="7869"/>
                    <a:pt x="1868" y="7869"/>
                  </a:cubicBezTo>
                  <a:cubicBezTo>
                    <a:pt x="2235" y="7869"/>
                    <a:pt x="2402" y="7836"/>
                    <a:pt x="2836" y="7803"/>
                  </a:cubicBezTo>
                  <a:cubicBezTo>
                    <a:pt x="3736" y="7769"/>
                    <a:pt x="4404" y="7736"/>
                    <a:pt x="5204" y="7269"/>
                  </a:cubicBezTo>
                  <a:cubicBezTo>
                    <a:pt x="5671" y="7069"/>
                    <a:pt x="6472" y="6669"/>
                    <a:pt x="6872" y="6468"/>
                  </a:cubicBezTo>
                  <a:cubicBezTo>
                    <a:pt x="7873" y="6068"/>
                    <a:pt x="8573" y="5735"/>
                    <a:pt x="9741" y="5234"/>
                  </a:cubicBezTo>
                  <a:cubicBezTo>
                    <a:pt x="10375" y="4934"/>
                    <a:pt x="11509" y="4467"/>
                    <a:pt x="12476" y="4000"/>
                  </a:cubicBezTo>
                  <a:cubicBezTo>
                    <a:pt x="12710" y="3867"/>
                    <a:pt x="12943" y="3767"/>
                    <a:pt x="13177" y="3633"/>
                  </a:cubicBezTo>
                  <a:cubicBezTo>
                    <a:pt x="13343" y="3533"/>
                    <a:pt x="13510" y="3433"/>
                    <a:pt x="13644" y="3300"/>
                  </a:cubicBezTo>
                  <a:cubicBezTo>
                    <a:pt x="13810" y="3099"/>
                    <a:pt x="13777" y="2833"/>
                    <a:pt x="13777" y="2499"/>
                  </a:cubicBezTo>
                  <a:cubicBezTo>
                    <a:pt x="13777" y="2499"/>
                    <a:pt x="13777" y="2466"/>
                    <a:pt x="13777" y="2466"/>
                  </a:cubicBezTo>
                  <a:cubicBezTo>
                    <a:pt x="13744" y="2232"/>
                    <a:pt x="13710" y="2032"/>
                    <a:pt x="13644" y="1798"/>
                  </a:cubicBezTo>
                  <a:cubicBezTo>
                    <a:pt x="13543" y="1532"/>
                    <a:pt x="13543" y="1498"/>
                    <a:pt x="13477" y="1298"/>
                  </a:cubicBezTo>
                  <a:cubicBezTo>
                    <a:pt x="13343" y="1065"/>
                    <a:pt x="13177" y="831"/>
                    <a:pt x="13010" y="631"/>
                  </a:cubicBezTo>
                  <a:cubicBezTo>
                    <a:pt x="12876" y="531"/>
                    <a:pt x="12776" y="397"/>
                    <a:pt x="12643" y="331"/>
                  </a:cubicBezTo>
                  <a:lnTo>
                    <a:pt x="12676" y="331"/>
                  </a:lnTo>
                  <a:cubicBezTo>
                    <a:pt x="12509" y="197"/>
                    <a:pt x="12343" y="64"/>
                    <a:pt x="12142" y="31"/>
                  </a:cubicBezTo>
                  <a:cubicBezTo>
                    <a:pt x="12113" y="16"/>
                    <a:pt x="12063" y="1"/>
                    <a:pt x="12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57"/>
            <p:cNvSpPr/>
            <p:nvPr/>
          </p:nvSpPr>
          <p:spPr>
            <a:xfrm>
              <a:off x="-50651" y="1853685"/>
              <a:ext cx="724458" cy="393303"/>
            </a:xfrm>
            <a:custGeom>
              <a:avLst/>
              <a:gdLst/>
              <a:ahLst/>
              <a:cxnLst/>
              <a:rect l="l" t="t" r="r" b="b"/>
              <a:pathLst>
                <a:path w="5572" h="3025" extrusionOk="0">
                  <a:moveTo>
                    <a:pt x="5171" y="234"/>
                  </a:moveTo>
                  <a:cubicBezTo>
                    <a:pt x="5171" y="234"/>
                    <a:pt x="5204" y="234"/>
                    <a:pt x="5237" y="267"/>
                  </a:cubicBezTo>
                  <a:cubicBezTo>
                    <a:pt x="5237" y="267"/>
                    <a:pt x="5237" y="267"/>
                    <a:pt x="5271" y="300"/>
                  </a:cubicBezTo>
                  <a:cubicBezTo>
                    <a:pt x="5271" y="334"/>
                    <a:pt x="5237" y="334"/>
                    <a:pt x="5237" y="367"/>
                  </a:cubicBezTo>
                  <a:cubicBezTo>
                    <a:pt x="5237" y="367"/>
                    <a:pt x="5237" y="367"/>
                    <a:pt x="5204" y="400"/>
                  </a:cubicBezTo>
                  <a:cubicBezTo>
                    <a:pt x="5204" y="400"/>
                    <a:pt x="5204" y="434"/>
                    <a:pt x="5204" y="434"/>
                  </a:cubicBezTo>
                  <a:cubicBezTo>
                    <a:pt x="5171" y="467"/>
                    <a:pt x="5137" y="500"/>
                    <a:pt x="5104" y="534"/>
                  </a:cubicBezTo>
                  <a:cubicBezTo>
                    <a:pt x="5104" y="500"/>
                    <a:pt x="5104" y="500"/>
                    <a:pt x="5104" y="467"/>
                  </a:cubicBezTo>
                  <a:cubicBezTo>
                    <a:pt x="5104" y="367"/>
                    <a:pt x="5071" y="300"/>
                    <a:pt x="5004" y="234"/>
                  </a:cubicBezTo>
                  <a:close/>
                  <a:moveTo>
                    <a:pt x="4137" y="634"/>
                  </a:moveTo>
                  <a:cubicBezTo>
                    <a:pt x="4115" y="643"/>
                    <a:pt x="4093" y="651"/>
                    <a:pt x="4071" y="660"/>
                  </a:cubicBezTo>
                  <a:lnTo>
                    <a:pt x="4071" y="660"/>
                  </a:lnTo>
                  <a:cubicBezTo>
                    <a:pt x="4075" y="634"/>
                    <a:pt x="4106" y="634"/>
                    <a:pt x="4137" y="634"/>
                  </a:cubicBezTo>
                  <a:close/>
                  <a:moveTo>
                    <a:pt x="4010" y="684"/>
                  </a:moveTo>
                  <a:cubicBezTo>
                    <a:pt x="3533" y="873"/>
                    <a:pt x="2961" y="1087"/>
                    <a:pt x="2502" y="1301"/>
                  </a:cubicBezTo>
                  <a:cubicBezTo>
                    <a:pt x="2496" y="1301"/>
                    <a:pt x="2491" y="1302"/>
                    <a:pt x="2485" y="1304"/>
                  </a:cubicBezTo>
                  <a:lnTo>
                    <a:pt x="2485" y="1304"/>
                  </a:lnTo>
                  <a:cubicBezTo>
                    <a:pt x="2967" y="1044"/>
                    <a:pt x="3475" y="837"/>
                    <a:pt x="4010" y="684"/>
                  </a:cubicBezTo>
                  <a:close/>
                  <a:moveTo>
                    <a:pt x="2418" y="1341"/>
                  </a:moveTo>
                  <a:cubicBezTo>
                    <a:pt x="2403" y="1349"/>
                    <a:pt x="2387" y="1358"/>
                    <a:pt x="2369" y="1368"/>
                  </a:cubicBezTo>
                  <a:cubicBezTo>
                    <a:pt x="2385" y="1359"/>
                    <a:pt x="2401" y="1350"/>
                    <a:pt x="2418" y="1341"/>
                  </a:cubicBezTo>
                  <a:close/>
                  <a:moveTo>
                    <a:pt x="3703" y="1001"/>
                  </a:moveTo>
                  <a:lnTo>
                    <a:pt x="3703" y="1001"/>
                  </a:lnTo>
                  <a:cubicBezTo>
                    <a:pt x="3336" y="1201"/>
                    <a:pt x="2836" y="1434"/>
                    <a:pt x="2435" y="1601"/>
                  </a:cubicBezTo>
                  <a:cubicBezTo>
                    <a:pt x="2335" y="1635"/>
                    <a:pt x="2202" y="1701"/>
                    <a:pt x="2102" y="1735"/>
                  </a:cubicBezTo>
                  <a:cubicBezTo>
                    <a:pt x="2202" y="1668"/>
                    <a:pt x="2335" y="1601"/>
                    <a:pt x="2469" y="1535"/>
                  </a:cubicBezTo>
                  <a:cubicBezTo>
                    <a:pt x="2902" y="1301"/>
                    <a:pt x="3236" y="1168"/>
                    <a:pt x="3703" y="1001"/>
                  </a:cubicBezTo>
                  <a:close/>
                  <a:moveTo>
                    <a:pt x="2035" y="1268"/>
                  </a:moveTo>
                  <a:lnTo>
                    <a:pt x="2035" y="1268"/>
                  </a:lnTo>
                  <a:cubicBezTo>
                    <a:pt x="1868" y="1368"/>
                    <a:pt x="1702" y="1501"/>
                    <a:pt x="1535" y="1601"/>
                  </a:cubicBezTo>
                  <a:cubicBezTo>
                    <a:pt x="1268" y="1801"/>
                    <a:pt x="968" y="2002"/>
                    <a:pt x="734" y="2235"/>
                  </a:cubicBezTo>
                  <a:cubicBezTo>
                    <a:pt x="701" y="2268"/>
                    <a:pt x="668" y="2335"/>
                    <a:pt x="668" y="2368"/>
                  </a:cubicBezTo>
                  <a:lnTo>
                    <a:pt x="601" y="2368"/>
                  </a:lnTo>
                  <a:cubicBezTo>
                    <a:pt x="534" y="2368"/>
                    <a:pt x="534" y="2368"/>
                    <a:pt x="501" y="2335"/>
                  </a:cubicBezTo>
                  <a:lnTo>
                    <a:pt x="534" y="2335"/>
                  </a:lnTo>
                  <a:cubicBezTo>
                    <a:pt x="534" y="2302"/>
                    <a:pt x="534" y="2335"/>
                    <a:pt x="567" y="2268"/>
                  </a:cubicBezTo>
                  <a:cubicBezTo>
                    <a:pt x="601" y="2235"/>
                    <a:pt x="668" y="2168"/>
                    <a:pt x="701" y="2135"/>
                  </a:cubicBezTo>
                  <a:cubicBezTo>
                    <a:pt x="901" y="1935"/>
                    <a:pt x="1068" y="1835"/>
                    <a:pt x="1268" y="1701"/>
                  </a:cubicBezTo>
                  <a:cubicBezTo>
                    <a:pt x="1435" y="1601"/>
                    <a:pt x="1602" y="1501"/>
                    <a:pt x="1768" y="1401"/>
                  </a:cubicBezTo>
                  <a:cubicBezTo>
                    <a:pt x="1835" y="1368"/>
                    <a:pt x="1935" y="1301"/>
                    <a:pt x="2035" y="1268"/>
                  </a:cubicBezTo>
                  <a:close/>
                  <a:moveTo>
                    <a:pt x="301" y="2469"/>
                  </a:moveTo>
                  <a:cubicBezTo>
                    <a:pt x="367" y="2535"/>
                    <a:pt x="467" y="2569"/>
                    <a:pt x="567" y="2569"/>
                  </a:cubicBezTo>
                  <a:cubicBezTo>
                    <a:pt x="484" y="2585"/>
                    <a:pt x="417" y="2594"/>
                    <a:pt x="367" y="2594"/>
                  </a:cubicBezTo>
                  <a:cubicBezTo>
                    <a:pt x="317" y="2594"/>
                    <a:pt x="284" y="2585"/>
                    <a:pt x="267" y="2569"/>
                  </a:cubicBezTo>
                  <a:cubicBezTo>
                    <a:pt x="267" y="2535"/>
                    <a:pt x="301" y="2502"/>
                    <a:pt x="301" y="2469"/>
                  </a:cubicBezTo>
                  <a:close/>
                  <a:moveTo>
                    <a:pt x="5137" y="0"/>
                  </a:moveTo>
                  <a:cubicBezTo>
                    <a:pt x="4737" y="67"/>
                    <a:pt x="4303" y="100"/>
                    <a:pt x="3870" y="267"/>
                  </a:cubicBezTo>
                  <a:cubicBezTo>
                    <a:pt x="3836" y="267"/>
                    <a:pt x="3836" y="267"/>
                    <a:pt x="3836" y="300"/>
                  </a:cubicBezTo>
                  <a:cubicBezTo>
                    <a:pt x="3503" y="367"/>
                    <a:pt x="3203" y="434"/>
                    <a:pt x="2869" y="567"/>
                  </a:cubicBezTo>
                  <a:cubicBezTo>
                    <a:pt x="2302" y="767"/>
                    <a:pt x="1768" y="1068"/>
                    <a:pt x="1301" y="1401"/>
                  </a:cubicBezTo>
                  <a:cubicBezTo>
                    <a:pt x="934" y="1601"/>
                    <a:pt x="567" y="1801"/>
                    <a:pt x="301" y="2102"/>
                  </a:cubicBezTo>
                  <a:cubicBezTo>
                    <a:pt x="167" y="2235"/>
                    <a:pt x="34" y="2402"/>
                    <a:pt x="0" y="2602"/>
                  </a:cubicBezTo>
                  <a:cubicBezTo>
                    <a:pt x="0" y="2669"/>
                    <a:pt x="67" y="2735"/>
                    <a:pt x="134" y="2769"/>
                  </a:cubicBezTo>
                  <a:cubicBezTo>
                    <a:pt x="100" y="2835"/>
                    <a:pt x="100" y="2902"/>
                    <a:pt x="167" y="2936"/>
                  </a:cubicBezTo>
                  <a:cubicBezTo>
                    <a:pt x="201" y="3002"/>
                    <a:pt x="301" y="3002"/>
                    <a:pt x="367" y="3002"/>
                  </a:cubicBezTo>
                  <a:cubicBezTo>
                    <a:pt x="422" y="3018"/>
                    <a:pt x="478" y="3024"/>
                    <a:pt x="535" y="3024"/>
                  </a:cubicBezTo>
                  <a:cubicBezTo>
                    <a:pt x="723" y="3024"/>
                    <a:pt x="922" y="2953"/>
                    <a:pt x="1101" y="2902"/>
                  </a:cubicBezTo>
                  <a:cubicBezTo>
                    <a:pt x="1602" y="2769"/>
                    <a:pt x="2002" y="2535"/>
                    <a:pt x="2536" y="2268"/>
                  </a:cubicBezTo>
                  <a:cubicBezTo>
                    <a:pt x="3136" y="2002"/>
                    <a:pt x="3703" y="1768"/>
                    <a:pt x="4237" y="1401"/>
                  </a:cubicBezTo>
                  <a:cubicBezTo>
                    <a:pt x="4670" y="1168"/>
                    <a:pt x="4971" y="967"/>
                    <a:pt x="5304" y="667"/>
                  </a:cubicBezTo>
                  <a:cubicBezTo>
                    <a:pt x="5471" y="534"/>
                    <a:pt x="5571" y="267"/>
                    <a:pt x="5404" y="100"/>
                  </a:cubicBezTo>
                  <a:cubicBezTo>
                    <a:pt x="5371" y="67"/>
                    <a:pt x="5371" y="67"/>
                    <a:pt x="5338" y="33"/>
                  </a:cubicBezTo>
                  <a:cubicBezTo>
                    <a:pt x="5304" y="33"/>
                    <a:pt x="5271" y="0"/>
                    <a:pt x="5237" y="0"/>
                  </a:cubicBezTo>
                  <a:cubicBezTo>
                    <a:pt x="5237" y="0"/>
                    <a:pt x="5204" y="0"/>
                    <a:pt x="5204" y="33"/>
                  </a:cubicBezTo>
                  <a:cubicBezTo>
                    <a:pt x="5171" y="33"/>
                    <a:pt x="5171" y="0"/>
                    <a:pt x="5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8" name="Google Shape;1978;p57"/>
          <p:cNvGrpSpPr/>
          <p:nvPr/>
        </p:nvGrpSpPr>
        <p:grpSpPr>
          <a:xfrm>
            <a:off x="4400225" y="976242"/>
            <a:ext cx="880295" cy="662058"/>
            <a:chOff x="4400225" y="976242"/>
            <a:chExt cx="880295" cy="662058"/>
          </a:xfrm>
        </p:grpSpPr>
        <p:grpSp>
          <p:nvGrpSpPr>
            <p:cNvPr id="1979" name="Google Shape;1979;p57"/>
            <p:cNvGrpSpPr/>
            <p:nvPr/>
          </p:nvGrpSpPr>
          <p:grpSpPr>
            <a:xfrm rot="1544492">
              <a:off x="4823914" y="1042202"/>
              <a:ext cx="392095" cy="386664"/>
              <a:chOff x="588850" y="618775"/>
              <a:chExt cx="703975" cy="694225"/>
            </a:xfrm>
          </p:grpSpPr>
          <p:sp>
            <p:nvSpPr>
              <p:cNvPr id="1980" name="Google Shape;1980;p57"/>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57"/>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2" name="Google Shape;1982;p57"/>
            <p:cNvGrpSpPr/>
            <p:nvPr/>
          </p:nvGrpSpPr>
          <p:grpSpPr>
            <a:xfrm>
              <a:off x="4400225" y="976250"/>
              <a:ext cx="265250" cy="244300"/>
              <a:chOff x="1139600" y="850250"/>
              <a:chExt cx="265250" cy="244300"/>
            </a:xfrm>
          </p:grpSpPr>
          <p:sp>
            <p:nvSpPr>
              <p:cNvPr id="1983" name="Google Shape;1983;p57"/>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57"/>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5" name="Google Shape;1985;p57"/>
            <p:cNvGrpSpPr/>
            <p:nvPr/>
          </p:nvGrpSpPr>
          <p:grpSpPr>
            <a:xfrm>
              <a:off x="4665475" y="1494825"/>
              <a:ext cx="175100" cy="143475"/>
              <a:chOff x="1808250" y="1643825"/>
              <a:chExt cx="175100" cy="143475"/>
            </a:xfrm>
          </p:grpSpPr>
          <p:sp>
            <p:nvSpPr>
              <p:cNvPr id="1986" name="Google Shape;1986;p57"/>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57"/>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 name="Group 5">
            <a:extLst>
              <a:ext uri="{FF2B5EF4-FFF2-40B4-BE49-F238E27FC236}">
                <a16:creationId xmlns:a16="http://schemas.microsoft.com/office/drawing/2014/main" id="{9CB86AC2-7954-7ABC-3079-4434456EA2B8}"/>
              </a:ext>
            </a:extLst>
          </p:cNvPr>
          <p:cNvGrpSpPr/>
          <p:nvPr/>
        </p:nvGrpSpPr>
        <p:grpSpPr>
          <a:xfrm>
            <a:off x="44068" y="1509921"/>
            <a:ext cx="4636264" cy="2123658"/>
            <a:chOff x="44068" y="1509921"/>
            <a:chExt cx="4636264" cy="2123658"/>
          </a:xfrm>
        </p:grpSpPr>
        <p:sp>
          <p:nvSpPr>
            <p:cNvPr id="5" name="TextBox 4">
              <a:extLst>
                <a:ext uri="{FF2B5EF4-FFF2-40B4-BE49-F238E27FC236}">
                  <a16:creationId xmlns:a16="http://schemas.microsoft.com/office/drawing/2014/main" id="{680BD5CC-4523-2382-CEDD-1CBD6AD6FC06}"/>
                </a:ext>
              </a:extLst>
            </p:cNvPr>
            <p:cNvSpPr txBox="1"/>
            <p:nvPr/>
          </p:nvSpPr>
          <p:spPr>
            <a:xfrm>
              <a:off x="97315" y="1509921"/>
              <a:ext cx="4583017" cy="2123658"/>
            </a:xfrm>
            <a:prstGeom prst="rect">
              <a:avLst/>
            </a:prstGeom>
            <a:noFill/>
          </p:spPr>
          <p:txBody>
            <a:bodyPr wrap="square" rtlCol="0">
              <a:spAutoFit/>
            </a:bodyPr>
            <a:lstStyle/>
            <a:p>
              <a:pPr algn="ctr"/>
              <a:r>
                <a:rPr lang="en-US" sz="6600" dirty="0" err="1">
                  <a:solidFill>
                    <a:srgbClr val="00B0F0"/>
                  </a:solidFill>
                  <a:latin typeface="SVN-Dessert Menu Script" panose="00000500000000000000" pitchFamily="2" charset="0"/>
                </a:rPr>
                <a:t>Bài</a:t>
              </a:r>
              <a:r>
                <a:rPr lang="en-US" sz="6600" dirty="0">
                  <a:solidFill>
                    <a:srgbClr val="00B0F0"/>
                  </a:solidFill>
                  <a:latin typeface="SVN-Dessert Menu Script" panose="00000500000000000000" pitchFamily="2" charset="0"/>
                </a:rPr>
                <a:t> </a:t>
              </a:r>
              <a:r>
                <a:rPr lang="en-US" sz="6600" dirty="0" err="1">
                  <a:solidFill>
                    <a:srgbClr val="00B0F0"/>
                  </a:solidFill>
                  <a:latin typeface="SVN-Dessert Menu Script" panose="00000500000000000000" pitchFamily="2" charset="0"/>
                </a:rPr>
                <a:t>tập</a:t>
              </a:r>
              <a:r>
                <a:rPr lang="en-US" sz="6600" dirty="0">
                  <a:solidFill>
                    <a:srgbClr val="00B0F0"/>
                  </a:solidFill>
                  <a:latin typeface="SVN-Dessert Menu Script" panose="00000500000000000000" pitchFamily="2" charset="0"/>
                </a:rPr>
                <a:t> </a:t>
              </a:r>
              <a:r>
                <a:rPr lang="en-US" sz="6600" dirty="0" err="1">
                  <a:solidFill>
                    <a:srgbClr val="00B0F0"/>
                  </a:solidFill>
                  <a:latin typeface="SVN-Dessert Menu Script" panose="00000500000000000000" pitchFamily="2" charset="0"/>
                </a:rPr>
                <a:t>vận</a:t>
              </a:r>
              <a:r>
                <a:rPr lang="en-US" sz="6600" dirty="0">
                  <a:solidFill>
                    <a:srgbClr val="00B0F0"/>
                  </a:solidFill>
                  <a:latin typeface="SVN-Dessert Menu Script" panose="00000500000000000000" pitchFamily="2" charset="0"/>
                </a:rPr>
                <a:t> </a:t>
              </a:r>
              <a:r>
                <a:rPr lang="en-US" sz="6600" dirty="0" err="1">
                  <a:solidFill>
                    <a:srgbClr val="00B0F0"/>
                  </a:solidFill>
                  <a:latin typeface="SVN-Dessert Menu Script" panose="00000500000000000000" pitchFamily="2" charset="0"/>
                </a:rPr>
                <a:t>dụng</a:t>
              </a:r>
              <a:endParaRPr lang="en-US" sz="6600" dirty="0">
                <a:solidFill>
                  <a:srgbClr val="00B0F0"/>
                </a:solidFill>
                <a:latin typeface="SVN-Dessert Menu Script" panose="00000500000000000000" pitchFamily="2" charset="0"/>
              </a:endParaRPr>
            </a:p>
          </p:txBody>
        </p:sp>
        <p:sp>
          <p:nvSpPr>
            <p:cNvPr id="4" name="TextBox 3">
              <a:extLst>
                <a:ext uri="{FF2B5EF4-FFF2-40B4-BE49-F238E27FC236}">
                  <a16:creationId xmlns:a16="http://schemas.microsoft.com/office/drawing/2014/main" id="{D15636C6-478B-C92C-725C-89236F949E9D}"/>
                </a:ext>
              </a:extLst>
            </p:cNvPr>
            <p:cNvSpPr txBox="1"/>
            <p:nvPr/>
          </p:nvSpPr>
          <p:spPr>
            <a:xfrm>
              <a:off x="44068" y="1509921"/>
              <a:ext cx="4583017" cy="2123658"/>
            </a:xfrm>
            <a:prstGeom prst="rect">
              <a:avLst/>
            </a:prstGeom>
            <a:noFill/>
          </p:spPr>
          <p:txBody>
            <a:bodyPr wrap="square" rtlCol="0">
              <a:spAutoFit/>
            </a:bodyPr>
            <a:lstStyle/>
            <a:p>
              <a:pPr algn="ctr"/>
              <a:r>
                <a:rPr lang="en-US" sz="6600" dirty="0" err="1">
                  <a:solidFill>
                    <a:srgbClr val="002060"/>
                  </a:solidFill>
                  <a:latin typeface="SVN-Dessert Menu Script" panose="00000500000000000000" pitchFamily="2" charset="0"/>
                </a:rPr>
                <a:t>Bài</a:t>
              </a:r>
              <a:r>
                <a:rPr lang="en-US" sz="6600" dirty="0">
                  <a:solidFill>
                    <a:srgbClr val="002060"/>
                  </a:solidFill>
                  <a:latin typeface="SVN-Dessert Menu Script" panose="00000500000000000000" pitchFamily="2" charset="0"/>
                </a:rPr>
                <a:t> </a:t>
              </a:r>
              <a:r>
                <a:rPr lang="en-US" sz="6600" dirty="0" err="1">
                  <a:solidFill>
                    <a:srgbClr val="002060"/>
                  </a:solidFill>
                  <a:latin typeface="SVN-Dessert Menu Script" panose="00000500000000000000" pitchFamily="2" charset="0"/>
                </a:rPr>
                <a:t>tập</a:t>
              </a:r>
              <a:r>
                <a:rPr lang="en-US" sz="6600" dirty="0">
                  <a:solidFill>
                    <a:srgbClr val="002060"/>
                  </a:solidFill>
                  <a:latin typeface="SVN-Dessert Menu Script" panose="00000500000000000000" pitchFamily="2" charset="0"/>
                </a:rPr>
                <a:t> </a:t>
              </a:r>
              <a:r>
                <a:rPr lang="en-US" sz="6600" dirty="0" err="1">
                  <a:solidFill>
                    <a:srgbClr val="002060"/>
                  </a:solidFill>
                  <a:latin typeface="SVN-Dessert Menu Script" panose="00000500000000000000" pitchFamily="2" charset="0"/>
                </a:rPr>
                <a:t>vận</a:t>
              </a:r>
              <a:r>
                <a:rPr lang="en-US" sz="6600" dirty="0">
                  <a:solidFill>
                    <a:srgbClr val="002060"/>
                  </a:solidFill>
                  <a:latin typeface="SVN-Dessert Menu Script" panose="00000500000000000000" pitchFamily="2" charset="0"/>
                </a:rPr>
                <a:t> </a:t>
              </a:r>
              <a:r>
                <a:rPr lang="en-US" sz="6600" dirty="0" err="1">
                  <a:solidFill>
                    <a:srgbClr val="002060"/>
                  </a:solidFill>
                  <a:latin typeface="SVN-Dessert Menu Script" panose="00000500000000000000" pitchFamily="2" charset="0"/>
                </a:rPr>
                <a:t>dụng</a:t>
              </a:r>
              <a:endParaRPr lang="en-US" sz="6600" dirty="0">
                <a:solidFill>
                  <a:srgbClr val="002060"/>
                </a:solidFill>
                <a:latin typeface="SVN-Dessert Menu Script" panose="00000500000000000000" pitchFamily="2" charset="0"/>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956"/>
                                        </p:tgtEl>
                                        <p:attrNameLst>
                                          <p:attrName>style.visibility</p:attrName>
                                        </p:attrNameLst>
                                      </p:cBhvr>
                                      <p:to>
                                        <p:strVal val="visible"/>
                                      </p:to>
                                    </p:set>
                                    <p:animEffect transition="in" filter="wipe(down)">
                                      <p:cBhvr>
                                        <p:cTn id="7" dur="580">
                                          <p:stCondLst>
                                            <p:cond delay="0"/>
                                          </p:stCondLst>
                                        </p:cTn>
                                        <p:tgtEl>
                                          <p:spTgt spid="1956"/>
                                        </p:tgtEl>
                                      </p:cBhvr>
                                    </p:animEffect>
                                    <p:anim calcmode="lin" valueType="num">
                                      <p:cBhvr>
                                        <p:cTn id="8" dur="1822" tmFilter="0,0; 0.14,0.36; 0.43,0.73; 0.71,0.91; 1.0,1.0">
                                          <p:stCondLst>
                                            <p:cond delay="0"/>
                                          </p:stCondLst>
                                        </p:cTn>
                                        <p:tgtEl>
                                          <p:spTgt spid="195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5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5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5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56"/>
                                        </p:tgtEl>
                                        <p:attrNameLst>
                                          <p:attrName>ppt_y</p:attrName>
                                        </p:attrNameLst>
                                      </p:cBhvr>
                                      <p:tavLst>
                                        <p:tav tm="0" fmla="#ppt_y-sin(pi*$)/81">
                                          <p:val>
                                            <p:fltVal val="0"/>
                                          </p:val>
                                        </p:tav>
                                        <p:tav tm="100000">
                                          <p:val>
                                            <p:fltVal val="1"/>
                                          </p:val>
                                        </p:tav>
                                      </p:tavLst>
                                    </p:anim>
                                    <p:animScale>
                                      <p:cBhvr>
                                        <p:cTn id="13" dur="26">
                                          <p:stCondLst>
                                            <p:cond delay="650"/>
                                          </p:stCondLst>
                                        </p:cTn>
                                        <p:tgtEl>
                                          <p:spTgt spid="1956"/>
                                        </p:tgtEl>
                                      </p:cBhvr>
                                      <p:to x="100000" y="60000"/>
                                    </p:animScale>
                                    <p:animScale>
                                      <p:cBhvr>
                                        <p:cTn id="14" dur="166" decel="50000">
                                          <p:stCondLst>
                                            <p:cond delay="676"/>
                                          </p:stCondLst>
                                        </p:cTn>
                                        <p:tgtEl>
                                          <p:spTgt spid="1956"/>
                                        </p:tgtEl>
                                      </p:cBhvr>
                                      <p:to x="100000" y="100000"/>
                                    </p:animScale>
                                    <p:animScale>
                                      <p:cBhvr>
                                        <p:cTn id="15" dur="26">
                                          <p:stCondLst>
                                            <p:cond delay="1312"/>
                                          </p:stCondLst>
                                        </p:cTn>
                                        <p:tgtEl>
                                          <p:spTgt spid="1956"/>
                                        </p:tgtEl>
                                      </p:cBhvr>
                                      <p:to x="100000" y="80000"/>
                                    </p:animScale>
                                    <p:animScale>
                                      <p:cBhvr>
                                        <p:cTn id="16" dur="166" decel="50000">
                                          <p:stCondLst>
                                            <p:cond delay="1338"/>
                                          </p:stCondLst>
                                        </p:cTn>
                                        <p:tgtEl>
                                          <p:spTgt spid="1956"/>
                                        </p:tgtEl>
                                      </p:cBhvr>
                                      <p:to x="100000" y="100000"/>
                                    </p:animScale>
                                    <p:animScale>
                                      <p:cBhvr>
                                        <p:cTn id="17" dur="26">
                                          <p:stCondLst>
                                            <p:cond delay="1642"/>
                                          </p:stCondLst>
                                        </p:cTn>
                                        <p:tgtEl>
                                          <p:spTgt spid="1956"/>
                                        </p:tgtEl>
                                      </p:cBhvr>
                                      <p:to x="100000" y="90000"/>
                                    </p:animScale>
                                    <p:animScale>
                                      <p:cBhvr>
                                        <p:cTn id="18" dur="166" decel="50000">
                                          <p:stCondLst>
                                            <p:cond delay="1668"/>
                                          </p:stCondLst>
                                        </p:cTn>
                                        <p:tgtEl>
                                          <p:spTgt spid="1956"/>
                                        </p:tgtEl>
                                      </p:cBhvr>
                                      <p:to x="100000" y="100000"/>
                                    </p:animScale>
                                    <p:animScale>
                                      <p:cBhvr>
                                        <p:cTn id="19" dur="26">
                                          <p:stCondLst>
                                            <p:cond delay="1808"/>
                                          </p:stCondLst>
                                        </p:cTn>
                                        <p:tgtEl>
                                          <p:spTgt spid="1956"/>
                                        </p:tgtEl>
                                      </p:cBhvr>
                                      <p:to x="100000" y="95000"/>
                                    </p:animScale>
                                    <p:animScale>
                                      <p:cBhvr>
                                        <p:cTn id="20" dur="166" decel="50000">
                                          <p:stCondLst>
                                            <p:cond delay="1834"/>
                                          </p:stCondLst>
                                        </p:cTn>
                                        <p:tgtEl>
                                          <p:spTgt spid="195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grpSp>
        <p:nvGrpSpPr>
          <p:cNvPr id="4" name="Group 3">
            <a:extLst>
              <a:ext uri="{FF2B5EF4-FFF2-40B4-BE49-F238E27FC236}">
                <a16:creationId xmlns:a16="http://schemas.microsoft.com/office/drawing/2014/main" id="{54A12319-D86D-E2FC-BAA3-C0E7F7E89471}"/>
              </a:ext>
            </a:extLst>
          </p:cNvPr>
          <p:cNvGrpSpPr/>
          <p:nvPr/>
        </p:nvGrpSpPr>
        <p:grpSpPr>
          <a:xfrm>
            <a:off x="421291" y="380454"/>
            <a:ext cx="1057670" cy="638614"/>
            <a:chOff x="4045840" y="1504174"/>
            <a:chExt cx="1057670" cy="638614"/>
          </a:xfrm>
        </p:grpSpPr>
        <p:sp>
          <p:nvSpPr>
            <p:cNvPr id="1316" name="Google Shape;1316;p46"/>
            <p:cNvSpPr/>
            <p:nvPr/>
          </p:nvSpPr>
          <p:spPr>
            <a:xfrm rot="478323">
              <a:off x="4045840" y="1504174"/>
              <a:ext cx="1057670" cy="63861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6"/>
            <p:cNvSpPr txBox="1"/>
            <p:nvPr/>
          </p:nvSpPr>
          <p:spPr>
            <a:xfrm flipH="1">
              <a:off x="4099475" y="1506125"/>
              <a:ext cx="937800" cy="63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dk1"/>
                  </a:solidFill>
                  <a:latin typeface="Lilita One"/>
                  <a:ea typeface="Lilita One"/>
                  <a:cs typeface="Lilita One"/>
                  <a:sym typeface="Lilita One"/>
                </a:rPr>
                <a:t>02</a:t>
              </a:r>
              <a:endParaRPr sz="3600" dirty="0">
                <a:solidFill>
                  <a:schemeClr val="dk1"/>
                </a:solidFill>
                <a:latin typeface="Lilita One"/>
                <a:ea typeface="Lilita One"/>
                <a:cs typeface="Lilita One"/>
                <a:sym typeface="Lilita One"/>
              </a:endParaRPr>
            </a:p>
          </p:txBody>
        </p:sp>
      </p:grpSp>
      <p:sp>
        <p:nvSpPr>
          <p:cNvPr id="1328" name="Google Shape;1328;p46"/>
          <p:cNvSpPr/>
          <p:nvPr/>
        </p:nvSpPr>
        <p:spPr>
          <a:xfrm rot="-10331035">
            <a:off x="-604362" y="963123"/>
            <a:ext cx="1784093" cy="1296078"/>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9" name="Google Shape;1329;p46"/>
          <p:cNvGrpSpPr/>
          <p:nvPr/>
        </p:nvGrpSpPr>
        <p:grpSpPr>
          <a:xfrm flipH="1">
            <a:off x="-1026483" y="2958886"/>
            <a:ext cx="3423459" cy="2310039"/>
            <a:chOff x="5908316" y="2958886"/>
            <a:chExt cx="3423459" cy="2310039"/>
          </a:xfrm>
        </p:grpSpPr>
        <p:sp>
          <p:nvSpPr>
            <p:cNvPr id="1330" name="Google Shape;1330;p46"/>
            <p:cNvSpPr/>
            <p:nvPr/>
          </p:nvSpPr>
          <p:spPr>
            <a:xfrm rot="4063554">
              <a:off x="6160316" y="4258456"/>
              <a:ext cx="686128" cy="1005054"/>
            </a:xfrm>
            <a:custGeom>
              <a:avLst/>
              <a:gdLst/>
              <a:ahLst/>
              <a:cxnLst/>
              <a:rect l="l" t="t" r="r" b="b"/>
              <a:pathLst>
                <a:path w="3937" h="5767" extrusionOk="0">
                  <a:moveTo>
                    <a:pt x="967" y="5029"/>
                  </a:moveTo>
                  <a:lnTo>
                    <a:pt x="967" y="5029"/>
                  </a:lnTo>
                  <a:cubicBezTo>
                    <a:pt x="934" y="5129"/>
                    <a:pt x="901" y="5196"/>
                    <a:pt x="867" y="5296"/>
                  </a:cubicBezTo>
                  <a:cubicBezTo>
                    <a:pt x="834" y="5329"/>
                    <a:pt x="801" y="5396"/>
                    <a:pt x="801" y="5462"/>
                  </a:cubicBezTo>
                  <a:cubicBezTo>
                    <a:pt x="801" y="5429"/>
                    <a:pt x="801" y="5396"/>
                    <a:pt x="801" y="5362"/>
                  </a:cubicBezTo>
                  <a:cubicBezTo>
                    <a:pt x="867" y="5229"/>
                    <a:pt x="934" y="5129"/>
                    <a:pt x="967" y="5029"/>
                  </a:cubicBezTo>
                  <a:close/>
                  <a:moveTo>
                    <a:pt x="3786" y="0"/>
                  </a:moveTo>
                  <a:cubicBezTo>
                    <a:pt x="3778" y="0"/>
                    <a:pt x="3770" y="8"/>
                    <a:pt x="3770" y="25"/>
                  </a:cubicBezTo>
                  <a:cubicBezTo>
                    <a:pt x="3569" y="292"/>
                    <a:pt x="3369" y="559"/>
                    <a:pt x="3169" y="859"/>
                  </a:cubicBezTo>
                  <a:cubicBezTo>
                    <a:pt x="2869" y="1326"/>
                    <a:pt x="2569" y="1826"/>
                    <a:pt x="2268" y="2327"/>
                  </a:cubicBezTo>
                  <a:cubicBezTo>
                    <a:pt x="2002" y="2794"/>
                    <a:pt x="1701" y="3261"/>
                    <a:pt x="1401" y="3728"/>
                  </a:cubicBezTo>
                  <a:cubicBezTo>
                    <a:pt x="1301" y="3895"/>
                    <a:pt x="1201" y="4061"/>
                    <a:pt x="1068" y="4228"/>
                  </a:cubicBezTo>
                  <a:cubicBezTo>
                    <a:pt x="1068" y="4228"/>
                    <a:pt x="1068" y="4228"/>
                    <a:pt x="1034" y="4261"/>
                  </a:cubicBezTo>
                  <a:cubicBezTo>
                    <a:pt x="934" y="4261"/>
                    <a:pt x="834" y="4261"/>
                    <a:pt x="734" y="4295"/>
                  </a:cubicBezTo>
                  <a:cubicBezTo>
                    <a:pt x="501" y="4362"/>
                    <a:pt x="334" y="4428"/>
                    <a:pt x="167" y="4495"/>
                  </a:cubicBezTo>
                  <a:cubicBezTo>
                    <a:pt x="0" y="4528"/>
                    <a:pt x="34" y="4695"/>
                    <a:pt x="167" y="4762"/>
                  </a:cubicBezTo>
                  <a:cubicBezTo>
                    <a:pt x="300" y="4795"/>
                    <a:pt x="434" y="4795"/>
                    <a:pt x="567" y="4795"/>
                  </a:cubicBezTo>
                  <a:cubicBezTo>
                    <a:pt x="467" y="4862"/>
                    <a:pt x="434" y="4929"/>
                    <a:pt x="367" y="5062"/>
                  </a:cubicBezTo>
                  <a:cubicBezTo>
                    <a:pt x="300" y="5162"/>
                    <a:pt x="167" y="5296"/>
                    <a:pt x="167" y="5462"/>
                  </a:cubicBezTo>
                  <a:cubicBezTo>
                    <a:pt x="191" y="5521"/>
                    <a:pt x="231" y="5543"/>
                    <a:pt x="278" y="5543"/>
                  </a:cubicBezTo>
                  <a:cubicBezTo>
                    <a:pt x="363" y="5543"/>
                    <a:pt x="469" y="5472"/>
                    <a:pt x="534" y="5429"/>
                  </a:cubicBezTo>
                  <a:cubicBezTo>
                    <a:pt x="534" y="5396"/>
                    <a:pt x="567" y="5362"/>
                    <a:pt x="601" y="5329"/>
                  </a:cubicBezTo>
                  <a:lnTo>
                    <a:pt x="601" y="5329"/>
                  </a:lnTo>
                  <a:cubicBezTo>
                    <a:pt x="567" y="5429"/>
                    <a:pt x="567" y="5496"/>
                    <a:pt x="567" y="5596"/>
                  </a:cubicBezTo>
                  <a:cubicBezTo>
                    <a:pt x="546" y="5701"/>
                    <a:pt x="619" y="5767"/>
                    <a:pt x="700" y="5767"/>
                  </a:cubicBezTo>
                  <a:cubicBezTo>
                    <a:pt x="747" y="5767"/>
                    <a:pt x="797" y="5745"/>
                    <a:pt x="834" y="5696"/>
                  </a:cubicBezTo>
                  <a:cubicBezTo>
                    <a:pt x="934" y="5562"/>
                    <a:pt x="968" y="5429"/>
                    <a:pt x="1034" y="5296"/>
                  </a:cubicBezTo>
                  <a:cubicBezTo>
                    <a:pt x="1068" y="5229"/>
                    <a:pt x="1068" y="5162"/>
                    <a:pt x="1101" y="5095"/>
                  </a:cubicBezTo>
                  <a:cubicBezTo>
                    <a:pt x="1168" y="5229"/>
                    <a:pt x="1234" y="5396"/>
                    <a:pt x="1301" y="5462"/>
                  </a:cubicBezTo>
                  <a:cubicBezTo>
                    <a:pt x="1346" y="5492"/>
                    <a:pt x="1398" y="5509"/>
                    <a:pt x="1444" y="5509"/>
                  </a:cubicBezTo>
                  <a:cubicBezTo>
                    <a:pt x="1501" y="5509"/>
                    <a:pt x="1550" y="5484"/>
                    <a:pt x="1568" y="5429"/>
                  </a:cubicBezTo>
                  <a:cubicBezTo>
                    <a:pt x="1601" y="5262"/>
                    <a:pt x="1535" y="5095"/>
                    <a:pt x="1468" y="4929"/>
                  </a:cubicBezTo>
                  <a:cubicBezTo>
                    <a:pt x="1401" y="4762"/>
                    <a:pt x="1334" y="4662"/>
                    <a:pt x="1268" y="4528"/>
                  </a:cubicBezTo>
                  <a:cubicBezTo>
                    <a:pt x="1501" y="4161"/>
                    <a:pt x="1735" y="3794"/>
                    <a:pt x="1968" y="3428"/>
                  </a:cubicBezTo>
                  <a:cubicBezTo>
                    <a:pt x="2202" y="3027"/>
                    <a:pt x="2435" y="2660"/>
                    <a:pt x="2702" y="2293"/>
                  </a:cubicBezTo>
                  <a:cubicBezTo>
                    <a:pt x="2802" y="2127"/>
                    <a:pt x="2869" y="1926"/>
                    <a:pt x="2936" y="1826"/>
                  </a:cubicBezTo>
                  <a:cubicBezTo>
                    <a:pt x="3036" y="1660"/>
                    <a:pt x="3169" y="1493"/>
                    <a:pt x="3269" y="1326"/>
                  </a:cubicBezTo>
                  <a:cubicBezTo>
                    <a:pt x="3469" y="992"/>
                    <a:pt x="3603" y="759"/>
                    <a:pt x="3836" y="359"/>
                  </a:cubicBezTo>
                  <a:cubicBezTo>
                    <a:pt x="3870" y="292"/>
                    <a:pt x="3936" y="259"/>
                    <a:pt x="3936" y="159"/>
                  </a:cubicBezTo>
                  <a:cubicBezTo>
                    <a:pt x="3936" y="92"/>
                    <a:pt x="3870" y="58"/>
                    <a:pt x="3836" y="58"/>
                  </a:cubicBezTo>
                  <a:cubicBezTo>
                    <a:pt x="3836" y="58"/>
                    <a:pt x="3836" y="25"/>
                    <a:pt x="3803" y="25"/>
                  </a:cubicBezTo>
                  <a:cubicBezTo>
                    <a:pt x="3803" y="8"/>
                    <a:pt x="3795" y="0"/>
                    <a:pt x="3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6"/>
            <p:cNvSpPr/>
            <p:nvPr/>
          </p:nvSpPr>
          <p:spPr>
            <a:xfrm rot="10521217">
              <a:off x="8606063" y="2985025"/>
              <a:ext cx="686131" cy="1005060"/>
            </a:xfrm>
            <a:custGeom>
              <a:avLst/>
              <a:gdLst/>
              <a:ahLst/>
              <a:cxnLst/>
              <a:rect l="l" t="t" r="r" b="b"/>
              <a:pathLst>
                <a:path w="3937" h="5767" extrusionOk="0">
                  <a:moveTo>
                    <a:pt x="967" y="5029"/>
                  </a:moveTo>
                  <a:lnTo>
                    <a:pt x="967" y="5029"/>
                  </a:lnTo>
                  <a:cubicBezTo>
                    <a:pt x="934" y="5129"/>
                    <a:pt x="901" y="5196"/>
                    <a:pt x="867" y="5296"/>
                  </a:cubicBezTo>
                  <a:cubicBezTo>
                    <a:pt x="834" y="5329"/>
                    <a:pt x="801" y="5396"/>
                    <a:pt x="801" y="5462"/>
                  </a:cubicBezTo>
                  <a:cubicBezTo>
                    <a:pt x="801" y="5429"/>
                    <a:pt x="801" y="5396"/>
                    <a:pt x="801" y="5362"/>
                  </a:cubicBezTo>
                  <a:cubicBezTo>
                    <a:pt x="867" y="5229"/>
                    <a:pt x="934" y="5129"/>
                    <a:pt x="967" y="5029"/>
                  </a:cubicBezTo>
                  <a:close/>
                  <a:moveTo>
                    <a:pt x="3786" y="0"/>
                  </a:moveTo>
                  <a:cubicBezTo>
                    <a:pt x="3778" y="0"/>
                    <a:pt x="3770" y="8"/>
                    <a:pt x="3770" y="25"/>
                  </a:cubicBezTo>
                  <a:cubicBezTo>
                    <a:pt x="3569" y="292"/>
                    <a:pt x="3369" y="559"/>
                    <a:pt x="3169" y="859"/>
                  </a:cubicBezTo>
                  <a:cubicBezTo>
                    <a:pt x="2869" y="1326"/>
                    <a:pt x="2569" y="1826"/>
                    <a:pt x="2268" y="2327"/>
                  </a:cubicBezTo>
                  <a:cubicBezTo>
                    <a:pt x="2002" y="2794"/>
                    <a:pt x="1701" y="3261"/>
                    <a:pt x="1401" y="3728"/>
                  </a:cubicBezTo>
                  <a:cubicBezTo>
                    <a:pt x="1301" y="3895"/>
                    <a:pt x="1201" y="4061"/>
                    <a:pt x="1068" y="4228"/>
                  </a:cubicBezTo>
                  <a:cubicBezTo>
                    <a:pt x="1068" y="4228"/>
                    <a:pt x="1068" y="4228"/>
                    <a:pt x="1034" y="4261"/>
                  </a:cubicBezTo>
                  <a:cubicBezTo>
                    <a:pt x="934" y="4261"/>
                    <a:pt x="834" y="4261"/>
                    <a:pt x="734" y="4295"/>
                  </a:cubicBezTo>
                  <a:cubicBezTo>
                    <a:pt x="501" y="4362"/>
                    <a:pt x="334" y="4428"/>
                    <a:pt x="167" y="4495"/>
                  </a:cubicBezTo>
                  <a:cubicBezTo>
                    <a:pt x="0" y="4528"/>
                    <a:pt x="34" y="4695"/>
                    <a:pt x="167" y="4762"/>
                  </a:cubicBezTo>
                  <a:cubicBezTo>
                    <a:pt x="300" y="4795"/>
                    <a:pt x="434" y="4795"/>
                    <a:pt x="567" y="4795"/>
                  </a:cubicBezTo>
                  <a:cubicBezTo>
                    <a:pt x="467" y="4862"/>
                    <a:pt x="434" y="4929"/>
                    <a:pt x="367" y="5062"/>
                  </a:cubicBezTo>
                  <a:cubicBezTo>
                    <a:pt x="300" y="5162"/>
                    <a:pt x="167" y="5296"/>
                    <a:pt x="167" y="5462"/>
                  </a:cubicBezTo>
                  <a:cubicBezTo>
                    <a:pt x="191" y="5521"/>
                    <a:pt x="231" y="5543"/>
                    <a:pt x="278" y="5543"/>
                  </a:cubicBezTo>
                  <a:cubicBezTo>
                    <a:pt x="363" y="5543"/>
                    <a:pt x="469" y="5472"/>
                    <a:pt x="534" y="5429"/>
                  </a:cubicBezTo>
                  <a:cubicBezTo>
                    <a:pt x="534" y="5396"/>
                    <a:pt x="567" y="5362"/>
                    <a:pt x="601" y="5329"/>
                  </a:cubicBezTo>
                  <a:lnTo>
                    <a:pt x="601" y="5329"/>
                  </a:lnTo>
                  <a:cubicBezTo>
                    <a:pt x="567" y="5429"/>
                    <a:pt x="567" y="5496"/>
                    <a:pt x="567" y="5596"/>
                  </a:cubicBezTo>
                  <a:cubicBezTo>
                    <a:pt x="546" y="5701"/>
                    <a:pt x="619" y="5767"/>
                    <a:pt x="700" y="5767"/>
                  </a:cubicBezTo>
                  <a:cubicBezTo>
                    <a:pt x="747" y="5767"/>
                    <a:pt x="797" y="5745"/>
                    <a:pt x="834" y="5696"/>
                  </a:cubicBezTo>
                  <a:cubicBezTo>
                    <a:pt x="934" y="5562"/>
                    <a:pt x="968" y="5429"/>
                    <a:pt x="1034" y="5296"/>
                  </a:cubicBezTo>
                  <a:cubicBezTo>
                    <a:pt x="1068" y="5229"/>
                    <a:pt x="1068" y="5162"/>
                    <a:pt x="1101" y="5095"/>
                  </a:cubicBezTo>
                  <a:cubicBezTo>
                    <a:pt x="1168" y="5229"/>
                    <a:pt x="1234" y="5396"/>
                    <a:pt x="1301" y="5462"/>
                  </a:cubicBezTo>
                  <a:cubicBezTo>
                    <a:pt x="1346" y="5492"/>
                    <a:pt x="1398" y="5509"/>
                    <a:pt x="1444" y="5509"/>
                  </a:cubicBezTo>
                  <a:cubicBezTo>
                    <a:pt x="1501" y="5509"/>
                    <a:pt x="1550" y="5484"/>
                    <a:pt x="1568" y="5429"/>
                  </a:cubicBezTo>
                  <a:cubicBezTo>
                    <a:pt x="1601" y="5262"/>
                    <a:pt x="1535" y="5095"/>
                    <a:pt x="1468" y="4929"/>
                  </a:cubicBezTo>
                  <a:cubicBezTo>
                    <a:pt x="1401" y="4762"/>
                    <a:pt x="1334" y="4662"/>
                    <a:pt x="1268" y="4528"/>
                  </a:cubicBezTo>
                  <a:cubicBezTo>
                    <a:pt x="1501" y="4161"/>
                    <a:pt x="1735" y="3794"/>
                    <a:pt x="1968" y="3428"/>
                  </a:cubicBezTo>
                  <a:cubicBezTo>
                    <a:pt x="2202" y="3027"/>
                    <a:pt x="2435" y="2660"/>
                    <a:pt x="2702" y="2293"/>
                  </a:cubicBezTo>
                  <a:cubicBezTo>
                    <a:pt x="2802" y="2127"/>
                    <a:pt x="2869" y="1926"/>
                    <a:pt x="2936" y="1826"/>
                  </a:cubicBezTo>
                  <a:cubicBezTo>
                    <a:pt x="3036" y="1660"/>
                    <a:pt x="3169" y="1493"/>
                    <a:pt x="3269" y="1326"/>
                  </a:cubicBezTo>
                  <a:cubicBezTo>
                    <a:pt x="3469" y="992"/>
                    <a:pt x="3603" y="759"/>
                    <a:pt x="3836" y="359"/>
                  </a:cubicBezTo>
                  <a:cubicBezTo>
                    <a:pt x="3870" y="292"/>
                    <a:pt x="3936" y="259"/>
                    <a:pt x="3936" y="159"/>
                  </a:cubicBezTo>
                  <a:cubicBezTo>
                    <a:pt x="3936" y="92"/>
                    <a:pt x="3870" y="58"/>
                    <a:pt x="3836" y="58"/>
                  </a:cubicBezTo>
                  <a:cubicBezTo>
                    <a:pt x="3836" y="58"/>
                    <a:pt x="3836" y="25"/>
                    <a:pt x="3803" y="25"/>
                  </a:cubicBezTo>
                  <a:cubicBezTo>
                    <a:pt x="3803" y="8"/>
                    <a:pt x="3795" y="0"/>
                    <a:pt x="3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2" name="Google Shape;1332;p46"/>
            <p:cNvGrpSpPr/>
            <p:nvPr/>
          </p:nvGrpSpPr>
          <p:grpSpPr>
            <a:xfrm rot="10800000" flipH="1">
              <a:off x="6753506" y="3250575"/>
              <a:ext cx="2361038" cy="1891924"/>
              <a:chOff x="4012400" y="3569875"/>
              <a:chExt cx="420600" cy="337025"/>
            </a:xfrm>
          </p:grpSpPr>
          <p:sp>
            <p:nvSpPr>
              <p:cNvPr id="1333" name="Google Shape;1333;p46"/>
              <p:cNvSpPr/>
              <p:nvPr/>
            </p:nvSpPr>
            <p:spPr>
              <a:xfrm>
                <a:off x="4050500" y="3569875"/>
                <a:ext cx="382500" cy="250400"/>
              </a:xfrm>
              <a:custGeom>
                <a:avLst/>
                <a:gdLst/>
                <a:ahLst/>
                <a:cxnLst/>
                <a:rect l="l" t="t" r="r" b="b"/>
                <a:pathLst>
                  <a:path w="15300" h="10016" extrusionOk="0">
                    <a:moveTo>
                      <a:pt x="7742" y="1"/>
                    </a:moveTo>
                    <a:cubicBezTo>
                      <a:pt x="5654" y="1"/>
                      <a:pt x="3565" y="40"/>
                      <a:pt x="1477" y="121"/>
                    </a:cubicBezTo>
                    <a:cubicBezTo>
                      <a:pt x="1381" y="121"/>
                      <a:pt x="607" y="133"/>
                      <a:pt x="179" y="419"/>
                    </a:cubicBezTo>
                    <a:cubicBezTo>
                      <a:pt x="131" y="443"/>
                      <a:pt x="84" y="478"/>
                      <a:pt x="60" y="538"/>
                    </a:cubicBezTo>
                    <a:cubicBezTo>
                      <a:pt x="36" y="585"/>
                      <a:pt x="36" y="645"/>
                      <a:pt x="36" y="705"/>
                    </a:cubicBezTo>
                    <a:cubicBezTo>
                      <a:pt x="24" y="1014"/>
                      <a:pt x="24" y="1336"/>
                      <a:pt x="12" y="1657"/>
                    </a:cubicBezTo>
                    <a:cubicBezTo>
                      <a:pt x="0" y="2002"/>
                      <a:pt x="0" y="2359"/>
                      <a:pt x="155" y="2669"/>
                    </a:cubicBezTo>
                    <a:cubicBezTo>
                      <a:pt x="203" y="2752"/>
                      <a:pt x="262" y="2824"/>
                      <a:pt x="346" y="2871"/>
                    </a:cubicBezTo>
                    <a:cubicBezTo>
                      <a:pt x="417" y="2895"/>
                      <a:pt x="488" y="2895"/>
                      <a:pt x="572" y="2907"/>
                    </a:cubicBezTo>
                    <a:cubicBezTo>
                      <a:pt x="1239" y="2907"/>
                      <a:pt x="3727" y="3336"/>
                      <a:pt x="4501" y="3729"/>
                    </a:cubicBezTo>
                    <a:cubicBezTo>
                      <a:pt x="5549" y="3919"/>
                      <a:pt x="6620" y="4324"/>
                      <a:pt x="8311" y="5622"/>
                    </a:cubicBezTo>
                    <a:cubicBezTo>
                      <a:pt x="9144" y="6265"/>
                      <a:pt x="10990" y="9051"/>
                      <a:pt x="11204" y="9646"/>
                    </a:cubicBezTo>
                    <a:cubicBezTo>
                      <a:pt x="11264" y="9813"/>
                      <a:pt x="11347" y="9991"/>
                      <a:pt x="11526" y="10015"/>
                    </a:cubicBezTo>
                    <a:cubicBezTo>
                      <a:pt x="11621" y="10015"/>
                      <a:pt x="11704" y="9968"/>
                      <a:pt x="11787" y="9920"/>
                    </a:cubicBezTo>
                    <a:cubicBezTo>
                      <a:pt x="12573" y="9468"/>
                      <a:pt x="13359" y="8991"/>
                      <a:pt x="14121" y="8479"/>
                    </a:cubicBezTo>
                    <a:cubicBezTo>
                      <a:pt x="14169" y="8444"/>
                      <a:pt x="14228" y="8396"/>
                      <a:pt x="14264" y="8336"/>
                    </a:cubicBezTo>
                    <a:cubicBezTo>
                      <a:pt x="14288" y="8265"/>
                      <a:pt x="14276" y="8182"/>
                      <a:pt x="14252" y="8110"/>
                    </a:cubicBezTo>
                    <a:cubicBezTo>
                      <a:pt x="14062" y="7372"/>
                      <a:pt x="13800" y="6658"/>
                      <a:pt x="13466" y="5967"/>
                    </a:cubicBezTo>
                    <a:cubicBezTo>
                      <a:pt x="13395" y="5824"/>
                      <a:pt x="13311" y="5658"/>
                      <a:pt x="13347" y="5491"/>
                    </a:cubicBezTo>
                    <a:cubicBezTo>
                      <a:pt x="13359" y="5396"/>
                      <a:pt x="13407" y="5300"/>
                      <a:pt x="13466" y="5217"/>
                    </a:cubicBezTo>
                    <a:cubicBezTo>
                      <a:pt x="14383" y="3669"/>
                      <a:pt x="15002" y="1943"/>
                      <a:pt x="15300" y="169"/>
                    </a:cubicBezTo>
                    <a:cubicBezTo>
                      <a:pt x="12781" y="58"/>
                      <a:pt x="10261" y="1"/>
                      <a:pt x="7742" y="1"/>
                    </a:cubicBezTo>
                    <a:close/>
                  </a:path>
                </a:pathLst>
              </a:custGeom>
              <a:solidFill>
                <a:schemeClr val="accent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6"/>
              <p:cNvSpPr/>
              <p:nvPr/>
            </p:nvSpPr>
            <p:spPr>
              <a:xfrm>
                <a:off x="4041575" y="3648850"/>
                <a:ext cx="253025" cy="227125"/>
              </a:xfrm>
              <a:custGeom>
                <a:avLst/>
                <a:gdLst/>
                <a:ahLst/>
                <a:cxnLst/>
                <a:rect l="l" t="t" r="r" b="b"/>
                <a:pathLst>
                  <a:path w="10121" h="9085" extrusionOk="0">
                    <a:moveTo>
                      <a:pt x="2992" y="0"/>
                    </a:moveTo>
                    <a:cubicBezTo>
                      <a:pt x="2921" y="0"/>
                      <a:pt x="2851" y="11"/>
                      <a:pt x="2786" y="34"/>
                    </a:cubicBezTo>
                    <a:cubicBezTo>
                      <a:pt x="2465" y="141"/>
                      <a:pt x="2107" y="415"/>
                      <a:pt x="2096" y="748"/>
                    </a:cubicBezTo>
                    <a:cubicBezTo>
                      <a:pt x="2084" y="1078"/>
                      <a:pt x="2334" y="1549"/>
                      <a:pt x="2646" y="1549"/>
                    </a:cubicBezTo>
                    <a:cubicBezTo>
                      <a:pt x="2661" y="1549"/>
                      <a:pt x="2676" y="1548"/>
                      <a:pt x="2691" y="1546"/>
                    </a:cubicBezTo>
                    <a:lnTo>
                      <a:pt x="2691" y="1546"/>
                    </a:lnTo>
                    <a:cubicBezTo>
                      <a:pt x="2453" y="1915"/>
                      <a:pt x="2155" y="2558"/>
                      <a:pt x="1655" y="2891"/>
                    </a:cubicBezTo>
                    <a:cubicBezTo>
                      <a:pt x="1155" y="3225"/>
                      <a:pt x="607" y="3558"/>
                      <a:pt x="310" y="4082"/>
                    </a:cubicBezTo>
                    <a:cubicBezTo>
                      <a:pt x="60" y="4511"/>
                      <a:pt x="0" y="5035"/>
                      <a:pt x="83" y="5511"/>
                    </a:cubicBezTo>
                    <a:cubicBezTo>
                      <a:pt x="167" y="5999"/>
                      <a:pt x="369" y="6463"/>
                      <a:pt x="631" y="6880"/>
                    </a:cubicBezTo>
                    <a:cubicBezTo>
                      <a:pt x="1155" y="7761"/>
                      <a:pt x="1929" y="8511"/>
                      <a:pt x="2893" y="8856"/>
                    </a:cubicBezTo>
                    <a:cubicBezTo>
                      <a:pt x="3353" y="9021"/>
                      <a:pt x="3842" y="9084"/>
                      <a:pt x="4325" y="9084"/>
                    </a:cubicBezTo>
                    <a:cubicBezTo>
                      <a:pt x="4368" y="9084"/>
                      <a:pt x="4411" y="9084"/>
                      <a:pt x="4453" y="9083"/>
                    </a:cubicBezTo>
                    <a:cubicBezTo>
                      <a:pt x="5929" y="9023"/>
                      <a:pt x="7370" y="8285"/>
                      <a:pt x="8215" y="7082"/>
                    </a:cubicBezTo>
                    <a:cubicBezTo>
                      <a:pt x="8382" y="7406"/>
                      <a:pt x="8750" y="7619"/>
                      <a:pt x="9119" y="7619"/>
                    </a:cubicBezTo>
                    <a:cubicBezTo>
                      <a:pt x="9171" y="7619"/>
                      <a:pt x="9223" y="7615"/>
                      <a:pt x="9275" y="7606"/>
                    </a:cubicBezTo>
                    <a:cubicBezTo>
                      <a:pt x="9692" y="7535"/>
                      <a:pt x="10037" y="7166"/>
                      <a:pt x="10073" y="6749"/>
                    </a:cubicBezTo>
                    <a:cubicBezTo>
                      <a:pt x="10120" y="6320"/>
                      <a:pt x="9858" y="5892"/>
                      <a:pt x="9477" y="5737"/>
                    </a:cubicBezTo>
                    <a:cubicBezTo>
                      <a:pt x="9430" y="5713"/>
                      <a:pt x="9370" y="5689"/>
                      <a:pt x="9346" y="5654"/>
                    </a:cubicBezTo>
                    <a:cubicBezTo>
                      <a:pt x="9311" y="5606"/>
                      <a:pt x="9299" y="5547"/>
                      <a:pt x="9299" y="5487"/>
                    </a:cubicBezTo>
                    <a:cubicBezTo>
                      <a:pt x="9501" y="4451"/>
                      <a:pt x="9025" y="3534"/>
                      <a:pt x="8573" y="2665"/>
                    </a:cubicBezTo>
                    <a:cubicBezTo>
                      <a:pt x="8525" y="2570"/>
                      <a:pt x="8477" y="2475"/>
                      <a:pt x="8477" y="2368"/>
                    </a:cubicBezTo>
                    <a:cubicBezTo>
                      <a:pt x="8477" y="2272"/>
                      <a:pt x="8501" y="2189"/>
                      <a:pt x="8525" y="2106"/>
                    </a:cubicBezTo>
                    <a:cubicBezTo>
                      <a:pt x="8692" y="1570"/>
                      <a:pt x="8442" y="951"/>
                      <a:pt x="7953" y="665"/>
                    </a:cubicBezTo>
                    <a:cubicBezTo>
                      <a:pt x="7767" y="553"/>
                      <a:pt x="7551" y="500"/>
                      <a:pt x="7334" y="500"/>
                    </a:cubicBezTo>
                    <a:cubicBezTo>
                      <a:pt x="6997" y="500"/>
                      <a:pt x="6657" y="628"/>
                      <a:pt x="6418" y="867"/>
                    </a:cubicBezTo>
                    <a:cubicBezTo>
                      <a:pt x="5994" y="705"/>
                      <a:pt x="5498" y="614"/>
                      <a:pt x="4989" y="614"/>
                    </a:cubicBezTo>
                    <a:cubicBezTo>
                      <a:pt x="4640" y="614"/>
                      <a:pt x="4285" y="656"/>
                      <a:pt x="3941" y="748"/>
                    </a:cubicBezTo>
                    <a:cubicBezTo>
                      <a:pt x="3870" y="353"/>
                      <a:pt x="3402" y="0"/>
                      <a:pt x="2992" y="0"/>
                    </a:cubicBezTo>
                    <a:close/>
                  </a:path>
                </a:pathLst>
              </a:custGeom>
              <a:solidFill>
                <a:srgbClr val="FFDF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6"/>
              <p:cNvSpPr/>
              <p:nvPr/>
            </p:nvSpPr>
            <p:spPr>
              <a:xfrm>
                <a:off x="4012400" y="3680050"/>
                <a:ext cx="223850" cy="225650"/>
              </a:xfrm>
              <a:custGeom>
                <a:avLst/>
                <a:gdLst/>
                <a:ahLst/>
                <a:cxnLst/>
                <a:rect l="l" t="t" r="r" b="b"/>
                <a:pathLst>
                  <a:path w="8954" h="9026" extrusionOk="0">
                    <a:moveTo>
                      <a:pt x="3334" y="0"/>
                    </a:moveTo>
                    <a:cubicBezTo>
                      <a:pt x="2893" y="358"/>
                      <a:pt x="2477" y="822"/>
                      <a:pt x="2239" y="1358"/>
                    </a:cubicBezTo>
                    <a:cubicBezTo>
                      <a:pt x="1889" y="1467"/>
                      <a:pt x="1569" y="1647"/>
                      <a:pt x="1297" y="1888"/>
                    </a:cubicBezTo>
                    <a:lnTo>
                      <a:pt x="1297" y="1888"/>
                    </a:lnTo>
                    <a:cubicBezTo>
                      <a:pt x="1350" y="1804"/>
                      <a:pt x="1346" y="1676"/>
                      <a:pt x="1274" y="1596"/>
                    </a:cubicBezTo>
                    <a:cubicBezTo>
                      <a:pt x="1216" y="1529"/>
                      <a:pt x="1122" y="1491"/>
                      <a:pt x="1026" y="1491"/>
                    </a:cubicBezTo>
                    <a:cubicBezTo>
                      <a:pt x="985" y="1491"/>
                      <a:pt x="944" y="1498"/>
                      <a:pt x="905" y="1512"/>
                    </a:cubicBezTo>
                    <a:cubicBezTo>
                      <a:pt x="774" y="1548"/>
                      <a:pt x="667" y="1643"/>
                      <a:pt x="572" y="1751"/>
                    </a:cubicBezTo>
                    <a:cubicBezTo>
                      <a:pt x="179" y="2203"/>
                      <a:pt x="48" y="2822"/>
                      <a:pt x="24" y="3417"/>
                    </a:cubicBezTo>
                    <a:cubicBezTo>
                      <a:pt x="0" y="4489"/>
                      <a:pt x="334" y="5561"/>
                      <a:pt x="977" y="6418"/>
                    </a:cubicBezTo>
                    <a:cubicBezTo>
                      <a:pt x="1631" y="7263"/>
                      <a:pt x="2596" y="7870"/>
                      <a:pt x="3644" y="8073"/>
                    </a:cubicBezTo>
                    <a:cubicBezTo>
                      <a:pt x="3727" y="8085"/>
                      <a:pt x="3810" y="8097"/>
                      <a:pt x="3894" y="8144"/>
                    </a:cubicBezTo>
                    <a:cubicBezTo>
                      <a:pt x="3953" y="8180"/>
                      <a:pt x="4001" y="8239"/>
                      <a:pt x="4048" y="8275"/>
                    </a:cubicBezTo>
                    <a:cubicBezTo>
                      <a:pt x="4780" y="8853"/>
                      <a:pt x="5444" y="9025"/>
                      <a:pt x="6013" y="9025"/>
                    </a:cubicBezTo>
                    <a:cubicBezTo>
                      <a:pt x="6814" y="9025"/>
                      <a:pt x="7427" y="8684"/>
                      <a:pt x="7775" y="8656"/>
                    </a:cubicBezTo>
                    <a:cubicBezTo>
                      <a:pt x="8026" y="8633"/>
                      <a:pt x="8288" y="8594"/>
                      <a:pt x="8550" y="8594"/>
                    </a:cubicBezTo>
                    <a:cubicBezTo>
                      <a:pt x="8685" y="8594"/>
                      <a:pt x="8820" y="8604"/>
                      <a:pt x="8954" y="8632"/>
                    </a:cubicBezTo>
                    <a:cubicBezTo>
                      <a:pt x="8919" y="8277"/>
                      <a:pt x="8597" y="7976"/>
                      <a:pt x="8244" y="7976"/>
                    </a:cubicBezTo>
                    <a:cubicBezTo>
                      <a:pt x="8230" y="7976"/>
                      <a:pt x="8217" y="7977"/>
                      <a:pt x="8204" y="7978"/>
                    </a:cubicBezTo>
                    <a:cubicBezTo>
                      <a:pt x="8323" y="7906"/>
                      <a:pt x="8347" y="7727"/>
                      <a:pt x="8275" y="7608"/>
                    </a:cubicBezTo>
                    <a:cubicBezTo>
                      <a:pt x="8204" y="7489"/>
                      <a:pt x="8073" y="7418"/>
                      <a:pt x="7954" y="7370"/>
                    </a:cubicBezTo>
                    <a:cubicBezTo>
                      <a:pt x="7763" y="7299"/>
                      <a:pt x="7573" y="7263"/>
                      <a:pt x="7370" y="7263"/>
                    </a:cubicBezTo>
                    <a:cubicBezTo>
                      <a:pt x="7561" y="7192"/>
                      <a:pt x="7656" y="6942"/>
                      <a:pt x="7585" y="6751"/>
                    </a:cubicBezTo>
                    <a:cubicBezTo>
                      <a:pt x="7525" y="6561"/>
                      <a:pt x="7335" y="6418"/>
                      <a:pt x="7132" y="6358"/>
                    </a:cubicBezTo>
                    <a:cubicBezTo>
                      <a:pt x="6948" y="6312"/>
                      <a:pt x="6540" y="6143"/>
                      <a:pt x="6331" y="6143"/>
                    </a:cubicBezTo>
                    <a:cubicBezTo>
                      <a:pt x="6324" y="6143"/>
                      <a:pt x="6317" y="6144"/>
                      <a:pt x="6311" y="6144"/>
                    </a:cubicBezTo>
                    <a:cubicBezTo>
                      <a:pt x="5418" y="6215"/>
                      <a:pt x="4798" y="6418"/>
                      <a:pt x="3953" y="6680"/>
                    </a:cubicBezTo>
                    <a:cubicBezTo>
                      <a:pt x="3929" y="6465"/>
                      <a:pt x="4310" y="6180"/>
                      <a:pt x="4584" y="5942"/>
                    </a:cubicBezTo>
                    <a:cubicBezTo>
                      <a:pt x="4822" y="5739"/>
                      <a:pt x="5584" y="5370"/>
                      <a:pt x="5453" y="4941"/>
                    </a:cubicBezTo>
                    <a:cubicBezTo>
                      <a:pt x="5441" y="4882"/>
                      <a:pt x="5382" y="4846"/>
                      <a:pt x="5346" y="4799"/>
                    </a:cubicBezTo>
                    <a:cubicBezTo>
                      <a:pt x="5123" y="4459"/>
                      <a:pt x="4726" y="4362"/>
                      <a:pt x="4322" y="4362"/>
                    </a:cubicBezTo>
                    <a:cubicBezTo>
                      <a:pt x="4144" y="4362"/>
                      <a:pt x="3965" y="4380"/>
                      <a:pt x="3798" y="4406"/>
                    </a:cubicBezTo>
                    <a:cubicBezTo>
                      <a:pt x="3953" y="4263"/>
                      <a:pt x="4203" y="3941"/>
                      <a:pt x="3858" y="3644"/>
                    </a:cubicBezTo>
                    <a:cubicBezTo>
                      <a:pt x="3679" y="3484"/>
                      <a:pt x="3329" y="3440"/>
                      <a:pt x="2968" y="3440"/>
                    </a:cubicBezTo>
                    <a:cubicBezTo>
                      <a:pt x="2682" y="3440"/>
                      <a:pt x="2388" y="3468"/>
                      <a:pt x="2167" y="3489"/>
                    </a:cubicBezTo>
                    <a:cubicBezTo>
                      <a:pt x="2405" y="3263"/>
                      <a:pt x="2929" y="2763"/>
                      <a:pt x="2905" y="2441"/>
                    </a:cubicBezTo>
                    <a:cubicBezTo>
                      <a:pt x="2891" y="2204"/>
                      <a:pt x="2709" y="2134"/>
                      <a:pt x="2496" y="2134"/>
                    </a:cubicBezTo>
                    <a:cubicBezTo>
                      <a:pt x="2346" y="2134"/>
                      <a:pt x="2181" y="2169"/>
                      <a:pt x="2048" y="2203"/>
                    </a:cubicBezTo>
                    <a:cubicBezTo>
                      <a:pt x="2310" y="1989"/>
                      <a:pt x="2584" y="1774"/>
                      <a:pt x="2846" y="1572"/>
                    </a:cubicBezTo>
                    <a:cubicBezTo>
                      <a:pt x="3286" y="1215"/>
                      <a:pt x="3739" y="834"/>
                      <a:pt x="3917" y="298"/>
                    </a:cubicBezTo>
                    <a:cubicBezTo>
                      <a:pt x="3691" y="298"/>
                      <a:pt x="3465" y="191"/>
                      <a:pt x="3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6"/>
              <p:cNvSpPr/>
              <p:nvPr/>
            </p:nvSpPr>
            <p:spPr>
              <a:xfrm>
                <a:off x="4197825" y="3823825"/>
                <a:ext cx="61950" cy="57450"/>
              </a:xfrm>
              <a:custGeom>
                <a:avLst/>
                <a:gdLst/>
                <a:ahLst/>
                <a:cxnLst/>
                <a:rect l="l" t="t" r="r" b="b"/>
                <a:pathLst>
                  <a:path w="2478" h="2298" extrusionOk="0">
                    <a:moveTo>
                      <a:pt x="2061" y="0"/>
                    </a:moveTo>
                    <a:cubicBezTo>
                      <a:pt x="1501" y="607"/>
                      <a:pt x="727" y="1191"/>
                      <a:pt x="1" y="1595"/>
                    </a:cubicBezTo>
                    <a:cubicBezTo>
                      <a:pt x="191" y="1846"/>
                      <a:pt x="418" y="2060"/>
                      <a:pt x="668" y="2250"/>
                    </a:cubicBezTo>
                    <a:cubicBezTo>
                      <a:pt x="691" y="2274"/>
                      <a:pt x="715" y="2286"/>
                      <a:pt x="739" y="2298"/>
                    </a:cubicBezTo>
                    <a:cubicBezTo>
                      <a:pt x="775" y="2298"/>
                      <a:pt x="810" y="2274"/>
                      <a:pt x="834" y="2238"/>
                    </a:cubicBezTo>
                    <a:cubicBezTo>
                      <a:pt x="1406" y="1762"/>
                      <a:pt x="2001" y="1084"/>
                      <a:pt x="2454" y="500"/>
                    </a:cubicBezTo>
                    <a:cubicBezTo>
                      <a:pt x="2477" y="488"/>
                      <a:pt x="2263" y="381"/>
                      <a:pt x="2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6"/>
              <p:cNvSpPr/>
              <p:nvPr/>
            </p:nvSpPr>
            <p:spPr>
              <a:xfrm>
                <a:off x="4151700" y="3769850"/>
                <a:ext cx="20550" cy="18900"/>
              </a:xfrm>
              <a:custGeom>
                <a:avLst/>
                <a:gdLst/>
                <a:ahLst/>
                <a:cxnLst/>
                <a:rect l="l" t="t" r="r" b="b"/>
                <a:pathLst>
                  <a:path w="822" h="756" extrusionOk="0">
                    <a:moveTo>
                      <a:pt x="308" y="1"/>
                    </a:moveTo>
                    <a:cubicBezTo>
                      <a:pt x="292" y="1"/>
                      <a:pt x="277" y="2"/>
                      <a:pt x="262" y="4"/>
                    </a:cubicBezTo>
                    <a:cubicBezTo>
                      <a:pt x="167" y="16"/>
                      <a:pt x="84" y="75"/>
                      <a:pt x="36" y="147"/>
                    </a:cubicBezTo>
                    <a:cubicBezTo>
                      <a:pt x="0" y="218"/>
                      <a:pt x="0" y="326"/>
                      <a:pt x="24" y="337"/>
                    </a:cubicBezTo>
                    <a:cubicBezTo>
                      <a:pt x="24" y="445"/>
                      <a:pt x="96" y="552"/>
                      <a:pt x="179" y="623"/>
                    </a:cubicBezTo>
                    <a:cubicBezTo>
                      <a:pt x="277" y="699"/>
                      <a:pt x="395" y="756"/>
                      <a:pt x="523" y="756"/>
                    </a:cubicBezTo>
                    <a:cubicBezTo>
                      <a:pt x="536" y="756"/>
                      <a:pt x="548" y="755"/>
                      <a:pt x="560" y="754"/>
                    </a:cubicBezTo>
                    <a:cubicBezTo>
                      <a:pt x="691" y="730"/>
                      <a:pt x="822" y="623"/>
                      <a:pt x="822" y="480"/>
                    </a:cubicBezTo>
                    <a:cubicBezTo>
                      <a:pt x="822" y="433"/>
                      <a:pt x="810" y="385"/>
                      <a:pt x="786" y="349"/>
                    </a:cubicBezTo>
                    <a:cubicBezTo>
                      <a:pt x="739" y="218"/>
                      <a:pt x="643" y="111"/>
                      <a:pt x="512" y="52"/>
                    </a:cubicBezTo>
                    <a:cubicBezTo>
                      <a:pt x="454" y="22"/>
                      <a:pt x="379" y="1"/>
                      <a:pt x="308" y="1"/>
                    </a:cubicBezTo>
                    <a:close/>
                  </a:path>
                </a:pathLst>
              </a:custGeom>
              <a:solidFill>
                <a:srgbClr val="FFAC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6"/>
              <p:cNvSpPr/>
              <p:nvPr/>
            </p:nvSpPr>
            <p:spPr>
              <a:xfrm>
                <a:off x="4114200" y="3682950"/>
                <a:ext cx="50025" cy="44775"/>
              </a:xfrm>
              <a:custGeom>
                <a:avLst/>
                <a:gdLst/>
                <a:ahLst/>
                <a:cxnLst/>
                <a:rect l="l" t="t" r="r" b="b"/>
                <a:pathLst>
                  <a:path w="2001" h="1791" extrusionOk="0">
                    <a:moveTo>
                      <a:pt x="995" y="1"/>
                    </a:moveTo>
                    <a:cubicBezTo>
                      <a:pt x="929" y="1"/>
                      <a:pt x="863" y="9"/>
                      <a:pt x="798" y="27"/>
                    </a:cubicBezTo>
                    <a:cubicBezTo>
                      <a:pt x="667" y="63"/>
                      <a:pt x="536" y="134"/>
                      <a:pt x="429" y="218"/>
                    </a:cubicBezTo>
                    <a:cubicBezTo>
                      <a:pt x="274" y="313"/>
                      <a:pt x="143" y="432"/>
                      <a:pt x="72" y="587"/>
                    </a:cubicBezTo>
                    <a:cubicBezTo>
                      <a:pt x="24" y="694"/>
                      <a:pt x="0" y="813"/>
                      <a:pt x="12" y="932"/>
                    </a:cubicBezTo>
                    <a:cubicBezTo>
                      <a:pt x="36" y="1301"/>
                      <a:pt x="310" y="1635"/>
                      <a:pt x="655" y="1754"/>
                    </a:cubicBezTo>
                    <a:cubicBezTo>
                      <a:pt x="738" y="1779"/>
                      <a:pt x="825" y="1791"/>
                      <a:pt x="911" y="1791"/>
                    </a:cubicBezTo>
                    <a:cubicBezTo>
                      <a:pt x="1196" y="1791"/>
                      <a:pt x="1482" y="1660"/>
                      <a:pt x="1655" y="1432"/>
                    </a:cubicBezTo>
                    <a:cubicBezTo>
                      <a:pt x="1834" y="1420"/>
                      <a:pt x="2000" y="1087"/>
                      <a:pt x="1965" y="789"/>
                    </a:cubicBezTo>
                    <a:cubicBezTo>
                      <a:pt x="1929" y="503"/>
                      <a:pt x="1703" y="242"/>
                      <a:pt x="1441" y="111"/>
                    </a:cubicBezTo>
                    <a:cubicBezTo>
                      <a:pt x="1300" y="44"/>
                      <a:pt x="1147" y="1"/>
                      <a:pt x="995" y="1"/>
                    </a:cubicBezTo>
                    <a:close/>
                  </a:path>
                </a:pathLst>
              </a:custGeom>
              <a:solidFill>
                <a:srgbClr val="FFAC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6"/>
              <p:cNvSpPr/>
              <p:nvPr/>
            </p:nvSpPr>
            <p:spPr>
              <a:xfrm>
                <a:off x="4211225" y="3771325"/>
                <a:ext cx="51225" cy="46175"/>
              </a:xfrm>
              <a:custGeom>
                <a:avLst/>
                <a:gdLst/>
                <a:ahLst/>
                <a:cxnLst/>
                <a:rect l="l" t="t" r="r" b="b"/>
                <a:pathLst>
                  <a:path w="2049" h="1847" extrusionOk="0">
                    <a:moveTo>
                      <a:pt x="1200" y="1"/>
                    </a:moveTo>
                    <a:cubicBezTo>
                      <a:pt x="964" y="1"/>
                      <a:pt x="724" y="99"/>
                      <a:pt x="513" y="219"/>
                    </a:cubicBezTo>
                    <a:cubicBezTo>
                      <a:pt x="121" y="452"/>
                      <a:pt x="30" y="996"/>
                      <a:pt x="57" y="996"/>
                    </a:cubicBezTo>
                    <a:cubicBezTo>
                      <a:pt x="60" y="996"/>
                      <a:pt x="65" y="987"/>
                      <a:pt x="72" y="969"/>
                    </a:cubicBezTo>
                    <a:lnTo>
                      <a:pt x="72" y="969"/>
                    </a:lnTo>
                    <a:cubicBezTo>
                      <a:pt x="1" y="1195"/>
                      <a:pt x="167" y="1505"/>
                      <a:pt x="370" y="1648"/>
                    </a:cubicBezTo>
                    <a:cubicBezTo>
                      <a:pt x="549" y="1780"/>
                      <a:pt x="769" y="1846"/>
                      <a:pt x="989" y="1846"/>
                    </a:cubicBezTo>
                    <a:cubicBezTo>
                      <a:pt x="1106" y="1846"/>
                      <a:pt x="1223" y="1828"/>
                      <a:pt x="1334" y="1791"/>
                    </a:cubicBezTo>
                    <a:cubicBezTo>
                      <a:pt x="1644" y="1671"/>
                      <a:pt x="1906" y="1410"/>
                      <a:pt x="2001" y="1076"/>
                    </a:cubicBezTo>
                    <a:cubicBezTo>
                      <a:pt x="2037" y="957"/>
                      <a:pt x="2049" y="814"/>
                      <a:pt x="2025" y="683"/>
                    </a:cubicBezTo>
                    <a:cubicBezTo>
                      <a:pt x="1965" y="374"/>
                      <a:pt x="1715" y="112"/>
                      <a:pt x="1406" y="28"/>
                    </a:cubicBezTo>
                    <a:cubicBezTo>
                      <a:pt x="1338" y="9"/>
                      <a:pt x="1269" y="1"/>
                      <a:pt x="1200" y="1"/>
                    </a:cubicBezTo>
                    <a:close/>
                  </a:path>
                </a:pathLst>
              </a:custGeom>
              <a:solidFill>
                <a:srgbClr val="FFAC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6"/>
              <p:cNvSpPr/>
              <p:nvPr/>
            </p:nvSpPr>
            <p:spPr>
              <a:xfrm>
                <a:off x="4136225" y="3702975"/>
                <a:ext cx="108075" cy="95150"/>
              </a:xfrm>
              <a:custGeom>
                <a:avLst/>
                <a:gdLst/>
                <a:ahLst/>
                <a:cxnLst/>
                <a:rect l="l" t="t" r="r" b="b"/>
                <a:pathLst>
                  <a:path w="4323" h="3806" extrusionOk="0">
                    <a:moveTo>
                      <a:pt x="1548" y="0"/>
                    </a:moveTo>
                    <a:cubicBezTo>
                      <a:pt x="1084" y="0"/>
                      <a:pt x="619" y="179"/>
                      <a:pt x="310" y="512"/>
                    </a:cubicBezTo>
                    <a:cubicBezTo>
                      <a:pt x="179" y="655"/>
                      <a:pt x="84" y="834"/>
                      <a:pt x="36" y="1024"/>
                    </a:cubicBezTo>
                    <a:cubicBezTo>
                      <a:pt x="0" y="1215"/>
                      <a:pt x="36" y="1417"/>
                      <a:pt x="155" y="1572"/>
                    </a:cubicBezTo>
                    <a:cubicBezTo>
                      <a:pt x="357" y="1822"/>
                      <a:pt x="715" y="1869"/>
                      <a:pt x="1012" y="1977"/>
                    </a:cubicBezTo>
                    <a:cubicBezTo>
                      <a:pt x="1608" y="2179"/>
                      <a:pt x="2084" y="2643"/>
                      <a:pt x="2417" y="3179"/>
                    </a:cubicBezTo>
                    <a:cubicBezTo>
                      <a:pt x="2528" y="3357"/>
                      <a:pt x="2827" y="3805"/>
                      <a:pt x="3186" y="3805"/>
                    </a:cubicBezTo>
                    <a:cubicBezTo>
                      <a:pt x="3211" y="3805"/>
                      <a:pt x="3237" y="3803"/>
                      <a:pt x="3263" y="3798"/>
                    </a:cubicBezTo>
                    <a:cubicBezTo>
                      <a:pt x="3453" y="3763"/>
                      <a:pt x="3775" y="3572"/>
                      <a:pt x="3882" y="3405"/>
                    </a:cubicBezTo>
                    <a:cubicBezTo>
                      <a:pt x="4322" y="2667"/>
                      <a:pt x="4179" y="2119"/>
                      <a:pt x="4048" y="1703"/>
                    </a:cubicBezTo>
                    <a:cubicBezTo>
                      <a:pt x="3989" y="1524"/>
                      <a:pt x="3894" y="1346"/>
                      <a:pt x="3786" y="1191"/>
                    </a:cubicBezTo>
                    <a:cubicBezTo>
                      <a:pt x="3536" y="857"/>
                      <a:pt x="3215" y="584"/>
                      <a:pt x="2858" y="381"/>
                    </a:cubicBezTo>
                    <a:cubicBezTo>
                      <a:pt x="2453" y="155"/>
                      <a:pt x="2012" y="0"/>
                      <a:pt x="1548" y="0"/>
                    </a:cubicBezTo>
                    <a:close/>
                  </a:path>
                </a:pathLst>
              </a:custGeom>
              <a:solidFill>
                <a:srgbClr val="3326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6"/>
              <p:cNvSpPr/>
              <p:nvPr/>
            </p:nvSpPr>
            <p:spPr>
              <a:xfrm>
                <a:off x="4136825" y="3728175"/>
                <a:ext cx="77400" cy="67875"/>
              </a:xfrm>
              <a:custGeom>
                <a:avLst/>
                <a:gdLst/>
                <a:ahLst/>
                <a:cxnLst/>
                <a:rect l="l" t="t" r="r" b="b"/>
                <a:pathLst>
                  <a:path w="3096" h="2715" extrusionOk="0">
                    <a:moveTo>
                      <a:pt x="302" y="1"/>
                    </a:moveTo>
                    <a:cubicBezTo>
                      <a:pt x="204" y="1"/>
                      <a:pt x="107" y="35"/>
                      <a:pt x="48" y="111"/>
                    </a:cubicBezTo>
                    <a:cubicBezTo>
                      <a:pt x="12" y="147"/>
                      <a:pt x="0" y="195"/>
                      <a:pt x="0" y="242"/>
                    </a:cubicBezTo>
                    <a:cubicBezTo>
                      <a:pt x="0" y="278"/>
                      <a:pt x="12" y="314"/>
                      <a:pt x="24" y="349"/>
                    </a:cubicBezTo>
                    <a:cubicBezTo>
                      <a:pt x="107" y="552"/>
                      <a:pt x="310" y="707"/>
                      <a:pt x="512" y="802"/>
                    </a:cubicBezTo>
                    <a:cubicBezTo>
                      <a:pt x="726" y="897"/>
                      <a:pt x="941" y="957"/>
                      <a:pt x="1155" y="1064"/>
                    </a:cubicBezTo>
                    <a:cubicBezTo>
                      <a:pt x="1655" y="1290"/>
                      <a:pt x="2036" y="1719"/>
                      <a:pt x="2346" y="2171"/>
                    </a:cubicBezTo>
                    <a:cubicBezTo>
                      <a:pt x="2477" y="2350"/>
                      <a:pt x="2596" y="2540"/>
                      <a:pt x="2774" y="2671"/>
                    </a:cubicBezTo>
                    <a:cubicBezTo>
                      <a:pt x="2802" y="2689"/>
                      <a:pt x="2836" y="2715"/>
                      <a:pt x="2856" y="2715"/>
                    </a:cubicBezTo>
                    <a:cubicBezTo>
                      <a:pt x="2862" y="2715"/>
                      <a:pt x="2867" y="2712"/>
                      <a:pt x="2869" y="2707"/>
                    </a:cubicBezTo>
                    <a:cubicBezTo>
                      <a:pt x="2953" y="2600"/>
                      <a:pt x="3012" y="2469"/>
                      <a:pt x="3060" y="2350"/>
                    </a:cubicBezTo>
                    <a:cubicBezTo>
                      <a:pt x="3084" y="2290"/>
                      <a:pt x="3096" y="2231"/>
                      <a:pt x="3096" y="2171"/>
                    </a:cubicBezTo>
                    <a:cubicBezTo>
                      <a:pt x="3084" y="2040"/>
                      <a:pt x="2989" y="1921"/>
                      <a:pt x="2905" y="1826"/>
                    </a:cubicBezTo>
                    <a:cubicBezTo>
                      <a:pt x="2477" y="1373"/>
                      <a:pt x="2012" y="945"/>
                      <a:pt x="1441" y="671"/>
                    </a:cubicBezTo>
                    <a:cubicBezTo>
                      <a:pt x="1393" y="647"/>
                      <a:pt x="1345" y="623"/>
                      <a:pt x="1286" y="623"/>
                    </a:cubicBezTo>
                    <a:cubicBezTo>
                      <a:pt x="1273" y="621"/>
                      <a:pt x="1259" y="620"/>
                      <a:pt x="1246" y="620"/>
                    </a:cubicBezTo>
                    <a:cubicBezTo>
                      <a:pt x="1098" y="620"/>
                      <a:pt x="979" y="740"/>
                      <a:pt x="869" y="850"/>
                    </a:cubicBezTo>
                    <a:cubicBezTo>
                      <a:pt x="941" y="730"/>
                      <a:pt x="1000" y="623"/>
                      <a:pt x="1060" y="516"/>
                    </a:cubicBezTo>
                    <a:cubicBezTo>
                      <a:pt x="1072" y="504"/>
                      <a:pt x="1072" y="492"/>
                      <a:pt x="1072" y="480"/>
                    </a:cubicBezTo>
                    <a:cubicBezTo>
                      <a:pt x="1072" y="469"/>
                      <a:pt x="1060" y="457"/>
                      <a:pt x="1048" y="457"/>
                    </a:cubicBezTo>
                    <a:lnTo>
                      <a:pt x="774" y="230"/>
                    </a:lnTo>
                    <a:cubicBezTo>
                      <a:pt x="667" y="147"/>
                      <a:pt x="548" y="64"/>
                      <a:pt x="417" y="16"/>
                    </a:cubicBezTo>
                    <a:cubicBezTo>
                      <a:pt x="380" y="6"/>
                      <a:pt x="341" y="1"/>
                      <a:pt x="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6"/>
              <p:cNvSpPr/>
              <p:nvPr/>
            </p:nvSpPr>
            <p:spPr>
              <a:xfrm>
                <a:off x="4187125" y="3705800"/>
                <a:ext cx="47950" cy="36375"/>
              </a:xfrm>
              <a:custGeom>
                <a:avLst/>
                <a:gdLst/>
                <a:ahLst/>
                <a:cxnLst/>
                <a:rect l="l" t="t" r="r" b="b"/>
                <a:pathLst>
                  <a:path w="1918" h="1455" extrusionOk="0">
                    <a:moveTo>
                      <a:pt x="187" y="1"/>
                    </a:moveTo>
                    <a:cubicBezTo>
                      <a:pt x="153" y="1"/>
                      <a:pt x="118" y="3"/>
                      <a:pt x="84" y="6"/>
                    </a:cubicBezTo>
                    <a:cubicBezTo>
                      <a:pt x="60" y="6"/>
                      <a:pt x="36" y="18"/>
                      <a:pt x="12" y="30"/>
                    </a:cubicBezTo>
                    <a:cubicBezTo>
                      <a:pt x="0" y="54"/>
                      <a:pt x="0" y="78"/>
                      <a:pt x="0" y="113"/>
                    </a:cubicBezTo>
                    <a:cubicBezTo>
                      <a:pt x="72" y="530"/>
                      <a:pt x="334" y="911"/>
                      <a:pt x="691" y="1149"/>
                    </a:cubicBezTo>
                    <a:cubicBezTo>
                      <a:pt x="1000" y="1355"/>
                      <a:pt x="1371" y="1454"/>
                      <a:pt x="1742" y="1454"/>
                    </a:cubicBezTo>
                    <a:cubicBezTo>
                      <a:pt x="1801" y="1454"/>
                      <a:pt x="1859" y="1452"/>
                      <a:pt x="1917" y="1447"/>
                    </a:cubicBezTo>
                    <a:cubicBezTo>
                      <a:pt x="1810" y="1197"/>
                      <a:pt x="1739" y="1066"/>
                      <a:pt x="1655" y="935"/>
                    </a:cubicBezTo>
                    <a:cubicBezTo>
                      <a:pt x="1548" y="792"/>
                      <a:pt x="1429" y="661"/>
                      <a:pt x="1298" y="542"/>
                    </a:cubicBezTo>
                    <a:cubicBezTo>
                      <a:pt x="990" y="256"/>
                      <a:pt x="601"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6"/>
              <p:cNvSpPr/>
              <p:nvPr/>
            </p:nvSpPr>
            <p:spPr>
              <a:xfrm>
                <a:off x="4048400" y="3574675"/>
                <a:ext cx="51525" cy="70875"/>
              </a:xfrm>
              <a:custGeom>
                <a:avLst/>
                <a:gdLst/>
                <a:ahLst/>
                <a:cxnLst/>
                <a:rect l="l" t="t" r="r" b="b"/>
                <a:pathLst>
                  <a:path w="2061" h="2835" extrusionOk="0">
                    <a:moveTo>
                      <a:pt x="632" y="132"/>
                    </a:moveTo>
                    <a:lnTo>
                      <a:pt x="632" y="132"/>
                    </a:lnTo>
                    <a:cubicBezTo>
                      <a:pt x="501" y="632"/>
                      <a:pt x="477" y="1144"/>
                      <a:pt x="501" y="1656"/>
                    </a:cubicBezTo>
                    <a:cubicBezTo>
                      <a:pt x="525" y="2025"/>
                      <a:pt x="584" y="2322"/>
                      <a:pt x="596" y="2691"/>
                    </a:cubicBezTo>
                    <a:cubicBezTo>
                      <a:pt x="549" y="2691"/>
                      <a:pt x="513" y="2691"/>
                      <a:pt x="477" y="2679"/>
                    </a:cubicBezTo>
                    <a:cubicBezTo>
                      <a:pt x="430" y="2679"/>
                      <a:pt x="370" y="2668"/>
                      <a:pt x="346" y="2596"/>
                    </a:cubicBezTo>
                    <a:cubicBezTo>
                      <a:pt x="168" y="2298"/>
                      <a:pt x="180" y="1906"/>
                      <a:pt x="180" y="1501"/>
                    </a:cubicBezTo>
                    <a:cubicBezTo>
                      <a:pt x="191" y="1108"/>
                      <a:pt x="144" y="584"/>
                      <a:pt x="239" y="298"/>
                    </a:cubicBezTo>
                    <a:cubicBezTo>
                      <a:pt x="287" y="203"/>
                      <a:pt x="453" y="155"/>
                      <a:pt x="632" y="132"/>
                    </a:cubicBezTo>
                    <a:close/>
                    <a:moveTo>
                      <a:pt x="1132" y="1"/>
                    </a:moveTo>
                    <a:cubicBezTo>
                      <a:pt x="846" y="1"/>
                      <a:pt x="501" y="36"/>
                      <a:pt x="275" y="132"/>
                    </a:cubicBezTo>
                    <a:cubicBezTo>
                      <a:pt x="191" y="155"/>
                      <a:pt x="144" y="227"/>
                      <a:pt x="120" y="298"/>
                    </a:cubicBezTo>
                    <a:cubicBezTo>
                      <a:pt x="25" y="608"/>
                      <a:pt x="72" y="953"/>
                      <a:pt x="60" y="1275"/>
                    </a:cubicBezTo>
                    <a:cubicBezTo>
                      <a:pt x="60" y="1679"/>
                      <a:pt x="1" y="2096"/>
                      <a:pt x="144" y="2477"/>
                    </a:cubicBezTo>
                    <a:cubicBezTo>
                      <a:pt x="251" y="2834"/>
                      <a:pt x="370" y="2834"/>
                      <a:pt x="715" y="2834"/>
                    </a:cubicBezTo>
                    <a:lnTo>
                      <a:pt x="1894" y="2834"/>
                    </a:lnTo>
                    <a:cubicBezTo>
                      <a:pt x="1942" y="2822"/>
                      <a:pt x="1989" y="2834"/>
                      <a:pt x="2037" y="2810"/>
                    </a:cubicBezTo>
                    <a:cubicBezTo>
                      <a:pt x="2061" y="2787"/>
                      <a:pt x="2061" y="2739"/>
                      <a:pt x="2025" y="2715"/>
                    </a:cubicBezTo>
                    <a:cubicBezTo>
                      <a:pt x="1977" y="2703"/>
                      <a:pt x="1930" y="2703"/>
                      <a:pt x="1882" y="2703"/>
                    </a:cubicBezTo>
                    <a:cubicBezTo>
                      <a:pt x="1799" y="2697"/>
                      <a:pt x="1718" y="2697"/>
                      <a:pt x="1638" y="2697"/>
                    </a:cubicBezTo>
                    <a:cubicBezTo>
                      <a:pt x="1558" y="2697"/>
                      <a:pt x="1477" y="2697"/>
                      <a:pt x="1394" y="2691"/>
                    </a:cubicBezTo>
                    <a:cubicBezTo>
                      <a:pt x="1235" y="2691"/>
                      <a:pt x="1076" y="2697"/>
                      <a:pt x="918" y="2697"/>
                    </a:cubicBezTo>
                    <a:cubicBezTo>
                      <a:pt x="838" y="2697"/>
                      <a:pt x="759" y="2695"/>
                      <a:pt x="680" y="2691"/>
                    </a:cubicBezTo>
                    <a:cubicBezTo>
                      <a:pt x="680" y="2679"/>
                      <a:pt x="680" y="2656"/>
                      <a:pt x="680" y="2632"/>
                    </a:cubicBezTo>
                    <a:cubicBezTo>
                      <a:pt x="656" y="2310"/>
                      <a:pt x="608" y="2037"/>
                      <a:pt x="584" y="1727"/>
                    </a:cubicBezTo>
                    <a:cubicBezTo>
                      <a:pt x="561" y="1441"/>
                      <a:pt x="572" y="1144"/>
                      <a:pt x="596" y="858"/>
                    </a:cubicBezTo>
                    <a:cubicBezTo>
                      <a:pt x="608" y="655"/>
                      <a:pt x="632" y="501"/>
                      <a:pt x="680" y="298"/>
                    </a:cubicBezTo>
                    <a:cubicBezTo>
                      <a:pt x="680" y="239"/>
                      <a:pt x="715" y="179"/>
                      <a:pt x="715" y="120"/>
                    </a:cubicBezTo>
                    <a:cubicBezTo>
                      <a:pt x="763" y="108"/>
                      <a:pt x="799" y="108"/>
                      <a:pt x="846" y="96"/>
                    </a:cubicBezTo>
                    <a:cubicBezTo>
                      <a:pt x="867" y="93"/>
                      <a:pt x="892" y="92"/>
                      <a:pt x="920" y="92"/>
                    </a:cubicBezTo>
                    <a:cubicBezTo>
                      <a:pt x="947" y="92"/>
                      <a:pt x="977" y="93"/>
                      <a:pt x="1007" y="93"/>
                    </a:cubicBezTo>
                    <a:cubicBezTo>
                      <a:pt x="1067" y="93"/>
                      <a:pt x="1126" y="90"/>
                      <a:pt x="1168" y="72"/>
                    </a:cubicBezTo>
                    <a:cubicBezTo>
                      <a:pt x="1192" y="48"/>
                      <a:pt x="1168" y="1"/>
                      <a:pt x="113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6"/>
              <p:cNvSpPr/>
              <p:nvPr/>
            </p:nvSpPr>
            <p:spPr>
              <a:xfrm>
                <a:off x="4346950" y="3767650"/>
                <a:ext cx="58225" cy="38825"/>
              </a:xfrm>
              <a:custGeom>
                <a:avLst/>
                <a:gdLst/>
                <a:ahLst/>
                <a:cxnLst/>
                <a:rect l="l" t="t" r="r" b="b"/>
                <a:pathLst>
                  <a:path w="2329" h="1553" extrusionOk="0">
                    <a:moveTo>
                      <a:pt x="2293" y="1"/>
                    </a:moveTo>
                    <a:cubicBezTo>
                      <a:pt x="2287" y="1"/>
                      <a:pt x="2281" y="3"/>
                      <a:pt x="2275" y="9"/>
                    </a:cubicBezTo>
                    <a:cubicBezTo>
                      <a:pt x="1858" y="390"/>
                      <a:pt x="1442" y="699"/>
                      <a:pt x="953" y="985"/>
                    </a:cubicBezTo>
                    <a:cubicBezTo>
                      <a:pt x="668" y="1164"/>
                      <a:pt x="370" y="1342"/>
                      <a:pt x="60" y="1473"/>
                    </a:cubicBezTo>
                    <a:cubicBezTo>
                      <a:pt x="0" y="1483"/>
                      <a:pt x="8" y="1553"/>
                      <a:pt x="47" y="1553"/>
                    </a:cubicBezTo>
                    <a:cubicBezTo>
                      <a:pt x="55" y="1553"/>
                      <a:pt x="63" y="1550"/>
                      <a:pt x="72" y="1545"/>
                    </a:cubicBezTo>
                    <a:cubicBezTo>
                      <a:pt x="346" y="1414"/>
                      <a:pt x="608" y="1283"/>
                      <a:pt x="858" y="1116"/>
                    </a:cubicBezTo>
                    <a:cubicBezTo>
                      <a:pt x="1192" y="914"/>
                      <a:pt x="1537" y="699"/>
                      <a:pt x="1846" y="449"/>
                    </a:cubicBezTo>
                    <a:cubicBezTo>
                      <a:pt x="2001" y="330"/>
                      <a:pt x="2156" y="187"/>
                      <a:pt x="2311" y="44"/>
                    </a:cubicBezTo>
                    <a:cubicBezTo>
                      <a:pt x="2329" y="26"/>
                      <a:pt x="2312" y="1"/>
                      <a:pt x="229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6"/>
              <p:cNvSpPr/>
              <p:nvPr/>
            </p:nvSpPr>
            <p:spPr>
              <a:xfrm>
                <a:off x="4208950" y="3832725"/>
                <a:ext cx="33850" cy="28775"/>
              </a:xfrm>
              <a:custGeom>
                <a:avLst/>
                <a:gdLst/>
                <a:ahLst/>
                <a:cxnLst/>
                <a:rect l="l" t="t" r="r" b="b"/>
                <a:pathLst>
                  <a:path w="1354" h="1151" extrusionOk="0">
                    <a:moveTo>
                      <a:pt x="1322" y="1"/>
                    </a:moveTo>
                    <a:cubicBezTo>
                      <a:pt x="1313" y="1"/>
                      <a:pt x="1303" y="5"/>
                      <a:pt x="1294" y="13"/>
                    </a:cubicBezTo>
                    <a:cubicBezTo>
                      <a:pt x="1127" y="168"/>
                      <a:pt x="973" y="335"/>
                      <a:pt x="782" y="478"/>
                    </a:cubicBezTo>
                    <a:cubicBezTo>
                      <a:pt x="639" y="597"/>
                      <a:pt x="449" y="787"/>
                      <a:pt x="318" y="882"/>
                    </a:cubicBezTo>
                    <a:cubicBezTo>
                      <a:pt x="223" y="954"/>
                      <a:pt x="115" y="1025"/>
                      <a:pt x="20" y="1097"/>
                    </a:cubicBezTo>
                    <a:cubicBezTo>
                      <a:pt x="1" y="1116"/>
                      <a:pt x="21" y="1151"/>
                      <a:pt x="41" y="1151"/>
                    </a:cubicBezTo>
                    <a:cubicBezTo>
                      <a:pt x="46" y="1151"/>
                      <a:pt x="51" y="1149"/>
                      <a:pt x="56" y="1144"/>
                    </a:cubicBezTo>
                    <a:cubicBezTo>
                      <a:pt x="318" y="978"/>
                      <a:pt x="556" y="787"/>
                      <a:pt x="782" y="573"/>
                    </a:cubicBezTo>
                    <a:cubicBezTo>
                      <a:pt x="985" y="418"/>
                      <a:pt x="1151" y="251"/>
                      <a:pt x="1318" y="85"/>
                    </a:cubicBezTo>
                    <a:cubicBezTo>
                      <a:pt x="1342" y="73"/>
                      <a:pt x="1354" y="61"/>
                      <a:pt x="1354" y="37"/>
                    </a:cubicBezTo>
                    <a:cubicBezTo>
                      <a:pt x="1354" y="14"/>
                      <a:pt x="1339" y="1"/>
                      <a:pt x="1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6"/>
              <p:cNvSpPr/>
              <p:nvPr/>
            </p:nvSpPr>
            <p:spPr>
              <a:xfrm>
                <a:off x="4252350" y="3791675"/>
                <a:ext cx="43725" cy="48850"/>
              </a:xfrm>
              <a:custGeom>
                <a:avLst/>
                <a:gdLst/>
                <a:ahLst/>
                <a:cxnLst/>
                <a:rect l="l" t="t" r="r" b="b"/>
                <a:pathLst>
                  <a:path w="1749" h="1954" extrusionOk="0">
                    <a:moveTo>
                      <a:pt x="1011" y="0"/>
                    </a:moveTo>
                    <a:cubicBezTo>
                      <a:pt x="951" y="0"/>
                      <a:pt x="951" y="84"/>
                      <a:pt x="1011" y="95"/>
                    </a:cubicBezTo>
                    <a:cubicBezTo>
                      <a:pt x="1035" y="119"/>
                      <a:pt x="1189" y="191"/>
                      <a:pt x="1249" y="226"/>
                    </a:cubicBezTo>
                    <a:cubicBezTo>
                      <a:pt x="1451" y="369"/>
                      <a:pt x="1570" y="512"/>
                      <a:pt x="1618" y="738"/>
                    </a:cubicBezTo>
                    <a:cubicBezTo>
                      <a:pt x="1666" y="941"/>
                      <a:pt x="1666" y="1179"/>
                      <a:pt x="1547" y="1369"/>
                    </a:cubicBezTo>
                    <a:cubicBezTo>
                      <a:pt x="1439" y="1572"/>
                      <a:pt x="1296" y="1691"/>
                      <a:pt x="1094" y="1798"/>
                    </a:cubicBezTo>
                    <a:cubicBezTo>
                      <a:pt x="1002" y="1834"/>
                      <a:pt x="880" y="1856"/>
                      <a:pt x="756" y="1856"/>
                    </a:cubicBezTo>
                    <a:cubicBezTo>
                      <a:pt x="672" y="1856"/>
                      <a:pt x="588" y="1846"/>
                      <a:pt x="511" y="1822"/>
                    </a:cubicBezTo>
                    <a:cubicBezTo>
                      <a:pt x="392" y="1786"/>
                      <a:pt x="261" y="1715"/>
                      <a:pt x="165" y="1596"/>
                    </a:cubicBezTo>
                    <a:cubicBezTo>
                      <a:pt x="118" y="1548"/>
                      <a:pt x="94" y="1477"/>
                      <a:pt x="46" y="1441"/>
                    </a:cubicBezTo>
                    <a:cubicBezTo>
                      <a:pt x="43" y="1439"/>
                      <a:pt x="40" y="1438"/>
                      <a:pt x="37" y="1438"/>
                    </a:cubicBezTo>
                    <a:cubicBezTo>
                      <a:pt x="17" y="1438"/>
                      <a:pt x="0" y="1468"/>
                      <a:pt x="11" y="1488"/>
                    </a:cubicBezTo>
                    <a:cubicBezTo>
                      <a:pt x="177" y="1788"/>
                      <a:pt x="488" y="1953"/>
                      <a:pt x="806" y="1953"/>
                    </a:cubicBezTo>
                    <a:cubicBezTo>
                      <a:pt x="944" y="1953"/>
                      <a:pt x="1084" y="1922"/>
                      <a:pt x="1213" y="1858"/>
                    </a:cubicBezTo>
                    <a:cubicBezTo>
                      <a:pt x="1499" y="1691"/>
                      <a:pt x="1737" y="1381"/>
                      <a:pt x="1749" y="1036"/>
                    </a:cubicBezTo>
                    <a:cubicBezTo>
                      <a:pt x="1749" y="810"/>
                      <a:pt x="1713" y="584"/>
                      <a:pt x="1582" y="393"/>
                    </a:cubicBezTo>
                    <a:cubicBezTo>
                      <a:pt x="1475" y="250"/>
                      <a:pt x="1320" y="131"/>
                      <a:pt x="1154" y="48"/>
                    </a:cubicBezTo>
                    <a:cubicBezTo>
                      <a:pt x="1082" y="24"/>
                      <a:pt x="1082" y="0"/>
                      <a:pt x="101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6"/>
              <p:cNvSpPr/>
              <p:nvPr/>
            </p:nvSpPr>
            <p:spPr>
              <a:xfrm>
                <a:off x="4263925" y="3818700"/>
                <a:ext cx="11925" cy="10025"/>
              </a:xfrm>
              <a:custGeom>
                <a:avLst/>
                <a:gdLst/>
                <a:ahLst/>
                <a:cxnLst/>
                <a:rect l="l" t="t" r="r" b="b"/>
                <a:pathLst>
                  <a:path w="477" h="401" extrusionOk="0">
                    <a:moveTo>
                      <a:pt x="59" y="1"/>
                    </a:moveTo>
                    <a:cubicBezTo>
                      <a:pt x="32" y="1"/>
                      <a:pt x="0" y="21"/>
                      <a:pt x="0" y="50"/>
                    </a:cubicBezTo>
                    <a:cubicBezTo>
                      <a:pt x="0" y="181"/>
                      <a:pt x="83" y="324"/>
                      <a:pt x="214" y="360"/>
                    </a:cubicBezTo>
                    <a:cubicBezTo>
                      <a:pt x="274" y="384"/>
                      <a:pt x="333" y="396"/>
                      <a:pt x="393" y="396"/>
                    </a:cubicBezTo>
                    <a:cubicBezTo>
                      <a:pt x="396" y="399"/>
                      <a:pt x="400" y="400"/>
                      <a:pt x="403" y="400"/>
                    </a:cubicBezTo>
                    <a:cubicBezTo>
                      <a:pt x="412" y="400"/>
                      <a:pt x="420" y="392"/>
                      <a:pt x="429" y="384"/>
                    </a:cubicBezTo>
                    <a:cubicBezTo>
                      <a:pt x="476" y="324"/>
                      <a:pt x="405" y="312"/>
                      <a:pt x="369" y="312"/>
                    </a:cubicBezTo>
                    <a:cubicBezTo>
                      <a:pt x="202" y="277"/>
                      <a:pt x="155" y="229"/>
                      <a:pt x="107" y="110"/>
                    </a:cubicBezTo>
                    <a:cubicBezTo>
                      <a:pt x="95" y="74"/>
                      <a:pt x="107" y="74"/>
                      <a:pt x="95" y="26"/>
                    </a:cubicBezTo>
                    <a:cubicBezTo>
                      <a:pt x="91" y="8"/>
                      <a:pt x="76" y="1"/>
                      <a:pt x="5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6"/>
              <p:cNvSpPr/>
              <p:nvPr/>
            </p:nvSpPr>
            <p:spPr>
              <a:xfrm>
                <a:off x="4145150" y="3663275"/>
                <a:ext cx="133675" cy="121875"/>
              </a:xfrm>
              <a:custGeom>
                <a:avLst/>
                <a:gdLst/>
                <a:ahLst/>
                <a:cxnLst/>
                <a:rect l="l" t="t" r="r" b="b"/>
                <a:pathLst>
                  <a:path w="5347" h="4875" extrusionOk="0">
                    <a:moveTo>
                      <a:pt x="869" y="0"/>
                    </a:moveTo>
                    <a:cubicBezTo>
                      <a:pt x="698" y="0"/>
                      <a:pt x="526" y="12"/>
                      <a:pt x="358" y="40"/>
                    </a:cubicBezTo>
                    <a:cubicBezTo>
                      <a:pt x="239" y="64"/>
                      <a:pt x="84" y="76"/>
                      <a:pt x="24" y="147"/>
                    </a:cubicBezTo>
                    <a:cubicBezTo>
                      <a:pt x="0" y="183"/>
                      <a:pt x="24" y="231"/>
                      <a:pt x="60" y="243"/>
                    </a:cubicBezTo>
                    <a:cubicBezTo>
                      <a:pt x="108" y="243"/>
                      <a:pt x="155" y="219"/>
                      <a:pt x="191" y="207"/>
                    </a:cubicBezTo>
                    <a:cubicBezTo>
                      <a:pt x="298" y="183"/>
                      <a:pt x="405" y="171"/>
                      <a:pt x="512" y="147"/>
                    </a:cubicBezTo>
                    <a:cubicBezTo>
                      <a:pt x="588" y="139"/>
                      <a:pt x="687" y="135"/>
                      <a:pt x="794" y="135"/>
                    </a:cubicBezTo>
                    <a:cubicBezTo>
                      <a:pt x="990" y="135"/>
                      <a:pt x="1217" y="148"/>
                      <a:pt x="1393" y="171"/>
                    </a:cubicBezTo>
                    <a:cubicBezTo>
                      <a:pt x="1989" y="278"/>
                      <a:pt x="2608" y="481"/>
                      <a:pt x="3144" y="838"/>
                    </a:cubicBezTo>
                    <a:cubicBezTo>
                      <a:pt x="3465" y="1052"/>
                      <a:pt x="3656" y="1160"/>
                      <a:pt x="3930" y="1457"/>
                    </a:cubicBezTo>
                    <a:cubicBezTo>
                      <a:pt x="4168" y="1719"/>
                      <a:pt x="4322" y="1945"/>
                      <a:pt x="4549" y="2326"/>
                    </a:cubicBezTo>
                    <a:cubicBezTo>
                      <a:pt x="4751" y="2636"/>
                      <a:pt x="4882" y="2910"/>
                      <a:pt x="4989" y="3255"/>
                    </a:cubicBezTo>
                    <a:cubicBezTo>
                      <a:pt x="5084" y="3565"/>
                      <a:pt x="5132" y="3827"/>
                      <a:pt x="5180" y="4136"/>
                    </a:cubicBezTo>
                    <a:cubicBezTo>
                      <a:pt x="5203" y="4291"/>
                      <a:pt x="5239" y="4374"/>
                      <a:pt x="5239" y="4529"/>
                    </a:cubicBezTo>
                    <a:cubicBezTo>
                      <a:pt x="5239" y="4612"/>
                      <a:pt x="5239" y="4696"/>
                      <a:pt x="5227" y="4779"/>
                    </a:cubicBezTo>
                    <a:cubicBezTo>
                      <a:pt x="5227" y="4815"/>
                      <a:pt x="5203" y="4839"/>
                      <a:pt x="5227" y="4862"/>
                    </a:cubicBezTo>
                    <a:cubicBezTo>
                      <a:pt x="5236" y="4871"/>
                      <a:pt x="5247" y="4875"/>
                      <a:pt x="5258" y="4875"/>
                    </a:cubicBezTo>
                    <a:cubicBezTo>
                      <a:pt x="5279" y="4875"/>
                      <a:pt x="5299" y="4862"/>
                      <a:pt x="5299" y="4839"/>
                    </a:cubicBezTo>
                    <a:cubicBezTo>
                      <a:pt x="5346" y="4589"/>
                      <a:pt x="5323" y="4327"/>
                      <a:pt x="5287" y="4112"/>
                    </a:cubicBezTo>
                    <a:cubicBezTo>
                      <a:pt x="5251" y="3803"/>
                      <a:pt x="5203" y="3505"/>
                      <a:pt x="5084" y="3148"/>
                    </a:cubicBezTo>
                    <a:cubicBezTo>
                      <a:pt x="5001" y="2826"/>
                      <a:pt x="4834" y="2517"/>
                      <a:pt x="4656" y="2231"/>
                    </a:cubicBezTo>
                    <a:cubicBezTo>
                      <a:pt x="4513" y="1957"/>
                      <a:pt x="4311" y="1683"/>
                      <a:pt x="4156" y="1481"/>
                    </a:cubicBezTo>
                    <a:cubicBezTo>
                      <a:pt x="3894" y="1148"/>
                      <a:pt x="3537" y="909"/>
                      <a:pt x="3179" y="695"/>
                    </a:cubicBezTo>
                    <a:cubicBezTo>
                      <a:pt x="2632" y="362"/>
                      <a:pt x="2084" y="159"/>
                      <a:pt x="1441" y="40"/>
                    </a:cubicBezTo>
                    <a:cubicBezTo>
                      <a:pt x="1253" y="15"/>
                      <a:pt x="1061" y="0"/>
                      <a:pt x="86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6"/>
              <p:cNvSpPr/>
              <p:nvPr/>
            </p:nvSpPr>
            <p:spPr>
              <a:xfrm>
                <a:off x="4088000" y="3647575"/>
                <a:ext cx="53675" cy="40000"/>
              </a:xfrm>
              <a:custGeom>
                <a:avLst/>
                <a:gdLst/>
                <a:ahLst/>
                <a:cxnLst/>
                <a:rect l="l" t="t" r="r" b="b"/>
                <a:pathLst>
                  <a:path w="2147" h="1600" extrusionOk="0">
                    <a:moveTo>
                      <a:pt x="1183" y="1"/>
                    </a:moveTo>
                    <a:cubicBezTo>
                      <a:pt x="936" y="1"/>
                      <a:pt x="692" y="94"/>
                      <a:pt x="512" y="252"/>
                    </a:cubicBezTo>
                    <a:cubicBezTo>
                      <a:pt x="131" y="561"/>
                      <a:pt x="0" y="1061"/>
                      <a:pt x="441" y="1407"/>
                    </a:cubicBezTo>
                    <a:cubicBezTo>
                      <a:pt x="536" y="1478"/>
                      <a:pt x="655" y="1537"/>
                      <a:pt x="774" y="1561"/>
                    </a:cubicBezTo>
                    <a:cubicBezTo>
                      <a:pt x="826" y="1572"/>
                      <a:pt x="886" y="1599"/>
                      <a:pt x="947" y="1599"/>
                    </a:cubicBezTo>
                    <a:cubicBezTo>
                      <a:pt x="957" y="1599"/>
                      <a:pt x="967" y="1599"/>
                      <a:pt x="977" y="1597"/>
                    </a:cubicBezTo>
                    <a:cubicBezTo>
                      <a:pt x="1012" y="1585"/>
                      <a:pt x="1001" y="1549"/>
                      <a:pt x="977" y="1537"/>
                    </a:cubicBezTo>
                    <a:cubicBezTo>
                      <a:pt x="512" y="1466"/>
                      <a:pt x="262" y="1192"/>
                      <a:pt x="286" y="835"/>
                    </a:cubicBezTo>
                    <a:cubicBezTo>
                      <a:pt x="346" y="514"/>
                      <a:pt x="631" y="264"/>
                      <a:pt x="965" y="180"/>
                    </a:cubicBezTo>
                    <a:cubicBezTo>
                      <a:pt x="1049" y="158"/>
                      <a:pt x="1110" y="146"/>
                      <a:pt x="1171" y="146"/>
                    </a:cubicBezTo>
                    <a:cubicBezTo>
                      <a:pt x="1240" y="146"/>
                      <a:pt x="1310" y="161"/>
                      <a:pt x="1417" y="192"/>
                    </a:cubicBezTo>
                    <a:cubicBezTo>
                      <a:pt x="1608" y="252"/>
                      <a:pt x="1739" y="311"/>
                      <a:pt x="1870" y="466"/>
                    </a:cubicBezTo>
                    <a:cubicBezTo>
                      <a:pt x="1905" y="502"/>
                      <a:pt x="2013" y="692"/>
                      <a:pt x="2025" y="740"/>
                    </a:cubicBezTo>
                    <a:cubicBezTo>
                      <a:pt x="2029" y="767"/>
                      <a:pt x="2049" y="779"/>
                      <a:pt x="2071" y="779"/>
                    </a:cubicBezTo>
                    <a:cubicBezTo>
                      <a:pt x="2107" y="779"/>
                      <a:pt x="2146" y="748"/>
                      <a:pt x="2132" y="704"/>
                    </a:cubicBezTo>
                    <a:cubicBezTo>
                      <a:pt x="2084" y="561"/>
                      <a:pt x="1953" y="347"/>
                      <a:pt x="1798" y="228"/>
                    </a:cubicBezTo>
                    <a:cubicBezTo>
                      <a:pt x="1632" y="109"/>
                      <a:pt x="1429" y="25"/>
                      <a:pt x="1227" y="2"/>
                    </a:cubicBezTo>
                    <a:cubicBezTo>
                      <a:pt x="1212" y="1"/>
                      <a:pt x="1197" y="1"/>
                      <a:pt x="118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6"/>
              <p:cNvSpPr/>
              <p:nvPr/>
            </p:nvSpPr>
            <p:spPr>
              <a:xfrm>
                <a:off x="4101700" y="3667525"/>
                <a:ext cx="19025" cy="9650"/>
              </a:xfrm>
              <a:custGeom>
                <a:avLst/>
                <a:gdLst/>
                <a:ahLst/>
                <a:cxnLst/>
                <a:rect l="l" t="t" r="r" b="b"/>
                <a:pathLst>
                  <a:path w="761" h="386" extrusionOk="0">
                    <a:moveTo>
                      <a:pt x="55" y="1"/>
                    </a:moveTo>
                    <a:cubicBezTo>
                      <a:pt x="37" y="1"/>
                      <a:pt x="20" y="14"/>
                      <a:pt x="12" y="37"/>
                    </a:cubicBezTo>
                    <a:cubicBezTo>
                      <a:pt x="0" y="85"/>
                      <a:pt x="48" y="120"/>
                      <a:pt x="72" y="168"/>
                    </a:cubicBezTo>
                    <a:cubicBezTo>
                      <a:pt x="131" y="239"/>
                      <a:pt x="155" y="287"/>
                      <a:pt x="238" y="335"/>
                    </a:cubicBezTo>
                    <a:cubicBezTo>
                      <a:pt x="318" y="371"/>
                      <a:pt x="403" y="385"/>
                      <a:pt x="487" y="385"/>
                    </a:cubicBezTo>
                    <a:cubicBezTo>
                      <a:pt x="540" y="385"/>
                      <a:pt x="592" y="380"/>
                      <a:pt x="643" y="370"/>
                    </a:cubicBezTo>
                    <a:cubicBezTo>
                      <a:pt x="679" y="358"/>
                      <a:pt x="726" y="358"/>
                      <a:pt x="750" y="335"/>
                    </a:cubicBezTo>
                    <a:cubicBezTo>
                      <a:pt x="761" y="304"/>
                      <a:pt x="744" y="273"/>
                      <a:pt x="716" y="273"/>
                    </a:cubicBezTo>
                    <a:cubicBezTo>
                      <a:pt x="712" y="273"/>
                      <a:pt x="707" y="274"/>
                      <a:pt x="703" y="275"/>
                    </a:cubicBezTo>
                    <a:cubicBezTo>
                      <a:pt x="640" y="291"/>
                      <a:pt x="564" y="300"/>
                      <a:pt x="493" y="300"/>
                    </a:cubicBezTo>
                    <a:cubicBezTo>
                      <a:pt x="400" y="300"/>
                      <a:pt x="314" y="285"/>
                      <a:pt x="274" y="251"/>
                    </a:cubicBezTo>
                    <a:cubicBezTo>
                      <a:pt x="214" y="204"/>
                      <a:pt x="191" y="144"/>
                      <a:pt x="131" y="61"/>
                    </a:cubicBezTo>
                    <a:cubicBezTo>
                      <a:pt x="107" y="49"/>
                      <a:pt x="107" y="25"/>
                      <a:pt x="83" y="13"/>
                    </a:cubicBezTo>
                    <a:cubicBezTo>
                      <a:pt x="75" y="5"/>
                      <a:pt x="65" y="1"/>
                      <a:pt x="5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6"/>
              <p:cNvSpPr/>
              <p:nvPr/>
            </p:nvSpPr>
            <p:spPr>
              <a:xfrm>
                <a:off x="4081750" y="3691025"/>
                <a:ext cx="27100" cy="29650"/>
              </a:xfrm>
              <a:custGeom>
                <a:avLst/>
                <a:gdLst/>
                <a:ahLst/>
                <a:cxnLst/>
                <a:rect l="l" t="t" r="r" b="b"/>
                <a:pathLst>
                  <a:path w="1084" h="1186" extrusionOk="0">
                    <a:moveTo>
                      <a:pt x="1056" y="0"/>
                    </a:moveTo>
                    <a:cubicBezTo>
                      <a:pt x="1039" y="0"/>
                      <a:pt x="1019" y="13"/>
                      <a:pt x="1012" y="26"/>
                    </a:cubicBezTo>
                    <a:cubicBezTo>
                      <a:pt x="798" y="383"/>
                      <a:pt x="548" y="681"/>
                      <a:pt x="203" y="966"/>
                    </a:cubicBezTo>
                    <a:cubicBezTo>
                      <a:pt x="143" y="1026"/>
                      <a:pt x="72" y="1073"/>
                      <a:pt x="12" y="1133"/>
                    </a:cubicBezTo>
                    <a:cubicBezTo>
                      <a:pt x="0" y="1133"/>
                      <a:pt x="0" y="1145"/>
                      <a:pt x="0" y="1157"/>
                    </a:cubicBezTo>
                    <a:cubicBezTo>
                      <a:pt x="0" y="1174"/>
                      <a:pt x="20" y="1185"/>
                      <a:pt x="34" y="1185"/>
                    </a:cubicBezTo>
                    <a:cubicBezTo>
                      <a:pt x="40" y="1185"/>
                      <a:pt x="45" y="1184"/>
                      <a:pt x="48" y="1181"/>
                    </a:cubicBezTo>
                    <a:cubicBezTo>
                      <a:pt x="453" y="883"/>
                      <a:pt x="917" y="431"/>
                      <a:pt x="1084" y="38"/>
                    </a:cubicBezTo>
                    <a:cubicBezTo>
                      <a:pt x="1084" y="10"/>
                      <a:pt x="1071" y="0"/>
                      <a:pt x="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6"/>
              <p:cNvSpPr/>
              <p:nvPr/>
            </p:nvSpPr>
            <p:spPr>
              <a:xfrm>
                <a:off x="4066450" y="3680250"/>
                <a:ext cx="30300" cy="32450"/>
              </a:xfrm>
              <a:custGeom>
                <a:avLst/>
                <a:gdLst/>
                <a:ahLst/>
                <a:cxnLst/>
                <a:rect l="l" t="t" r="r" b="b"/>
                <a:pathLst>
                  <a:path w="1212" h="1298" extrusionOk="0">
                    <a:moveTo>
                      <a:pt x="1150" y="0"/>
                    </a:moveTo>
                    <a:cubicBezTo>
                      <a:pt x="1135" y="0"/>
                      <a:pt x="1117" y="8"/>
                      <a:pt x="1101" y="28"/>
                    </a:cubicBezTo>
                    <a:cubicBezTo>
                      <a:pt x="946" y="171"/>
                      <a:pt x="791" y="302"/>
                      <a:pt x="660" y="457"/>
                    </a:cubicBezTo>
                    <a:cubicBezTo>
                      <a:pt x="446" y="707"/>
                      <a:pt x="208" y="957"/>
                      <a:pt x="17" y="1231"/>
                    </a:cubicBezTo>
                    <a:cubicBezTo>
                      <a:pt x="0" y="1264"/>
                      <a:pt x="31" y="1298"/>
                      <a:pt x="59" y="1298"/>
                    </a:cubicBezTo>
                    <a:cubicBezTo>
                      <a:pt x="71" y="1298"/>
                      <a:pt x="82" y="1292"/>
                      <a:pt x="89" y="1278"/>
                    </a:cubicBezTo>
                    <a:cubicBezTo>
                      <a:pt x="267" y="1028"/>
                      <a:pt x="422" y="873"/>
                      <a:pt x="648" y="623"/>
                    </a:cubicBezTo>
                    <a:cubicBezTo>
                      <a:pt x="779" y="457"/>
                      <a:pt x="970" y="254"/>
                      <a:pt x="1160" y="88"/>
                    </a:cubicBezTo>
                    <a:cubicBezTo>
                      <a:pt x="1212" y="53"/>
                      <a:pt x="1189" y="0"/>
                      <a:pt x="115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6"/>
              <p:cNvSpPr/>
              <p:nvPr/>
            </p:nvSpPr>
            <p:spPr>
              <a:xfrm>
                <a:off x="4226175" y="3839475"/>
                <a:ext cx="31500" cy="33375"/>
              </a:xfrm>
              <a:custGeom>
                <a:avLst/>
                <a:gdLst/>
                <a:ahLst/>
                <a:cxnLst/>
                <a:rect l="l" t="t" r="r" b="b"/>
                <a:pathLst>
                  <a:path w="1260" h="1335" extrusionOk="0">
                    <a:moveTo>
                      <a:pt x="1214" y="0"/>
                    </a:moveTo>
                    <a:cubicBezTo>
                      <a:pt x="1209" y="0"/>
                      <a:pt x="1204" y="2"/>
                      <a:pt x="1200" y="5"/>
                    </a:cubicBezTo>
                    <a:cubicBezTo>
                      <a:pt x="1177" y="17"/>
                      <a:pt x="1177" y="41"/>
                      <a:pt x="1165" y="53"/>
                    </a:cubicBezTo>
                    <a:cubicBezTo>
                      <a:pt x="927" y="386"/>
                      <a:pt x="629" y="708"/>
                      <a:pt x="319" y="1017"/>
                    </a:cubicBezTo>
                    <a:cubicBezTo>
                      <a:pt x="224" y="1112"/>
                      <a:pt x="105" y="1196"/>
                      <a:pt x="10" y="1291"/>
                    </a:cubicBezTo>
                    <a:cubicBezTo>
                      <a:pt x="1" y="1309"/>
                      <a:pt x="20" y="1335"/>
                      <a:pt x="40" y="1335"/>
                    </a:cubicBezTo>
                    <a:cubicBezTo>
                      <a:pt x="46" y="1335"/>
                      <a:pt x="52" y="1332"/>
                      <a:pt x="57" y="1327"/>
                    </a:cubicBezTo>
                    <a:cubicBezTo>
                      <a:pt x="367" y="1077"/>
                      <a:pt x="653" y="791"/>
                      <a:pt x="915" y="505"/>
                    </a:cubicBezTo>
                    <a:cubicBezTo>
                      <a:pt x="1010" y="374"/>
                      <a:pt x="1117" y="255"/>
                      <a:pt x="1212" y="124"/>
                    </a:cubicBezTo>
                    <a:cubicBezTo>
                      <a:pt x="1224" y="88"/>
                      <a:pt x="1260" y="65"/>
                      <a:pt x="1248" y="29"/>
                    </a:cubicBezTo>
                    <a:cubicBezTo>
                      <a:pt x="1248" y="11"/>
                      <a:pt x="1229" y="0"/>
                      <a:pt x="121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6"/>
              <p:cNvSpPr/>
              <p:nvPr/>
            </p:nvSpPr>
            <p:spPr>
              <a:xfrm>
                <a:off x="4106450" y="3833625"/>
                <a:ext cx="133375" cy="73275"/>
              </a:xfrm>
              <a:custGeom>
                <a:avLst/>
                <a:gdLst/>
                <a:ahLst/>
                <a:cxnLst/>
                <a:rect l="l" t="t" r="r" b="b"/>
                <a:pathLst>
                  <a:path w="5335" h="2931" extrusionOk="0">
                    <a:moveTo>
                      <a:pt x="3549" y="1180"/>
                    </a:moveTo>
                    <a:cubicBezTo>
                      <a:pt x="3418" y="1275"/>
                      <a:pt x="3263" y="1334"/>
                      <a:pt x="3108" y="1358"/>
                    </a:cubicBezTo>
                    <a:cubicBezTo>
                      <a:pt x="3071" y="1364"/>
                      <a:pt x="3010" y="1369"/>
                      <a:pt x="2955" y="1369"/>
                    </a:cubicBezTo>
                    <a:cubicBezTo>
                      <a:pt x="2887" y="1369"/>
                      <a:pt x="2828" y="1361"/>
                      <a:pt x="2834" y="1334"/>
                    </a:cubicBezTo>
                    <a:cubicBezTo>
                      <a:pt x="2906" y="1287"/>
                      <a:pt x="3013" y="1263"/>
                      <a:pt x="3120" y="1239"/>
                    </a:cubicBezTo>
                    <a:cubicBezTo>
                      <a:pt x="3275" y="1192"/>
                      <a:pt x="3406" y="1180"/>
                      <a:pt x="3549" y="1180"/>
                    </a:cubicBezTo>
                    <a:close/>
                    <a:moveTo>
                      <a:pt x="4005" y="1744"/>
                    </a:moveTo>
                    <a:cubicBezTo>
                      <a:pt x="4059" y="1744"/>
                      <a:pt x="4114" y="1746"/>
                      <a:pt x="4168" y="1751"/>
                    </a:cubicBezTo>
                    <a:cubicBezTo>
                      <a:pt x="4239" y="1751"/>
                      <a:pt x="4323" y="1763"/>
                      <a:pt x="4418" y="1787"/>
                    </a:cubicBezTo>
                    <a:cubicBezTo>
                      <a:pt x="4323" y="1906"/>
                      <a:pt x="4156" y="1942"/>
                      <a:pt x="3965" y="1942"/>
                    </a:cubicBezTo>
                    <a:cubicBezTo>
                      <a:pt x="3787" y="1942"/>
                      <a:pt x="3620" y="1930"/>
                      <a:pt x="3596" y="1823"/>
                    </a:cubicBezTo>
                    <a:cubicBezTo>
                      <a:pt x="3624" y="1776"/>
                      <a:pt x="3807" y="1744"/>
                      <a:pt x="4005" y="1744"/>
                    </a:cubicBezTo>
                    <a:close/>
                    <a:moveTo>
                      <a:pt x="2549" y="1"/>
                    </a:moveTo>
                    <a:cubicBezTo>
                      <a:pt x="2144" y="1"/>
                      <a:pt x="1751" y="84"/>
                      <a:pt x="1370" y="191"/>
                    </a:cubicBezTo>
                    <a:cubicBezTo>
                      <a:pt x="1144" y="263"/>
                      <a:pt x="882" y="322"/>
                      <a:pt x="667" y="442"/>
                    </a:cubicBezTo>
                    <a:cubicBezTo>
                      <a:pt x="646" y="473"/>
                      <a:pt x="672" y="515"/>
                      <a:pt x="704" y="515"/>
                    </a:cubicBezTo>
                    <a:cubicBezTo>
                      <a:pt x="707" y="515"/>
                      <a:pt x="711" y="514"/>
                      <a:pt x="715" y="513"/>
                    </a:cubicBezTo>
                    <a:cubicBezTo>
                      <a:pt x="1156" y="322"/>
                      <a:pt x="1608" y="191"/>
                      <a:pt x="2084" y="132"/>
                    </a:cubicBezTo>
                    <a:cubicBezTo>
                      <a:pt x="2226" y="106"/>
                      <a:pt x="2386" y="93"/>
                      <a:pt x="2549" y="93"/>
                    </a:cubicBezTo>
                    <a:cubicBezTo>
                      <a:pt x="2922" y="93"/>
                      <a:pt x="3316" y="162"/>
                      <a:pt x="3573" y="311"/>
                    </a:cubicBezTo>
                    <a:cubicBezTo>
                      <a:pt x="3739" y="453"/>
                      <a:pt x="3834" y="632"/>
                      <a:pt x="3834" y="834"/>
                    </a:cubicBezTo>
                    <a:cubicBezTo>
                      <a:pt x="3823" y="930"/>
                      <a:pt x="3763" y="1025"/>
                      <a:pt x="3668" y="1096"/>
                    </a:cubicBezTo>
                    <a:lnTo>
                      <a:pt x="3584" y="1096"/>
                    </a:lnTo>
                    <a:cubicBezTo>
                      <a:pt x="3418" y="1096"/>
                      <a:pt x="3251" y="1120"/>
                      <a:pt x="3096" y="1156"/>
                    </a:cubicBezTo>
                    <a:cubicBezTo>
                      <a:pt x="2989" y="1192"/>
                      <a:pt x="2858" y="1215"/>
                      <a:pt x="2775" y="1287"/>
                    </a:cubicBezTo>
                    <a:cubicBezTo>
                      <a:pt x="2751" y="1311"/>
                      <a:pt x="2763" y="1370"/>
                      <a:pt x="2787" y="1394"/>
                    </a:cubicBezTo>
                    <a:cubicBezTo>
                      <a:pt x="2825" y="1447"/>
                      <a:pt x="2891" y="1457"/>
                      <a:pt x="2960" y="1457"/>
                    </a:cubicBezTo>
                    <a:cubicBezTo>
                      <a:pt x="2998" y="1457"/>
                      <a:pt x="3038" y="1454"/>
                      <a:pt x="3072" y="1454"/>
                    </a:cubicBezTo>
                    <a:cubicBezTo>
                      <a:pt x="3275" y="1418"/>
                      <a:pt x="3537" y="1334"/>
                      <a:pt x="3715" y="1192"/>
                    </a:cubicBezTo>
                    <a:cubicBezTo>
                      <a:pt x="3977" y="1203"/>
                      <a:pt x="4227" y="1263"/>
                      <a:pt x="4394" y="1442"/>
                    </a:cubicBezTo>
                    <a:cubicBezTo>
                      <a:pt x="4454" y="1513"/>
                      <a:pt x="4501" y="1608"/>
                      <a:pt x="4465" y="1704"/>
                    </a:cubicBezTo>
                    <a:cubicBezTo>
                      <a:pt x="4370" y="1680"/>
                      <a:pt x="4275" y="1668"/>
                      <a:pt x="4168" y="1656"/>
                    </a:cubicBezTo>
                    <a:cubicBezTo>
                      <a:pt x="4116" y="1652"/>
                      <a:pt x="4062" y="1649"/>
                      <a:pt x="4007" y="1649"/>
                    </a:cubicBezTo>
                    <a:cubicBezTo>
                      <a:pt x="3913" y="1649"/>
                      <a:pt x="3818" y="1657"/>
                      <a:pt x="3727" y="1680"/>
                    </a:cubicBezTo>
                    <a:cubicBezTo>
                      <a:pt x="3668" y="1692"/>
                      <a:pt x="3608" y="1704"/>
                      <a:pt x="3561" y="1751"/>
                    </a:cubicBezTo>
                    <a:cubicBezTo>
                      <a:pt x="3501" y="1799"/>
                      <a:pt x="3513" y="1882"/>
                      <a:pt x="3573" y="1930"/>
                    </a:cubicBezTo>
                    <a:cubicBezTo>
                      <a:pt x="3668" y="2025"/>
                      <a:pt x="3811" y="2025"/>
                      <a:pt x="3930" y="2037"/>
                    </a:cubicBezTo>
                    <a:cubicBezTo>
                      <a:pt x="4084" y="2037"/>
                      <a:pt x="4251" y="2025"/>
                      <a:pt x="4394" y="1942"/>
                    </a:cubicBezTo>
                    <a:cubicBezTo>
                      <a:pt x="4454" y="1906"/>
                      <a:pt x="4501" y="1858"/>
                      <a:pt x="4525" y="1811"/>
                    </a:cubicBezTo>
                    <a:cubicBezTo>
                      <a:pt x="4549" y="1811"/>
                      <a:pt x="4561" y="1823"/>
                      <a:pt x="4585" y="1823"/>
                    </a:cubicBezTo>
                    <a:cubicBezTo>
                      <a:pt x="4668" y="1858"/>
                      <a:pt x="4775" y="1918"/>
                      <a:pt x="4870" y="1989"/>
                    </a:cubicBezTo>
                    <a:cubicBezTo>
                      <a:pt x="5001" y="2096"/>
                      <a:pt x="5156" y="2275"/>
                      <a:pt x="5144" y="2406"/>
                    </a:cubicBezTo>
                    <a:cubicBezTo>
                      <a:pt x="5108" y="2406"/>
                      <a:pt x="4989" y="2370"/>
                      <a:pt x="4977" y="2370"/>
                    </a:cubicBezTo>
                    <a:cubicBezTo>
                      <a:pt x="4871" y="2348"/>
                      <a:pt x="4761" y="2338"/>
                      <a:pt x="4649" y="2338"/>
                    </a:cubicBezTo>
                    <a:cubicBezTo>
                      <a:pt x="3936" y="2338"/>
                      <a:pt x="3136" y="2739"/>
                      <a:pt x="2477" y="2811"/>
                    </a:cubicBezTo>
                    <a:cubicBezTo>
                      <a:pt x="2380" y="2822"/>
                      <a:pt x="2282" y="2827"/>
                      <a:pt x="2185" y="2827"/>
                    </a:cubicBezTo>
                    <a:cubicBezTo>
                      <a:pt x="1761" y="2827"/>
                      <a:pt x="1345" y="2726"/>
                      <a:pt x="977" y="2561"/>
                    </a:cubicBezTo>
                    <a:cubicBezTo>
                      <a:pt x="691" y="2418"/>
                      <a:pt x="417" y="2192"/>
                      <a:pt x="227" y="2001"/>
                    </a:cubicBezTo>
                    <a:cubicBezTo>
                      <a:pt x="215" y="1977"/>
                      <a:pt x="215" y="1977"/>
                      <a:pt x="215" y="1965"/>
                    </a:cubicBezTo>
                    <a:cubicBezTo>
                      <a:pt x="203" y="1942"/>
                      <a:pt x="179" y="1918"/>
                      <a:pt x="144" y="1918"/>
                    </a:cubicBezTo>
                    <a:cubicBezTo>
                      <a:pt x="1" y="2001"/>
                      <a:pt x="334" y="2216"/>
                      <a:pt x="394" y="2287"/>
                    </a:cubicBezTo>
                    <a:cubicBezTo>
                      <a:pt x="608" y="2466"/>
                      <a:pt x="834" y="2632"/>
                      <a:pt x="1096" y="2727"/>
                    </a:cubicBezTo>
                    <a:cubicBezTo>
                      <a:pt x="1444" y="2846"/>
                      <a:pt x="1812" y="2930"/>
                      <a:pt x="2186" y="2930"/>
                    </a:cubicBezTo>
                    <a:cubicBezTo>
                      <a:pt x="2299" y="2930"/>
                      <a:pt x="2412" y="2923"/>
                      <a:pt x="2525" y="2906"/>
                    </a:cubicBezTo>
                    <a:cubicBezTo>
                      <a:pt x="3180" y="2835"/>
                      <a:pt x="3834" y="2501"/>
                      <a:pt x="4465" y="2466"/>
                    </a:cubicBezTo>
                    <a:cubicBezTo>
                      <a:pt x="4513" y="2458"/>
                      <a:pt x="4571" y="2455"/>
                      <a:pt x="4629" y="2455"/>
                    </a:cubicBezTo>
                    <a:cubicBezTo>
                      <a:pt x="4760" y="2455"/>
                      <a:pt x="4900" y="2469"/>
                      <a:pt x="4966" y="2477"/>
                    </a:cubicBezTo>
                    <a:cubicBezTo>
                      <a:pt x="5000" y="2477"/>
                      <a:pt x="5066" y="2503"/>
                      <a:pt x="5127" y="2503"/>
                    </a:cubicBezTo>
                    <a:cubicBezTo>
                      <a:pt x="5150" y="2503"/>
                      <a:pt x="5172" y="2499"/>
                      <a:pt x="5192" y="2489"/>
                    </a:cubicBezTo>
                    <a:cubicBezTo>
                      <a:pt x="5335" y="2418"/>
                      <a:pt x="5120" y="2120"/>
                      <a:pt x="5049" y="2049"/>
                    </a:cubicBezTo>
                    <a:cubicBezTo>
                      <a:pt x="4930" y="1930"/>
                      <a:pt x="4787" y="1823"/>
                      <a:pt x="4644" y="1751"/>
                    </a:cubicBezTo>
                    <a:cubicBezTo>
                      <a:pt x="4620" y="1739"/>
                      <a:pt x="4596" y="1739"/>
                      <a:pt x="4573" y="1727"/>
                    </a:cubicBezTo>
                    <a:cubicBezTo>
                      <a:pt x="4608" y="1584"/>
                      <a:pt x="4537" y="1418"/>
                      <a:pt x="4382" y="1299"/>
                    </a:cubicBezTo>
                    <a:cubicBezTo>
                      <a:pt x="4215" y="1180"/>
                      <a:pt x="4013" y="1120"/>
                      <a:pt x="3799" y="1108"/>
                    </a:cubicBezTo>
                    <a:cubicBezTo>
                      <a:pt x="3870" y="1025"/>
                      <a:pt x="3930" y="930"/>
                      <a:pt x="3942" y="823"/>
                    </a:cubicBezTo>
                    <a:cubicBezTo>
                      <a:pt x="3930" y="596"/>
                      <a:pt x="3811" y="382"/>
                      <a:pt x="3620" y="227"/>
                    </a:cubicBezTo>
                    <a:cubicBezTo>
                      <a:pt x="3513" y="156"/>
                      <a:pt x="3370" y="120"/>
                      <a:pt x="3239" y="84"/>
                    </a:cubicBezTo>
                    <a:cubicBezTo>
                      <a:pt x="3013" y="37"/>
                      <a:pt x="2775" y="13"/>
                      <a:pt x="254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6"/>
              <p:cNvSpPr/>
              <p:nvPr/>
            </p:nvSpPr>
            <p:spPr>
              <a:xfrm>
                <a:off x="4060025" y="3732100"/>
                <a:ext cx="92300" cy="117625"/>
              </a:xfrm>
              <a:custGeom>
                <a:avLst/>
                <a:gdLst/>
                <a:ahLst/>
                <a:cxnLst/>
                <a:rect l="l" t="t" r="r" b="b"/>
                <a:pathLst>
                  <a:path w="3692" h="4705" extrusionOk="0">
                    <a:moveTo>
                      <a:pt x="1870" y="2383"/>
                    </a:moveTo>
                    <a:lnTo>
                      <a:pt x="1870" y="2383"/>
                    </a:lnTo>
                    <a:cubicBezTo>
                      <a:pt x="1750" y="2502"/>
                      <a:pt x="1596" y="2598"/>
                      <a:pt x="1441" y="2681"/>
                    </a:cubicBezTo>
                    <a:cubicBezTo>
                      <a:pt x="1322" y="2728"/>
                      <a:pt x="1143" y="2800"/>
                      <a:pt x="977" y="2800"/>
                    </a:cubicBezTo>
                    <a:cubicBezTo>
                      <a:pt x="798" y="2788"/>
                      <a:pt x="810" y="2717"/>
                      <a:pt x="965" y="2598"/>
                    </a:cubicBezTo>
                    <a:cubicBezTo>
                      <a:pt x="1239" y="2455"/>
                      <a:pt x="1548" y="2407"/>
                      <a:pt x="1870" y="2383"/>
                    </a:cubicBezTo>
                    <a:close/>
                    <a:moveTo>
                      <a:pt x="596" y="1"/>
                    </a:moveTo>
                    <a:cubicBezTo>
                      <a:pt x="548" y="1"/>
                      <a:pt x="500" y="2"/>
                      <a:pt x="453" y="2"/>
                    </a:cubicBezTo>
                    <a:cubicBezTo>
                      <a:pt x="310" y="14"/>
                      <a:pt x="167" y="26"/>
                      <a:pt x="36" y="85"/>
                    </a:cubicBezTo>
                    <a:cubicBezTo>
                      <a:pt x="0" y="97"/>
                      <a:pt x="12" y="157"/>
                      <a:pt x="36" y="169"/>
                    </a:cubicBezTo>
                    <a:cubicBezTo>
                      <a:pt x="48" y="175"/>
                      <a:pt x="57" y="178"/>
                      <a:pt x="66" y="178"/>
                    </a:cubicBezTo>
                    <a:cubicBezTo>
                      <a:pt x="75" y="178"/>
                      <a:pt x="84" y="175"/>
                      <a:pt x="96" y="169"/>
                    </a:cubicBezTo>
                    <a:lnTo>
                      <a:pt x="107" y="169"/>
                    </a:lnTo>
                    <a:cubicBezTo>
                      <a:pt x="155" y="145"/>
                      <a:pt x="215" y="133"/>
                      <a:pt x="274" y="121"/>
                    </a:cubicBezTo>
                    <a:cubicBezTo>
                      <a:pt x="316" y="113"/>
                      <a:pt x="495" y="104"/>
                      <a:pt x="622" y="104"/>
                    </a:cubicBezTo>
                    <a:cubicBezTo>
                      <a:pt x="674" y="104"/>
                      <a:pt x="718" y="106"/>
                      <a:pt x="738" y="109"/>
                    </a:cubicBezTo>
                    <a:cubicBezTo>
                      <a:pt x="1143" y="145"/>
                      <a:pt x="1000" y="621"/>
                      <a:pt x="786" y="871"/>
                    </a:cubicBezTo>
                    <a:cubicBezTo>
                      <a:pt x="619" y="1050"/>
                      <a:pt x="488" y="1169"/>
                      <a:pt x="286" y="1288"/>
                    </a:cubicBezTo>
                    <a:cubicBezTo>
                      <a:pt x="238" y="1312"/>
                      <a:pt x="215" y="1312"/>
                      <a:pt x="191" y="1359"/>
                    </a:cubicBezTo>
                    <a:cubicBezTo>
                      <a:pt x="184" y="1416"/>
                      <a:pt x="214" y="1430"/>
                      <a:pt x="253" y="1430"/>
                    </a:cubicBezTo>
                    <a:cubicBezTo>
                      <a:pt x="279" y="1430"/>
                      <a:pt x="309" y="1424"/>
                      <a:pt x="334" y="1419"/>
                    </a:cubicBezTo>
                    <a:cubicBezTo>
                      <a:pt x="429" y="1395"/>
                      <a:pt x="465" y="1395"/>
                      <a:pt x="548" y="1383"/>
                    </a:cubicBezTo>
                    <a:cubicBezTo>
                      <a:pt x="659" y="1383"/>
                      <a:pt x="770" y="1381"/>
                      <a:pt x="880" y="1381"/>
                    </a:cubicBezTo>
                    <a:cubicBezTo>
                      <a:pt x="1265" y="1381"/>
                      <a:pt x="1635" y="1403"/>
                      <a:pt x="1941" y="1597"/>
                    </a:cubicBezTo>
                    <a:cubicBezTo>
                      <a:pt x="2191" y="1824"/>
                      <a:pt x="2143" y="2074"/>
                      <a:pt x="1965" y="2288"/>
                    </a:cubicBezTo>
                    <a:cubicBezTo>
                      <a:pt x="1608" y="2312"/>
                      <a:pt x="1250" y="2359"/>
                      <a:pt x="941" y="2514"/>
                    </a:cubicBezTo>
                    <a:cubicBezTo>
                      <a:pt x="869" y="2562"/>
                      <a:pt x="774" y="2621"/>
                      <a:pt x="750" y="2717"/>
                    </a:cubicBezTo>
                    <a:cubicBezTo>
                      <a:pt x="738" y="2800"/>
                      <a:pt x="810" y="2871"/>
                      <a:pt x="881" y="2883"/>
                    </a:cubicBezTo>
                    <a:cubicBezTo>
                      <a:pt x="927" y="2894"/>
                      <a:pt x="973" y="2899"/>
                      <a:pt x="1018" y="2899"/>
                    </a:cubicBezTo>
                    <a:cubicBezTo>
                      <a:pt x="1173" y="2899"/>
                      <a:pt x="1324" y="2843"/>
                      <a:pt x="1453" y="2788"/>
                    </a:cubicBezTo>
                    <a:cubicBezTo>
                      <a:pt x="1643" y="2705"/>
                      <a:pt x="1858" y="2550"/>
                      <a:pt x="2012" y="2371"/>
                    </a:cubicBezTo>
                    <a:lnTo>
                      <a:pt x="2334" y="2371"/>
                    </a:lnTo>
                    <a:cubicBezTo>
                      <a:pt x="2608" y="2371"/>
                      <a:pt x="2882" y="2395"/>
                      <a:pt x="3108" y="2478"/>
                    </a:cubicBezTo>
                    <a:cubicBezTo>
                      <a:pt x="3298" y="2574"/>
                      <a:pt x="3453" y="2728"/>
                      <a:pt x="3501" y="2931"/>
                    </a:cubicBezTo>
                    <a:cubicBezTo>
                      <a:pt x="3525" y="3074"/>
                      <a:pt x="3429" y="3205"/>
                      <a:pt x="3274" y="3324"/>
                    </a:cubicBezTo>
                    <a:cubicBezTo>
                      <a:pt x="3084" y="3479"/>
                      <a:pt x="2822" y="3621"/>
                      <a:pt x="2620" y="3800"/>
                    </a:cubicBezTo>
                    <a:cubicBezTo>
                      <a:pt x="2417" y="3967"/>
                      <a:pt x="2239" y="4169"/>
                      <a:pt x="2096" y="4383"/>
                    </a:cubicBezTo>
                    <a:cubicBezTo>
                      <a:pt x="2048" y="4467"/>
                      <a:pt x="1977" y="4562"/>
                      <a:pt x="1989" y="4657"/>
                    </a:cubicBezTo>
                    <a:cubicBezTo>
                      <a:pt x="2002" y="4691"/>
                      <a:pt x="2026" y="4704"/>
                      <a:pt x="2055" y="4704"/>
                    </a:cubicBezTo>
                    <a:cubicBezTo>
                      <a:pt x="2126" y="4704"/>
                      <a:pt x="2230" y="4627"/>
                      <a:pt x="2298" y="4610"/>
                    </a:cubicBezTo>
                    <a:cubicBezTo>
                      <a:pt x="2354" y="4599"/>
                      <a:pt x="2337" y="4525"/>
                      <a:pt x="2286" y="4525"/>
                    </a:cubicBezTo>
                    <a:cubicBezTo>
                      <a:pt x="2282" y="4525"/>
                      <a:pt x="2278" y="4526"/>
                      <a:pt x="2274" y="4526"/>
                    </a:cubicBezTo>
                    <a:cubicBezTo>
                      <a:pt x="2227" y="4550"/>
                      <a:pt x="2143" y="4574"/>
                      <a:pt x="2096" y="4598"/>
                    </a:cubicBezTo>
                    <a:cubicBezTo>
                      <a:pt x="2191" y="4348"/>
                      <a:pt x="2524" y="3967"/>
                      <a:pt x="2774" y="3788"/>
                    </a:cubicBezTo>
                    <a:cubicBezTo>
                      <a:pt x="2989" y="3621"/>
                      <a:pt x="3227" y="3479"/>
                      <a:pt x="3429" y="3276"/>
                    </a:cubicBezTo>
                    <a:cubicBezTo>
                      <a:pt x="3691" y="3038"/>
                      <a:pt x="3525" y="2681"/>
                      <a:pt x="3274" y="2502"/>
                    </a:cubicBezTo>
                    <a:cubicBezTo>
                      <a:pt x="2953" y="2276"/>
                      <a:pt x="2524" y="2300"/>
                      <a:pt x="2131" y="2288"/>
                    </a:cubicBezTo>
                    <a:lnTo>
                      <a:pt x="2072" y="2288"/>
                    </a:lnTo>
                    <a:cubicBezTo>
                      <a:pt x="2227" y="2062"/>
                      <a:pt x="2262" y="1788"/>
                      <a:pt x="1977" y="1538"/>
                    </a:cubicBezTo>
                    <a:cubicBezTo>
                      <a:pt x="1634" y="1316"/>
                      <a:pt x="1215" y="1299"/>
                      <a:pt x="820" y="1299"/>
                    </a:cubicBezTo>
                    <a:cubicBezTo>
                      <a:pt x="748" y="1299"/>
                      <a:pt x="677" y="1300"/>
                      <a:pt x="607" y="1300"/>
                    </a:cubicBezTo>
                    <a:lnTo>
                      <a:pt x="500" y="1300"/>
                    </a:lnTo>
                    <a:cubicBezTo>
                      <a:pt x="560" y="1252"/>
                      <a:pt x="619" y="1216"/>
                      <a:pt x="655" y="1169"/>
                    </a:cubicBezTo>
                    <a:cubicBezTo>
                      <a:pt x="786" y="1038"/>
                      <a:pt x="917" y="907"/>
                      <a:pt x="1000" y="740"/>
                    </a:cubicBezTo>
                    <a:cubicBezTo>
                      <a:pt x="1131" y="502"/>
                      <a:pt x="1167" y="181"/>
                      <a:pt x="881" y="38"/>
                    </a:cubicBezTo>
                    <a:cubicBezTo>
                      <a:pt x="786" y="6"/>
                      <a:pt x="691" y="1"/>
                      <a:pt x="59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6"/>
              <p:cNvSpPr/>
              <p:nvPr/>
            </p:nvSpPr>
            <p:spPr>
              <a:xfrm>
                <a:off x="4016275" y="3712575"/>
                <a:ext cx="83350" cy="170325"/>
              </a:xfrm>
              <a:custGeom>
                <a:avLst/>
                <a:gdLst/>
                <a:ahLst/>
                <a:cxnLst/>
                <a:rect l="l" t="t" r="r" b="b"/>
                <a:pathLst>
                  <a:path w="3334" h="6813" extrusionOk="0">
                    <a:moveTo>
                      <a:pt x="887" y="1"/>
                    </a:moveTo>
                    <a:cubicBezTo>
                      <a:pt x="819" y="1"/>
                      <a:pt x="749" y="29"/>
                      <a:pt x="691" y="69"/>
                    </a:cubicBezTo>
                    <a:cubicBezTo>
                      <a:pt x="536" y="164"/>
                      <a:pt x="429" y="319"/>
                      <a:pt x="333" y="473"/>
                    </a:cubicBezTo>
                    <a:cubicBezTo>
                      <a:pt x="202" y="747"/>
                      <a:pt x="119" y="1057"/>
                      <a:pt x="60" y="1354"/>
                    </a:cubicBezTo>
                    <a:cubicBezTo>
                      <a:pt x="12" y="1724"/>
                      <a:pt x="0" y="2093"/>
                      <a:pt x="0" y="2462"/>
                    </a:cubicBezTo>
                    <a:cubicBezTo>
                      <a:pt x="12" y="2878"/>
                      <a:pt x="60" y="3307"/>
                      <a:pt x="167" y="3712"/>
                    </a:cubicBezTo>
                    <a:cubicBezTo>
                      <a:pt x="322" y="4236"/>
                      <a:pt x="595" y="4712"/>
                      <a:pt x="905" y="5176"/>
                    </a:cubicBezTo>
                    <a:cubicBezTo>
                      <a:pt x="1250" y="5641"/>
                      <a:pt x="1679" y="6200"/>
                      <a:pt x="2262" y="6474"/>
                    </a:cubicBezTo>
                    <a:cubicBezTo>
                      <a:pt x="2441" y="6569"/>
                      <a:pt x="2619" y="6653"/>
                      <a:pt x="2810" y="6712"/>
                    </a:cubicBezTo>
                    <a:cubicBezTo>
                      <a:pt x="2965" y="6748"/>
                      <a:pt x="3108" y="6784"/>
                      <a:pt x="3250" y="6807"/>
                    </a:cubicBezTo>
                    <a:cubicBezTo>
                      <a:pt x="3254" y="6811"/>
                      <a:pt x="3260" y="6813"/>
                      <a:pt x="3265" y="6813"/>
                    </a:cubicBezTo>
                    <a:cubicBezTo>
                      <a:pt x="3277" y="6813"/>
                      <a:pt x="3290" y="6807"/>
                      <a:pt x="3298" y="6807"/>
                    </a:cubicBezTo>
                    <a:cubicBezTo>
                      <a:pt x="3334" y="6784"/>
                      <a:pt x="3322" y="6712"/>
                      <a:pt x="3274" y="6700"/>
                    </a:cubicBezTo>
                    <a:cubicBezTo>
                      <a:pt x="2750" y="6629"/>
                      <a:pt x="2227" y="6391"/>
                      <a:pt x="1834" y="6081"/>
                    </a:cubicBezTo>
                    <a:cubicBezTo>
                      <a:pt x="1405" y="5688"/>
                      <a:pt x="1131" y="5307"/>
                      <a:pt x="845" y="4855"/>
                    </a:cubicBezTo>
                    <a:cubicBezTo>
                      <a:pt x="512" y="4331"/>
                      <a:pt x="310" y="3890"/>
                      <a:pt x="214" y="3271"/>
                    </a:cubicBezTo>
                    <a:cubicBezTo>
                      <a:pt x="155" y="2890"/>
                      <a:pt x="131" y="2378"/>
                      <a:pt x="167" y="1938"/>
                    </a:cubicBezTo>
                    <a:cubicBezTo>
                      <a:pt x="167" y="1688"/>
                      <a:pt x="179" y="1450"/>
                      <a:pt x="238" y="1259"/>
                    </a:cubicBezTo>
                    <a:cubicBezTo>
                      <a:pt x="333" y="878"/>
                      <a:pt x="429" y="533"/>
                      <a:pt x="655" y="295"/>
                    </a:cubicBezTo>
                    <a:cubicBezTo>
                      <a:pt x="733" y="217"/>
                      <a:pt x="819" y="154"/>
                      <a:pt x="887" y="154"/>
                    </a:cubicBezTo>
                    <a:cubicBezTo>
                      <a:pt x="902" y="154"/>
                      <a:pt x="916" y="157"/>
                      <a:pt x="929" y="164"/>
                    </a:cubicBezTo>
                    <a:cubicBezTo>
                      <a:pt x="1048" y="235"/>
                      <a:pt x="1084" y="450"/>
                      <a:pt x="1000" y="652"/>
                    </a:cubicBezTo>
                    <a:cubicBezTo>
                      <a:pt x="988" y="664"/>
                      <a:pt x="976" y="688"/>
                      <a:pt x="976" y="700"/>
                    </a:cubicBezTo>
                    <a:cubicBezTo>
                      <a:pt x="976" y="700"/>
                      <a:pt x="976" y="700"/>
                      <a:pt x="976" y="712"/>
                    </a:cubicBezTo>
                    <a:cubicBezTo>
                      <a:pt x="964" y="712"/>
                      <a:pt x="964" y="723"/>
                      <a:pt x="964" y="723"/>
                    </a:cubicBezTo>
                    <a:cubicBezTo>
                      <a:pt x="964" y="735"/>
                      <a:pt x="964" y="747"/>
                      <a:pt x="964" y="759"/>
                    </a:cubicBezTo>
                    <a:cubicBezTo>
                      <a:pt x="973" y="794"/>
                      <a:pt x="1001" y="816"/>
                      <a:pt x="1029" y="816"/>
                    </a:cubicBezTo>
                    <a:cubicBezTo>
                      <a:pt x="1040" y="816"/>
                      <a:pt x="1050" y="813"/>
                      <a:pt x="1060" y="807"/>
                    </a:cubicBezTo>
                    <a:cubicBezTo>
                      <a:pt x="1072" y="795"/>
                      <a:pt x="1084" y="783"/>
                      <a:pt x="1095" y="771"/>
                    </a:cubicBezTo>
                    <a:cubicBezTo>
                      <a:pt x="1107" y="735"/>
                      <a:pt x="1143" y="700"/>
                      <a:pt x="1191" y="652"/>
                    </a:cubicBezTo>
                    <a:cubicBezTo>
                      <a:pt x="1357" y="497"/>
                      <a:pt x="1524" y="390"/>
                      <a:pt x="1762" y="283"/>
                    </a:cubicBezTo>
                    <a:cubicBezTo>
                      <a:pt x="1885" y="211"/>
                      <a:pt x="2025" y="156"/>
                      <a:pt x="2146" y="156"/>
                    </a:cubicBezTo>
                    <a:cubicBezTo>
                      <a:pt x="2224" y="156"/>
                      <a:pt x="2294" y="179"/>
                      <a:pt x="2346" y="235"/>
                    </a:cubicBezTo>
                    <a:cubicBezTo>
                      <a:pt x="2369" y="271"/>
                      <a:pt x="2298" y="450"/>
                      <a:pt x="2167" y="581"/>
                    </a:cubicBezTo>
                    <a:cubicBezTo>
                      <a:pt x="2107" y="640"/>
                      <a:pt x="2096" y="640"/>
                      <a:pt x="2060" y="676"/>
                    </a:cubicBezTo>
                    <a:cubicBezTo>
                      <a:pt x="2048" y="676"/>
                      <a:pt x="2048" y="700"/>
                      <a:pt x="2048" y="712"/>
                    </a:cubicBezTo>
                    <a:cubicBezTo>
                      <a:pt x="2057" y="741"/>
                      <a:pt x="2073" y="753"/>
                      <a:pt x="2094" y="753"/>
                    </a:cubicBezTo>
                    <a:cubicBezTo>
                      <a:pt x="2183" y="753"/>
                      <a:pt x="2352" y="531"/>
                      <a:pt x="2381" y="473"/>
                    </a:cubicBezTo>
                    <a:cubicBezTo>
                      <a:pt x="2560" y="223"/>
                      <a:pt x="2429" y="57"/>
                      <a:pt x="2143" y="33"/>
                    </a:cubicBezTo>
                    <a:cubicBezTo>
                      <a:pt x="2024" y="33"/>
                      <a:pt x="1893" y="69"/>
                      <a:pt x="1786" y="116"/>
                    </a:cubicBezTo>
                    <a:cubicBezTo>
                      <a:pt x="1572" y="223"/>
                      <a:pt x="1357" y="331"/>
                      <a:pt x="1179" y="485"/>
                    </a:cubicBezTo>
                    <a:cubicBezTo>
                      <a:pt x="1191" y="331"/>
                      <a:pt x="1155" y="176"/>
                      <a:pt x="1048" y="69"/>
                    </a:cubicBezTo>
                    <a:cubicBezTo>
                      <a:pt x="999" y="20"/>
                      <a:pt x="944" y="1"/>
                      <a:pt x="88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6"/>
              <p:cNvSpPr/>
              <p:nvPr/>
            </p:nvSpPr>
            <p:spPr>
              <a:xfrm>
                <a:off x="4109125" y="3752975"/>
                <a:ext cx="19375" cy="9300"/>
              </a:xfrm>
              <a:custGeom>
                <a:avLst/>
                <a:gdLst/>
                <a:ahLst/>
                <a:cxnLst/>
                <a:rect l="l" t="t" r="r" b="b"/>
                <a:pathLst>
                  <a:path w="775" h="372" extrusionOk="0">
                    <a:moveTo>
                      <a:pt x="382" y="0"/>
                    </a:moveTo>
                    <a:cubicBezTo>
                      <a:pt x="334" y="0"/>
                      <a:pt x="275" y="0"/>
                      <a:pt x="239" y="12"/>
                    </a:cubicBezTo>
                    <a:cubicBezTo>
                      <a:pt x="215" y="12"/>
                      <a:pt x="203" y="24"/>
                      <a:pt x="191" y="24"/>
                    </a:cubicBezTo>
                    <a:cubicBezTo>
                      <a:pt x="179" y="24"/>
                      <a:pt x="167" y="36"/>
                      <a:pt x="167" y="36"/>
                    </a:cubicBezTo>
                    <a:cubicBezTo>
                      <a:pt x="1" y="167"/>
                      <a:pt x="132" y="334"/>
                      <a:pt x="287" y="358"/>
                    </a:cubicBezTo>
                    <a:cubicBezTo>
                      <a:pt x="329" y="367"/>
                      <a:pt x="369" y="372"/>
                      <a:pt x="407" y="372"/>
                    </a:cubicBezTo>
                    <a:cubicBezTo>
                      <a:pt x="506" y="372"/>
                      <a:pt x="590" y="341"/>
                      <a:pt x="668" y="298"/>
                    </a:cubicBezTo>
                    <a:cubicBezTo>
                      <a:pt x="715" y="262"/>
                      <a:pt x="727" y="250"/>
                      <a:pt x="751" y="215"/>
                    </a:cubicBezTo>
                    <a:cubicBezTo>
                      <a:pt x="763" y="191"/>
                      <a:pt x="775" y="167"/>
                      <a:pt x="763" y="131"/>
                    </a:cubicBezTo>
                    <a:cubicBezTo>
                      <a:pt x="751" y="119"/>
                      <a:pt x="739" y="108"/>
                      <a:pt x="727" y="108"/>
                    </a:cubicBezTo>
                    <a:cubicBezTo>
                      <a:pt x="727" y="96"/>
                      <a:pt x="727" y="96"/>
                      <a:pt x="727" y="96"/>
                    </a:cubicBezTo>
                    <a:cubicBezTo>
                      <a:pt x="715" y="96"/>
                      <a:pt x="703" y="84"/>
                      <a:pt x="691" y="84"/>
                    </a:cubicBezTo>
                    <a:cubicBezTo>
                      <a:pt x="679" y="72"/>
                      <a:pt x="679" y="72"/>
                      <a:pt x="668" y="72"/>
                    </a:cubicBezTo>
                    <a:cubicBezTo>
                      <a:pt x="572" y="24"/>
                      <a:pt x="477" y="12"/>
                      <a:pt x="3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6"/>
              <p:cNvSpPr/>
              <p:nvPr/>
            </p:nvSpPr>
            <p:spPr>
              <a:xfrm>
                <a:off x="4184450" y="3806350"/>
                <a:ext cx="13400" cy="16775"/>
              </a:xfrm>
              <a:custGeom>
                <a:avLst/>
                <a:gdLst/>
                <a:ahLst/>
                <a:cxnLst/>
                <a:rect l="l" t="t" r="r" b="b"/>
                <a:pathLst>
                  <a:path w="536" h="671" extrusionOk="0">
                    <a:moveTo>
                      <a:pt x="125" y="1"/>
                    </a:moveTo>
                    <a:cubicBezTo>
                      <a:pt x="115" y="1"/>
                      <a:pt x="107" y="6"/>
                      <a:pt x="107" y="20"/>
                    </a:cubicBezTo>
                    <a:cubicBezTo>
                      <a:pt x="0" y="163"/>
                      <a:pt x="24" y="342"/>
                      <a:pt x="95" y="473"/>
                    </a:cubicBezTo>
                    <a:cubicBezTo>
                      <a:pt x="144" y="560"/>
                      <a:pt x="224" y="671"/>
                      <a:pt x="316" y="671"/>
                    </a:cubicBezTo>
                    <a:cubicBezTo>
                      <a:pt x="337" y="671"/>
                      <a:pt x="359" y="665"/>
                      <a:pt x="381" y="651"/>
                    </a:cubicBezTo>
                    <a:cubicBezTo>
                      <a:pt x="536" y="532"/>
                      <a:pt x="453" y="318"/>
                      <a:pt x="369" y="199"/>
                    </a:cubicBezTo>
                    <a:cubicBezTo>
                      <a:pt x="333" y="139"/>
                      <a:pt x="286" y="80"/>
                      <a:pt x="250" y="56"/>
                    </a:cubicBezTo>
                    <a:cubicBezTo>
                      <a:pt x="226" y="32"/>
                      <a:pt x="202" y="9"/>
                      <a:pt x="167" y="9"/>
                    </a:cubicBezTo>
                    <a:lnTo>
                      <a:pt x="143" y="9"/>
                    </a:lnTo>
                    <a:cubicBezTo>
                      <a:pt x="138" y="4"/>
                      <a:pt x="131" y="1"/>
                      <a:pt x="1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6"/>
              <p:cNvSpPr/>
              <p:nvPr/>
            </p:nvSpPr>
            <p:spPr>
              <a:xfrm>
                <a:off x="4170150" y="3779325"/>
                <a:ext cx="2100" cy="5075"/>
              </a:xfrm>
              <a:custGeom>
                <a:avLst/>
                <a:gdLst/>
                <a:ahLst/>
                <a:cxnLst/>
                <a:rect l="l" t="t" r="r" b="b"/>
                <a:pathLst>
                  <a:path w="84" h="203" extrusionOk="0">
                    <a:moveTo>
                      <a:pt x="36" y="0"/>
                    </a:moveTo>
                    <a:cubicBezTo>
                      <a:pt x="27" y="0"/>
                      <a:pt x="18" y="6"/>
                      <a:pt x="12" y="18"/>
                    </a:cubicBezTo>
                    <a:cubicBezTo>
                      <a:pt x="1" y="54"/>
                      <a:pt x="1" y="89"/>
                      <a:pt x="1" y="113"/>
                    </a:cubicBezTo>
                    <a:cubicBezTo>
                      <a:pt x="1" y="137"/>
                      <a:pt x="1" y="161"/>
                      <a:pt x="12" y="185"/>
                    </a:cubicBezTo>
                    <a:cubicBezTo>
                      <a:pt x="22" y="197"/>
                      <a:pt x="31" y="202"/>
                      <a:pt x="38" y="202"/>
                    </a:cubicBezTo>
                    <a:cubicBezTo>
                      <a:pt x="59" y="202"/>
                      <a:pt x="72" y="163"/>
                      <a:pt x="72" y="137"/>
                    </a:cubicBezTo>
                    <a:cubicBezTo>
                      <a:pt x="72" y="101"/>
                      <a:pt x="84" y="54"/>
                      <a:pt x="60" y="18"/>
                    </a:cubicBezTo>
                    <a:cubicBezTo>
                      <a:pt x="54" y="6"/>
                      <a:pt x="45" y="0"/>
                      <a:pt x="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6"/>
              <p:cNvSpPr/>
              <p:nvPr/>
            </p:nvSpPr>
            <p:spPr>
              <a:xfrm>
                <a:off x="4157350" y="3769975"/>
                <a:ext cx="5975" cy="2675"/>
              </a:xfrm>
              <a:custGeom>
                <a:avLst/>
                <a:gdLst/>
                <a:ahLst/>
                <a:cxnLst/>
                <a:rect l="l" t="t" r="r" b="b"/>
                <a:pathLst>
                  <a:path w="239" h="107" extrusionOk="0">
                    <a:moveTo>
                      <a:pt x="105" y="0"/>
                    </a:moveTo>
                    <a:cubicBezTo>
                      <a:pt x="75" y="0"/>
                      <a:pt x="46" y="7"/>
                      <a:pt x="24" y="23"/>
                    </a:cubicBezTo>
                    <a:cubicBezTo>
                      <a:pt x="1" y="35"/>
                      <a:pt x="1" y="70"/>
                      <a:pt x="36" y="82"/>
                    </a:cubicBezTo>
                    <a:cubicBezTo>
                      <a:pt x="36" y="94"/>
                      <a:pt x="48" y="94"/>
                      <a:pt x="60" y="94"/>
                    </a:cubicBezTo>
                    <a:lnTo>
                      <a:pt x="72" y="94"/>
                    </a:lnTo>
                    <a:cubicBezTo>
                      <a:pt x="108" y="106"/>
                      <a:pt x="132" y="106"/>
                      <a:pt x="167" y="106"/>
                    </a:cubicBezTo>
                    <a:lnTo>
                      <a:pt x="179" y="106"/>
                    </a:lnTo>
                    <a:cubicBezTo>
                      <a:pt x="203" y="94"/>
                      <a:pt x="215" y="94"/>
                      <a:pt x="227" y="82"/>
                    </a:cubicBezTo>
                    <a:cubicBezTo>
                      <a:pt x="239" y="59"/>
                      <a:pt x="227" y="35"/>
                      <a:pt x="215" y="23"/>
                    </a:cubicBezTo>
                    <a:cubicBezTo>
                      <a:pt x="182" y="10"/>
                      <a:pt x="142" y="0"/>
                      <a:pt x="1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6"/>
              <p:cNvSpPr/>
              <p:nvPr/>
            </p:nvSpPr>
            <p:spPr>
              <a:xfrm>
                <a:off x="4135025" y="3703200"/>
                <a:ext cx="107175" cy="96225"/>
              </a:xfrm>
              <a:custGeom>
                <a:avLst/>
                <a:gdLst/>
                <a:ahLst/>
                <a:cxnLst/>
                <a:rect l="l" t="t" r="r" b="b"/>
                <a:pathLst>
                  <a:path w="4287" h="3849" extrusionOk="0">
                    <a:moveTo>
                      <a:pt x="1675" y="0"/>
                    </a:moveTo>
                    <a:cubicBezTo>
                      <a:pt x="1285" y="0"/>
                      <a:pt x="901" y="91"/>
                      <a:pt x="572" y="301"/>
                    </a:cubicBezTo>
                    <a:cubicBezTo>
                      <a:pt x="429" y="384"/>
                      <a:pt x="239" y="598"/>
                      <a:pt x="132" y="765"/>
                    </a:cubicBezTo>
                    <a:cubicBezTo>
                      <a:pt x="60" y="860"/>
                      <a:pt x="13" y="967"/>
                      <a:pt x="13" y="1087"/>
                    </a:cubicBezTo>
                    <a:cubicBezTo>
                      <a:pt x="24" y="1122"/>
                      <a:pt x="1" y="1182"/>
                      <a:pt x="24" y="1229"/>
                    </a:cubicBezTo>
                    <a:cubicBezTo>
                      <a:pt x="29" y="1234"/>
                      <a:pt x="38" y="1237"/>
                      <a:pt x="48" y="1237"/>
                    </a:cubicBezTo>
                    <a:cubicBezTo>
                      <a:pt x="62" y="1237"/>
                      <a:pt x="77" y="1231"/>
                      <a:pt x="84" y="1217"/>
                    </a:cubicBezTo>
                    <a:cubicBezTo>
                      <a:pt x="96" y="1182"/>
                      <a:pt x="96" y="1194"/>
                      <a:pt x="96" y="1158"/>
                    </a:cubicBezTo>
                    <a:cubicBezTo>
                      <a:pt x="108" y="1063"/>
                      <a:pt x="96" y="1015"/>
                      <a:pt x="120" y="956"/>
                    </a:cubicBezTo>
                    <a:cubicBezTo>
                      <a:pt x="132" y="920"/>
                      <a:pt x="203" y="813"/>
                      <a:pt x="227" y="777"/>
                    </a:cubicBezTo>
                    <a:cubicBezTo>
                      <a:pt x="322" y="646"/>
                      <a:pt x="405" y="539"/>
                      <a:pt x="536" y="420"/>
                    </a:cubicBezTo>
                    <a:cubicBezTo>
                      <a:pt x="848" y="162"/>
                      <a:pt x="1257" y="59"/>
                      <a:pt x="1693" y="59"/>
                    </a:cubicBezTo>
                    <a:cubicBezTo>
                      <a:pt x="1740" y="59"/>
                      <a:pt x="1787" y="60"/>
                      <a:pt x="1834" y="63"/>
                    </a:cubicBezTo>
                    <a:cubicBezTo>
                      <a:pt x="2203" y="98"/>
                      <a:pt x="2656" y="241"/>
                      <a:pt x="3013" y="455"/>
                    </a:cubicBezTo>
                    <a:cubicBezTo>
                      <a:pt x="3251" y="610"/>
                      <a:pt x="3442" y="765"/>
                      <a:pt x="3632" y="991"/>
                    </a:cubicBezTo>
                    <a:cubicBezTo>
                      <a:pt x="3775" y="1146"/>
                      <a:pt x="3906" y="1325"/>
                      <a:pt x="4001" y="1515"/>
                    </a:cubicBezTo>
                    <a:cubicBezTo>
                      <a:pt x="3935" y="1521"/>
                      <a:pt x="3870" y="1524"/>
                      <a:pt x="3805" y="1524"/>
                    </a:cubicBezTo>
                    <a:cubicBezTo>
                      <a:pt x="3476" y="1524"/>
                      <a:pt x="3173" y="1446"/>
                      <a:pt x="2894" y="1277"/>
                    </a:cubicBezTo>
                    <a:cubicBezTo>
                      <a:pt x="2549" y="1087"/>
                      <a:pt x="2275" y="801"/>
                      <a:pt x="2156" y="455"/>
                    </a:cubicBezTo>
                    <a:cubicBezTo>
                      <a:pt x="2132" y="372"/>
                      <a:pt x="2120" y="313"/>
                      <a:pt x="2120" y="253"/>
                    </a:cubicBezTo>
                    <a:cubicBezTo>
                      <a:pt x="2108" y="241"/>
                      <a:pt x="2156" y="146"/>
                      <a:pt x="2072" y="122"/>
                    </a:cubicBezTo>
                    <a:cubicBezTo>
                      <a:pt x="2001" y="122"/>
                      <a:pt x="1989" y="182"/>
                      <a:pt x="2001" y="241"/>
                    </a:cubicBezTo>
                    <a:cubicBezTo>
                      <a:pt x="2001" y="241"/>
                      <a:pt x="2013" y="325"/>
                      <a:pt x="2037" y="372"/>
                    </a:cubicBezTo>
                    <a:cubicBezTo>
                      <a:pt x="2084" y="515"/>
                      <a:pt x="2132" y="646"/>
                      <a:pt x="2215" y="777"/>
                    </a:cubicBezTo>
                    <a:cubicBezTo>
                      <a:pt x="2358" y="956"/>
                      <a:pt x="2513" y="1134"/>
                      <a:pt x="2727" y="1253"/>
                    </a:cubicBezTo>
                    <a:cubicBezTo>
                      <a:pt x="3013" y="1444"/>
                      <a:pt x="3346" y="1563"/>
                      <a:pt x="3703" y="1587"/>
                    </a:cubicBezTo>
                    <a:cubicBezTo>
                      <a:pt x="3811" y="1587"/>
                      <a:pt x="3930" y="1587"/>
                      <a:pt x="4037" y="1575"/>
                    </a:cubicBezTo>
                    <a:cubicBezTo>
                      <a:pt x="4132" y="1777"/>
                      <a:pt x="4192" y="1991"/>
                      <a:pt x="4204" y="2194"/>
                    </a:cubicBezTo>
                    <a:cubicBezTo>
                      <a:pt x="4215" y="2372"/>
                      <a:pt x="4192" y="2575"/>
                      <a:pt x="4168" y="2718"/>
                    </a:cubicBezTo>
                    <a:cubicBezTo>
                      <a:pt x="4132" y="2968"/>
                      <a:pt x="4061" y="3134"/>
                      <a:pt x="3930" y="3349"/>
                    </a:cubicBezTo>
                    <a:cubicBezTo>
                      <a:pt x="3780" y="3591"/>
                      <a:pt x="3496" y="3766"/>
                      <a:pt x="3208" y="3766"/>
                    </a:cubicBezTo>
                    <a:cubicBezTo>
                      <a:pt x="3198" y="3766"/>
                      <a:pt x="3189" y="3766"/>
                      <a:pt x="3180" y="3765"/>
                    </a:cubicBezTo>
                    <a:cubicBezTo>
                      <a:pt x="3132" y="3754"/>
                      <a:pt x="3072" y="3742"/>
                      <a:pt x="3013" y="3718"/>
                    </a:cubicBezTo>
                    <a:cubicBezTo>
                      <a:pt x="3096" y="3587"/>
                      <a:pt x="3156" y="3468"/>
                      <a:pt x="3180" y="3313"/>
                    </a:cubicBezTo>
                    <a:cubicBezTo>
                      <a:pt x="3203" y="3253"/>
                      <a:pt x="3203" y="3182"/>
                      <a:pt x="3180" y="3111"/>
                    </a:cubicBezTo>
                    <a:cubicBezTo>
                      <a:pt x="3156" y="2968"/>
                      <a:pt x="3037" y="2825"/>
                      <a:pt x="2977" y="2753"/>
                    </a:cubicBezTo>
                    <a:cubicBezTo>
                      <a:pt x="2799" y="2527"/>
                      <a:pt x="2584" y="2349"/>
                      <a:pt x="2370" y="2170"/>
                    </a:cubicBezTo>
                    <a:cubicBezTo>
                      <a:pt x="2084" y="1908"/>
                      <a:pt x="1691" y="1658"/>
                      <a:pt x="1370" y="1575"/>
                    </a:cubicBezTo>
                    <a:cubicBezTo>
                      <a:pt x="1345" y="1566"/>
                      <a:pt x="1319" y="1558"/>
                      <a:pt x="1294" y="1558"/>
                    </a:cubicBezTo>
                    <a:cubicBezTo>
                      <a:pt x="1284" y="1558"/>
                      <a:pt x="1273" y="1559"/>
                      <a:pt x="1263" y="1563"/>
                    </a:cubicBezTo>
                    <a:cubicBezTo>
                      <a:pt x="1215" y="1563"/>
                      <a:pt x="1120" y="1634"/>
                      <a:pt x="1132" y="1634"/>
                    </a:cubicBezTo>
                    <a:cubicBezTo>
                      <a:pt x="1120" y="1646"/>
                      <a:pt x="1096" y="1658"/>
                      <a:pt x="1084" y="1670"/>
                    </a:cubicBezTo>
                    <a:cubicBezTo>
                      <a:pt x="1096" y="1646"/>
                      <a:pt x="1120" y="1610"/>
                      <a:pt x="1132" y="1575"/>
                    </a:cubicBezTo>
                    <a:cubicBezTo>
                      <a:pt x="1179" y="1503"/>
                      <a:pt x="1156" y="1432"/>
                      <a:pt x="1096" y="1372"/>
                    </a:cubicBezTo>
                    <a:cubicBezTo>
                      <a:pt x="941" y="1241"/>
                      <a:pt x="810" y="1158"/>
                      <a:pt x="667" y="1051"/>
                    </a:cubicBezTo>
                    <a:cubicBezTo>
                      <a:pt x="572" y="991"/>
                      <a:pt x="525" y="967"/>
                      <a:pt x="441" y="956"/>
                    </a:cubicBezTo>
                    <a:cubicBezTo>
                      <a:pt x="432" y="955"/>
                      <a:pt x="423" y="954"/>
                      <a:pt x="415" y="954"/>
                    </a:cubicBezTo>
                    <a:cubicBezTo>
                      <a:pt x="305" y="954"/>
                      <a:pt x="198" y="1020"/>
                      <a:pt x="132" y="1075"/>
                    </a:cubicBezTo>
                    <a:cubicBezTo>
                      <a:pt x="120" y="1098"/>
                      <a:pt x="132" y="1134"/>
                      <a:pt x="155" y="1134"/>
                    </a:cubicBezTo>
                    <a:cubicBezTo>
                      <a:pt x="191" y="1122"/>
                      <a:pt x="227" y="1087"/>
                      <a:pt x="263" y="1075"/>
                    </a:cubicBezTo>
                    <a:cubicBezTo>
                      <a:pt x="302" y="1045"/>
                      <a:pt x="373" y="1024"/>
                      <a:pt x="417" y="1024"/>
                    </a:cubicBezTo>
                    <a:cubicBezTo>
                      <a:pt x="427" y="1024"/>
                      <a:pt x="435" y="1025"/>
                      <a:pt x="441" y="1027"/>
                    </a:cubicBezTo>
                    <a:cubicBezTo>
                      <a:pt x="536" y="1039"/>
                      <a:pt x="727" y="1194"/>
                      <a:pt x="870" y="1301"/>
                    </a:cubicBezTo>
                    <a:cubicBezTo>
                      <a:pt x="977" y="1372"/>
                      <a:pt x="1120" y="1479"/>
                      <a:pt x="1084" y="1527"/>
                    </a:cubicBezTo>
                    <a:cubicBezTo>
                      <a:pt x="1060" y="1587"/>
                      <a:pt x="1025" y="1694"/>
                      <a:pt x="965" y="1777"/>
                    </a:cubicBezTo>
                    <a:cubicBezTo>
                      <a:pt x="953" y="1789"/>
                      <a:pt x="941" y="1801"/>
                      <a:pt x="941" y="1801"/>
                    </a:cubicBezTo>
                    <a:cubicBezTo>
                      <a:pt x="929" y="1813"/>
                      <a:pt x="917" y="1837"/>
                      <a:pt x="906" y="1849"/>
                    </a:cubicBezTo>
                    <a:cubicBezTo>
                      <a:pt x="906" y="1875"/>
                      <a:pt x="917" y="1885"/>
                      <a:pt x="933" y="1885"/>
                    </a:cubicBezTo>
                    <a:cubicBezTo>
                      <a:pt x="953" y="1885"/>
                      <a:pt x="981" y="1869"/>
                      <a:pt x="1001" y="1849"/>
                    </a:cubicBezTo>
                    <a:cubicBezTo>
                      <a:pt x="1108" y="1753"/>
                      <a:pt x="1144" y="1718"/>
                      <a:pt x="1227" y="1658"/>
                    </a:cubicBezTo>
                    <a:cubicBezTo>
                      <a:pt x="1257" y="1640"/>
                      <a:pt x="1269" y="1634"/>
                      <a:pt x="1282" y="1634"/>
                    </a:cubicBezTo>
                    <a:cubicBezTo>
                      <a:pt x="1295" y="1634"/>
                      <a:pt x="1310" y="1640"/>
                      <a:pt x="1346" y="1646"/>
                    </a:cubicBezTo>
                    <a:cubicBezTo>
                      <a:pt x="1477" y="1682"/>
                      <a:pt x="1632" y="1753"/>
                      <a:pt x="1775" y="1860"/>
                    </a:cubicBezTo>
                    <a:cubicBezTo>
                      <a:pt x="2084" y="2027"/>
                      <a:pt x="2239" y="2182"/>
                      <a:pt x="2513" y="2420"/>
                    </a:cubicBezTo>
                    <a:cubicBezTo>
                      <a:pt x="2703" y="2575"/>
                      <a:pt x="2906" y="2801"/>
                      <a:pt x="3001" y="2944"/>
                    </a:cubicBezTo>
                    <a:cubicBezTo>
                      <a:pt x="3132" y="3122"/>
                      <a:pt x="3132" y="3230"/>
                      <a:pt x="3084" y="3432"/>
                    </a:cubicBezTo>
                    <a:cubicBezTo>
                      <a:pt x="3061" y="3527"/>
                      <a:pt x="3013" y="3599"/>
                      <a:pt x="2965" y="3682"/>
                    </a:cubicBezTo>
                    <a:cubicBezTo>
                      <a:pt x="2882" y="3646"/>
                      <a:pt x="2811" y="3599"/>
                      <a:pt x="2751" y="3539"/>
                    </a:cubicBezTo>
                    <a:cubicBezTo>
                      <a:pt x="2572" y="3373"/>
                      <a:pt x="2465" y="3158"/>
                      <a:pt x="2287" y="2944"/>
                    </a:cubicBezTo>
                    <a:cubicBezTo>
                      <a:pt x="2084" y="2706"/>
                      <a:pt x="1870" y="2491"/>
                      <a:pt x="1620" y="2301"/>
                    </a:cubicBezTo>
                    <a:cubicBezTo>
                      <a:pt x="1453" y="2194"/>
                      <a:pt x="1287" y="2087"/>
                      <a:pt x="1108" y="2003"/>
                    </a:cubicBezTo>
                    <a:cubicBezTo>
                      <a:pt x="858" y="1908"/>
                      <a:pt x="644" y="1837"/>
                      <a:pt x="417" y="1682"/>
                    </a:cubicBezTo>
                    <a:cubicBezTo>
                      <a:pt x="322" y="1634"/>
                      <a:pt x="239" y="1563"/>
                      <a:pt x="179" y="1479"/>
                    </a:cubicBezTo>
                    <a:cubicBezTo>
                      <a:pt x="144" y="1444"/>
                      <a:pt x="132" y="1408"/>
                      <a:pt x="96" y="1372"/>
                    </a:cubicBezTo>
                    <a:cubicBezTo>
                      <a:pt x="96" y="1360"/>
                      <a:pt x="84" y="1360"/>
                      <a:pt x="72" y="1360"/>
                    </a:cubicBezTo>
                    <a:cubicBezTo>
                      <a:pt x="48" y="1360"/>
                      <a:pt x="36" y="1396"/>
                      <a:pt x="48" y="1408"/>
                    </a:cubicBezTo>
                    <a:cubicBezTo>
                      <a:pt x="120" y="1503"/>
                      <a:pt x="179" y="1598"/>
                      <a:pt x="274" y="1670"/>
                    </a:cubicBezTo>
                    <a:cubicBezTo>
                      <a:pt x="394" y="1753"/>
                      <a:pt x="513" y="1825"/>
                      <a:pt x="632" y="1884"/>
                    </a:cubicBezTo>
                    <a:cubicBezTo>
                      <a:pt x="775" y="1956"/>
                      <a:pt x="965" y="2015"/>
                      <a:pt x="1096" y="2075"/>
                    </a:cubicBezTo>
                    <a:cubicBezTo>
                      <a:pt x="1251" y="2158"/>
                      <a:pt x="1417" y="2253"/>
                      <a:pt x="1572" y="2349"/>
                    </a:cubicBezTo>
                    <a:cubicBezTo>
                      <a:pt x="1787" y="2515"/>
                      <a:pt x="2037" y="2765"/>
                      <a:pt x="2227" y="2992"/>
                    </a:cubicBezTo>
                    <a:cubicBezTo>
                      <a:pt x="2346" y="3146"/>
                      <a:pt x="2501" y="3396"/>
                      <a:pt x="2632" y="3539"/>
                    </a:cubicBezTo>
                    <a:cubicBezTo>
                      <a:pt x="2703" y="3634"/>
                      <a:pt x="2834" y="3718"/>
                      <a:pt x="2906" y="3754"/>
                    </a:cubicBezTo>
                    <a:cubicBezTo>
                      <a:pt x="2989" y="3801"/>
                      <a:pt x="3084" y="3837"/>
                      <a:pt x="3192" y="3849"/>
                    </a:cubicBezTo>
                    <a:cubicBezTo>
                      <a:pt x="3477" y="3849"/>
                      <a:pt x="3775" y="3694"/>
                      <a:pt x="3954" y="3468"/>
                    </a:cubicBezTo>
                    <a:cubicBezTo>
                      <a:pt x="4215" y="3111"/>
                      <a:pt x="4287" y="2753"/>
                      <a:pt x="4287" y="2313"/>
                    </a:cubicBezTo>
                    <a:cubicBezTo>
                      <a:pt x="4287" y="1801"/>
                      <a:pt x="4084" y="1372"/>
                      <a:pt x="3751" y="979"/>
                    </a:cubicBezTo>
                    <a:cubicBezTo>
                      <a:pt x="3549" y="729"/>
                      <a:pt x="3311" y="515"/>
                      <a:pt x="3025" y="348"/>
                    </a:cubicBezTo>
                    <a:cubicBezTo>
                      <a:pt x="2627" y="133"/>
                      <a:pt x="2147" y="0"/>
                      <a:pt x="167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6"/>
              <p:cNvSpPr/>
              <p:nvPr/>
            </p:nvSpPr>
            <p:spPr>
              <a:xfrm>
                <a:off x="4204975" y="3658425"/>
                <a:ext cx="54500" cy="46300"/>
              </a:xfrm>
              <a:custGeom>
                <a:avLst/>
                <a:gdLst/>
                <a:ahLst/>
                <a:cxnLst/>
                <a:rect l="l" t="t" r="r" b="b"/>
                <a:pathLst>
                  <a:path w="2180" h="1852" extrusionOk="0">
                    <a:moveTo>
                      <a:pt x="847" y="1"/>
                    </a:moveTo>
                    <a:cubicBezTo>
                      <a:pt x="718" y="1"/>
                      <a:pt x="584" y="26"/>
                      <a:pt x="465" y="56"/>
                    </a:cubicBezTo>
                    <a:cubicBezTo>
                      <a:pt x="322" y="91"/>
                      <a:pt x="191" y="139"/>
                      <a:pt x="84" y="234"/>
                    </a:cubicBezTo>
                    <a:cubicBezTo>
                      <a:pt x="48" y="258"/>
                      <a:pt x="1" y="282"/>
                      <a:pt x="1" y="330"/>
                    </a:cubicBezTo>
                    <a:cubicBezTo>
                      <a:pt x="9" y="364"/>
                      <a:pt x="37" y="387"/>
                      <a:pt x="70" y="387"/>
                    </a:cubicBezTo>
                    <a:cubicBezTo>
                      <a:pt x="82" y="387"/>
                      <a:pt x="95" y="384"/>
                      <a:pt x="108" y="377"/>
                    </a:cubicBezTo>
                    <a:cubicBezTo>
                      <a:pt x="167" y="341"/>
                      <a:pt x="215" y="294"/>
                      <a:pt x="274" y="258"/>
                    </a:cubicBezTo>
                    <a:cubicBezTo>
                      <a:pt x="346" y="211"/>
                      <a:pt x="453" y="199"/>
                      <a:pt x="560" y="163"/>
                    </a:cubicBezTo>
                    <a:cubicBezTo>
                      <a:pt x="658" y="141"/>
                      <a:pt x="761" y="127"/>
                      <a:pt x="859" y="127"/>
                    </a:cubicBezTo>
                    <a:cubicBezTo>
                      <a:pt x="975" y="127"/>
                      <a:pt x="1083" y="147"/>
                      <a:pt x="1167" y="199"/>
                    </a:cubicBezTo>
                    <a:cubicBezTo>
                      <a:pt x="1560" y="389"/>
                      <a:pt x="1882" y="675"/>
                      <a:pt x="2013" y="1044"/>
                    </a:cubicBezTo>
                    <a:cubicBezTo>
                      <a:pt x="2072" y="1223"/>
                      <a:pt x="2072" y="1461"/>
                      <a:pt x="2048" y="1627"/>
                    </a:cubicBezTo>
                    <a:cubicBezTo>
                      <a:pt x="2037" y="1687"/>
                      <a:pt x="2001" y="1758"/>
                      <a:pt x="2013" y="1830"/>
                    </a:cubicBezTo>
                    <a:cubicBezTo>
                      <a:pt x="2023" y="1845"/>
                      <a:pt x="2039" y="1851"/>
                      <a:pt x="2054" y="1851"/>
                    </a:cubicBezTo>
                    <a:cubicBezTo>
                      <a:pt x="2076" y="1851"/>
                      <a:pt x="2096" y="1839"/>
                      <a:pt x="2096" y="1818"/>
                    </a:cubicBezTo>
                    <a:cubicBezTo>
                      <a:pt x="2179" y="1532"/>
                      <a:pt x="2179" y="1223"/>
                      <a:pt x="2096" y="937"/>
                    </a:cubicBezTo>
                    <a:cubicBezTo>
                      <a:pt x="2013" y="758"/>
                      <a:pt x="1906" y="603"/>
                      <a:pt x="1763" y="461"/>
                    </a:cubicBezTo>
                    <a:cubicBezTo>
                      <a:pt x="1572" y="270"/>
                      <a:pt x="1334" y="127"/>
                      <a:pt x="1072" y="32"/>
                    </a:cubicBezTo>
                    <a:cubicBezTo>
                      <a:pt x="1001" y="10"/>
                      <a:pt x="925" y="1"/>
                      <a:pt x="84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6"/>
              <p:cNvSpPr/>
              <p:nvPr/>
            </p:nvSpPr>
            <p:spPr>
              <a:xfrm>
                <a:off x="4262225" y="3711275"/>
                <a:ext cx="38850" cy="45025"/>
              </a:xfrm>
              <a:custGeom>
                <a:avLst/>
                <a:gdLst/>
                <a:ahLst/>
                <a:cxnLst/>
                <a:rect l="l" t="t" r="r" b="b"/>
                <a:pathLst>
                  <a:path w="1554" h="1801" extrusionOk="0">
                    <a:moveTo>
                      <a:pt x="69" y="0"/>
                    </a:moveTo>
                    <a:cubicBezTo>
                      <a:pt x="27" y="0"/>
                      <a:pt x="0" y="63"/>
                      <a:pt x="44" y="85"/>
                    </a:cubicBezTo>
                    <a:cubicBezTo>
                      <a:pt x="461" y="513"/>
                      <a:pt x="854" y="930"/>
                      <a:pt x="1187" y="1395"/>
                    </a:cubicBezTo>
                    <a:cubicBezTo>
                      <a:pt x="1282" y="1526"/>
                      <a:pt x="1390" y="1656"/>
                      <a:pt x="1485" y="1787"/>
                    </a:cubicBezTo>
                    <a:cubicBezTo>
                      <a:pt x="1494" y="1797"/>
                      <a:pt x="1503" y="1800"/>
                      <a:pt x="1512" y="1800"/>
                    </a:cubicBezTo>
                    <a:cubicBezTo>
                      <a:pt x="1536" y="1800"/>
                      <a:pt x="1553" y="1769"/>
                      <a:pt x="1544" y="1752"/>
                    </a:cubicBezTo>
                    <a:cubicBezTo>
                      <a:pt x="1104" y="1133"/>
                      <a:pt x="628" y="537"/>
                      <a:pt x="80" y="2"/>
                    </a:cubicBezTo>
                    <a:cubicBezTo>
                      <a:pt x="76" y="1"/>
                      <a:pt x="73" y="0"/>
                      <a:pt x="6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id="{442D4B4A-8C77-5EA5-E165-045926A62DB7}"/>
              </a:ext>
            </a:extLst>
          </p:cNvPr>
          <p:cNvSpPr txBox="1"/>
          <p:nvPr/>
        </p:nvSpPr>
        <p:spPr>
          <a:xfrm>
            <a:off x="1443210" y="297455"/>
            <a:ext cx="6577070" cy="707886"/>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Xếp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thưởng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dòng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đúng</a:t>
            </a:r>
            <a:r>
              <a:rPr lang="en-US" sz="2000" dirty="0">
                <a:latin typeface="Times New Roman" panose="02020603050405020304" pitchFamily="18" charset="0"/>
                <a:cs typeface="Times New Roman" panose="02020603050405020304" pitchFamily="18" charset="0"/>
              </a:rPr>
              <a:t>: </a:t>
            </a:r>
          </a:p>
        </p:txBody>
      </p:sp>
      <p:sp>
        <p:nvSpPr>
          <p:cNvPr id="7" name="Google Shape;1136;p43">
            <a:extLst>
              <a:ext uri="{FF2B5EF4-FFF2-40B4-BE49-F238E27FC236}">
                <a16:creationId xmlns:a16="http://schemas.microsoft.com/office/drawing/2014/main" id="{1E070F91-DA16-81D3-434D-5AB32157AA0B}"/>
              </a:ext>
            </a:extLst>
          </p:cNvPr>
          <p:cNvSpPr/>
          <p:nvPr/>
        </p:nvSpPr>
        <p:spPr>
          <a:xfrm rot="20499006">
            <a:off x="1262177" y="2189863"/>
            <a:ext cx="2587473" cy="1385033"/>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DAD2E217-CCC6-57EE-97EE-36D733212794}"/>
              </a:ext>
            </a:extLst>
          </p:cNvPr>
          <p:cNvSpPr txBox="1"/>
          <p:nvPr/>
        </p:nvSpPr>
        <p:spPr>
          <a:xfrm>
            <a:off x="884306" y="2423778"/>
            <a:ext cx="3412271" cy="830997"/>
          </a:xfrm>
          <a:prstGeom prst="rect">
            <a:avLst/>
          </a:prstGeom>
          <a:noFill/>
        </p:spPr>
        <p:txBody>
          <a:bodyPr wrap="square" rtlCol="0">
            <a:spAutoFit/>
          </a:bodyPr>
          <a:lstStyle/>
          <a:p>
            <a:r>
              <a:rPr lang="en-US" sz="4800" b="1" dirty="0" err="1">
                <a:solidFill>
                  <a:schemeClr val="tx1"/>
                </a:solidFill>
                <a:latin typeface="SVN-Dessert Menu Script" panose="00000500000000000000" pitchFamily="2" charset="0"/>
              </a:rPr>
              <a:t>Tiêu</a:t>
            </a:r>
            <a:r>
              <a:rPr lang="en-US" sz="4800" b="1" dirty="0">
                <a:solidFill>
                  <a:schemeClr val="tx1"/>
                </a:solidFill>
                <a:latin typeface="SVN-Dessert Menu Script" panose="00000500000000000000" pitchFamily="2" charset="0"/>
              </a:rPr>
              <a:t> </a:t>
            </a:r>
            <a:r>
              <a:rPr lang="en-US" sz="4800" b="1" dirty="0" err="1">
                <a:solidFill>
                  <a:schemeClr val="tx1"/>
                </a:solidFill>
                <a:latin typeface="SVN-Dessert Menu Script" panose="00000500000000000000" pitchFamily="2" charset="0"/>
              </a:rPr>
              <a:t>chuẩn</a:t>
            </a:r>
            <a:endParaRPr lang="en-US" sz="4800" b="1" dirty="0">
              <a:solidFill>
                <a:schemeClr val="tx1"/>
              </a:solidFill>
              <a:latin typeface="SVN-Dessert Menu Script" panose="00000500000000000000" pitchFamily="2" charset="0"/>
            </a:endParaRPr>
          </a:p>
        </p:txBody>
      </p:sp>
      <p:pic>
        <p:nvPicPr>
          <p:cNvPr id="13" name="Picture 12">
            <a:extLst>
              <a:ext uri="{FF2B5EF4-FFF2-40B4-BE49-F238E27FC236}">
                <a16:creationId xmlns:a16="http://schemas.microsoft.com/office/drawing/2014/main" id="{4DB5FFD9-8051-0F10-66E3-B65843AEE73E}"/>
              </a:ext>
            </a:extLst>
          </p:cNvPr>
          <p:cNvPicPr>
            <a:picLocks noChangeAspect="1"/>
          </p:cNvPicPr>
          <p:nvPr/>
        </p:nvPicPr>
        <p:blipFill>
          <a:blip r:embed="rId3"/>
          <a:stretch>
            <a:fillRect/>
          </a:stretch>
        </p:blipFill>
        <p:spPr>
          <a:xfrm>
            <a:off x="3913473" y="1795073"/>
            <a:ext cx="1096715" cy="776677"/>
          </a:xfrm>
          <a:prstGeom prst="rect">
            <a:avLst/>
          </a:prstGeom>
        </p:spPr>
      </p:pic>
      <p:sp>
        <p:nvSpPr>
          <p:cNvPr id="14" name="TextBox 13">
            <a:extLst>
              <a:ext uri="{FF2B5EF4-FFF2-40B4-BE49-F238E27FC236}">
                <a16:creationId xmlns:a16="http://schemas.microsoft.com/office/drawing/2014/main" id="{662997EA-5BA1-E89F-36BF-B34D515CB3D0}"/>
              </a:ext>
            </a:extLst>
          </p:cNvPr>
          <p:cNvSpPr txBox="1"/>
          <p:nvPr/>
        </p:nvSpPr>
        <p:spPr>
          <a:xfrm>
            <a:off x="4968607" y="1371421"/>
            <a:ext cx="3216925" cy="1200329"/>
          </a:xfrm>
          <a:prstGeom prst="rect">
            <a:avLst/>
          </a:prstGeom>
          <a:noFill/>
        </p:spPr>
        <p:txBody>
          <a:bodyPr wrap="square" rtlCol="0">
            <a:spAutoFit/>
          </a:bodyPr>
          <a:lstStyle/>
          <a:p>
            <a:r>
              <a:rPr lang="en-US" sz="2400" dirty="0" err="1">
                <a:latin typeface="SVN-Dessert Menu Script" panose="00000500000000000000" pitchFamily="2" charset="0"/>
              </a:rPr>
              <a:t>Có</a:t>
            </a:r>
            <a:r>
              <a:rPr lang="en-US" sz="2400" dirty="0">
                <a:latin typeface="SVN-Dessert Menu Script" panose="00000500000000000000" pitchFamily="2" charset="0"/>
              </a:rPr>
              <a:t> </a:t>
            </a:r>
            <a:r>
              <a:rPr lang="en-US" sz="2400" dirty="0" err="1">
                <a:latin typeface="SVN-Dessert Menu Script" panose="00000500000000000000" pitchFamily="2" charset="0"/>
              </a:rPr>
              <a:t>xếp</a:t>
            </a:r>
            <a:r>
              <a:rPr lang="en-US" sz="2400" dirty="0">
                <a:latin typeface="SVN-Dessert Menu Script" panose="00000500000000000000" pitchFamily="2" charset="0"/>
              </a:rPr>
              <a:t> </a:t>
            </a:r>
            <a:r>
              <a:rPr lang="en-US" sz="2400" dirty="0" err="1">
                <a:latin typeface="SVN-Dessert Menu Script" panose="00000500000000000000" pitchFamily="2" charset="0"/>
              </a:rPr>
              <a:t>đúng</a:t>
            </a:r>
            <a:r>
              <a:rPr lang="en-US" sz="2400" dirty="0">
                <a:latin typeface="SVN-Dessert Menu Script" panose="00000500000000000000" pitchFamily="2" charset="0"/>
              </a:rPr>
              <a:t> </a:t>
            </a:r>
            <a:r>
              <a:rPr lang="en-US" sz="2400" dirty="0" err="1">
                <a:latin typeface="SVN-Dessert Menu Script" panose="00000500000000000000" pitchFamily="2" charset="0"/>
              </a:rPr>
              <a:t>tên</a:t>
            </a:r>
            <a:r>
              <a:rPr lang="en-US" sz="2400" dirty="0">
                <a:latin typeface="SVN-Dessert Menu Script" panose="00000500000000000000" pitchFamily="2" charset="0"/>
              </a:rPr>
              <a:t> </a:t>
            </a:r>
            <a:r>
              <a:rPr lang="en-US" sz="2400" dirty="0" err="1">
                <a:latin typeface="SVN-Dessert Menu Script" panose="00000500000000000000" pitchFamily="2" charset="0"/>
              </a:rPr>
              <a:t>huy</a:t>
            </a:r>
            <a:r>
              <a:rPr lang="en-US" sz="2400" dirty="0">
                <a:latin typeface="SVN-Dessert Menu Script" panose="00000500000000000000" pitchFamily="2" charset="0"/>
              </a:rPr>
              <a:t> </a:t>
            </a:r>
            <a:r>
              <a:rPr lang="en-US" sz="2400" dirty="0" err="1">
                <a:latin typeface="SVN-Dessert Menu Script" panose="00000500000000000000" pitchFamily="2" charset="0"/>
              </a:rPr>
              <a:t>chương</a:t>
            </a:r>
            <a:r>
              <a:rPr lang="en-US" sz="2400" dirty="0">
                <a:latin typeface="SVN-Dessert Menu Script" panose="00000500000000000000" pitchFamily="2" charset="0"/>
              </a:rPr>
              <a:t>, </a:t>
            </a:r>
            <a:r>
              <a:rPr lang="en-US" sz="2400" dirty="0" err="1">
                <a:latin typeface="SVN-Dessert Menu Script" panose="00000500000000000000" pitchFamily="2" charset="0"/>
              </a:rPr>
              <a:t>danh</a:t>
            </a:r>
            <a:r>
              <a:rPr lang="en-US" sz="2400" dirty="0">
                <a:latin typeface="SVN-Dessert Menu Script" panose="00000500000000000000" pitchFamily="2" charset="0"/>
              </a:rPr>
              <a:t> </a:t>
            </a:r>
            <a:r>
              <a:rPr lang="en-US" sz="2400" dirty="0" err="1">
                <a:latin typeface="SVN-Dessert Menu Script" panose="00000500000000000000" pitchFamily="2" charset="0"/>
              </a:rPr>
              <a:t>hiệu</a:t>
            </a:r>
            <a:r>
              <a:rPr lang="en-US" sz="2400" dirty="0">
                <a:latin typeface="SVN-Dessert Menu Script" panose="00000500000000000000" pitchFamily="2" charset="0"/>
              </a:rPr>
              <a:t>, </a:t>
            </a:r>
            <a:r>
              <a:rPr lang="en-US" sz="2400" dirty="0" err="1">
                <a:latin typeface="SVN-Dessert Menu Script" panose="00000500000000000000" pitchFamily="2" charset="0"/>
              </a:rPr>
              <a:t>giải</a:t>
            </a:r>
            <a:r>
              <a:rPr lang="en-US" sz="2400" dirty="0">
                <a:latin typeface="SVN-Dessert Menu Script" panose="00000500000000000000" pitchFamily="2" charset="0"/>
              </a:rPr>
              <a:t> </a:t>
            </a:r>
            <a:r>
              <a:rPr lang="en-US" sz="2400" dirty="0" err="1">
                <a:latin typeface="SVN-Dessert Menu Script" panose="00000500000000000000" pitchFamily="2" charset="0"/>
              </a:rPr>
              <a:t>thưởng</a:t>
            </a:r>
            <a:r>
              <a:rPr lang="en-US" sz="2400" dirty="0">
                <a:latin typeface="SVN-Dessert Menu Script" panose="00000500000000000000" pitchFamily="2" charset="0"/>
              </a:rPr>
              <a:t> </a:t>
            </a:r>
            <a:r>
              <a:rPr lang="en-US" sz="2400" dirty="0" err="1">
                <a:latin typeface="SVN-Dessert Menu Script" panose="00000500000000000000" pitchFamily="2" charset="0"/>
              </a:rPr>
              <a:t>không</a:t>
            </a:r>
            <a:r>
              <a:rPr lang="en-US" sz="2400" dirty="0">
                <a:latin typeface="SVN-Dessert Menu Script" panose="00000500000000000000" pitchFamily="2" charset="0"/>
              </a:rPr>
              <a:t>? </a:t>
            </a:r>
          </a:p>
        </p:txBody>
      </p:sp>
      <p:pic>
        <p:nvPicPr>
          <p:cNvPr id="15" name="Picture 14">
            <a:extLst>
              <a:ext uri="{FF2B5EF4-FFF2-40B4-BE49-F238E27FC236}">
                <a16:creationId xmlns:a16="http://schemas.microsoft.com/office/drawing/2014/main" id="{B014CFD6-A9F7-8740-E577-738BB81C9360}"/>
              </a:ext>
            </a:extLst>
          </p:cNvPr>
          <p:cNvPicPr>
            <a:picLocks noChangeAspect="1"/>
          </p:cNvPicPr>
          <p:nvPr/>
        </p:nvPicPr>
        <p:blipFill>
          <a:blip r:embed="rId3"/>
          <a:stretch>
            <a:fillRect/>
          </a:stretch>
        </p:blipFill>
        <p:spPr>
          <a:xfrm>
            <a:off x="3801469" y="3434750"/>
            <a:ext cx="1096715" cy="776677"/>
          </a:xfrm>
          <a:prstGeom prst="rect">
            <a:avLst/>
          </a:prstGeom>
        </p:spPr>
      </p:pic>
      <p:sp>
        <p:nvSpPr>
          <p:cNvPr id="16" name="TextBox 15">
            <a:extLst>
              <a:ext uri="{FF2B5EF4-FFF2-40B4-BE49-F238E27FC236}">
                <a16:creationId xmlns:a16="http://schemas.microsoft.com/office/drawing/2014/main" id="{CD2BB769-54B3-501A-5C0A-242B1290F48E}"/>
              </a:ext>
            </a:extLst>
          </p:cNvPr>
          <p:cNvSpPr txBox="1"/>
          <p:nvPr/>
        </p:nvSpPr>
        <p:spPr>
          <a:xfrm>
            <a:off x="4933721" y="3297537"/>
            <a:ext cx="3216925" cy="1200329"/>
          </a:xfrm>
          <a:prstGeom prst="rect">
            <a:avLst/>
          </a:prstGeom>
          <a:noFill/>
        </p:spPr>
        <p:txBody>
          <a:bodyPr wrap="square" rtlCol="0">
            <a:spAutoFit/>
          </a:bodyPr>
          <a:lstStyle/>
          <a:p>
            <a:r>
              <a:rPr lang="en-US" sz="2400" dirty="0" err="1">
                <a:latin typeface="SVN-Dessert Menu Script" panose="00000500000000000000" pitchFamily="2" charset="0"/>
              </a:rPr>
              <a:t>Viết</a:t>
            </a:r>
            <a:r>
              <a:rPr lang="en-US" sz="2400" dirty="0">
                <a:latin typeface="SVN-Dessert Menu Script" panose="00000500000000000000" pitchFamily="2" charset="0"/>
              </a:rPr>
              <a:t> </a:t>
            </a:r>
            <a:r>
              <a:rPr lang="en-US" sz="2400" dirty="0" err="1">
                <a:latin typeface="SVN-Dessert Menu Script" panose="00000500000000000000" pitchFamily="2" charset="0"/>
              </a:rPr>
              <a:t>hoa</a:t>
            </a:r>
            <a:r>
              <a:rPr lang="en-US" sz="2400" dirty="0">
                <a:latin typeface="SVN-Dessert Menu Script" panose="00000500000000000000" pitchFamily="2" charset="0"/>
              </a:rPr>
              <a:t> </a:t>
            </a:r>
            <a:r>
              <a:rPr lang="en-US" sz="2400" dirty="0" err="1">
                <a:latin typeface="SVN-Dessert Menu Script" panose="00000500000000000000" pitchFamily="2" charset="0"/>
              </a:rPr>
              <a:t>có</a:t>
            </a:r>
            <a:r>
              <a:rPr lang="en-US" sz="2400" dirty="0">
                <a:latin typeface="SVN-Dessert Menu Script" panose="00000500000000000000" pitchFamily="2" charset="0"/>
              </a:rPr>
              <a:t> </a:t>
            </a:r>
            <a:r>
              <a:rPr lang="en-US" sz="2400" dirty="0" err="1">
                <a:latin typeface="SVN-Dessert Menu Script" panose="00000500000000000000" pitchFamily="2" charset="0"/>
              </a:rPr>
              <a:t>đúng</a:t>
            </a:r>
            <a:r>
              <a:rPr lang="en-US" sz="2400" dirty="0">
                <a:latin typeface="SVN-Dessert Menu Script" panose="00000500000000000000" pitchFamily="2" charset="0"/>
              </a:rPr>
              <a:t> </a:t>
            </a:r>
            <a:r>
              <a:rPr lang="en-US" sz="2400" dirty="0" err="1">
                <a:latin typeface="SVN-Dessert Menu Script" panose="00000500000000000000" pitchFamily="2" charset="0"/>
              </a:rPr>
              <a:t>không</a:t>
            </a:r>
            <a:r>
              <a:rPr lang="en-US" sz="2400" dirty="0">
                <a:latin typeface="SVN-Dessert Menu Script" panose="00000500000000000000" pitchFamily="2" charset="0"/>
              </a:rPr>
              <a:t>?</a:t>
            </a:r>
          </a:p>
          <a:p>
            <a:endParaRPr lang="en-US" sz="2400" dirty="0">
              <a:latin typeface="SVN-Dessert Menu Script" panose="00000500000000000000" pitchFamily="2"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2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heel(1)">
                                      <p:cBhvr>
                                        <p:cTn id="4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P spid="14"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21"/>
        <p:cNvGrpSpPr/>
        <p:nvPr/>
      </p:nvGrpSpPr>
      <p:grpSpPr>
        <a:xfrm>
          <a:off x="0" y="0"/>
          <a:ext cx="0" cy="0"/>
          <a:chOff x="0" y="0"/>
          <a:chExt cx="0" cy="0"/>
        </a:xfrm>
      </p:grpSpPr>
      <p:sp>
        <p:nvSpPr>
          <p:cNvPr id="6" name="Google Shape;622;p36">
            <a:extLst>
              <a:ext uri="{FF2B5EF4-FFF2-40B4-BE49-F238E27FC236}">
                <a16:creationId xmlns:a16="http://schemas.microsoft.com/office/drawing/2014/main" id="{2F9F8F39-6171-CBF1-0691-F6746D8F8058}"/>
              </a:ext>
            </a:extLst>
          </p:cNvPr>
          <p:cNvSpPr/>
          <p:nvPr/>
        </p:nvSpPr>
        <p:spPr>
          <a:xfrm>
            <a:off x="973123" y="572423"/>
            <a:ext cx="6358855" cy="3998653"/>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8D936825-656A-74D9-6733-68551BD22667}"/>
              </a:ext>
            </a:extLst>
          </p:cNvPr>
          <p:cNvSpPr txBox="1"/>
          <p:nvPr/>
        </p:nvSpPr>
        <p:spPr>
          <a:xfrm>
            <a:off x="2621559" y="1258349"/>
            <a:ext cx="3900881" cy="2123658"/>
          </a:xfrm>
          <a:prstGeom prst="rect">
            <a:avLst/>
          </a:prstGeom>
          <a:noFill/>
        </p:spPr>
        <p:txBody>
          <a:bodyPr wrap="square" rtlCol="0">
            <a:spAutoFit/>
          </a:bodyPr>
          <a:lstStyle/>
          <a:p>
            <a:pPr algn="ctr"/>
            <a:r>
              <a:rPr lang="en-US" sz="6600" dirty="0">
                <a:ln w="19050">
                  <a:solidFill>
                    <a:schemeClr val="accent1">
                      <a:lumMod val="90000"/>
                    </a:schemeClr>
                  </a:solidFill>
                </a:ln>
                <a:solidFill>
                  <a:schemeClr val="bg1"/>
                </a:solidFill>
                <a:latin typeface="SVN-Gretoon" panose="02040603050506020204" pitchFamily="18" charset="0"/>
              </a:rPr>
              <a:t>KHỞI ĐỘNG</a:t>
            </a:r>
          </a:p>
        </p:txBody>
      </p:sp>
      <p:grpSp>
        <p:nvGrpSpPr>
          <p:cNvPr id="625" name="Google Shape;625;p36"/>
          <p:cNvGrpSpPr/>
          <p:nvPr/>
        </p:nvGrpSpPr>
        <p:grpSpPr>
          <a:xfrm>
            <a:off x="-604548" y="2307950"/>
            <a:ext cx="3196750" cy="4013497"/>
            <a:chOff x="-94075" y="1159825"/>
            <a:chExt cx="2691773" cy="3379502"/>
          </a:xfrm>
        </p:grpSpPr>
        <p:sp>
          <p:nvSpPr>
            <p:cNvPr id="626" name="Google Shape;626;p36"/>
            <p:cNvSpPr/>
            <p:nvPr/>
          </p:nvSpPr>
          <p:spPr>
            <a:xfrm>
              <a:off x="998412" y="1943413"/>
              <a:ext cx="1215385" cy="1182041"/>
            </a:xfrm>
            <a:custGeom>
              <a:avLst/>
              <a:gdLst/>
              <a:ahLst/>
              <a:cxnLst/>
              <a:rect l="l" t="t" r="r" b="b"/>
              <a:pathLst>
                <a:path w="16840" h="16378" extrusionOk="0">
                  <a:moveTo>
                    <a:pt x="7143" y="7201"/>
                  </a:moveTo>
                  <a:lnTo>
                    <a:pt x="7143" y="7201"/>
                  </a:lnTo>
                  <a:cubicBezTo>
                    <a:pt x="7052" y="7323"/>
                    <a:pt x="6991" y="7445"/>
                    <a:pt x="6900" y="7566"/>
                  </a:cubicBezTo>
                  <a:lnTo>
                    <a:pt x="6809" y="7688"/>
                  </a:lnTo>
                  <a:cubicBezTo>
                    <a:pt x="6839" y="7597"/>
                    <a:pt x="6900" y="7505"/>
                    <a:pt x="6961" y="7384"/>
                  </a:cubicBezTo>
                  <a:cubicBezTo>
                    <a:pt x="7022" y="7323"/>
                    <a:pt x="7083" y="7262"/>
                    <a:pt x="7143" y="7201"/>
                  </a:cubicBezTo>
                  <a:close/>
                  <a:moveTo>
                    <a:pt x="15501" y="1"/>
                  </a:moveTo>
                  <a:cubicBezTo>
                    <a:pt x="15427" y="1"/>
                    <a:pt x="15347" y="19"/>
                    <a:pt x="15259" y="58"/>
                  </a:cubicBezTo>
                  <a:cubicBezTo>
                    <a:pt x="14955" y="271"/>
                    <a:pt x="14894" y="758"/>
                    <a:pt x="14773" y="1061"/>
                  </a:cubicBezTo>
                  <a:cubicBezTo>
                    <a:pt x="14742" y="1122"/>
                    <a:pt x="14742" y="1153"/>
                    <a:pt x="14742" y="1153"/>
                  </a:cubicBezTo>
                  <a:cubicBezTo>
                    <a:pt x="14408" y="1730"/>
                    <a:pt x="14378" y="1821"/>
                    <a:pt x="13982" y="2217"/>
                  </a:cubicBezTo>
                  <a:cubicBezTo>
                    <a:pt x="13709" y="2460"/>
                    <a:pt x="13375" y="2703"/>
                    <a:pt x="12888" y="3037"/>
                  </a:cubicBezTo>
                  <a:cubicBezTo>
                    <a:pt x="12523" y="3250"/>
                    <a:pt x="12159" y="3432"/>
                    <a:pt x="11794" y="3615"/>
                  </a:cubicBezTo>
                  <a:cubicBezTo>
                    <a:pt x="11277" y="3797"/>
                    <a:pt x="11247" y="3888"/>
                    <a:pt x="10669" y="4010"/>
                  </a:cubicBezTo>
                  <a:cubicBezTo>
                    <a:pt x="10365" y="4040"/>
                    <a:pt x="10031" y="4071"/>
                    <a:pt x="9727" y="4071"/>
                  </a:cubicBezTo>
                  <a:cubicBezTo>
                    <a:pt x="9180" y="4010"/>
                    <a:pt x="9028" y="4010"/>
                    <a:pt x="8177" y="3797"/>
                  </a:cubicBezTo>
                  <a:cubicBezTo>
                    <a:pt x="7751" y="3676"/>
                    <a:pt x="7295" y="3524"/>
                    <a:pt x="6931" y="3402"/>
                  </a:cubicBezTo>
                  <a:cubicBezTo>
                    <a:pt x="6839" y="3280"/>
                    <a:pt x="6748" y="3189"/>
                    <a:pt x="6627" y="3128"/>
                  </a:cubicBezTo>
                  <a:cubicBezTo>
                    <a:pt x="6257" y="2876"/>
                    <a:pt x="5803" y="2745"/>
                    <a:pt x="5353" y="2745"/>
                  </a:cubicBezTo>
                  <a:cubicBezTo>
                    <a:pt x="4990" y="2745"/>
                    <a:pt x="4629" y="2830"/>
                    <a:pt x="4317" y="3007"/>
                  </a:cubicBezTo>
                  <a:cubicBezTo>
                    <a:pt x="4073" y="3128"/>
                    <a:pt x="3891" y="3280"/>
                    <a:pt x="3709" y="3493"/>
                  </a:cubicBezTo>
                  <a:cubicBezTo>
                    <a:pt x="3678" y="3524"/>
                    <a:pt x="3678" y="3524"/>
                    <a:pt x="3648" y="3554"/>
                  </a:cubicBezTo>
                  <a:cubicBezTo>
                    <a:pt x="3526" y="3736"/>
                    <a:pt x="3405" y="3919"/>
                    <a:pt x="3314" y="4101"/>
                  </a:cubicBezTo>
                  <a:cubicBezTo>
                    <a:pt x="3070" y="4709"/>
                    <a:pt x="2797" y="5347"/>
                    <a:pt x="2888" y="5986"/>
                  </a:cubicBezTo>
                  <a:cubicBezTo>
                    <a:pt x="2918" y="6138"/>
                    <a:pt x="2949" y="6259"/>
                    <a:pt x="3010" y="6411"/>
                  </a:cubicBezTo>
                  <a:cubicBezTo>
                    <a:pt x="2918" y="6533"/>
                    <a:pt x="2827" y="6685"/>
                    <a:pt x="2736" y="6806"/>
                  </a:cubicBezTo>
                  <a:cubicBezTo>
                    <a:pt x="2493" y="7232"/>
                    <a:pt x="2219" y="7597"/>
                    <a:pt x="2007" y="8022"/>
                  </a:cubicBezTo>
                  <a:cubicBezTo>
                    <a:pt x="1399" y="9177"/>
                    <a:pt x="1125" y="9846"/>
                    <a:pt x="578" y="11001"/>
                  </a:cubicBezTo>
                  <a:cubicBezTo>
                    <a:pt x="426" y="11518"/>
                    <a:pt x="0" y="12034"/>
                    <a:pt x="0" y="12825"/>
                  </a:cubicBezTo>
                  <a:cubicBezTo>
                    <a:pt x="0" y="13098"/>
                    <a:pt x="213" y="13281"/>
                    <a:pt x="456" y="13402"/>
                  </a:cubicBezTo>
                  <a:cubicBezTo>
                    <a:pt x="700" y="13584"/>
                    <a:pt x="943" y="13736"/>
                    <a:pt x="1186" y="13888"/>
                  </a:cubicBezTo>
                  <a:cubicBezTo>
                    <a:pt x="1794" y="14284"/>
                    <a:pt x="2918" y="14739"/>
                    <a:pt x="3253" y="14861"/>
                  </a:cubicBezTo>
                  <a:cubicBezTo>
                    <a:pt x="4256" y="15287"/>
                    <a:pt x="5259" y="15621"/>
                    <a:pt x="6323" y="15834"/>
                  </a:cubicBezTo>
                  <a:cubicBezTo>
                    <a:pt x="7143" y="16016"/>
                    <a:pt x="7994" y="16168"/>
                    <a:pt x="8815" y="16259"/>
                  </a:cubicBezTo>
                  <a:cubicBezTo>
                    <a:pt x="8876" y="16259"/>
                    <a:pt x="9302" y="16320"/>
                    <a:pt x="9423" y="16350"/>
                  </a:cubicBezTo>
                  <a:cubicBezTo>
                    <a:pt x="9555" y="16371"/>
                    <a:pt x="9687" y="16377"/>
                    <a:pt x="9819" y="16377"/>
                  </a:cubicBezTo>
                  <a:cubicBezTo>
                    <a:pt x="10085" y="16377"/>
                    <a:pt x="10355" y="16350"/>
                    <a:pt x="10639" y="16350"/>
                  </a:cubicBezTo>
                  <a:cubicBezTo>
                    <a:pt x="10745" y="16345"/>
                    <a:pt x="10853" y="16344"/>
                    <a:pt x="10962" y="16344"/>
                  </a:cubicBezTo>
                  <a:cubicBezTo>
                    <a:pt x="11129" y="16344"/>
                    <a:pt x="11298" y="16347"/>
                    <a:pt x="11468" y="16347"/>
                  </a:cubicBezTo>
                  <a:cubicBezTo>
                    <a:pt x="11825" y="16347"/>
                    <a:pt x="12184" y="16331"/>
                    <a:pt x="12523" y="16229"/>
                  </a:cubicBezTo>
                  <a:cubicBezTo>
                    <a:pt x="12645" y="16198"/>
                    <a:pt x="12797" y="16168"/>
                    <a:pt x="12919" y="16107"/>
                  </a:cubicBezTo>
                  <a:cubicBezTo>
                    <a:pt x="13101" y="16016"/>
                    <a:pt x="13162" y="15773"/>
                    <a:pt x="13101" y="15560"/>
                  </a:cubicBezTo>
                  <a:cubicBezTo>
                    <a:pt x="12949" y="15104"/>
                    <a:pt x="12979" y="14588"/>
                    <a:pt x="12949" y="13858"/>
                  </a:cubicBezTo>
                  <a:cubicBezTo>
                    <a:pt x="12919" y="12946"/>
                    <a:pt x="12827" y="12065"/>
                    <a:pt x="12858" y="11153"/>
                  </a:cubicBezTo>
                  <a:cubicBezTo>
                    <a:pt x="12919" y="9876"/>
                    <a:pt x="13131" y="8600"/>
                    <a:pt x="13101" y="7293"/>
                  </a:cubicBezTo>
                  <a:cubicBezTo>
                    <a:pt x="13101" y="6897"/>
                    <a:pt x="13101" y="6472"/>
                    <a:pt x="13101" y="6046"/>
                  </a:cubicBezTo>
                  <a:cubicBezTo>
                    <a:pt x="13435" y="5834"/>
                    <a:pt x="13770" y="5590"/>
                    <a:pt x="14104" y="5347"/>
                  </a:cubicBezTo>
                  <a:cubicBezTo>
                    <a:pt x="14499" y="5074"/>
                    <a:pt x="15320" y="4435"/>
                    <a:pt x="15897" y="3858"/>
                  </a:cubicBezTo>
                  <a:cubicBezTo>
                    <a:pt x="16080" y="3645"/>
                    <a:pt x="16323" y="3463"/>
                    <a:pt x="16475" y="3220"/>
                  </a:cubicBezTo>
                  <a:cubicBezTo>
                    <a:pt x="16596" y="3037"/>
                    <a:pt x="16688" y="2824"/>
                    <a:pt x="16718" y="2612"/>
                  </a:cubicBezTo>
                  <a:cubicBezTo>
                    <a:pt x="16840" y="2217"/>
                    <a:pt x="16657" y="1852"/>
                    <a:pt x="16445" y="1517"/>
                  </a:cubicBezTo>
                  <a:cubicBezTo>
                    <a:pt x="16414" y="1457"/>
                    <a:pt x="16353" y="1305"/>
                    <a:pt x="16323" y="1213"/>
                  </a:cubicBezTo>
                  <a:cubicBezTo>
                    <a:pt x="16191" y="791"/>
                    <a:pt x="15990" y="1"/>
                    <a:pt x="15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6"/>
            <p:cNvSpPr/>
            <p:nvPr/>
          </p:nvSpPr>
          <p:spPr>
            <a:xfrm>
              <a:off x="1224820" y="1503660"/>
              <a:ext cx="899053" cy="820818"/>
            </a:xfrm>
            <a:custGeom>
              <a:avLst/>
              <a:gdLst/>
              <a:ahLst/>
              <a:cxnLst/>
              <a:rect l="l" t="t" r="r" b="b"/>
              <a:pathLst>
                <a:path w="12457" h="11373" extrusionOk="0">
                  <a:moveTo>
                    <a:pt x="7573" y="0"/>
                  </a:moveTo>
                  <a:cubicBezTo>
                    <a:pt x="6448" y="0"/>
                    <a:pt x="5313" y="239"/>
                    <a:pt x="4402" y="923"/>
                  </a:cubicBezTo>
                  <a:cubicBezTo>
                    <a:pt x="4098" y="1167"/>
                    <a:pt x="3794" y="1410"/>
                    <a:pt x="3550" y="1683"/>
                  </a:cubicBezTo>
                  <a:cubicBezTo>
                    <a:pt x="3490" y="1653"/>
                    <a:pt x="3429" y="1622"/>
                    <a:pt x="3307" y="1622"/>
                  </a:cubicBezTo>
                  <a:cubicBezTo>
                    <a:pt x="3034" y="1653"/>
                    <a:pt x="3003" y="1957"/>
                    <a:pt x="2943" y="2170"/>
                  </a:cubicBezTo>
                  <a:cubicBezTo>
                    <a:pt x="2951" y="2161"/>
                    <a:pt x="2957" y="2153"/>
                    <a:pt x="2961" y="2145"/>
                  </a:cubicBezTo>
                  <a:lnTo>
                    <a:pt x="2961" y="2145"/>
                  </a:lnTo>
                  <a:cubicBezTo>
                    <a:pt x="2908" y="2319"/>
                    <a:pt x="2876" y="2516"/>
                    <a:pt x="2791" y="2686"/>
                  </a:cubicBezTo>
                  <a:cubicBezTo>
                    <a:pt x="2760" y="2778"/>
                    <a:pt x="2730" y="2869"/>
                    <a:pt x="2699" y="2960"/>
                  </a:cubicBezTo>
                  <a:cubicBezTo>
                    <a:pt x="2639" y="3112"/>
                    <a:pt x="2547" y="3264"/>
                    <a:pt x="2487" y="3416"/>
                  </a:cubicBezTo>
                  <a:cubicBezTo>
                    <a:pt x="2274" y="3902"/>
                    <a:pt x="2091" y="4388"/>
                    <a:pt x="1970" y="4905"/>
                  </a:cubicBezTo>
                  <a:cubicBezTo>
                    <a:pt x="1940" y="4966"/>
                    <a:pt x="1909" y="5057"/>
                    <a:pt x="1879" y="5118"/>
                  </a:cubicBezTo>
                  <a:cubicBezTo>
                    <a:pt x="1757" y="5027"/>
                    <a:pt x="1636" y="4936"/>
                    <a:pt x="1453" y="4875"/>
                  </a:cubicBezTo>
                  <a:cubicBezTo>
                    <a:pt x="1380" y="4858"/>
                    <a:pt x="1306" y="4850"/>
                    <a:pt x="1232" y="4850"/>
                  </a:cubicBezTo>
                  <a:cubicBezTo>
                    <a:pt x="622" y="4850"/>
                    <a:pt x="1" y="5380"/>
                    <a:pt x="55" y="6030"/>
                  </a:cubicBezTo>
                  <a:cubicBezTo>
                    <a:pt x="55" y="6060"/>
                    <a:pt x="55" y="6091"/>
                    <a:pt x="55" y="6151"/>
                  </a:cubicBezTo>
                  <a:cubicBezTo>
                    <a:pt x="55" y="6334"/>
                    <a:pt x="85" y="6516"/>
                    <a:pt x="146" y="6668"/>
                  </a:cubicBezTo>
                  <a:cubicBezTo>
                    <a:pt x="146" y="6820"/>
                    <a:pt x="177" y="6972"/>
                    <a:pt x="268" y="7124"/>
                  </a:cubicBezTo>
                  <a:cubicBezTo>
                    <a:pt x="429" y="7366"/>
                    <a:pt x="676" y="7471"/>
                    <a:pt x="935" y="7471"/>
                  </a:cubicBezTo>
                  <a:cubicBezTo>
                    <a:pt x="1165" y="7471"/>
                    <a:pt x="1405" y="7388"/>
                    <a:pt x="1605" y="7246"/>
                  </a:cubicBezTo>
                  <a:cubicBezTo>
                    <a:pt x="1636" y="7306"/>
                    <a:pt x="1666" y="7367"/>
                    <a:pt x="1727" y="7428"/>
                  </a:cubicBezTo>
                  <a:cubicBezTo>
                    <a:pt x="2000" y="7793"/>
                    <a:pt x="2335" y="8066"/>
                    <a:pt x="2669" y="8370"/>
                  </a:cubicBezTo>
                  <a:cubicBezTo>
                    <a:pt x="3125" y="8765"/>
                    <a:pt x="3581" y="9161"/>
                    <a:pt x="4128" y="9404"/>
                  </a:cubicBezTo>
                  <a:cubicBezTo>
                    <a:pt x="4250" y="9465"/>
                    <a:pt x="4371" y="9495"/>
                    <a:pt x="4493" y="9556"/>
                  </a:cubicBezTo>
                  <a:cubicBezTo>
                    <a:pt x="4402" y="9647"/>
                    <a:pt x="4371" y="9769"/>
                    <a:pt x="4402" y="9920"/>
                  </a:cubicBezTo>
                  <a:cubicBezTo>
                    <a:pt x="4614" y="10407"/>
                    <a:pt x="4706" y="11015"/>
                    <a:pt x="5222" y="11258"/>
                  </a:cubicBezTo>
                  <a:cubicBezTo>
                    <a:pt x="5399" y="11335"/>
                    <a:pt x="5596" y="11372"/>
                    <a:pt x="5796" y="11372"/>
                  </a:cubicBezTo>
                  <a:cubicBezTo>
                    <a:pt x="6148" y="11372"/>
                    <a:pt x="6512" y="11258"/>
                    <a:pt x="6803" y="11045"/>
                  </a:cubicBezTo>
                  <a:cubicBezTo>
                    <a:pt x="7198" y="10893"/>
                    <a:pt x="7593" y="10589"/>
                    <a:pt x="7745" y="10224"/>
                  </a:cubicBezTo>
                  <a:cubicBezTo>
                    <a:pt x="7867" y="10164"/>
                    <a:pt x="7958" y="10072"/>
                    <a:pt x="8019" y="9951"/>
                  </a:cubicBezTo>
                  <a:cubicBezTo>
                    <a:pt x="8079" y="9951"/>
                    <a:pt x="8140" y="9920"/>
                    <a:pt x="8201" y="9920"/>
                  </a:cubicBezTo>
                  <a:cubicBezTo>
                    <a:pt x="8566" y="9860"/>
                    <a:pt x="8931" y="9769"/>
                    <a:pt x="9295" y="9617"/>
                  </a:cubicBezTo>
                  <a:cubicBezTo>
                    <a:pt x="9508" y="9525"/>
                    <a:pt x="9721" y="9434"/>
                    <a:pt x="9873" y="9252"/>
                  </a:cubicBezTo>
                  <a:cubicBezTo>
                    <a:pt x="9934" y="9221"/>
                    <a:pt x="10025" y="9191"/>
                    <a:pt x="10086" y="9161"/>
                  </a:cubicBezTo>
                  <a:cubicBezTo>
                    <a:pt x="10633" y="8826"/>
                    <a:pt x="11089" y="8401"/>
                    <a:pt x="11453" y="7884"/>
                  </a:cubicBezTo>
                  <a:cubicBezTo>
                    <a:pt x="11757" y="7428"/>
                    <a:pt x="11727" y="7398"/>
                    <a:pt x="11909" y="7003"/>
                  </a:cubicBezTo>
                  <a:cubicBezTo>
                    <a:pt x="12092" y="6547"/>
                    <a:pt x="12244" y="6091"/>
                    <a:pt x="12274" y="5604"/>
                  </a:cubicBezTo>
                  <a:cubicBezTo>
                    <a:pt x="12396" y="4936"/>
                    <a:pt x="12456" y="4480"/>
                    <a:pt x="12426" y="3416"/>
                  </a:cubicBezTo>
                  <a:cubicBezTo>
                    <a:pt x="12426" y="2899"/>
                    <a:pt x="12426" y="2382"/>
                    <a:pt x="12274" y="1896"/>
                  </a:cubicBezTo>
                  <a:cubicBezTo>
                    <a:pt x="12213" y="1622"/>
                    <a:pt x="12122" y="1349"/>
                    <a:pt x="11909" y="1167"/>
                  </a:cubicBezTo>
                  <a:cubicBezTo>
                    <a:pt x="11575" y="863"/>
                    <a:pt x="11119" y="680"/>
                    <a:pt x="10693" y="528"/>
                  </a:cubicBezTo>
                  <a:cubicBezTo>
                    <a:pt x="10207" y="346"/>
                    <a:pt x="9721" y="224"/>
                    <a:pt x="9204" y="133"/>
                  </a:cubicBezTo>
                  <a:cubicBezTo>
                    <a:pt x="9143" y="133"/>
                    <a:pt x="9082" y="103"/>
                    <a:pt x="9022" y="103"/>
                  </a:cubicBezTo>
                  <a:cubicBezTo>
                    <a:pt x="8931" y="103"/>
                    <a:pt x="8809" y="72"/>
                    <a:pt x="8687" y="72"/>
                  </a:cubicBezTo>
                  <a:cubicBezTo>
                    <a:pt x="8323" y="27"/>
                    <a:pt x="7948" y="0"/>
                    <a:pt x="7573" y="0"/>
                  </a:cubicBezTo>
                  <a:close/>
                </a:path>
              </a:pathLst>
            </a:custGeom>
            <a:solidFill>
              <a:srgbClr val="D4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6"/>
            <p:cNvSpPr/>
            <p:nvPr/>
          </p:nvSpPr>
          <p:spPr>
            <a:xfrm>
              <a:off x="1674098" y="1989820"/>
              <a:ext cx="149253" cy="83648"/>
            </a:xfrm>
            <a:custGeom>
              <a:avLst/>
              <a:gdLst/>
              <a:ahLst/>
              <a:cxnLst/>
              <a:rect l="l" t="t" r="r" b="b"/>
              <a:pathLst>
                <a:path w="2068" h="1159" extrusionOk="0">
                  <a:moveTo>
                    <a:pt x="1524" y="1"/>
                  </a:moveTo>
                  <a:cubicBezTo>
                    <a:pt x="1368" y="1"/>
                    <a:pt x="1201" y="39"/>
                    <a:pt x="1064" y="54"/>
                  </a:cubicBezTo>
                  <a:cubicBezTo>
                    <a:pt x="760" y="145"/>
                    <a:pt x="426" y="175"/>
                    <a:pt x="183" y="388"/>
                  </a:cubicBezTo>
                  <a:cubicBezTo>
                    <a:pt x="31" y="540"/>
                    <a:pt x="0" y="844"/>
                    <a:pt x="152" y="996"/>
                  </a:cubicBezTo>
                  <a:cubicBezTo>
                    <a:pt x="270" y="1114"/>
                    <a:pt x="461" y="1159"/>
                    <a:pt x="640" y="1159"/>
                  </a:cubicBezTo>
                  <a:cubicBezTo>
                    <a:pt x="692" y="1159"/>
                    <a:pt x="743" y="1155"/>
                    <a:pt x="791" y="1148"/>
                  </a:cubicBezTo>
                  <a:cubicBezTo>
                    <a:pt x="912" y="1148"/>
                    <a:pt x="1247" y="1057"/>
                    <a:pt x="1581" y="996"/>
                  </a:cubicBezTo>
                  <a:cubicBezTo>
                    <a:pt x="1702" y="996"/>
                    <a:pt x="1824" y="966"/>
                    <a:pt x="1915" y="874"/>
                  </a:cubicBezTo>
                  <a:cubicBezTo>
                    <a:pt x="2067" y="722"/>
                    <a:pt x="2067" y="510"/>
                    <a:pt x="1946" y="327"/>
                  </a:cubicBezTo>
                  <a:cubicBezTo>
                    <a:pt x="1946" y="297"/>
                    <a:pt x="1946" y="236"/>
                    <a:pt x="1915" y="175"/>
                  </a:cubicBezTo>
                  <a:cubicBezTo>
                    <a:pt x="1824" y="39"/>
                    <a:pt x="1680" y="1"/>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6"/>
            <p:cNvSpPr/>
            <p:nvPr/>
          </p:nvSpPr>
          <p:spPr>
            <a:xfrm>
              <a:off x="1393272" y="1914038"/>
              <a:ext cx="195299" cy="173864"/>
            </a:xfrm>
            <a:custGeom>
              <a:avLst/>
              <a:gdLst/>
              <a:ahLst/>
              <a:cxnLst/>
              <a:rect l="l" t="t" r="r" b="b"/>
              <a:pathLst>
                <a:path w="2706" h="2409" extrusionOk="0">
                  <a:moveTo>
                    <a:pt x="1380" y="0"/>
                  </a:moveTo>
                  <a:cubicBezTo>
                    <a:pt x="978" y="0"/>
                    <a:pt x="611" y="230"/>
                    <a:pt x="365" y="557"/>
                  </a:cubicBezTo>
                  <a:cubicBezTo>
                    <a:pt x="1" y="982"/>
                    <a:pt x="61" y="1590"/>
                    <a:pt x="426" y="1985"/>
                  </a:cubicBezTo>
                  <a:cubicBezTo>
                    <a:pt x="674" y="2255"/>
                    <a:pt x="987" y="2408"/>
                    <a:pt x="1306" y="2408"/>
                  </a:cubicBezTo>
                  <a:cubicBezTo>
                    <a:pt x="1419" y="2408"/>
                    <a:pt x="1531" y="2389"/>
                    <a:pt x="1642" y="2350"/>
                  </a:cubicBezTo>
                  <a:lnTo>
                    <a:pt x="1672" y="2350"/>
                  </a:lnTo>
                  <a:cubicBezTo>
                    <a:pt x="2098" y="2228"/>
                    <a:pt x="2493" y="1894"/>
                    <a:pt x="2615" y="1438"/>
                  </a:cubicBezTo>
                  <a:cubicBezTo>
                    <a:pt x="2706" y="1073"/>
                    <a:pt x="2645" y="709"/>
                    <a:pt x="2372" y="435"/>
                  </a:cubicBezTo>
                  <a:cubicBezTo>
                    <a:pt x="2159" y="222"/>
                    <a:pt x="1824" y="40"/>
                    <a:pt x="1520" y="10"/>
                  </a:cubicBezTo>
                  <a:cubicBezTo>
                    <a:pt x="1473" y="3"/>
                    <a:pt x="1427" y="0"/>
                    <a:pt x="1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6"/>
            <p:cNvSpPr/>
            <p:nvPr/>
          </p:nvSpPr>
          <p:spPr>
            <a:xfrm>
              <a:off x="1843633" y="1940887"/>
              <a:ext cx="207352" cy="151562"/>
            </a:xfrm>
            <a:custGeom>
              <a:avLst/>
              <a:gdLst/>
              <a:ahLst/>
              <a:cxnLst/>
              <a:rect l="l" t="t" r="r" b="b"/>
              <a:pathLst>
                <a:path w="2873" h="2100" extrusionOk="0">
                  <a:moveTo>
                    <a:pt x="1508" y="1"/>
                  </a:moveTo>
                  <a:cubicBezTo>
                    <a:pt x="1489" y="1"/>
                    <a:pt x="1470" y="1"/>
                    <a:pt x="1451" y="2"/>
                  </a:cubicBezTo>
                  <a:cubicBezTo>
                    <a:pt x="1439" y="2"/>
                    <a:pt x="1428" y="2"/>
                    <a:pt x="1416" y="2"/>
                  </a:cubicBezTo>
                  <a:cubicBezTo>
                    <a:pt x="496" y="2"/>
                    <a:pt x="0" y="1196"/>
                    <a:pt x="691" y="1856"/>
                  </a:cubicBezTo>
                  <a:cubicBezTo>
                    <a:pt x="869" y="2009"/>
                    <a:pt x="1090" y="2077"/>
                    <a:pt x="1318" y="2077"/>
                  </a:cubicBezTo>
                  <a:cubicBezTo>
                    <a:pt x="1362" y="2077"/>
                    <a:pt x="1406" y="2074"/>
                    <a:pt x="1451" y="2069"/>
                  </a:cubicBezTo>
                  <a:cubicBezTo>
                    <a:pt x="1481" y="2100"/>
                    <a:pt x="1512" y="2100"/>
                    <a:pt x="1542" y="2100"/>
                  </a:cubicBezTo>
                  <a:cubicBezTo>
                    <a:pt x="2028" y="2008"/>
                    <a:pt x="2515" y="1674"/>
                    <a:pt x="2636" y="1188"/>
                  </a:cubicBezTo>
                  <a:cubicBezTo>
                    <a:pt x="2872" y="480"/>
                    <a:pt x="2135" y="1"/>
                    <a:pt x="15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6"/>
            <p:cNvSpPr/>
            <p:nvPr/>
          </p:nvSpPr>
          <p:spPr>
            <a:xfrm>
              <a:off x="1513946" y="1769475"/>
              <a:ext cx="81266" cy="55356"/>
            </a:xfrm>
            <a:custGeom>
              <a:avLst/>
              <a:gdLst/>
              <a:ahLst/>
              <a:cxnLst/>
              <a:rect l="l" t="t" r="r" b="b"/>
              <a:pathLst>
                <a:path w="1126" h="767" extrusionOk="0">
                  <a:moveTo>
                    <a:pt x="978" y="0"/>
                  </a:moveTo>
                  <a:cubicBezTo>
                    <a:pt x="967" y="0"/>
                    <a:pt x="955" y="2"/>
                    <a:pt x="943" y="6"/>
                  </a:cubicBezTo>
                  <a:cubicBezTo>
                    <a:pt x="912" y="37"/>
                    <a:pt x="882" y="37"/>
                    <a:pt x="851" y="37"/>
                  </a:cubicBezTo>
                  <a:cubicBezTo>
                    <a:pt x="608" y="37"/>
                    <a:pt x="213" y="219"/>
                    <a:pt x="122" y="371"/>
                  </a:cubicBezTo>
                  <a:cubicBezTo>
                    <a:pt x="0" y="554"/>
                    <a:pt x="152" y="766"/>
                    <a:pt x="335" y="766"/>
                  </a:cubicBezTo>
                  <a:cubicBezTo>
                    <a:pt x="548" y="766"/>
                    <a:pt x="700" y="645"/>
                    <a:pt x="882" y="554"/>
                  </a:cubicBezTo>
                  <a:cubicBezTo>
                    <a:pt x="943" y="523"/>
                    <a:pt x="1003" y="493"/>
                    <a:pt x="1064" y="432"/>
                  </a:cubicBezTo>
                  <a:cubicBezTo>
                    <a:pt x="1064" y="402"/>
                    <a:pt x="1095" y="371"/>
                    <a:pt x="1125" y="341"/>
                  </a:cubicBezTo>
                  <a:cubicBezTo>
                    <a:pt x="1125" y="280"/>
                    <a:pt x="1125" y="219"/>
                    <a:pt x="1095" y="158"/>
                  </a:cubicBezTo>
                  <a:cubicBezTo>
                    <a:pt x="1095" y="79"/>
                    <a:pt x="1049" y="0"/>
                    <a:pt x="978" y="0"/>
                  </a:cubicBezTo>
                  <a:close/>
                </a:path>
              </a:pathLst>
            </a:custGeom>
            <a:solidFill>
              <a:srgbClr val="7A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6"/>
            <p:cNvSpPr/>
            <p:nvPr/>
          </p:nvSpPr>
          <p:spPr>
            <a:xfrm>
              <a:off x="1885277" y="1741399"/>
              <a:ext cx="91587" cy="70801"/>
            </a:xfrm>
            <a:custGeom>
              <a:avLst/>
              <a:gdLst/>
              <a:ahLst/>
              <a:cxnLst/>
              <a:rect l="l" t="t" r="r" b="b"/>
              <a:pathLst>
                <a:path w="1269" h="981" extrusionOk="0">
                  <a:moveTo>
                    <a:pt x="479" y="0"/>
                  </a:moveTo>
                  <a:cubicBezTo>
                    <a:pt x="418" y="0"/>
                    <a:pt x="357" y="31"/>
                    <a:pt x="296" y="61"/>
                  </a:cubicBezTo>
                  <a:cubicBezTo>
                    <a:pt x="285" y="59"/>
                    <a:pt x="275" y="59"/>
                    <a:pt x="264" y="59"/>
                  </a:cubicBezTo>
                  <a:cubicBezTo>
                    <a:pt x="75" y="59"/>
                    <a:pt x="0" y="314"/>
                    <a:pt x="144" y="487"/>
                  </a:cubicBezTo>
                  <a:cubicBezTo>
                    <a:pt x="235" y="639"/>
                    <a:pt x="448" y="730"/>
                    <a:pt x="631" y="851"/>
                  </a:cubicBezTo>
                  <a:cubicBezTo>
                    <a:pt x="781" y="926"/>
                    <a:pt x="807" y="981"/>
                    <a:pt x="897" y="981"/>
                  </a:cubicBezTo>
                  <a:cubicBezTo>
                    <a:pt x="916" y="981"/>
                    <a:pt x="938" y="978"/>
                    <a:pt x="965" y="973"/>
                  </a:cubicBezTo>
                  <a:cubicBezTo>
                    <a:pt x="1056" y="943"/>
                    <a:pt x="1087" y="882"/>
                    <a:pt x="1117" y="821"/>
                  </a:cubicBezTo>
                  <a:cubicBezTo>
                    <a:pt x="1269" y="699"/>
                    <a:pt x="1147" y="426"/>
                    <a:pt x="1026" y="304"/>
                  </a:cubicBezTo>
                  <a:cubicBezTo>
                    <a:pt x="935" y="213"/>
                    <a:pt x="813" y="122"/>
                    <a:pt x="722" y="91"/>
                  </a:cubicBezTo>
                  <a:cubicBezTo>
                    <a:pt x="661" y="31"/>
                    <a:pt x="570" y="0"/>
                    <a:pt x="479" y="0"/>
                  </a:cubicBezTo>
                  <a:close/>
                </a:path>
              </a:pathLst>
            </a:custGeom>
            <a:solidFill>
              <a:srgbClr val="7A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6"/>
            <p:cNvSpPr/>
            <p:nvPr/>
          </p:nvSpPr>
          <p:spPr>
            <a:xfrm>
              <a:off x="1237522" y="1163362"/>
              <a:ext cx="1057471" cy="713858"/>
            </a:xfrm>
            <a:custGeom>
              <a:avLst/>
              <a:gdLst/>
              <a:ahLst/>
              <a:cxnLst/>
              <a:rect l="l" t="t" r="r" b="b"/>
              <a:pathLst>
                <a:path w="14652" h="9891" extrusionOk="0">
                  <a:moveTo>
                    <a:pt x="4539" y="0"/>
                  </a:moveTo>
                  <a:cubicBezTo>
                    <a:pt x="4328" y="0"/>
                    <a:pt x="4116" y="60"/>
                    <a:pt x="3922" y="198"/>
                  </a:cubicBezTo>
                  <a:cubicBezTo>
                    <a:pt x="3435" y="471"/>
                    <a:pt x="2919" y="897"/>
                    <a:pt x="2736" y="1444"/>
                  </a:cubicBezTo>
                  <a:cubicBezTo>
                    <a:pt x="2675" y="1535"/>
                    <a:pt x="2645" y="1626"/>
                    <a:pt x="2615" y="1717"/>
                  </a:cubicBezTo>
                  <a:cubicBezTo>
                    <a:pt x="2523" y="1930"/>
                    <a:pt x="2493" y="2173"/>
                    <a:pt x="2493" y="2416"/>
                  </a:cubicBezTo>
                  <a:cubicBezTo>
                    <a:pt x="2422" y="2405"/>
                    <a:pt x="2352" y="2399"/>
                    <a:pt x="2283" y="2399"/>
                  </a:cubicBezTo>
                  <a:cubicBezTo>
                    <a:pt x="1822" y="2399"/>
                    <a:pt x="1416" y="2654"/>
                    <a:pt x="1125" y="3024"/>
                  </a:cubicBezTo>
                  <a:cubicBezTo>
                    <a:pt x="1095" y="3055"/>
                    <a:pt x="1064" y="3055"/>
                    <a:pt x="1034" y="3085"/>
                  </a:cubicBezTo>
                  <a:cubicBezTo>
                    <a:pt x="639" y="3480"/>
                    <a:pt x="365" y="4027"/>
                    <a:pt x="487" y="4605"/>
                  </a:cubicBezTo>
                  <a:cubicBezTo>
                    <a:pt x="487" y="4696"/>
                    <a:pt x="487" y="4757"/>
                    <a:pt x="517" y="4848"/>
                  </a:cubicBezTo>
                  <a:cubicBezTo>
                    <a:pt x="548" y="5000"/>
                    <a:pt x="608" y="5182"/>
                    <a:pt x="730" y="5304"/>
                  </a:cubicBezTo>
                  <a:cubicBezTo>
                    <a:pt x="791" y="5395"/>
                    <a:pt x="882" y="5456"/>
                    <a:pt x="1004" y="5486"/>
                  </a:cubicBezTo>
                  <a:cubicBezTo>
                    <a:pt x="1064" y="5638"/>
                    <a:pt x="1156" y="5790"/>
                    <a:pt x="1247" y="5912"/>
                  </a:cubicBezTo>
                  <a:cubicBezTo>
                    <a:pt x="1216" y="5912"/>
                    <a:pt x="1156" y="5942"/>
                    <a:pt x="1064" y="5942"/>
                  </a:cubicBezTo>
                  <a:cubicBezTo>
                    <a:pt x="517" y="6216"/>
                    <a:pt x="1" y="6854"/>
                    <a:pt x="31" y="7493"/>
                  </a:cubicBezTo>
                  <a:cubicBezTo>
                    <a:pt x="92" y="7948"/>
                    <a:pt x="335" y="8587"/>
                    <a:pt x="882" y="8587"/>
                  </a:cubicBezTo>
                  <a:cubicBezTo>
                    <a:pt x="912" y="8648"/>
                    <a:pt x="912" y="8708"/>
                    <a:pt x="912" y="8769"/>
                  </a:cubicBezTo>
                  <a:lnTo>
                    <a:pt x="943" y="8769"/>
                  </a:lnTo>
                  <a:cubicBezTo>
                    <a:pt x="852" y="9012"/>
                    <a:pt x="882" y="9225"/>
                    <a:pt x="1004" y="9407"/>
                  </a:cubicBezTo>
                  <a:cubicBezTo>
                    <a:pt x="852" y="9529"/>
                    <a:pt x="912" y="9803"/>
                    <a:pt x="1125" y="9803"/>
                  </a:cubicBezTo>
                  <a:cubicBezTo>
                    <a:pt x="1135" y="9813"/>
                    <a:pt x="1145" y="9816"/>
                    <a:pt x="1156" y="9816"/>
                  </a:cubicBezTo>
                  <a:cubicBezTo>
                    <a:pt x="1176" y="9816"/>
                    <a:pt x="1196" y="9803"/>
                    <a:pt x="1216" y="9803"/>
                  </a:cubicBezTo>
                  <a:cubicBezTo>
                    <a:pt x="1247" y="9833"/>
                    <a:pt x="1277" y="9833"/>
                    <a:pt x="1308" y="9833"/>
                  </a:cubicBezTo>
                  <a:cubicBezTo>
                    <a:pt x="1520" y="9863"/>
                    <a:pt x="1429" y="9863"/>
                    <a:pt x="1520" y="9863"/>
                  </a:cubicBezTo>
                  <a:cubicBezTo>
                    <a:pt x="1564" y="9882"/>
                    <a:pt x="1607" y="9890"/>
                    <a:pt x="1648" y="9890"/>
                  </a:cubicBezTo>
                  <a:cubicBezTo>
                    <a:pt x="1809" y="9890"/>
                    <a:pt x="1940" y="9759"/>
                    <a:pt x="1915" y="9590"/>
                  </a:cubicBezTo>
                  <a:cubicBezTo>
                    <a:pt x="2007" y="9468"/>
                    <a:pt x="2067" y="9347"/>
                    <a:pt x="2159" y="9225"/>
                  </a:cubicBezTo>
                  <a:cubicBezTo>
                    <a:pt x="2250" y="9043"/>
                    <a:pt x="2311" y="8860"/>
                    <a:pt x="2402" y="8678"/>
                  </a:cubicBezTo>
                  <a:cubicBezTo>
                    <a:pt x="2584" y="8344"/>
                    <a:pt x="2736" y="7979"/>
                    <a:pt x="2827" y="7614"/>
                  </a:cubicBezTo>
                  <a:cubicBezTo>
                    <a:pt x="2827" y="7584"/>
                    <a:pt x="2827" y="7584"/>
                    <a:pt x="2827" y="7553"/>
                  </a:cubicBezTo>
                  <a:cubicBezTo>
                    <a:pt x="2858" y="7462"/>
                    <a:pt x="2888" y="7371"/>
                    <a:pt x="2919" y="7280"/>
                  </a:cubicBezTo>
                  <a:cubicBezTo>
                    <a:pt x="2949" y="7128"/>
                    <a:pt x="3010" y="6976"/>
                    <a:pt x="3040" y="6824"/>
                  </a:cubicBezTo>
                  <a:cubicBezTo>
                    <a:pt x="3101" y="6854"/>
                    <a:pt x="3162" y="6885"/>
                    <a:pt x="3223" y="6915"/>
                  </a:cubicBezTo>
                  <a:cubicBezTo>
                    <a:pt x="3379" y="6984"/>
                    <a:pt x="3548" y="7017"/>
                    <a:pt x="3717" y="7017"/>
                  </a:cubicBezTo>
                  <a:cubicBezTo>
                    <a:pt x="4142" y="7017"/>
                    <a:pt x="4573" y="6815"/>
                    <a:pt x="4833" y="6489"/>
                  </a:cubicBezTo>
                  <a:cubicBezTo>
                    <a:pt x="4955" y="6581"/>
                    <a:pt x="5107" y="6641"/>
                    <a:pt x="5259" y="6672"/>
                  </a:cubicBezTo>
                  <a:cubicBezTo>
                    <a:pt x="5415" y="6709"/>
                    <a:pt x="5580" y="6729"/>
                    <a:pt x="5744" y="6729"/>
                  </a:cubicBezTo>
                  <a:cubicBezTo>
                    <a:pt x="6122" y="6729"/>
                    <a:pt x="6494" y="6622"/>
                    <a:pt x="6748" y="6368"/>
                  </a:cubicBezTo>
                  <a:cubicBezTo>
                    <a:pt x="6840" y="6277"/>
                    <a:pt x="6931" y="6186"/>
                    <a:pt x="6961" y="6064"/>
                  </a:cubicBezTo>
                  <a:cubicBezTo>
                    <a:pt x="7133" y="6145"/>
                    <a:pt x="7323" y="6182"/>
                    <a:pt x="7514" y="6182"/>
                  </a:cubicBezTo>
                  <a:cubicBezTo>
                    <a:pt x="7897" y="6182"/>
                    <a:pt x="8288" y="6034"/>
                    <a:pt x="8572" y="5790"/>
                  </a:cubicBezTo>
                  <a:cubicBezTo>
                    <a:pt x="8724" y="5638"/>
                    <a:pt x="8815" y="5426"/>
                    <a:pt x="8906" y="5243"/>
                  </a:cubicBezTo>
                  <a:cubicBezTo>
                    <a:pt x="8998" y="5395"/>
                    <a:pt x="9089" y="5578"/>
                    <a:pt x="9241" y="5730"/>
                  </a:cubicBezTo>
                  <a:cubicBezTo>
                    <a:pt x="9429" y="5990"/>
                    <a:pt x="9686" y="6099"/>
                    <a:pt x="9953" y="6099"/>
                  </a:cubicBezTo>
                  <a:cubicBezTo>
                    <a:pt x="10246" y="6099"/>
                    <a:pt x="10552" y="5967"/>
                    <a:pt x="10791" y="5760"/>
                  </a:cubicBezTo>
                  <a:cubicBezTo>
                    <a:pt x="10973" y="6064"/>
                    <a:pt x="11338" y="6246"/>
                    <a:pt x="11703" y="6277"/>
                  </a:cubicBezTo>
                  <a:lnTo>
                    <a:pt x="11855" y="6277"/>
                  </a:lnTo>
                  <a:cubicBezTo>
                    <a:pt x="12037" y="6277"/>
                    <a:pt x="12250" y="6277"/>
                    <a:pt x="12432" y="6216"/>
                  </a:cubicBezTo>
                  <a:cubicBezTo>
                    <a:pt x="12949" y="6064"/>
                    <a:pt x="13466" y="5760"/>
                    <a:pt x="13648" y="5243"/>
                  </a:cubicBezTo>
                  <a:cubicBezTo>
                    <a:pt x="13709" y="5122"/>
                    <a:pt x="13739" y="4939"/>
                    <a:pt x="13739" y="4787"/>
                  </a:cubicBezTo>
                  <a:cubicBezTo>
                    <a:pt x="14013" y="4696"/>
                    <a:pt x="14256" y="4544"/>
                    <a:pt x="14408" y="4301"/>
                  </a:cubicBezTo>
                  <a:cubicBezTo>
                    <a:pt x="14651" y="3845"/>
                    <a:pt x="14530" y="3207"/>
                    <a:pt x="13983" y="3024"/>
                  </a:cubicBezTo>
                  <a:cubicBezTo>
                    <a:pt x="13861" y="2994"/>
                    <a:pt x="13739" y="2964"/>
                    <a:pt x="13648" y="2964"/>
                  </a:cubicBezTo>
                  <a:cubicBezTo>
                    <a:pt x="13587" y="2629"/>
                    <a:pt x="13435" y="2295"/>
                    <a:pt x="13192" y="2082"/>
                  </a:cubicBezTo>
                  <a:cubicBezTo>
                    <a:pt x="12854" y="1829"/>
                    <a:pt x="12412" y="1653"/>
                    <a:pt x="11961" y="1653"/>
                  </a:cubicBezTo>
                  <a:cubicBezTo>
                    <a:pt x="11926" y="1653"/>
                    <a:pt x="11890" y="1654"/>
                    <a:pt x="11855" y="1657"/>
                  </a:cubicBezTo>
                  <a:cubicBezTo>
                    <a:pt x="11794" y="1505"/>
                    <a:pt x="11703" y="1383"/>
                    <a:pt x="11551" y="1261"/>
                  </a:cubicBezTo>
                  <a:cubicBezTo>
                    <a:pt x="11217" y="988"/>
                    <a:pt x="10761" y="897"/>
                    <a:pt x="10305" y="866"/>
                  </a:cubicBezTo>
                  <a:cubicBezTo>
                    <a:pt x="9818" y="866"/>
                    <a:pt x="9332" y="957"/>
                    <a:pt x="8906" y="1201"/>
                  </a:cubicBezTo>
                  <a:cubicBezTo>
                    <a:pt x="8876" y="1231"/>
                    <a:pt x="8815" y="1261"/>
                    <a:pt x="8755" y="1292"/>
                  </a:cubicBezTo>
                  <a:cubicBezTo>
                    <a:pt x="8755" y="1261"/>
                    <a:pt x="8755" y="1231"/>
                    <a:pt x="8755" y="1201"/>
                  </a:cubicBezTo>
                  <a:cubicBezTo>
                    <a:pt x="8694" y="957"/>
                    <a:pt x="8542" y="684"/>
                    <a:pt x="8299" y="532"/>
                  </a:cubicBezTo>
                  <a:cubicBezTo>
                    <a:pt x="8086" y="410"/>
                    <a:pt x="7843" y="350"/>
                    <a:pt x="7599" y="319"/>
                  </a:cubicBezTo>
                  <a:cubicBezTo>
                    <a:pt x="7235" y="319"/>
                    <a:pt x="6900" y="441"/>
                    <a:pt x="6566" y="562"/>
                  </a:cubicBezTo>
                  <a:cubicBezTo>
                    <a:pt x="6599" y="548"/>
                    <a:pt x="6611" y="542"/>
                    <a:pt x="6609" y="542"/>
                  </a:cubicBezTo>
                  <a:cubicBezTo>
                    <a:pt x="6596" y="542"/>
                    <a:pt x="6126" y="728"/>
                    <a:pt x="6049" y="806"/>
                  </a:cubicBezTo>
                  <a:cubicBezTo>
                    <a:pt x="6019" y="836"/>
                    <a:pt x="5958" y="866"/>
                    <a:pt x="5928" y="897"/>
                  </a:cubicBezTo>
                  <a:cubicBezTo>
                    <a:pt x="5837" y="714"/>
                    <a:pt x="5685" y="532"/>
                    <a:pt x="5502" y="410"/>
                  </a:cubicBezTo>
                  <a:cubicBezTo>
                    <a:pt x="5237" y="164"/>
                    <a:pt x="4889" y="0"/>
                    <a:pt x="4539" y="0"/>
                  </a:cubicBezTo>
                  <a:close/>
                </a:path>
              </a:pathLst>
            </a:custGeom>
            <a:solidFill>
              <a:srgbClr val="7A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6"/>
            <p:cNvSpPr/>
            <p:nvPr/>
          </p:nvSpPr>
          <p:spPr>
            <a:xfrm>
              <a:off x="96751" y="2929014"/>
              <a:ext cx="2132409" cy="1462504"/>
            </a:xfrm>
            <a:custGeom>
              <a:avLst/>
              <a:gdLst/>
              <a:ahLst/>
              <a:cxnLst/>
              <a:rect l="l" t="t" r="r" b="b"/>
              <a:pathLst>
                <a:path w="29546" h="20264" extrusionOk="0">
                  <a:moveTo>
                    <a:pt x="18208" y="3515"/>
                  </a:moveTo>
                  <a:cubicBezTo>
                    <a:pt x="18603" y="3546"/>
                    <a:pt x="18998" y="3576"/>
                    <a:pt x="19363" y="3637"/>
                  </a:cubicBezTo>
                  <a:lnTo>
                    <a:pt x="19332" y="3637"/>
                  </a:lnTo>
                  <a:cubicBezTo>
                    <a:pt x="19180" y="3637"/>
                    <a:pt x="19029" y="3606"/>
                    <a:pt x="18877" y="3606"/>
                  </a:cubicBezTo>
                  <a:cubicBezTo>
                    <a:pt x="18633" y="3576"/>
                    <a:pt x="18421" y="3546"/>
                    <a:pt x="18208" y="3515"/>
                  </a:cubicBezTo>
                  <a:close/>
                  <a:moveTo>
                    <a:pt x="13259" y="1"/>
                  </a:moveTo>
                  <a:cubicBezTo>
                    <a:pt x="13117" y="1"/>
                    <a:pt x="12984" y="83"/>
                    <a:pt x="12889" y="202"/>
                  </a:cubicBezTo>
                  <a:cubicBezTo>
                    <a:pt x="11855" y="810"/>
                    <a:pt x="10518" y="2087"/>
                    <a:pt x="9879" y="2573"/>
                  </a:cubicBezTo>
                  <a:cubicBezTo>
                    <a:pt x="7843" y="4032"/>
                    <a:pt x="4925" y="6342"/>
                    <a:pt x="3466" y="7527"/>
                  </a:cubicBezTo>
                  <a:cubicBezTo>
                    <a:pt x="2797" y="8044"/>
                    <a:pt x="2189" y="8622"/>
                    <a:pt x="1551" y="9108"/>
                  </a:cubicBezTo>
                  <a:cubicBezTo>
                    <a:pt x="1587" y="9078"/>
                    <a:pt x="1600" y="9066"/>
                    <a:pt x="1598" y="9066"/>
                  </a:cubicBezTo>
                  <a:cubicBezTo>
                    <a:pt x="1590" y="9066"/>
                    <a:pt x="1320" y="9272"/>
                    <a:pt x="1247" y="9321"/>
                  </a:cubicBezTo>
                  <a:cubicBezTo>
                    <a:pt x="1004" y="9533"/>
                    <a:pt x="669" y="9716"/>
                    <a:pt x="305" y="10141"/>
                  </a:cubicBezTo>
                  <a:cubicBezTo>
                    <a:pt x="1" y="10567"/>
                    <a:pt x="214" y="11114"/>
                    <a:pt x="518" y="11509"/>
                  </a:cubicBezTo>
                  <a:cubicBezTo>
                    <a:pt x="669" y="11783"/>
                    <a:pt x="913" y="12056"/>
                    <a:pt x="1247" y="12056"/>
                  </a:cubicBezTo>
                  <a:cubicBezTo>
                    <a:pt x="1733" y="12056"/>
                    <a:pt x="2159" y="11813"/>
                    <a:pt x="2554" y="11570"/>
                  </a:cubicBezTo>
                  <a:cubicBezTo>
                    <a:pt x="2797" y="11509"/>
                    <a:pt x="2949" y="11357"/>
                    <a:pt x="3162" y="11296"/>
                  </a:cubicBezTo>
                  <a:cubicBezTo>
                    <a:pt x="3405" y="11205"/>
                    <a:pt x="3648" y="11084"/>
                    <a:pt x="3861" y="10962"/>
                  </a:cubicBezTo>
                  <a:cubicBezTo>
                    <a:pt x="4591" y="10628"/>
                    <a:pt x="5229" y="10324"/>
                    <a:pt x="5837" y="10081"/>
                  </a:cubicBezTo>
                  <a:cubicBezTo>
                    <a:pt x="7995" y="9169"/>
                    <a:pt x="10427" y="8074"/>
                    <a:pt x="12889" y="6889"/>
                  </a:cubicBezTo>
                  <a:cubicBezTo>
                    <a:pt x="14317" y="6220"/>
                    <a:pt x="16019" y="5369"/>
                    <a:pt x="17357" y="4913"/>
                  </a:cubicBezTo>
                  <a:cubicBezTo>
                    <a:pt x="17691" y="4761"/>
                    <a:pt x="18025" y="4670"/>
                    <a:pt x="18360" y="4609"/>
                  </a:cubicBezTo>
                  <a:cubicBezTo>
                    <a:pt x="18421" y="4609"/>
                    <a:pt x="18481" y="4609"/>
                    <a:pt x="18542" y="4579"/>
                  </a:cubicBezTo>
                  <a:cubicBezTo>
                    <a:pt x="18580" y="4587"/>
                    <a:pt x="18618" y="4590"/>
                    <a:pt x="18656" y="4590"/>
                  </a:cubicBezTo>
                  <a:cubicBezTo>
                    <a:pt x="18768" y="4590"/>
                    <a:pt x="18877" y="4556"/>
                    <a:pt x="18968" y="4488"/>
                  </a:cubicBezTo>
                  <a:lnTo>
                    <a:pt x="19120" y="4488"/>
                  </a:lnTo>
                  <a:cubicBezTo>
                    <a:pt x="19059" y="4640"/>
                    <a:pt x="19029" y="4792"/>
                    <a:pt x="19120" y="4944"/>
                  </a:cubicBezTo>
                  <a:cubicBezTo>
                    <a:pt x="19849" y="6342"/>
                    <a:pt x="20639" y="7679"/>
                    <a:pt x="21460" y="9017"/>
                  </a:cubicBezTo>
                  <a:cubicBezTo>
                    <a:pt x="21825" y="9837"/>
                    <a:pt x="22220" y="10628"/>
                    <a:pt x="22615" y="11448"/>
                  </a:cubicBezTo>
                  <a:cubicBezTo>
                    <a:pt x="22615" y="11479"/>
                    <a:pt x="22646" y="11509"/>
                    <a:pt x="22676" y="11540"/>
                  </a:cubicBezTo>
                  <a:cubicBezTo>
                    <a:pt x="22676" y="11570"/>
                    <a:pt x="22676" y="11600"/>
                    <a:pt x="22706" y="11631"/>
                  </a:cubicBezTo>
                  <a:cubicBezTo>
                    <a:pt x="23193" y="12664"/>
                    <a:pt x="23649" y="13728"/>
                    <a:pt x="24257" y="14701"/>
                  </a:cubicBezTo>
                  <a:cubicBezTo>
                    <a:pt x="24287" y="14762"/>
                    <a:pt x="24317" y="14792"/>
                    <a:pt x="24317" y="14853"/>
                  </a:cubicBezTo>
                  <a:cubicBezTo>
                    <a:pt x="24439" y="15035"/>
                    <a:pt x="24561" y="15248"/>
                    <a:pt x="24712" y="15430"/>
                  </a:cubicBezTo>
                  <a:cubicBezTo>
                    <a:pt x="24804" y="15613"/>
                    <a:pt x="24864" y="15765"/>
                    <a:pt x="25016" y="15886"/>
                  </a:cubicBezTo>
                  <a:cubicBezTo>
                    <a:pt x="25016" y="15947"/>
                    <a:pt x="25047" y="16008"/>
                    <a:pt x="25077" y="16069"/>
                  </a:cubicBezTo>
                  <a:cubicBezTo>
                    <a:pt x="25199" y="16403"/>
                    <a:pt x="25290" y="16768"/>
                    <a:pt x="25381" y="17102"/>
                  </a:cubicBezTo>
                  <a:cubicBezTo>
                    <a:pt x="25564" y="17528"/>
                    <a:pt x="25959" y="18257"/>
                    <a:pt x="25989" y="18348"/>
                  </a:cubicBezTo>
                  <a:cubicBezTo>
                    <a:pt x="26232" y="18865"/>
                    <a:pt x="26263" y="19230"/>
                    <a:pt x="26749" y="19807"/>
                  </a:cubicBezTo>
                  <a:cubicBezTo>
                    <a:pt x="26810" y="19868"/>
                    <a:pt x="26901" y="19959"/>
                    <a:pt x="26992" y="19990"/>
                  </a:cubicBezTo>
                  <a:cubicBezTo>
                    <a:pt x="27144" y="20172"/>
                    <a:pt x="27448" y="20263"/>
                    <a:pt x="27691" y="20263"/>
                  </a:cubicBezTo>
                  <a:cubicBezTo>
                    <a:pt x="28117" y="20263"/>
                    <a:pt x="28482" y="20081"/>
                    <a:pt x="28816" y="19898"/>
                  </a:cubicBezTo>
                  <a:cubicBezTo>
                    <a:pt x="29120" y="19746"/>
                    <a:pt x="28938" y="19838"/>
                    <a:pt x="29241" y="19716"/>
                  </a:cubicBezTo>
                  <a:cubicBezTo>
                    <a:pt x="29485" y="19564"/>
                    <a:pt x="29545" y="19260"/>
                    <a:pt x="29393" y="19078"/>
                  </a:cubicBezTo>
                  <a:cubicBezTo>
                    <a:pt x="29150" y="18683"/>
                    <a:pt x="28846" y="18014"/>
                    <a:pt x="28542" y="17254"/>
                  </a:cubicBezTo>
                  <a:cubicBezTo>
                    <a:pt x="28330" y="16494"/>
                    <a:pt x="28178" y="15734"/>
                    <a:pt x="27965" y="14974"/>
                  </a:cubicBezTo>
                  <a:cubicBezTo>
                    <a:pt x="27539" y="13363"/>
                    <a:pt x="27053" y="11722"/>
                    <a:pt x="26779" y="10081"/>
                  </a:cubicBezTo>
                  <a:cubicBezTo>
                    <a:pt x="26658" y="9199"/>
                    <a:pt x="26141" y="7406"/>
                    <a:pt x="25928" y="6160"/>
                  </a:cubicBezTo>
                  <a:cubicBezTo>
                    <a:pt x="25807" y="5612"/>
                    <a:pt x="25807" y="5491"/>
                    <a:pt x="25716" y="4822"/>
                  </a:cubicBezTo>
                  <a:cubicBezTo>
                    <a:pt x="25624" y="4245"/>
                    <a:pt x="25472" y="3728"/>
                    <a:pt x="25381" y="3150"/>
                  </a:cubicBezTo>
                  <a:cubicBezTo>
                    <a:pt x="25381" y="3090"/>
                    <a:pt x="25381" y="2998"/>
                    <a:pt x="25381" y="2968"/>
                  </a:cubicBezTo>
                  <a:cubicBezTo>
                    <a:pt x="25412" y="2877"/>
                    <a:pt x="25412" y="2755"/>
                    <a:pt x="25351" y="2694"/>
                  </a:cubicBezTo>
                  <a:cubicBezTo>
                    <a:pt x="25290" y="2542"/>
                    <a:pt x="25138" y="2421"/>
                    <a:pt x="24956" y="2421"/>
                  </a:cubicBezTo>
                  <a:cubicBezTo>
                    <a:pt x="24864" y="2421"/>
                    <a:pt x="24773" y="2451"/>
                    <a:pt x="24682" y="2512"/>
                  </a:cubicBezTo>
                  <a:cubicBezTo>
                    <a:pt x="24652" y="2482"/>
                    <a:pt x="24621" y="2482"/>
                    <a:pt x="24561" y="2451"/>
                  </a:cubicBezTo>
                  <a:lnTo>
                    <a:pt x="24409" y="2451"/>
                  </a:lnTo>
                  <a:cubicBezTo>
                    <a:pt x="24429" y="2451"/>
                    <a:pt x="24422" y="2438"/>
                    <a:pt x="24334" y="2438"/>
                  </a:cubicBezTo>
                  <a:cubicBezTo>
                    <a:pt x="24290" y="2438"/>
                    <a:pt x="24226" y="2441"/>
                    <a:pt x="24135" y="2451"/>
                  </a:cubicBezTo>
                  <a:cubicBezTo>
                    <a:pt x="23770" y="2451"/>
                    <a:pt x="23405" y="2451"/>
                    <a:pt x="23041" y="2421"/>
                  </a:cubicBezTo>
                  <a:cubicBezTo>
                    <a:pt x="20275" y="2208"/>
                    <a:pt x="18299" y="2147"/>
                    <a:pt x="15503" y="1144"/>
                  </a:cubicBezTo>
                  <a:cubicBezTo>
                    <a:pt x="15290" y="1083"/>
                    <a:pt x="15107" y="1023"/>
                    <a:pt x="14955" y="962"/>
                  </a:cubicBezTo>
                  <a:cubicBezTo>
                    <a:pt x="14955" y="962"/>
                    <a:pt x="14955" y="962"/>
                    <a:pt x="14925" y="932"/>
                  </a:cubicBezTo>
                  <a:cubicBezTo>
                    <a:pt x="14500" y="719"/>
                    <a:pt x="14074" y="445"/>
                    <a:pt x="13648" y="172"/>
                  </a:cubicBezTo>
                  <a:cubicBezTo>
                    <a:pt x="13648" y="141"/>
                    <a:pt x="13588" y="141"/>
                    <a:pt x="13557" y="111"/>
                  </a:cubicBezTo>
                  <a:lnTo>
                    <a:pt x="13496" y="50"/>
                  </a:lnTo>
                  <a:cubicBezTo>
                    <a:pt x="13496" y="80"/>
                    <a:pt x="13496" y="80"/>
                    <a:pt x="13496" y="80"/>
                  </a:cubicBezTo>
                  <a:cubicBezTo>
                    <a:pt x="13466" y="50"/>
                    <a:pt x="13436" y="50"/>
                    <a:pt x="13375" y="20"/>
                  </a:cubicBezTo>
                  <a:cubicBezTo>
                    <a:pt x="13336" y="7"/>
                    <a:pt x="13297" y="1"/>
                    <a:pt x="13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6"/>
            <p:cNvSpPr/>
            <p:nvPr/>
          </p:nvSpPr>
          <p:spPr>
            <a:xfrm>
              <a:off x="1608276" y="1919090"/>
              <a:ext cx="267688" cy="163399"/>
            </a:xfrm>
            <a:custGeom>
              <a:avLst/>
              <a:gdLst/>
              <a:ahLst/>
              <a:cxnLst/>
              <a:rect l="l" t="t" r="r" b="b"/>
              <a:pathLst>
                <a:path w="3709" h="2264" extrusionOk="0">
                  <a:moveTo>
                    <a:pt x="2146" y="1161"/>
                  </a:moveTo>
                  <a:cubicBezTo>
                    <a:pt x="2249" y="1161"/>
                    <a:pt x="2343" y="1178"/>
                    <a:pt x="2432" y="1216"/>
                  </a:cubicBezTo>
                  <a:cubicBezTo>
                    <a:pt x="2554" y="1277"/>
                    <a:pt x="2645" y="1338"/>
                    <a:pt x="2766" y="1429"/>
                  </a:cubicBezTo>
                  <a:cubicBezTo>
                    <a:pt x="2827" y="1490"/>
                    <a:pt x="2888" y="1520"/>
                    <a:pt x="2918" y="1581"/>
                  </a:cubicBezTo>
                  <a:cubicBezTo>
                    <a:pt x="2918" y="1611"/>
                    <a:pt x="2888" y="1672"/>
                    <a:pt x="2888" y="1702"/>
                  </a:cubicBezTo>
                  <a:cubicBezTo>
                    <a:pt x="2645" y="1915"/>
                    <a:pt x="2371" y="2037"/>
                    <a:pt x="2067" y="2067"/>
                  </a:cubicBezTo>
                  <a:cubicBezTo>
                    <a:pt x="1961" y="2086"/>
                    <a:pt x="1846" y="2097"/>
                    <a:pt x="1729" y="2097"/>
                  </a:cubicBezTo>
                  <a:cubicBezTo>
                    <a:pt x="1476" y="2097"/>
                    <a:pt x="1211" y="2049"/>
                    <a:pt x="1003" y="1946"/>
                  </a:cubicBezTo>
                  <a:cubicBezTo>
                    <a:pt x="943" y="1915"/>
                    <a:pt x="912" y="1915"/>
                    <a:pt x="852" y="1885"/>
                  </a:cubicBezTo>
                  <a:cubicBezTo>
                    <a:pt x="1003" y="1581"/>
                    <a:pt x="1368" y="1338"/>
                    <a:pt x="1672" y="1247"/>
                  </a:cubicBezTo>
                  <a:cubicBezTo>
                    <a:pt x="1849" y="1194"/>
                    <a:pt x="2005" y="1161"/>
                    <a:pt x="2146" y="1161"/>
                  </a:cubicBezTo>
                  <a:close/>
                  <a:moveTo>
                    <a:pt x="2098" y="0"/>
                  </a:moveTo>
                  <a:cubicBezTo>
                    <a:pt x="1733" y="0"/>
                    <a:pt x="1490" y="31"/>
                    <a:pt x="1155" y="122"/>
                  </a:cubicBezTo>
                  <a:lnTo>
                    <a:pt x="1125" y="122"/>
                  </a:lnTo>
                  <a:cubicBezTo>
                    <a:pt x="882" y="152"/>
                    <a:pt x="608" y="183"/>
                    <a:pt x="396" y="274"/>
                  </a:cubicBezTo>
                  <a:cubicBezTo>
                    <a:pt x="183" y="335"/>
                    <a:pt x="31" y="456"/>
                    <a:pt x="0" y="669"/>
                  </a:cubicBezTo>
                  <a:cubicBezTo>
                    <a:pt x="0" y="851"/>
                    <a:pt x="61" y="1034"/>
                    <a:pt x="122" y="1216"/>
                  </a:cubicBezTo>
                  <a:cubicBezTo>
                    <a:pt x="152" y="1307"/>
                    <a:pt x="183" y="1429"/>
                    <a:pt x="274" y="1550"/>
                  </a:cubicBezTo>
                  <a:cubicBezTo>
                    <a:pt x="426" y="1702"/>
                    <a:pt x="578" y="1854"/>
                    <a:pt x="730" y="1976"/>
                  </a:cubicBezTo>
                  <a:cubicBezTo>
                    <a:pt x="943" y="2128"/>
                    <a:pt x="1155" y="2189"/>
                    <a:pt x="1399" y="2250"/>
                  </a:cubicBezTo>
                  <a:cubicBezTo>
                    <a:pt x="1459" y="2260"/>
                    <a:pt x="1537" y="2263"/>
                    <a:pt x="1617" y="2263"/>
                  </a:cubicBezTo>
                  <a:cubicBezTo>
                    <a:pt x="1777" y="2263"/>
                    <a:pt x="1946" y="2250"/>
                    <a:pt x="2007" y="2250"/>
                  </a:cubicBezTo>
                  <a:cubicBezTo>
                    <a:pt x="2219" y="2219"/>
                    <a:pt x="2432" y="2189"/>
                    <a:pt x="2614" y="2098"/>
                  </a:cubicBezTo>
                  <a:cubicBezTo>
                    <a:pt x="2979" y="1915"/>
                    <a:pt x="3192" y="1611"/>
                    <a:pt x="3405" y="1307"/>
                  </a:cubicBezTo>
                  <a:cubicBezTo>
                    <a:pt x="3405" y="1277"/>
                    <a:pt x="3435" y="1277"/>
                    <a:pt x="3435" y="1247"/>
                  </a:cubicBezTo>
                  <a:cubicBezTo>
                    <a:pt x="3526" y="1125"/>
                    <a:pt x="3618" y="973"/>
                    <a:pt x="3648" y="821"/>
                  </a:cubicBezTo>
                  <a:cubicBezTo>
                    <a:pt x="3648" y="791"/>
                    <a:pt x="3648" y="760"/>
                    <a:pt x="3648" y="730"/>
                  </a:cubicBezTo>
                  <a:cubicBezTo>
                    <a:pt x="3678" y="730"/>
                    <a:pt x="3678" y="699"/>
                    <a:pt x="3678" y="699"/>
                  </a:cubicBezTo>
                  <a:cubicBezTo>
                    <a:pt x="3709" y="608"/>
                    <a:pt x="3709" y="517"/>
                    <a:pt x="3678" y="395"/>
                  </a:cubicBezTo>
                  <a:cubicBezTo>
                    <a:pt x="3648" y="304"/>
                    <a:pt x="3587" y="274"/>
                    <a:pt x="3526" y="243"/>
                  </a:cubicBezTo>
                  <a:cubicBezTo>
                    <a:pt x="3496" y="213"/>
                    <a:pt x="3496" y="213"/>
                    <a:pt x="3496" y="213"/>
                  </a:cubicBezTo>
                  <a:cubicBezTo>
                    <a:pt x="3466" y="183"/>
                    <a:pt x="3435" y="183"/>
                    <a:pt x="3435" y="183"/>
                  </a:cubicBezTo>
                  <a:cubicBezTo>
                    <a:pt x="3283" y="122"/>
                    <a:pt x="3131" y="91"/>
                    <a:pt x="2979" y="61"/>
                  </a:cubicBezTo>
                  <a:cubicBezTo>
                    <a:pt x="2736" y="0"/>
                    <a:pt x="2402" y="0"/>
                    <a:pt x="209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6"/>
            <p:cNvSpPr/>
            <p:nvPr/>
          </p:nvSpPr>
          <p:spPr>
            <a:xfrm>
              <a:off x="1549022" y="1883942"/>
              <a:ext cx="54923" cy="59326"/>
            </a:xfrm>
            <a:custGeom>
              <a:avLst/>
              <a:gdLst/>
              <a:ahLst/>
              <a:cxnLst/>
              <a:rect l="l" t="t" r="r" b="b"/>
              <a:pathLst>
                <a:path w="761" h="822" extrusionOk="0">
                  <a:moveTo>
                    <a:pt x="396" y="1"/>
                  </a:moveTo>
                  <a:cubicBezTo>
                    <a:pt x="183" y="1"/>
                    <a:pt x="1" y="183"/>
                    <a:pt x="1" y="396"/>
                  </a:cubicBezTo>
                  <a:cubicBezTo>
                    <a:pt x="1" y="639"/>
                    <a:pt x="183" y="822"/>
                    <a:pt x="396" y="822"/>
                  </a:cubicBezTo>
                  <a:cubicBezTo>
                    <a:pt x="609" y="822"/>
                    <a:pt x="761" y="639"/>
                    <a:pt x="761" y="396"/>
                  </a:cubicBezTo>
                  <a:cubicBezTo>
                    <a:pt x="761" y="183"/>
                    <a:pt x="609"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6"/>
            <p:cNvSpPr/>
            <p:nvPr/>
          </p:nvSpPr>
          <p:spPr>
            <a:xfrm>
              <a:off x="1884700" y="1864239"/>
              <a:ext cx="54923" cy="59326"/>
            </a:xfrm>
            <a:custGeom>
              <a:avLst/>
              <a:gdLst/>
              <a:ahLst/>
              <a:cxnLst/>
              <a:rect l="l" t="t" r="r" b="b"/>
              <a:pathLst>
                <a:path w="761" h="822" extrusionOk="0">
                  <a:moveTo>
                    <a:pt x="395" y="0"/>
                  </a:moveTo>
                  <a:cubicBezTo>
                    <a:pt x="183" y="0"/>
                    <a:pt x="0" y="183"/>
                    <a:pt x="0" y="396"/>
                  </a:cubicBezTo>
                  <a:cubicBezTo>
                    <a:pt x="0" y="639"/>
                    <a:pt x="183" y="821"/>
                    <a:pt x="395" y="821"/>
                  </a:cubicBezTo>
                  <a:cubicBezTo>
                    <a:pt x="608" y="821"/>
                    <a:pt x="760" y="639"/>
                    <a:pt x="760" y="396"/>
                  </a:cubicBezTo>
                  <a:cubicBezTo>
                    <a:pt x="760" y="183"/>
                    <a:pt x="608" y="0"/>
                    <a:pt x="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6"/>
            <p:cNvSpPr/>
            <p:nvPr/>
          </p:nvSpPr>
          <p:spPr>
            <a:xfrm>
              <a:off x="1502976" y="1764423"/>
              <a:ext cx="116342" cy="57449"/>
            </a:xfrm>
            <a:custGeom>
              <a:avLst/>
              <a:gdLst/>
              <a:ahLst/>
              <a:cxnLst/>
              <a:rect l="l" t="t" r="r" b="b"/>
              <a:pathLst>
                <a:path w="1612" h="796" extrusionOk="0">
                  <a:moveTo>
                    <a:pt x="1125" y="168"/>
                  </a:moveTo>
                  <a:cubicBezTo>
                    <a:pt x="1216" y="168"/>
                    <a:pt x="1368" y="228"/>
                    <a:pt x="1307" y="259"/>
                  </a:cubicBezTo>
                  <a:cubicBezTo>
                    <a:pt x="1064" y="441"/>
                    <a:pt x="730" y="624"/>
                    <a:pt x="426" y="654"/>
                  </a:cubicBezTo>
                  <a:cubicBezTo>
                    <a:pt x="410" y="655"/>
                    <a:pt x="396" y="656"/>
                    <a:pt x="383" y="656"/>
                  </a:cubicBezTo>
                  <a:cubicBezTo>
                    <a:pt x="147" y="656"/>
                    <a:pt x="379" y="404"/>
                    <a:pt x="639" y="289"/>
                  </a:cubicBezTo>
                  <a:cubicBezTo>
                    <a:pt x="669" y="259"/>
                    <a:pt x="730" y="228"/>
                    <a:pt x="760" y="228"/>
                  </a:cubicBezTo>
                  <a:cubicBezTo>
                    <a:pt x="852" y="198"/>
                    <a:pt x="912" y="198"/>
                    <a:pt x="1003" y="168"/>
                  </a:cubicBezTo>
                  <a:cubicBezTo>
                    <a:pt x="1024" y="168"/>
                    <a:pt x="1058" y="181"/>
                    <a:pt x="1087" y="181"/>
                  </a:cubicBezTo>
                  <a:cubicBezTo>
                    <a:pt x="1101" y="181"/>
                    <a:pt x="1115" y="178"/>
                    <a:pt x="1125" y="168"/>
                  </a:cubicBezTo>
                  <a:close/>
                  <a:moveTo>
                    <a:pt x="1015" y="0"/>
                  </a:moveTo>
                  <a:cubicBezTo>
                    <a:pt x="943" y="0"/>
                    <a:pt x="867" y="16"/>
                    <a:pt x="791" y="46"/>
                  </a:cubicBezTo>
                  <a:cubicBezTo>
                    <a:pt x="760" y="46"/>
                    <a:pt x="669" y="76"/>
                    <a:pt x="639" y="137"/>
                  </a:cubicBezTo>
                  <a:cubicBezTo>
                    <a:pt x="304" y="259"/>
                    <a:pt x="0" y="532"/>
                    <a:pt x="244" y="745"/>
                  </a:cubicBezTo>
                  <a:cubicBezTo>
                    <a:pt x="279" y="781"/>
                    <a:pt x="336" y="795"/>
                    <a:pt x="395" y="795"/>
                  </a:cubicBezTo>
                  <a:cubicBezTo>
                    <a:pt x="436" y="795"/>
                    <a:pt x="479" y="788"/>
                    <a:pt x="517" y="775"/>
                  </a:cubicBezTo>
                  <a:cubicBezTo>
                    <a:pt x="760" y="745"/>
                    <a:pt x="912" y="654"/>
                    <a:pt x="1155" y="532"/>
                  </a:cubicBezTo>
                  <a:cubicBezTo>
                    <a:pt x="1429" y="411"/>
                    <a:pt x="1611" y="228"/>
                    <a:pt x="1216" y="46"/>
                  </a:cubicBezTo>
                  <a:cubicBezTo>
                    <a:pt x="1155" y="16"/>
                    <a:pt x="1087" y="0"/>
                    <a:pt x="101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6"/>
            <p:cNvSpPr/>
            <p:nvPr/>
          </p:nvSpPr>
          <p:spPr>
            <a:xfrm>
              <a:off x="1878132" y="1743204"/>
              <a:ext cx="109414" cy="70296"/>
            </a:xfrm>
            <a:custGeom>
              <a:avLst/>
              <a:gdLst/>
              <a:ahLst/>
              <a:cxnLst/>
              <a:rect l="l" t="t" r="r" b="b"/>
              <a:pathLst>
                <a:path w="1516" h="974" extrusionOk="0">
                  <a:moveTo>
                    <a:pt x="427" y="130"/>
                  </a:moveTo>
                  <a:cubicBezTo>
                    <a:pt x="518" y="130"/>
                    <a:pt x="618" y="144"/>
                    <a:pt x="699" y="158"/>
                  </a:cubicBezTo>
                  <a:cubicBezTo>
                    <a:pt x="790" y="188"/>
                    <a:pt x="912" y="249"/>
                    <a:pt x="1003" y="310"/>
                  </a:cubicBezTo>
                  <a:lnTo>
                    <a:pt x="1034" y="310"/>
                  </a:lnTo>
                  <a:cubicBezTo>
                    <a:pt x="1003" y="370"/>
                    <a:pt x="1034" y="431"/>
                    <a:pt x="1094" y="431"/>
                  </a:cubicBezTo>
                  <a:cubicBezTo>
                    <a:pt x="1186" y="553"/>
                    <a:pt x="1246" y="644"/>
                    <a:pt x="1277" y="735"/>
                  </a:cubicBezTo>
                  <a:cubicBezTo>
                    <a:pt x="1246" y="766"/>
                    <a:pt x="1246" y="766"/>
                    <a:pt x="1216" y="796"/>
                  </a:cubicBezTo>
                  <a:cubicBezTo>
                    <a:pt x="1246" y="796"/>
                    <a:pt x="1216" y="796"/>
                    <a:pt x="1186" y="826"/>
                  </a:cubicBezTo>
                  <a:lnTo>
                    <a:pt x="1155" y="826"/>
                  </a:lnTo>
                  <a:cubicBezTo>
                    <a:pt x="1003" y="826"/>
                    <a:pt x="912" y="766"/>
                    <a:pt x="760" y="674"/>
                  </a:cubicBezTo>
                  <a:cubicBezTo>
                    <a:pt x="638" y="583"/>
                    <a:pt x="365" y="431"/>
                    <a:pt x="304" y="401"/>
                  </a:cubicBezTo>
                  <a:cubicBezTo>
                    <a:pt x="213" y="310"/>
                    <a:pt x="182" y="249"/>
                    <a:pt x="182" y="218"/>
                  </a:cubicBezTo>
                  <a:cubicBezTo>
                    <a:pt x="216" y="151"/>
                    <a:pt x="315" y="130"/>
                    <a:pt x="427" y="130"/>
                  </a:cubicBezTo>
                  <a:close/>
                  <a:moveTo>
                    <a:pt x="448" y="0"/>
                  </a:moveTo>
                  <a:cubicBezTo>
                    <a:pt x="410" y="0"/>
                    <a:pt x="372" y="2"/>
                    <a:pt x="334" y="6"/>
                  </a:cubicBezTo>
                  <a:cubicBezTo>
                    <a:pt x="182" y="6"/>
                    <a:pt x="0" y="127"/>
                    <a:pt x="30" y="279"/>
                  </a:cubicBezTo>
                  <a:cubicBezTo>
                    <a:pt x="91" y="462"/>
                    <a:pt x="243" y="553"/>
                    <a:pt x="395" y="614"/>
                  </a:cubicBezTo>
                  <a:cubicBezTo>
                    <a:pt x="578" y="735"/>
                    <a:pt x="760" y="857"/>
                    <a:pt x="973" y="948"/>
                  </a:cubicBezTo>
                  <a:cubicBezTo>
                    <a:pt x="1030" y="965"/>
                    <a:pt x="1082" y="974"/>
                    <a:pt x="1130" y="974"/>
                  </a:cubicBezTo>
                  <a:cubicBezTo>
                    <a:pt x="1412" y="974"/>
                    <a:pt x="1515" y="691"/>
                    <a:pt x="1307" y="431"/>
                  </a:cubicBezTo>
                  <a:cubicBezTo>
                    <a:pt x="1246" y="370"/>
                    <a:pt x="1216" y="340"/>
                    <a:pt x="1186" y="310"/>
                  </a:cubicBezTo>
                  <a:cubicBezTo>
                    <a:pt x="999" y="96"/>
                    <a:pt x="719" y="0"/>
                    <a:pt x="44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6"/>
            <p:cNvSpPr/>
            <p:nvPr/>
          </p:nvSpPr>
          <p:spPr>
            <a:xfrm>
              <a:off x="1235357" y="1596186"/>
              <a:ext cx="120095" cy="249284"/>
            </a:xfrm>
            <a:custGeom>
              <a:avLst/>
              <a:gdLst/>
              <a:ahLst/>
              <a:cxnLst/>
              <a:rect l="l" t="t" r="r" b="b"/>
              <a:pathLst>
                <a:path w="1664" h="3454" extrusionOk="0">
                  <a:moveTo>
                    <a:pt x="1546" y="0"/>
                  </a:moveTo>
                  <a:cubicBezTo>
                    <a:pt x="1537" y="0"/>
                    <a:pt x="1528" y="2"/>
                    <a:pt x="1520" y="6"/>
                  </a:cubicBezTo>
                  <a:cubicBezTo>
                    <a:pt x="942" y="67"/>
                    <a:pt x="456" y="492"/>
                    <a:pt x="243" y="1040"/>
                  </a:cubicBezTo>
                  <a:cubicBezTo>
                    <a:pt x="0" y="1556"/>
                    <a:pt x="61" y="2043"/>
                    <a:pt x="547" y="2407"/>
                  </a:cubicBezTo>
                  <a:cubicBezTo>
                    <a:pt x="638" y="2468"/>
                    <a:pt x="790" y="2559"/>
                    <a:pt x="851" y="2590"/>
                  </a:cubicBezTo>
                  <a:cubicBezTo>
                    <a:pt x="821" y="2651"/>
                    <a:pt x="760" y="2803"/>
                    <a:pt x="760" y="2955"/>
                  </a:cubicBezTo>
                  <a:cubicBezTo>
                    <a:pt x="790" y="3137"/>
                    <a:pt x="851" y="3289"/>
                    <a:pt x="973" y="3410"/>
                  </a:cubicBezTo>
                  <a:cubicBezTo>
                    <a:pt x="994" y="3432"/>
                    <a:pt x="1001" y="3453"/>
                    <a:pt x="1035" y="3453"/>
                  </a:cubicBezTo>
                  <a:cubicBezTo>
                    <a:pt x="1049" y="3453"/>
                    <a:pt x="1068" y="3450"/>
                    <a:pt x="1094" y="3441"/>
                  </a:cubicBezTo>
                  <a:cubicBezTo>
                    <a:pt x="1277" y="3350"/>
                    <a:pt x="1094" y="3228"/>
                    <a:pt x="1064" y="3167"/>
                  </a:cubicBezTo>
                  <a:cubicBezTo>
                    <a:pt x="1064" y="3167"/>
                    <a:pt x="1064" y="3137"/>
                    <a:pt x="1064" y="3137"/>
                  </a:cubicBezTo>
                  <a:cubicBezTo>
                    <a:pt x="1064" y="3137"/>
                    <a:pt x="1064" y="3137"/>
                    <a:pt x="1064" y="3106"/>
                  </a:cubicBezTo>
                  <a:cubicBezTo>
                    <a:pt x="1034" y="3106"/>
                    <a:pt x="1003" y="2955"/>
                    <a:pt x="1003" y="2955"/>
                  </a:cubicBezTo>
                  <a:cubicBezTo>
                    <a:pt x="1003" y="2924"/>
                    <a:pt x="1003" y="2894"/>
                    <a:pt x="1003" y="2863"/>
                  </a:cubicBezTo>
                  <a:cubicBezTo>
                    <a:pt x="1034" y="2681"/>
                    <a:pt x="1064" y="2711"/>
                    <a:pt x="1064" y="2529"/>
                  </a:cubicBezTo>
                  <a:cubicBezTo>
                    <a:pt x="1064" y="2468"/>
                    <a:pt x="973" y="2438"/>
                    <a:pt x="882" y="2407"/>
                  </a:cubicBezTo>
                  <a:cubicBezTo>
                    <a:pt x="699" y="2286"/>
                    <a:pt x="608" y="2195"/>
                    <a:pt x="456" y="2012"/>
                  </a:cubicBezTo>
                  <a:cubicBezTo>
                    <a:pt x="152" y="1617"/>
                    <a:pt x="426" y="827"/>
                    <a:pt x="973" y="401"/>
                  </a:cubicBezTo>
                  <a:cubicBezTo>
                    <a:pt x="1064" y="340"/>
                    <a:pt x="1155" y="280"/>
                    <a:pt x="1246" y="249"/>
                  </a:cubicBezTo>
                  <a:cubicBezTo>
                    <a:pt x="1338" y="189"/>
                    <a:pt x="1520" y="219"/>
                    <a:pt x="1611" y="128"/>
                  </a:cubicBezTo>
                  <a:cubicBezTo>
                    <a:pt x="1664" y="75"/>
                    <a:pt x="1603" y="0"/>
                    <a:pt x="154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6"/>
            <p:cNvSpPr/>
            <p:nvPr/>
          </p:nvSpPr>
          <p:spPr>
            <a:xfrm>
              <a:off x="1261628" y="1159825"/>
              <a:ext cx="1035531" cy="706857"/>
            </a:xfrm>
            <a:custGeom>
              <a:avLst/>
              <a:gdLst/>
              <a:ahLst/>
              <a:cxnLst/>
              <a:rect l="l" t="t" r="r" b="b"/>
              <a:pathLst>
                <a:path w="14348" h="9794" extrusionOk="0">
                  <a:moveTo>
                    <a:pt x="5411" y="1158"/>
                  </a:moveTo>
                  <a:lnTo>
                    <a:pt x="5411" y="1158"/>
                  </a:lnTo>
                  <a:cubicBezTo>
                    <a:pt x="5563" y="1493"/>
                    <a:pt x="5563" y="1858"/>
                    <a:pt x="5381" y="2192"/>
                  </a:cubicBezTo>
                  <a:cubicBezTo>
                    <a:pt x="5257" y="2371"/>
                    <a:pt x="5164" y="2469"/>
                    <a:pt x="5103" y="2469"/>
                  </a:cubicBezTo>
                  <a:cubicBezTo>
                    <a:pt x="5028" y="2469"/>
                    <a:pt x="5000" y="2326"/>
                    <a:pt x="5016" y="2010"/>
                  </a:cubicBezTo>
                  <a:cubicBezTo>
                    <a:pt x="5016" y="1675"/>
                    <a:pt x="5168" y="1371"/>
                    <a:pt x="5411" y="1158"/>
                  </a:cubicBezTo>
                  <a:close/>
                  <a:moveTo>
                    <a:pt x="11399" y="1888"/>
                  </a:moveTo>
                  <a:lnTo>
                    <a:pt x="11399" y="1888"/>
                  </a:lnTo>
                  <a:cubicBezTo>
                    <a:pt x="11460" y="2131"/>
                    <a:pt x="11399" y="2374"/>
                    <a:pt x="11156" y="2648"/>
                  </a:cubicBezTo>
                  <a:cubicBezTo>
                    <a:pt x="10970" y="2849"/>
                    <a:pt x="10698" y="2956"/>
                    <a:pt x="10491" y="2956"/>
                  </a:cubicBezTo>
                  <a:cubicBezTo>
                    <a:pt x="10292" y="2956"/>
                    <a:pt x="10154" y="2857"/>
                    <a:pt x="10214" y="2648"/>
                  </a:cubicBezTo>
                  <a:cubicBezTo>
                    <a:pt x="10366" y="2222"/>
                    <a:pt x="10883" y="1949"/>
                    <a:pt x="11399" y="1888"/>
                  </a:cubicBezTo>
                  <a:close/>
                  <a:moveTo>
                    <a:pt x="12742" y="2960"/>
                  </a:moveTo>
                  <a:cubicBezTo>
                    <a:pt x="12831" y="2960"/>
                    <a:pt x="12922" y="2967"/>
                    <a:pt x="13010" y="2982"/>
                  </a:cubicBezTo>
                  <a:cubicBezTo>
                    <a:pt x="13041" y="3195"/>
                    <a:pt x="13010" y="3377"/>
                    <a:pt x="12919" y="3590"/>
                  </a:cubicBezTo>
                  <a:cubicBezTo>
                    <a:pt x="12720" y="3875"/>
                    <a:pt x="12361" y="4079"/>
                    <a:pt x="11992" y="4079"/>
                  </a:cubicBezTo>
                  <a:cubicBezTo>
                    <a:pt x="11966" y="4079"/>
                    <a:pt x="11941" y="4078"/>
                    <a:pt x="11916" y="4076"/>
                  </a:cubicBezTo>
                  <a:cubicBezTo>
                    <a:pt x="11369" y="4046"/>
                    <a:pt x="11703" y="3377"/>
                    <a:pt x="12007" y="3195"/>
                  </a:cubicBezTo>
                  <a:cubicBezTo>
                    <a:pt x="12191" y="3034"/>
                    <a:pt x="12463" y="2960"/>
                    <a:pt x="12742" y="2960"/>
                  </a:cubicBezTo>
                  <a:close/>
                  <a:moveTo>
                    <a:pt x="6368" y="4315"/>
                  </a:moveTo>
                  <a:cubicBezTo>
                    <a:pt x="6509" y="4315"/>
                    <a:pt x="6663" y="4446"/>
                    <a:pt x="6718" y="4776"/>
                  </a:cubicBezTo>
                  <a:cubicBezTo>
                    <a:pt x="6749" y="5049"/>
                    <a:pt x="6658" y="5383"/>
                    <a:pt x="6506" y="5718"/>
                  </a:cubicBezTo>
                  <a:cubicBezTo>
                    <a:pt x="6384" y="5627"/>
                    <a:pt x="6262" y="5535"/>
                    <a:pt x="6171" y="5383"/>
                  </a:cubicBezTo>
                  <a:cubicBezTo>
                    <a:pt x="6080" y="5201"/>
                    <a:pt x="6019" y="4988"/>
                    <a:pt x="6080" y="4745"/>
                  </a:cubicBezTo>
                  <a:cubicBezTo>
                    <a:pt x="6141" y="4502"/>
                    <a:pt x="6232" y="4320"/>
                    <a:pt x="6323" y="4320"/>
                  </a:cubicBezTo>
                  <a:cubicBezTo>
                    <a:pt x="6338" y="4317"/>
                    <a:pt x="6353" y="4315"/>
                    <a:pt x="6368" y="4315"/>
                  </a:cubicBezTo>
                  <a:close/>
                  <a:moveTo>
                    <a:pt x="4391" y="4683"/>
                  </a:moveTo>
                  <a:cubicBezTo>
                    <a:pt x="4397" y="4683"/>
                    <a:pt x="4403" y="4684"/>
                    <a:pt x="4408" y="4684"/>
                  </a:cubicBezTo>
                  <a:cubicBezTo>
                    <a:pt x="4712" y="4715"/>
                    <a:pt x="4651" y="5383"/>
                    <a:pt x="4469" y="5961"/>
                  </a:cubicBezTo>
                  <a:cubicBezTo>
                    <a:pt x="4439" y="6052"/>
                    <a:pt x="4378" y="6143"/>
                    <a:pt x="4347" y="6235"/>
                  </a:cubicBezTo>
                  <a:cubicBezTo>
                    <a:pt x="4135" y="6052"/>
                    <a:pt x="4013" y="5779"/>
                    <a:pt x="4013" y="5475"/>
                  </a:cubicBezTo>
                  <a:cubicBezTo>
                    <a:pt x="4013" y="5208"/>
                    <a:pt x="4186" y="4683"/>
                    <a:pt x="4391" y="4683"/>
                  </a:cubicBezTo>
                  <a:close/>
                  <a:moveTo>
                    <a:pt x="4008" y="1"/>
                  </a:moveTo>
                  <a:cubicBezTo>
                    <a:pt x="3904" y="1"/>
                    <a:pt x="3802" y="11"/>
                    <a:pt x="3709" y="34"/>
                  </a:cubicBezTo>
                  <a:cubicBezTo>
                    <a:pt x="3192" y="186"/>
                    <a:pt x="2797" y="520"/>
                    <a:pt x="2463" y="915"/>
                  </a:cubicBezTo>
                  <a:cubicBezTo>
                    <a:pt x="2068" y="1310"/>
                    <a:pt x="1885" y="1888"/>
                    <a:pt x="1946" y="2435"/>
                  </a:cubicBezTo>
                  <a:lnTo>
                    <a:pt x="1764" y="2435"/>
                  </a:lnTo>
                  <a:cubicBezTo>
                    <a:pt x="943" y="2435"/>
                    <a:pt x="396" y="3165"/>
                    <a:pt x="153" y="3864"/>
                  </a:cubicBezTo>
                  <a:cubicBezTo>
                    <a:pt x="1" y="4350"/>
                    <a:pt x="62" y="4867"/>
                    <a:pt x="335" y="5292"/>
                  </a:cubicBezTo>
                  <a:cubicBezTo>
                    <a:pt x="518" y="5566"/>
                    <a:pt x="761" y="5839"/>
                    <a:pt x="1034" y="5961"/>
                  </a:cubicBezTo>
                  <a:cubicBezTo>
                    <a:pt x="1044" y="5964"/>
                    <a:pt x="1054" y="5966"/>
                    <a:pt x="1062" y="5966"/>
                  </a:cubicBezTo>
                  <a:cubicBezTo>
                    <a:pt x="1131" y="5966"/>
                    <a:pt x="1149" y="5866"/>
                    <a:pt x="1095" y="5839"/>
                  </a:cubicBezTo>
                  <a:cubicBezTo>
                    <a:pt x="457" y="5444"/>
                    <a:pt x="122" y="4684"/>
                    <a:pt x="305" y="4046"/>
                  </a:cubicBezTo>
                  <a:cubicBezTo>
                    <a:pt x="514" y="3289"/>
                    <a:pt x="1082" y="2689"/>
                    <a:pt x="1758" y="2689"/>
                  </a:cubicBezTo>
                  <a:cubicBezTo>
                    <a:pt x="1869" y="2689"/>
                    <a:pt x="1983" y="2705"/>
                    <a:pt x="2098" y="2739"/>
                  </a:cubicBezTo>
                  <a:cubicBezTo>
                    <a:pt x="2120" y="2744"/>
                    <a:pt x="2140" y="2747"/>
                    <a:pt x="2160" y="2747"/>
                  </a:cubicBezTo>
                  <a:cubicBezTo>
                    <a:pt x="2249" y="2747"/>
                    <a:pt x="2311" y="2692"/>
                    <a:pt x="2311" y="2617"/>
                  </a:cubicBezTo>
                  <a:cubicBezTo>
                    <a:pt x="2281" y="2465"/>
                    <a:pt x="2220" y="2496"/>
                    <a:pt x="2220" y="2405"/>
                  </a:cubicBezTo>
                  <a:cubicBezTo>
                    <a:pt x="2189" y="2253"/>
                    <a:pt x="2250" y="1675"/>
                    <a:pt x="2341" y="1554"/>
                  </a:cubicBezTo>
                  <a:cubicBezTo>
                    <a:pt x="2585" y="1067"/>
                    <a:pt x="2980" y="672"/>
                    <a:pt x="3436" y="399"/>
                  </a:cubicBezTo>
                  <a:cubicBezTo>
                    <a:pt x="3650" y="286"/>
                    <a:pt x="3857" y="231"/>
                    <a:pt x="4055" y="231"/>
                  </a:cubicBezTo>
                  <a:cubicBezTo>
                    <a:pt x="4389" y="231"/>
                    <a:pt x="4699" y="386"/>
                    <a:pt x="4986" y="672"/>
                  </a:cubicBezTo>
                  <a:cubicBezTo>
                    <a:pt x="5107" y="763"/>
                    <a:pt x="5199" y="855"/>
                    <a:pt x="5259" y="946"/>
                  </a:cubicBezTo>
                  <a:cubicBezTo>
                    <a:pt x="4955" y="1250"/>
                    <a:pt x="4743" y="1645"/>
                    <a:pt x="4743" y="2070"/>
                  </a:cubicBezTo>
                  <a:cubicBezTo>
                    <a:pt x="4743" y="2283"/>
                    <a:pt x="4743" y="2526"/>
                    <a:pt x="4925" y="2648"/>
                  </a:cubicBezTo>
                  <a:cubicBezTo>
                    <a:pt x="4990" y="2687"/>
                    <a:pt x="5053" y="2703"/>
                    <a:pt x="5114" y="2703"/>
                  </a:cubicBezTo>
                  <a:cubicBezTo>
                    <a:pt x="5339" y="2703"/>
                    <a:pt x="5528" y="2474"/>
                    <a:pt x="5624" y="2283"/>
                  </a:cubicBezTo>
                  <a:cubicBezTo>
                    <a:pt x="5837" y="1858"/>
                    <a:pt x="5837" y="1371"/>
                    <a:pt x="5624" y="976"/>
                  </a:cubicBezTo>
                  <a:cubicBezTo>
                    <a:pt x="6043" y="668"/>
                    <a:pt x="6606" y="495"/>
                    <a:pt x="7104" y="495"/>
                  </a:cubicBezTo>
                  <a:cubicBezTo>
                    <a:pt x="7835" y="495"/>
                    <a:pt x="8425" y="868"/>
                    <a:pt x="8208" y="1736"/>
                  </a:cubicBezTo>
                  <a:cubicBezTo>
                    <a:pt x="8208" y="1766"/>
                    <a:pt x="8208" y="1797"/>
                    <a:pt x="8208" y="1797"/>
                  </a:cubicBezTo>
                  <a:cubicBezTo>
                    <a:pt x="8177" y="1858"/>
                    <a:pt x="8147" y="1918"/>
                    <a:pt x="8147" y="1979"/>
                  </a:cubicBezTo>
                  <a:cubicBezTo>
                    <a:pt x="8167" y="2039"/>
                    <a:pt x="8238" y="2085"/>
                    <a:pt x="8302" y="2085"/>
                  </a:cubicBezTo>
                  <a:cubicBezTo>
                    <a:pt x="8337" y="2085"/>
                    <a:pt x="8369" y="2072"/>
                    <a:pt x="8390" y="2040"/>
                  </a:cubicBezTo>
                  <a:cubicBezTo>
                    <a:pt x="8421" y="2010"/>
                    <a:pt x="8451" y="1979"/>
                    <a:pt x="8451" y="1949"/>
                  </a:cubicBezTo>
                  <a:cubicBezTo>
                    <a:pt x="8512" y="1888"/>
                    <a:pt x="8512" y="1888"/>
                    <a:pt x="8572" y="1797"/>
                  </a:cubicBezTo>
                  <a:cubicBezTo>
                    <a:pt x="8986" y="1328"/>
                    <a:pt x="9375" y="1059"/>
                    <a:pt x="9967" y="1059"/>
                  </a:cubicBezTo>
                  <a:cubicBezTo>
                    <a:pt x="10027" y="1059"/>
                    <a:pt x="10089" y="1062"/>
                    <a:pt x="10153" y="1067"/>
                  </a:cubicBezTo>
                  <a:cubicBezTo>
                    <a:pt x="10670" y="1098"/>
                    <a:pt x="11156" y="1341"/>
                    <a:pt x="11339" y="1706"/>
                  </a:cubicBezTo>
                  <a:cubicBezTo>
                    <a:pt x="11065" y="1736"/>
                    <a:pt x="10761" y="1827"/>
                    <a:pt x="10548" y="1979"/>
                  </a:cubicBezTo>
                  <a:cubicBezTo>
                    <a:pt x="10275" y="2162"/>
                    <a:pt x="10001" y="2405"/>
                    <a:pt x="10001" y="2739"/>
                  </a:cubicBezTo>
                  <a:cubicBezTo>
                    <a:pt x="9977" y="3052"/>
                    <a:pt x="10258" y="3193"/>
                    <a:pt x="10527" y="3193"/>
                  </a:cubicBezTo>
                  <a:cubicBezTo>
                    <a:pt x="10598" y="3193"/>
                    <a:pt x="10667" y="3184"/>
                    <a:pt x="10731" y="3165"/>
                  </a:cubicBezTo>
                  <a:cubicBezTo>
                    <a:pt x="11278" y="2982"/>
                    <a:pt x="11734" y="2435"/>
                    <a:pt x="11673" y="1888"/>
                  </a:cubicBezTo>
                  <a:cubicBezTo>
                    <a:pt x="11977" y="1888"/>
                    <a:pt x="12281" y="1979"/>
                    <a:pt x="12494" y="2162"/>
                  </a:cubicBezTo>
                  <a:cubicBezTo>
                    <a:pt x="12706" y="2344"/>
                    <a:pt x="12858" y="2557"/>
                    <a:pt x="12949" y="2800"/>
                  </a:cubicBezTo>
                  <a:cubicBezTo>
                    <a:pt x="12868" y="2785"/>
                    <a:pt x="12787" y="2777"/>
                    <a:pt x="12707" y="2777"/>
                  </a:cubicBezTo>
                  <a:cubicBezTo>
                    <a:pt x="12455" y="2777"/>
                    <a:pt x="12207" y="2851"/>
                    <a:pt x="11977" y="3013"/>
                  </a:cubicBezTo>
                  <a:cubicBezTo>
                    <a:pt x="11642" y="3225"/>
                    <a:pt x="11247" y="3772"/>
                    <a:pt x="11612" y="4137"/>
                  </a:cubicBezTo>
                  <a:cubicBezTo>
                    <a:pt x="11713" y="4218"/>
                    <a:pt x="11842" y="4232"/>
                    <a:pt x="11970" y="4232"/>
                  </a:cubicBezTo>
                  <a:cubicBezTo>
                    <a:pt x="12034" y="4232"/>
                    <a:pt x="12098" y="4228"/>
                    <a:pt x="12159" y="4228"/>
                  </a:cubicBezTo>
                  <a:cubicBezTo>
                    <a:pt x="12494" y="4198"/>
                    <a:pt x="12798" y="4016"/>
                    <a:pt x="13010" y="3742"/>
                  </a:cubicBezTo>
                  <a:cubicBezTo>
                    <a:pt x="13162" y="3560"/>
                    <a:pt x="13223" y="3286"/>
                    <a:pt x="13193" y="3043"/>
                  </a:cubicBezTo>
                  <a:lnTo>
                    <a:pt x="13193" y="3043"/>
                  </a:lnTo>
                  <a:cubicBezTo>
                    <a:pt x="13709" y="3225"/>
                    <a:pt x="14044" y="3620"/>
                    <a:pt x="13801" y="4198"/>
                  </a:cubicBezTo>
                  <a:cubicBezTo>
                    <a:pt x="13770" y="4380"/>
                    <a:pt x="13557" y="4593"/>
                    <a:pt x="13466" y="4624"/>
                  </a:cubicBezTo>
                  <a:cubicBezTo>
                    <a:pt x="13436" y="4624"/>
                    <a:pt x="13436" y="4624"/>
                    <a:pt x="13405" y="4654"/>
                  </a:cubicBezTo>
                  <a:cubicBezTo>
                    <a:pt x="13405" y="4624"/>
                    <a:pt x="13375" y="4593"/>
                    <a:pt x="13375" y="4593"/>
                  </a:cubicBezTo>
                  <a:cubicBezTo>
                    <a:pt x="13343" y="4561"/>
                    <a:pt x="13308" y="4548"/>
                    <a:pt x="13274" y="4548"/>
                  </a:cubicBezTo>
                  <a:cubicBezTo>
                    <a:pt x="13210" y="4548"/>
                    <a:pt x="13152" y="4595"/>
                    <a:pt x="13132" y="4654"/>
                  </a:cubicBezTo>
                  <a:cubicBezTo>
                    <a:pt x="13132" y="4776"/>
                    <a:pt x="13162" y="4745"/>
                    <a:pt x="13162" y="4806"/>
                  </a:cubicBezTo>
                  <a:cubicBezTo>
                    <a:pt x="13253" y="5201"/>
                    <a:pt x="12646" y="5931"/>
                    <a:pt x="12068" y="6113"/>
                  </a:cubicBezTo>
                  <a:cubicBezTo>
                    <a:pt x="11985" y="6141"/>
                    <a:pt x="11901" y="6154"/>
                    <a:pt x="11820" y="6154"/>
                  </a:cubicBezTo>
                  <a:cubicBezTo>
                    <a:pt x="11363" y="6154"/>
                    <a:pt x="10951" y="5751"/>
                    <a:pt x="10822" y="5262"/>
                  </a:cubicBezTo>
                  <a:cubicBezTo>
                    <a:pt x="10822" y="5194"/>
                    <a:pt x="10747" y="5127"/>
                    <a:pt x="10675" y="5127"/>
                  </a:cubicBezTo>
                  <a:cubicBezTo>
                    <a:pt x="10617" y="5127"/>
                    <a:pt x="10562" y="5170"/>
                    <a:pt x="10548" y="5292"/>
                  </a:cubicBezTo>
                  <a:cubicBezTo>
                    <a:pt x="10408" y="5734"/>
                    <a:pt x="10095" y="5977"/>
                    <a:pt x="9723" y="5977"/>
                  </a:cubicBezTo>
                  <a:cubicBezTo>
                    <a:pt x="9532" y="5977"/>
                    <a:pt x="9326" y="5913"/>
                    <a:pt x="9120" y="5779"/>
                  </a:cubicBezTo>
                  <a:cubicBezTo>
                    <a:pt x="8907" y="5627"/>
                    <a:pt x="8664" y="5383"/>
                    <a:pt x="8572" y="5171"/>
                  </a:cubicBezTo>
                  <a:cubicBezTo>
                    <a:pt x="8542" y="5110"/>
                    <a:pt x="8633" y="4867"/>
                    <a:pt x="8421" y="4867"/>
                  </a:cubicBezTo>
                  <a:cubicBezTo>
                    <a:pt x="8360" y="4867"/>
                    <a:pt x="8299" y="4928"/>
                    <a:pt x="8299" y="4958"/>
                  </a:cubicBezTo>
                  <a:cubicBezTo>
                    <a:pt x="8269" y="5110"/>
                    <a:pt x="8269" y="5079"/>
                    <a:pt x="8238" y="5171"/>
                  </a:cubicBezTo>
                  <a:cubicBezTo>
                    <a:pt x="8177" y="5383"/>
                    <a:pt x="7965" y="5687"/>
                    <a:pt x="7752" y="5809"/>
                  </a:cubicBezTo>
                  <a:cubicBezTo>
                    <a:pt x="7558" y="5922"/>
                    <a:pt x="7373" y="5992"/>
                    <a:pt x="7183" y="5992"/>
                  </a:cubicBezTo>
                  <a:cubicBezTo>
                    <a:pt x="7015" y="5992"/>
                    <a:pt x="6843" y="5937"/>
                    <a:pt x="6658" y="5809"/>
                  </a:cubicBezTo>
                  <a:cubicBezTo>
                    <a:pt x="6870" y="5444"/>
                    <a:pt x="6992" y="4988"/>
                    <a:pt x="6901" y="4563"/>
                  </a:cubicBezTo>
                  <a:cubicBezTo>
                    <a:pt x="6840" y="4380"/>
                    <a:pt x="6749" y="4168"/>
                    <a:pt x="6566" y="4107"/>
                  </a:cubicBezTo>
                  <a:cubicBezTo>
                    <a:pt x="6493" y="4074"/>
                    <a:pt x="6427" y="4060"/>
                    <a:pt x="6367" y="4060"/>
                  </a:cubicBezTo>
                  <a:cubicBezTo>
                    <a:pt x="5974" y="4060"/>
                    <a:pt x="5841" y="4676"/>
                    <a:pt x="5867" y="5019"/>
                  </a:cubicBezTo>
                  <a:cubicBezTo>
                    <a:pt x="5898" y="5353"/>
                    <a:pt x="6019" y="5566"/>
                    <a:pt x="6354" y="5809"/>
                  </a:cubicBezTo>
                  <a:cubicBezTo>
                    <a:pt x="6354" y="5839"/>
                    <a:pt x="6384" y="5839"/>
                    <a:pt x="6414" y="5870"/>
                  </a:cubicBezTo>
                  <a:cubicBezTo>
                    <a:pt x="6354" y="5931"/>
                    <a:pt x="6323" y="6022"/>
                    <a:pt x="6262" y="6083"/>
                  </a:cubicBezTo>
                  <a:cubicBezTo>
                    <a:pt x="6080" y="6356"/>
                    <a:pt x="5624" y="6569"/>
                    <a:pt x="5290" y="6569"/>
                  </a:cubicBezTo>
                  <a:cubicBezTo>
                    <a:pt x="4986" y="6569"/>
                    <a:pt x="4743" y="6508"/>
                    <a:pt x="4530" y="6356"/>
                  </a:cubicBezTo>
                  <a:cubicBezTo>
                    <a:pt x="4530" y="6326"/>
                    <a:pt x="4560" y="6295"/>
                    <a:pt x="4560" y="6265"/>
                  </a:cubicBezTo>
                  <a:cubicBezTo>
                    <a:pt x="4828" y="5760"/>
                    <a:pt x="5124" y="4470"/>
                    <a:pt x="4370" y="4470"/>
                  </a:cubicBezTo>
                  <a:cubicBezTo>
                    <a:pt x="4353" y="4470"/>
                    <a:pt x="4335" y="4470"/>
                    <a:pt x="4317" y="4472"/>
                  </a:cubicBezTo>
                  <a:cubicBezTo>
                    <a:pt x="4044" y="4563"/>
                    <a:pt x="3952" y="4867"/>
                    <a:pt x="3892" y="5110"/>
                  </a:cubicBezTo>
                  <a:cubicBezTo>
                    <a:pt x="3740" y="5566"/>
                    <a:pt x="3922" y="6052"/>
                    <a:pt x="4256" y="6356"/>
                  </a:cubicBezTo>
                  <a:cubicBezTo>
                    <a:pt x="4044" y="6630"/>
                    <a:pt x="3740" y="6873"/>
                    <a:pt x="3405" y="6934"/>
                  </a:cubicBezTo>
                  <a:lnTo>
                    <a:pt x="3375" y="6934"/>
                  </a:lnTo>
                  <a:cubicBezTo>
                    <a:pt x="3314" y="6934"/>
                    <a:pt x="3314" y="6934"/>
                    <a:pt x="3192" y="6903"/>
                  </a:cubicBezTo>
                  <a:cubicBezTo>
                    <a:pt x="3071" y="6812"/>
                    <a:pt x="3040" y="6782"/>
                    <a:pt x="2949" y="6690"/>
                  </a:cubicBezTo>
                  <a:cubicBezTo>
                    <a:pt x="2889" y="6630"/>
                    <a:pt x="2828" y="6569"/>
                    <a:pt x="2828" y="6508"/>
                  </a:cubicBezTo>
                  <a:cubicBezTo>
                    <a:pt x="2797" y="6417"/>
                    <a:pt x="2797" y="6356"/>
                    <a:pt x="2737" y="6295"/>
                  </a:cubicBezTo>
                  <a:cubicBezTo>
                    <a:pt x="2722" y="6281"/>
                    <a:pt x="2705" y="6275"/>
                    <a:pt x="2687" y="6275"/>
                  </a:cubicBezTo>
                  <a:cubicBezTo>
                    <a:pt x="2627" y="6275"/>
                    <a:pt x="2561" y="6340"/>
                    <a:pt x="2585" y="6386"/>
                  </a:cubicBezTo>
                  <a:cubicBezTo>
                    <a:pt x="2645" y="6569"/>
                    <a:pt x="2554" y="6812"/>
                    <a:pt x="2493" y="7116"/>
                  </a:cubicBezTo>
                  <a:cubicBezTo>
                    <a:pt x="2341" y="7785"/>
                    <a:pt x="2098" y="8423"/>
                    <a:pt x="1825" y="9001"/>
                  </a:cubicBezTo>
                  <a:cubicBezTo>
                    <a:pt x="1703" y="9244"/>
                    <a:pt x="1521" y="9487"/>
                    <a:pt x="1399" y="9730"/>
                  </a:cubicBezTo>
                  <a:cubicBezTo>
                    <a:pt x="1399" y="9768"/>
                    <a:pt x="1434" y="9794"/>
                    <a:pt x="1468" y="9794"/>
                  </a:cubicBezTo>
                  <a:cubicBezTo>
                    <a:pt x="1489" y="9794"/>
                    <a:pt x="1509" y="9784"/>
                    <a:pt x="1521" y="9760"/>
                  </a:cubicBezTo>
                  <a:cubicBezTo>
                    <a:pt x="1855" y="9274"/>
                    <a:pt x="2159" y="8757"/>
                    <a:pt x="2341" y="8180"/>
                  </a:cubicBezTo>
                  <a:cubicBezTo>
                    <a:pt x="2524" y="7724"/>
                    <a:pt x="2676" y="7238"/>
                    <a:pt x="2737" y="6751"/>
                  </a:cubicBezTo>
                  <a:cubicBezTo>
                    <a:pt x="2858" y="6903"/>
                    <a:pt x="3040" y="7025"/>
                    <a:pt x="3223" y="7086"/>
                  </a:cubicBezTo>
                  <a:cubicBezTo>
                    <a:pt x="3278" y="7113"/>
                    <a:pt x="3334" y="7124"/>
                    <a:pt x="3388" y="7124"/>
                  </a:cubicBezTo>
                  <a:cubicBezTo>
                    <a:pt x="3513" y="7124"/>
                    <a:pt x="3634" y="7067"/>
                    <a:pt x="3740" y="7025"/>
                  </a:cubicBezTo>
                  <a:cubicBezTo>
                    <a:pt x="4013" y="6903"/>
                    <a:pt x="4256" y="6721"/>
                    <a:pt x="4408" y="6508"/>
                  </a:cubicBezTo>
                  <a:cubicBezTo>
                    <a:pt x="4439" y="6508"/>
                    <a:pt x="4439" y="6538"/>
                    <a:pt x="4469" y="6538"/>
                  </a:cubicBezTo>
                  <a:cubicBezTo>
                    <a:pt x="4706" y="6674"/>
                    <a:pt x="4976" y="6742"/>
                    <a:pt x="5245" y="6742"/>
                  </a:cubicBezTo>
                  <a:cubicBezTo>
                    <a:pt x="5702" y="6742"/>
                    <a:pt x="6158" y="6545"/>
                    <a:pt x="6445" y="6143"/>
                  </a:cubicBezTo>
                  <a:cubicBezTo>
                    <a:pt x="6475" y="6083"/>
                    <a:pt x="6506" y="6022"/>
                    <a:pt x="6536" y="5991"/>
                  </a:cubicBezTo>
                  <a:cubicBezTo>
                    <a:pt x="6753" y="6118"/>
                    <a:pt x="6980" y="6191"/>
                    <a:pt x="7206" y="6191"/>
                  </a:cubicBezTo>
                  <a:cubicBezTo>
                    <a:pt x="7360" y="6191"/>
                    <a:pt x="7513" y="6157"/>
                    <a:pt x="7661" y="6083"/>
                  </a:cubicBezTo>
                  <a:cubicBezTo>
                    <a:pt x="7965" y="5961"/>
                    <a:pt x="8238" y="5657"/>
                    <a:pt x="8390" y="5383"/>
                  </a:cubicBezTo>
                  <a:cubicBezTo>
                    <a:pt x="8481" y="5505"/>
                    <a:pt x="8572" y="5627"/>
                    <a:pt x="8664" y="5748"/>
                  </a:cubicBezTo>
                  <a:cubicBezTo>
                    <a:pt x="9006" y="6076"/>
                    <a:pt x="9374" y="6237"/>
                    <a:pt x="9713" y="6237"/>
                  </a:cubicBezTo>
                  <a:cubicBezTo>
                    <a:pt x="10098" y="6237"/>
                    <a:pt x="10444" y="6030"/>
                    <a:pt x="10670" y="5627"/>
                  </a:cubicBezTo>
                  <a:cubicBezTo>
                    <a:pt x="10883" y="6083"/>
                    <a:pt x="11308" y="6417"/>
                    <a:pt x="11794" y="6417"/>
                  </a:cubicBezTo>
                  <a:cubicBezTo>
                    <a:pt x="12159" y="6417"/>
                    <a:pt x="12494" y="6235"/>
                    <a:pt x="12767" y="5991"/>
                  </a:cubicBezTo>
                  <a:cubicBezTo>
                    <a:pt x="13010" y="5809"/>
                    <a:pt x="13253" y="5596"/>
                    <a:pt x="13375" y="5292"/>
                  </a:cubicBezTo>
                  <a:cubicBezTo>
                    <a:pt x="13436" y="5171"/>
                    <a:pt x="13466" y="4988"/>
                    <a:pt x="13466" y="4836"/>
                  </a:cubicBezTo>
                  <a:cubicBezTo>
                    <a:pt x="13649" y="4776"/>
                    <a:pt x="13801" y="4624"/>
                    <a:pt x="13892" y="4472"/>
                  </a:cubicBezTo>
                  <a:cubicBezTo>
                    <a:pt x="14348" y="3712"/>
                    <a:pt x="13861" y="3043"/>
                    <a:pt x="13162" y="2861"/>
                  </a:cubicBezTo>
                  <a:lnTo>
                    <a:pt x="13162" y="2830"/>
                  </a:lnTo>
                  <a:cubicBezTo>
                    <a:pt x="13010" y="2070"/>
                    <a:pt x="12311" y="1706"/>
                    <a:pt x="11612" y="1675"/>
                  </a:cubicBezTo>
                  <a:cubicBezTo>
                    <a:pt x="11551" y="1584"/>
                    <a:pt x="11490" y="1462"/>
                    <a:pt x="11369" y="1371"/>
                  </a:cubicBezTo>
                  <a:cubicBezTo>
                    <a:pt x="10980" y="982"/>
                    <a:pt x="10435" y="827"/>
                    <a:pt x="9906" y="827"/>
                  </a:cubicBezTo>
                  <a:cubicBezTo>
                    <a:pt x="9774" y="827"/>
                    <a:pt x="9642" y="836"/>
                    <a:pt x="9515" y="855"/>
                  </a:cubicBezTo>
                  <a:cubicBezTo>
                    <a:pt x="9120" y="946"/>
                    <a:pt x="8785" y="1158"/>
                    <a:pt x="8512" y="1432"/>
                  </a:cubicBezTo>
                  <a:cubicBezTo>
                    <a:pt x="8530" y="600"/>
                    <a:pt x="7838" y="274"/>
                    <a:pt x="7083" y="274"/>
                  </a:cubicBezTo>
                  <a:cubicBezTo>
                    <a:pt x="6568" y="274"/>
                    <a:pt x="6024" y="426"/>
                    <a:pt x="5655" y="672"/>
                  </a:cubicBezTo>
                  <a:cubicBezTo>
                    <a:pt x="5594" y="703"/>
                    <a:pt x="5533" y="733"/>
                    <a:pt x="5472" y="794"/>
                  </a:cubicBezTo>
                  <a:cubicBezTo>
                    <a:pt x="5472" y="763"/>
                    <a:pt x="5442" y="763"/>
                    <a:pt x="5442" y="733"/>
                  </a:cubicBezTo>
                  <a:cubicBezTo>
                    <a:pt x="5168" y="459"/>
                    <a:pt x="4864" y="216"/>
                    <a:pt x="4499" y="64"/>
                  </a:cubicBezTo>
                  <a:cubicBezTo>
                    <a:pt x="4349" y="27"/>
                    <a:pt x="4176" y="1"/>
                    <a:pt x="400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6"/>
            <p:cNvSpPr/>
            <p:nvPr/>
          </p:nvSpPr>
          <p:spPr>
            <a:xfrm>
              <a:off x="1207642" y="1626138"/>
              <a:ext cx="995187" cy="880144"/>
            </a:xfrm>
            <a:custGeom>
              <a:avLst/>
              <a:gdLst/>
              <a:ahLst/>
              <a:cxnLst/>
              <a:rect l="l" t="t" r="r" b="b"/>
              <a:pathLst>
                <a:path w="13789" h="12195" extrusionOk="0">
                  <a:moveTo>
                    <a:pt x="12564" y="1"/>
                  </a:moveTo>
                  <a:cubicBezTo>
                    <a:pt x="12454" y="1"/>
                    <a:pt x="12341" y="105"/>
                    <a:pt x="12390" y="229"/>
                  </a:cubicBezTo>
                  <a:cubicBezTo>
                    <a:pt x="12390" y="351"/>
                    <a:pt x="12421" y="625"/>
                    <a:pt x="12451" y="685"/>
                  </a:cubicBezTo>
                  <a:cubicBezTo>
                    <a:pt x="12512" y="1081"/>
                    <a:pt x="12542" y="1445"/>
                    <a:pt x="12573" y="2023"/>
                  </a:cubicBezTo>
                  <a:cubicBezTo>
                    <a:pt x="12603" y="3451"/>
                    <a:pt x="12330" y="4789"/>
                    <a:pt x="11661" y="6005"/>
                  </a:cubicBezTo>
                  <a:cubicBezTo>
                    <a:pt x="10962" y="7281"/>
                    <a:pt x="9594" y="7980"/>
                    <a:pt x="8074" y="8223"/>
                  </a:cubicBezTo>
                  <a:cubicBezTo>
                    <a:pt x="7734" y="8288"/>
                    <a:pt x="7387" y="8321"/>
                    <a:pt x="7040" y="8321"/>
                  </a:cubicBezTo>
                  <a:cubicBezTo>
                    <a:pt x="6085" y="8321"/>
                    <a:pt x="5130" y="8076"/>
                    <a:pt x="4305" y="7585"/>
                  </a:cubicBezTo>
                  <a:cubicBezTo>
                    <a:pt x="3971" y="7433"/>
                    <a:pt x="3576" y="7190"/>
                    <a:pt x="3333" y="7038"/>
                  </a:cubicBezTo>
                  <a:cubicBezTo>
                    <a:pt x="3029" y="6765"/>
                    <a:pt x="2664" y="6339"/>
                    <a:pt x="2451" y="6096"/>
                  </a:cubicBezTo>
                  <a:cubicBezTo>
                    <a:pt x="2299" y="5913"/>
                    <a:pt x="2208" y="5670"/>
                    <a:pt x="2117" y="5488"/>
                  </a:cubicBezTo>
                  <a:cubicBezTo>
                    <a:pt x="2117" y="5407"/>
                    <a:pt x="2063" y="5366"/>
                    <a:pt x="2000" y="5366"/>
                  </a:cubicBezTo>
                  <a:cubicBezTo>
                    <a:pt x="1968" y="5366"/>
                    <a:pt x="1934" y="5376"/>
                    <a:pt x="1904" y="5397"/>
                  </a:cubicBezTo>
                  <a:cubicBezTo>
                    <a:pt x="1782" y="5457"/>
                    <a:pt x="1782" y="5457"/>
                    <a:pt x="1661" y="5518"/>
                  </a:cubicBezTo>
                  <a:cubicBezTo>
                    <a:pt x="1573" y="5531"/>
                    <a:pt x="1469" y="5538"/>
                    <a:pt x="1362" y="5538"/>
                  </a:cubicBezTo>
                  <a:cubicBezTo>
                    <a:pt x="1212" y="5538"/>
                    <a:pt x="1056" y="5523"/>
                    <a:pt x="931" y="5488"/>
                  </a:cubicBezTo>
                  <a:cubicBezTo>
                    <a:pt x="840" y="5488"/>
                    <a:pt x="658" y="5366"/>
                    <a:pt x="567" y="5306"/>
                  </a:cubicBezTo>
                  <a:cubicBezTo>
                    <a:pt x="475" y="5184"/>
                    <a:pt x="384" y="4880"/>
                    <a:pt x="354" y="4698"/>
                  </a:cubicBezTo>
                  <a:cubicBezTo>
                    <a:pt x="354" y="4546"/>
                    <a:pt x="445" y="4120"/>
                    <a:pt x="536" y="3938"/>
                  </a:cubicBezTo>
                  <a:cubicBezTo>
                    <a:pt x="627" y="3786"/>
                    <a:pt x="749" y="3725"/>
                    <a:pt x="931" y="3603"/>
                  </a:cubicBezTo>
                  <a:cubicBezTo>
                    <a:pt x="1205" y="3451"/>
                    <a:pt x="1326" y="3421"/>
                    <a:pt x="1661" y="3421"/>
                  </a:cubicBezTo>
                  <a:cubicBezTo>
                    <a:pt x="1752" y="3421"/>
                    <a:pt x="1874" y="3451"/>
                    <a:pt x="1934" y="3482"/>
                  </a:cubicBezTo>
                  <a:cubicBezTo>
                    <a:pt x="2026" y="3543"/>
                    <a:pt x="2147" y="3725"/>
                    <a:pt x="2238" y="3755"/>
                  </a:cubicBezTo>
                  <a:cubicBezTo>
                    <a:pt x="2299" y="3755"/>
                    <a:pt x="2329" y="3664"/>
                    <a:pt x="2299" y="3603"/>
                  </a:cubicBezTo>
                  <a:cubicBezTo>
                    <a:pt x="2208" y="3512"/>
                    <a:pt x="2086" y="3391"/>
                    <a:pt x="1965" y="3299"/>
                  </a:cubicBezTo>
                  <a:cubicBezTo>
                    <a:pt x="1843" y="3239"/>
                    <a:pt x="1691" y="3208"/>
                    <a:pt x="1509" y="3208"/>
                  </a:cubicBezTo>
                  <a:cubicBezTo>
                    <a:pt x="1174" y="3208"/>
                    <a:pt x="840" y="3360"/>
                    <a:pt x="597" y="3573"/>
                  </a:cubicBezTo>
                  <a:cubicBezTo>
                    <a:pt x="384" y="3725"/>
                    <a:pt x="263" y="3968"/>
                    <a:pt x="202" y="4242"/>
                  </a:cubicBezTo>
                  <a:cubicBezTo>
                    <a:pt x="111" y="4576"/>
                    <a:pt x="171" y="4941"/>
                    <a:pt x="354" y="5306"/>
                  </a:cubicBezTo>
                  <a:cubicBezTo>
                    <a:pt x="445" y="5457"/>
                    <a:pt x="658" y="5609"/>
                    <a:pt x="870" y="5670"/>
                  </a:cubicBezTo>
                  <a:cubicBezTo>
                    <a:pt x="1022" y="5731"/>
                    <a:pt x="1205" y="5731"/>
                    <a:pt x="1357" y="5731"/>
                  </a:cubicBezTo>
                  <a:cubicBezTo>
                    <a:pt x="1570" y="5731"/>
                    <a:pt x="1782" y="5701"/>
                    <a:pt x="1965" y="5609"/>
                  </a:cubicBezTo>
                  <a:cubicBezTo>
                    <a:pt x="2086" y="5883"/>
                    <a:pt x="2238" y="6126"/>
                    <a:pt x="2421" y="6309"/>
                  </a:cubicBezTo>
                  <a:cubicBezTo>
                    <a:pt x="2633" y="6582"/>
                    <a:pt x="2877" y="6825"/>
                    <a:pt x="3120" y="7068"/>
                  </a:cubicBezTo>
                  <a:cubicBezTo>
                    <a:pt x="2998" y="7008"/>
                    <a:pt x="2877" y="6947"/>
                    <a:pt x="2755" y="6916"/>
                  </a:cubicBezTo>
                  <a:cubicBezTo>
                    <a:pt x="2627" y="6889"/>
                    <a:pt x="2500" y="6876"/>
                    <a:pt x="2377" y="6876"/>
                  </a:cubicBezTo>
                  <a:cubicBezTo>
                    <a:pt x="1416" y="6876"/>
                    <a:pt x="613" y="7666"/>
                    <a:pt x="263" y="8527"/>
                  </a:cubicBezTo>
                  <a:cubicBezTo>
                    <a:pt x="202" y="8679"/>
                    <a:pt x="80" y="8953"/>
                    <a:pt x="19" y="9135"/>
                  </a:cubicBezTo>
                  <a:cubicBezTo>
                    <a:pt x="1" y="9173"/>
                    <a:pt x="28" y="9199"/>
                    <a:pt x="59" y="9199"/>
                  </a:cubicBezTo>
                  <a:cubicBezTo>
                    <a:pt x="79" y="9199"/>
                    <a:pt x="99" y="9189"/>
                    <a:pt x="111" y="9166"/>
                  </a:cubicBezTo>
                  <a:cubicBezTo>
                    <a:pt x="384" y="8467"/>
                    <a:pt x="749" y="7859"/>
                    <a:pt x="1387" y="7403"/>
                  </a:cubicBezTo>
                  <a:cubicBezTo>
                    <a:pt x="1707" y="7218"/>
                    <a:pt x="2036" y="7107"/>
                    <a:pt x="2359" y="7107"/>
                  </a:cubicBezTo>
                  <a:cubicBezTo>
                    <a:pt x="2619" y="7107"/>
                    <a:pt x="2875" y="7179"/>
                    <a:pt x="3120" y="7342"/>
                  </a:cubicBezTo>
                  <a:cubicBezTo>
                    <a:pt x="3272" y="7403"/>
                    <a:pt x="3393" y="7585"/>
                    <a:pt x="3545" y="7768"/>
                  </a:cubicBezTo>
                  <a:cubicBezTo>
                    <a:pt x="3849" y="8072"/>
                    <a:pt x="4062" y="8406"/>
                    <a:pt x="4275" y="8862"/>
                  </a:cubicBezTo>
                  <a:cubicBezTo>
                    <a:pt x="4336" y="9014"/>
                    <a:pt x="4457" y="9135"/>
                    <a:pt x="4548" y="9287"/>
                  </a:cubicBezTo>
                  <a:cubicBezTo>
                    <a:pt x="4731" y="9561"/>
                    <a:pt x="4822" y="9743"/>
                    <a:pt x="4913" y="9834"/>
                  </a:cubicBezTo>
                  <a:cubicBezTo>
                    <a:pt x="4913" y="9834"/>
                    <a:pt x="4913" y="9834"/>
                    <a:pt x="4944" y="9865"/>
                  </a:cubicBezTo>
                  <a:cubicBezTo>
                    <a:pt x="4396" y="10442"/>
                    <a:pt x="3758" y="11020"/>
                    <a:pt x="2998" y="11476"/>
                  </a:cubicBezTo>
                  <a:cubicBezTo>
                    <a:pt x="2568" y="11729"/>
                    <a:pt x="2369" y="11856"/>
                    <a:pt x="1998" y="11856"/>
                  </a:cubicBezTo>
                  <a:cubicBezTo>
                    <a:pt x="1924" y="11856"/>
                    <a:pt x="1843" y="11851"/>
                    <a:pt x="1752" y="11841"/>
                  </a:cubicBezTo>
                  <a:cubicBezTo>
                    <a:pt x="1539" y="11810"/>
                    <a:pt x="1539" y="11810"/>
                    <a:pt x="1478" y="11810"/>
                  </a:cubicBezTo>
                  <a:cubicBezTo>
                    <a:pt x="1448" y="11795"/>
                    <a:pt x="1418" y="11787"/>
                    <a:pt x="1391" y="11787"/>
                  </a:cubicBezTo>
                  <a:cubicBezTo>
                    <a:pt x="1364" y="11787"/>
                    <a:pt x="1342" y="11795"/>
                    <a:pt x="1326" y="11810"/>
                  </a:cubicBezTo>
                  <a:cubicBezTo>
                    <a:pt x="1174" y="11901"/>
                    <a:pt x="1205" y="12114"/>
                    <a:pt x="1387" y="12145"/>
                  </a:cubicBezTo>
                  <a:cubicBezTo>
                    <a:pt x="1565" y="12180"/>
                    <a:pt x="1743" y="12195"/>
                    <a:pt x="1927" y="12195"/>
                  </a:cubicBezTo>
                  <a:cubicBezTo>
                    <a:pt x="2058" y="12195"/>
                    <a:pt x="2191" y="12188"/>
                    <a:pt x="2329" y="12175"/>
                  </a:cubicBezTo>
                  <a:cubicBezTo>
                    <a:pt x="2573" y="12114"/>
                    <a:pt x="2785" y="11993"/>
                    <a:pt x="2998" y="11901"/>
                  </a:cubicBezTo>
                  <a:cubicBezTo>
                    <a:pt x="3545" y="11597"/>
                    <a:pt x="4062" y="11263"/>
                    <a:pt x="4518" y="10807"/>
                  </a:cubicBezTo>
                  <a:cubicBezTo>
                    <a:pt x="4731" y="10625"/>
                    <a:pt x="5004" y="10351"/>
                    <a:pt x="5095" y="10260"/>
                  </a:cubicBezTo>
                  <a:cubicBezTo>
                    <a:pt x="5217" y="10047"/>
                    <a:pt x="5339" y="10047"/>
                    <a:pt x="5308" y="9804"/>
                  </a:cubicBezTo>
                  <a:cubicBezTo>
                    <a:pt x="5278" y="9713"/>
                    <a:pt x="5217" y="9622"/>
                    <a:pt x="5156" y="9561"/>
                  </a:cubicBezTo>
                  <a:cubicBezTo>
                    <a:pt x="5004" y="9379"/>
                    <a:pt x="5065" y="9470"/>
                    <a:pt x="4944" y="9287"/>
                  </a:cubicBezTo>
                  <a:cubicBezTo>
                    <a:pt x="4731" y="8983"/>
                    <a:pt x="4640" y="8862"/>
                    <a:pt x="4488" y="8527"/>
                  </a:cubicBezTo>
                  <a:cubicBezTo>
                    <a:pt x="4305" y="8223"/>
                    <a:pt x="4153" y="8072"/>
                    <a:pt x="3971" y="7828"/>
                  </a:cubicBezTo>
                  <a:cubicBezTo>
                    <a:pt x="3849" y="7676"/>
                    <a:pt x="3697" y="7555"/>
                    <a:pt x="3576" y="7433"/>
                  </a:cubicBezTo>
                  <a:lnTo>
                    <a:pt x="3576" y="7433"/>
                  </a:lnTo>
                  <a:cubicBezTo>
                    <a:pt x="3819" y="7585"/>
                    <a:pt x="4092" y="7737"/>
                    <a:pt x="4336" y="7859"/>
                  </a:cubicBezTo>
                  <a:cubicBezTo>
                    <a:pt x="4670" y="8041"/>
                    <a:pt x="5004" y="8223"/>
                    <a:pt x="5369" y="8315"/>
                  </a:cubicBezTo>
                  <a:cubicBezTo>
                    <a:pt x="5910" y="8501"/>
                    <a:pt x="6489" y="8583"/>
                    <a:pt x="7068" y="8583"/>
                  </a:cubicBezTo>
                  <a:cubicBezTo>
                    <a:pt x="7531" y="8583"/>
                    <a:pt x="7994" y="8531"/>
                    <a:pt x="8439" y="8436"/>
                  </a:cubicBezTo>
                  <a:cubicBezTo>
                    <a:pt x="9564" y="8223"/>
                    <a:pt x="10628" y="7676"/>
                    <a:pt x="11418" y="6856"/>
                  </a:cubicBezTo>
                  <a:cubicBezTo>
                    <a:pt x="11843" y="6369"/>
                    <a:pt x="12117" y="5761"/>
                    <a:pt x="12330" y="5154"/>
                  </a:cubicBezTo>
                  <a:cubicBezTo>
                    <a:pt x="12360" y="5062"/>
                    <a:pt x="12421" y="4941"/>
                    <a:pt x="12451" y="4819"/>
                  </a:cubicBezTo>
                  <a:cubicBezTo>
                    <a:pt x="12816" y="5002"/>
                    <a:pt x="12907" y="5306"/>
                    <a:pt x="13120" y="5731"/>
                  </a:cubicBezTo>
                  <a:cubicBezTo>
                    <a:pt x="13150" y="5853"/>
                    <a:pt x="13302" y="6126"/>
                    <a:pt x="13333" y="6278"/>
                  </a:cubicBezTo>
                  <a:cubicBezTo>
                    <a:pt x="13394" y="6461"/>
                    <a:pt x="13424" y="6613"/>
                    <a:pt x="13515" y="6734"/>
                  </a:cubicBezTo>
                  <a:cubicBezTo>
                    <a:pt x="13546" y="6825"/>
                    <a:pt x="13576" y="6795"/>
                    <a:pt x="13394" y="7099"/>
                  </a:cubicBezTo>
                  <a:cubicBezTo>
                    <a:pt x="13059" y="7555"/>
                    <a:pt x="12421" y="8011"/>
                    <a:pt x="11935" y="8467"/>
                  </a:cubicBezTo>
                  <a:cubicBezTo>
                    <a:pt x="11631" y="8710"/>
                    <a:pt x="11266" y="9044"/>
                    <a:pt x="10962" y="9257"/>
                  </a:cubicBezTo>
                  <a:cubicBezTo>
                    <a:pt x="10536" y="9561"/>
                    <a:pt x="10050" y="9804"/>
                    <a:pt x="9685" y="9956"/>
                  </a:cubicBezTo>
                  <a:cubicBezTo>
                    <a:pt x="9594" y="9986"/>
                    <a:pt x="9564" y="10138"/>
                    <a:pt x="9655" y="10199"/>
                  </a:cubicBezTo>
                  <a:cubicBezTo>
                    <a:pt x="9671" y="10202"/>
                    <a:pt x="9688" y="10204"/>
                    <a:pt x="9704" y="10204"/>
                  </a:cubicBezTo>
                  <a:cubicBezTo>
                    <a:pt x="9839" y="10204"/>
                    <a:pt x="9972" y="10101"/>
                    <a:pt x="10080" y="10047"/>
                  </a:cubicBezTo>
                  <a:cubicBezTo>
                    <a:pt x="10476" y="9895"/>
                    <a:pt x="10810" y="9682"/>
                    <a:pt x="11144" y="9439"/>
                  </a:cubicBezTo>
                  <a:cubicBezTo>
                    <a:pt x="11752" y="8953"/>
                    <a:pt x="12147" y="8649"/>
                    <a:pt x="12755" y="8102"/>
                  </a:cubicBezTo>
                  <a:cubicBezTo>
                    <a:pt x="13090" y="7828"/>
                    <a:pt x="13454" y="7524"/>
                    <a:pt x="13667" y="7129"/>
                  </a:cubicBezTo>
                  <a:cubicBezTo>
                    <a:pt x="13728" y="7038"/>
                    <a:pt x="13789" y="6916"/>
                    <a:pt x="13789" y="6795"/>
                  </a:cubicBezTo>
                  <a:cubicBezTo>
                    <a:pt x="13758" y="6673"/>
                    <a:pt x="13728" y="6582"/>
                    <a:pt x="13697" y="6552"/>
                  </a:cubicBezTo>
                  <a:cubicBezTo>
                    <a:pt x="13637" y="6309"/>
                    <a:pt x="13576" y="6065"/>
                    <a:pt x="13454" y="5853"/>
                  </a:cubicBezTo>
                  <a:cubicBezTo>
                    <a:pt x="13394" y="5670"/>
                    <a:pt x="13150" y="5062"/>
                    <a:pt x="12877" y="4819"/>
                  </a:cubicBezTo>
                  <a:cubicBezTo>
                    <a:pt x="12786" y="4758"/>
                    <a:pt x="12664" y="4667"/>
                    <a:pt x="12542" y="4606"/>
                  </a:cubicBezTo>
                  <a:cubicBezTo>
                    <a:pt x="12786" y="3786"/>
                    <a:pt x="12907" y="2904"/>
                    <a:pt x="12907" y="2023"/>
                  </a:cubicBezTo>
                  <a:cubicBezTo>
                    <a:pt x="12907" y="1536"/>
                    <a:pt x="12816" y="746"/>
                    <a:pt x="12786" y="564"/>
                  </a:cubicBezTo>
                  <a:cubicBezTo>
                    <a:pt x="12755" y="442"/>
                    <a:pt x="12755" y="321"/>
                    <a:pt x="12725" y="199"/>
                  </a:cubicBezTo>
                  <a:cubicBezTo>
                    <a:pt x="12725" y="138"/>
                    <a:pt x="12694" y="47"/>
                    <a:pt x="12634" y="17"/>
                  </a:cubicBezTo>
                  <a:cubicBezTo>
                    <a:pt x="12612" y="6"/>
                    <a:pt x="12588" y="1"/>
                    <a:pt x="1256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6"/>
            <p:cNvSpPr/>
            <p:nvPr/>
          </p:nvSpPr>
          <p:spPr>
            <a:xfrm>
              <a:off x="1272598" y="1917719"/>
              <a:ext cx="79101" cy="29952"/>
            </a:xfrm>
            <a:custGeom>
              <a:avLst/>
              <a:gdLst/>
              <a:ahLst/>
              <a:cxnLst/>
              <a:rect l="l" t="t" r="r" b="b"/>
              <a:pathLst>
                <a:path w="1096" h="415" extrusionOk="0">
                  <a:moveTo>
                    <a:pt x="453" y="0"/>
                  </a:moveTo>
                  <a:cubicBezTo>
                    <a:pt x="372" y="0"/>
                    <a:pt x="292" y="15"/>
                    <a:pt x="214" y="50"/>
                  </a:cubicBezTo>
                  <a:cubicBezTo>
                    <a:pt x="153" y="80"/>
                    <a:pt x="1" y="110"/>
                    <a:pt x="31" y="232"/>
                  </a:cubicBezTo>
                  <a:cubicBezTo>
                    <a:pt x="31" y="282"/>
                    <a:pt x="92" y="331"/>
                    <a:pt x="147" y="331"/>
                  </a:cubicBezTo>
                  <a:cubicBezTo>
                    <a:pt x="160" y="331"/>
                    <a:pt x="172" y="329"/>
                    <a:pt x="183" y="323"/>
                  </a:cubicBezTo>
                  <a:cubicBezTo>
                    <a:pt x="214" y="293"/>
                    <a:pt x="214" y="293"/>
                    <a:pt x="244" y="262"/>
                  </a:cubicBezTo>
                  <a:cubicBezTo>
                    <a:pt x="335" y="232"/>
                    <a:pt x="396" y="232"/>
                    <a:pt x="426" y="232"/>
                  </a:cubicBezTo>
                  <a:lnTo>
                    <a:pt x="518" y="232"/>
                  </a:lnTo>
                  <a:cubicBezTo>
                    <a:pt x="670" y="262"/>
                    <a:pt x="730" y="293"/>
                    <a:pt x="822" y="354"/>
                  </a:cubicBezTo>
                  <a:cubicBezTo>
                    <a:pt x="882" y="384"/>
                    <a:pt x="943" y="414"/>
                    <a:pt x="1004" y="414"/>
                  </a:cubicBezTo>
                  <a:cubicBezTo>
                    <a:pt x="1095" y="384"/>
                    <a:pt x="1095" y="262"/>
                    <a:pt x="1004" y="202"/>
                  </a:cubicBezTo>
                  <a:cubicBezTo>
                    <a:pt x="852" y="93"/>
                    <a:pt x="653" y="0"/>
                    <a:pt x="45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6"/>
            <p:cNvSpPr/>
            <p:nvPr/>
          </p:nvSpPr>
          <p:spPr>
            <a:xfrm>
              <a:off x="1539062" y="2218177"/>
              <a:ext cx="233839" cy="116631"/>
            </a:xfrm>
            <a:custGeom>
              <a:avLst/>
              <a:gdLst/>
              <a:ahLst/>
              <a:cxnLst/>
              <a:rect l="l" t="t" r="r" b="b"/>
              <a:pathLst>
                <a:path w="3240" h="1616" extrusionOk="0">
                  <a:moveTo>
                    <a:pt x="122" y="1"/>
                  </a:moveTo>
                  <a:cubicBezTo>
                    <a:pt x="63" y="1"/>
                    <a:pt x="0" y="71"/>
                    <a:pt x="48" y="142"/>
                  </a:cubicBezTo>
                  <a:cubicBezTo>
                    <a:pt x="108" y="264"/>
                    <a:pt x="200" y="568"/>
                    <a:pt x="321" y="750"/>
                  </a:cubicBezTo>
                  <a:cubicBezTo>
                    <a:pt x="473" y="1024"/>
                    <a:pt x="686" y="1236"/>
                    <a:pt x="929" y="1388"/>
                  </a:cubicBezTo>
                  <a:cubicBezTo>
                    <a:pt x="1224" y="1541"/>
                    <a:pt x="1519" y="1616"/>
                    <a:pt x="1802" y="1616"/>
                  </a:cubicBezTo>
                  <a:cubicBezTo>
                    <a:pt x="2305" y="1616"/>
                    <a:pt x="2767" y="1380"/>
                    <a:pt x="3118" y="932"/>
                  </a:cubicBezTo>
                  <a:cubicBezTo>
                    <a:pt x="3178" y="811"/>
                    <a:pt x="3239" y="811"/>
                    <a:pt x="3209" y="689"/>
                  </a:cubicBezTo>
                  <a:cubicBezTo>
                    <a:pt x="3181" y="643"/>
                    <a:pt x="3150" y="625"/>
                    <a:pt x="3118" y="625"/>
                  </a:cubicBezTo>
                  <a:cubicBezTo>
                    <a:pt x="3046" y="625"/>
                    <a:pt x="2968" y="717"/>
                    <a:pt x="2905" y="780"/>
                  </a:cubicBezTo>
                  <a:cubicBezTo>
                    <a:pt x="2570" y="1115"/>
                    <a:pt x="2297" y="1327"/>
                    <a:pt x="1962" y="1327"/>
                  </a:cubicBezTo>
                  <a:cubicBezTo>
                    <a:pt x="1873" y="1340"/>
                    <a:pt x="1787" y="1347"/>
                    <a:pt x="1705" y="1347"/>
                  </a:cubicBezTo>
                  <a:cubicBezTo>
                    <a:pt x="1205" y="1347"/>
                    <a:pt x="847" y="1116"/>
                    <a:pt x="534" y="750"/>
                  </a:cubicBezTo>
                  <a:cubicBezTo>
                    <a:pt x="352" y="507"/>
                    <a:pt x="352" y="294"/>
                    <a:pt x="169" y="20"/>
                  </a:cubicBezTo>
                  <a:cubicBezTo>
                    <a:pt x="155" y="7"/>
                    <a:pt x="139" y="1"/>
                    <a:pt x="1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6"/>
            <p:cNvSpPr/>
            <p:nvPr/>
          </p:nvSpPr>
          <p:spPr>
            <a:xfrm>
              <a:off x="1924179" y="2366061"/>
              <a:ext cx="25982" cy="20353"/>
            </a:xfrm>
            <a:custGeom>
              <a:avLst/>
              <a:gdLst/>
              <a:ahLst/>
              <a:cxnLst/>
              <a:rect l="l" t="t" r="r" b="b"/>
              <a:pathLst>
                <a:path w="360" h="282" extrusionOk="0">
                  <a:moveTo>
                    <a:pt x="201" y="0"/>
                  </a:moveTo>
                  <a:cubicBezTo>
                    <a:pt x="185" y="0"/>
                    <a:pt x="168" y="3"/>
                    <a:pt x="152" y="8"/>
                  </a:cubicBezTo>
                  <a:cubicBezTo>
                    <a:pt x="122" y="38"/>
                    <a:pt x="31" y="69"/>
                    <a:pt x="0" y="130"/>
                  </a:cubicBezTo>
                  <a:cubicBezTo>
                    <a:pt x="0" y="190"/>
                    <a:pt x="61" y="282"/>
                    <a:pt x="122" y="282"/>
                  </a:cubicBezTo>
                  <a:cubicBezTo>
                    <a:pt x="152" y="251"/>
                    <a:pt x="274" y="251"/>
                    <a:pt x="335" y="160"/>
                  </a:cubicBezTo>
                  <a:cubicBezTo>
                    <a:pt x="360" y="59"/>
                    <a:pt x="281" y="0"/>
                    <a:pt x="2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6"/>
            <p:cNvSpPr/>
            <p:nvPr/>
          </p:nvSpPr>
          <p:spPr>
            <a:xfrm>
              <a:off x="2160763" y="1517589"/>
              <a:ext cx="404022" cy="527725"/>
            </a:xfrm>
            <a:custGeom>
              <a:avLst/>
              <a:gdLst/>
              <a:ahLst/>
              <a:cxnLst/>
              <a:rect l="l" t="t" r="r" b="b"/>
              <a:pathLst>
                <a:path w="5598" h="7312" extrusionOk="0">
                  <a:moveTo>
                    <a:pt x="5294" y="1"/>
                  </a:moveTo>
                  <a:cubicBezTo>
                    <a:pt x="5172" y="1"/>
                    <a:pt x="5081" y="122"/>
                    <a:pt x="5112" y="244"/>
                  </a:cubicBezTo>
                  <a:cubicBezTo>
                    <a:pt x="5142" y="335"/>
                    <a:pt x="5172" y="426"/>
                    <a:pt x="5203" y="518"/>
                  </a:cubicBezTo>
                  <a:cubicBezTo>
                    <a:pt x="5264" y="670"/>
                    <a:pt x="5233" y="730"/>
                    <a:pt x="5233" y="974"/>
                  </a:cubicBezTo>
                  <a:cubicBezTo>
                    <a:pt x="5233" y="2949"/>
                    <a:pt x="3501" y="4712"/>
                    <a:pt x="2042" y="5928"/>
                  </a:cubicBezTo>
                  <a:cubicBezTo>
                    <a:pt x="1464" y="6354"/>
                    <a:pt x="826" y="6688"/>
                    <a:pt x="188" y="7022"/>
                  </a:cubicBezTo>
                  <a:cubicBezTo>
                    <a:pt x="0" y="7049"/>
                    <a:pt x="72" y="7312"/>
                    <a:pt x="216" y="7312"/>
                  </a:cubicBezTo>
                  <a:cubicBezTo>
                    <a:pt x="236" y="7312"/>
                    <a:pt x="257" y="7307"/>
                    <a:pt x="279" y="7296"/>
                  </a:cubicBezTo>
                  <a:cubicBezTo>
                    <a:pt x="917" y="6961"/>
                    <a:pt x="1555" y="6627"/>
                    <a:pt x="2163" y="6202"/>
                  </a:cubicBezTo>
                  <a:cubicBezTo>
                    <a:pt x="2862" y="5654"/>
                    <a:pt x="3501" y="5016"/>
                    <a:pt x="4078" y="4317"/>
                  </a:cubicBezTo>
                  <a:cubicBezTo>
                    <a:pt x="4504" y="3770"/>
                    <a:pt x="4929" y="3192"/>
                    <a:pt x="5203" y="2524"/>
                  </a:cubicBezTo>
                  <a:cubicBezTo>
                    <a:pt x="5476" y="1916"/>
                    <a:pt x="5537" y="1278"/>
                    <a:pt x="5598" y="730"/>
                  </a:cubicBezTo>
                  <a:cubicBezTo>
                    <a:pt x="5598" y="548"/>
                    <a:pt x="5507" y="214"/>
                    <a:pt x="5476" y="214"/>
                  </a:cubicBezTo>
                  <a:cubicBezTo>
                    <a:pt x="5416" y="92"/>
                    <a:pt x="5476" y="62"/>
                    <a:pt x="529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6"/>
            <p:cNvSpPr/>
            <p:nvPr/>
          </p:nvSpPr>
          <p:spPr>
            <a:xfrm>
              <a:off x="1928221" y="2409076"/>
              <a:ext cx="23528" cy="15517"/>
            </a:xfrm>
            <a:custGeom>
              <a:avLst/>
              <a:gdLst/>
              <a:ahLst/>
              <a:cxnLst/>
              <a:rect l="l" t="t" r="r" b="b"/>
              <a:pathLst>
                <a:path w="326" h="215" extrusionOk="0">
                  <a:moveTo>
                    <a:pt x="217" y="0"/>
                  </a:moveTo>
                  <a:cubicBezTo>
                    <a:pt x="198" y="0"/>
                    <a:pt x="178" y="6"/>
                    <a:pt x="157" y="20"/>
                  </a:cubicBezTo>
                  <a:cubicBezTo>
                    <a:pt x="0" y="72"/>
                    <a:pt x="68" y="215"/>
                    <a:pt x="149" y="215"/>
                  </a:cubicBezTo>
                  <a:cubicBezTo>
                    <a:pt x="162" y="215"/>
                    <a:pt x="175" y="211"/>
                    <a:pt x="188" y="202"/>
                  </a:cubicBezTo>
                  <a:lnTo>
                    <a:pt x="157" y="202"/>
                  </a:lnTo>
                  <a:cubicBezTo>
                    <a:pt x="218" y="202"/>
                    <a:pt x="248" y="172"/>
                    <a:pt x="279" y="141"/>
                  </a:cubicBezTo>
                  <a:cubicBezTo>
                    <a:pt x="326" y="71"/>
                    <a:pt x="282" y="0"/>
                    <a:pt x="21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6"/>
            <p:cNvSpPr/>
            <p:nvPr/>
          </p:nvSpPr>
          <p:spPr>
            <a:xfrm>
              <a:off x="1908806" y="2437946"/>
              <a:ext cx="41788" cy="673442"/>
            </a:xfrm>
            <a:custGeom>
              <a:avLst/>
              <a:gdLst/>
              <a:ahLst/>
              <a:cxnLst/>
              <a:rect l="l" t="t" r="r" b="b"/>
              <a:pathLst>
                <a:path w="579" h="9331" extrusionOk="0">
                  <a:moveTo>
                    <a:pt x="105" y="0"/>
                  </a:moveTo>
                  <a:cubicBezTo>
                    <a:pt x="52" y="0"/>
                    <a:pt x="1" y="47"/>
                    <a:pt x="1" y="106"/>
                  </a:cubicBezTo>
                  <a:cubicBezTo>
                    <a:pt x="1" y="957"/>
                    <a:pt x="61" y="1808"/>
                    <a:pt x="61" y="2690"/>
                  </a:cubicBezTo>
                  <a:cubicBezTo>
                    <a:pt x="92" y="3359"/>
                    <a:pt x="31" y="4058"/>
                    <a:pt x="61" y="4757"/>
                  </a:cubicBezTo>
                  <a:cubicBezTo>
                    <a:pt x="92" y="5334"/>
                    <a:pt x="183" y="5912"/>
                    <a:pt x="213" y="6489"/>
                  </a:cubicBezTo>
                  <a:cubicBezTo>
                    <a:pt x="213" y="7401"/>
                    <a:pt x="244" y="8313"/>
                    <a:pt x="335" y="9225"/>
                  </a:cubicBezTo>
                  <a:cubicBezTo>
                    <a:pt x="335" y="9284"/>
                    <a:pt x="399" y="9331"/>
                    <a:pt x="461" y="9331"/>
                  </a:cubicBezTo>
                  <a:cubicBezTo>
                    <a:pt x="494" y="9331"/>
                    <a:pt x="527" y="9317"/>
                    <a:pt x="548" y="9286"/>
                  </a:cubicBezTo>
                  <a:cubicBezTo>
                    <a:pt x="578" y="9225"/>
                    <a:pt x="548" y="9134"/>
                    <a:pt x="548" y="9073"/>
                  </a:cubicBezTo>
                  <a:cubicBezTo>
                    <a:pt x="426" y="8131"/>
                    <a:pt x="426" y="7188"/>
                    <a:pt x="365" y="6216"/>
                  </a:cubicBezTo>
                  <a:cubicBezTo>
                    <a:pt x="335" y="5699"/>
                    <a:pt x="244" y="5213"/>
                    <a:pt x="213" y="4635"/>
                  </a:cubicBezTo>
                  <a:cubicBezTo>
                    <a:pt x="183" y="3997"/>
                    <a:pt x="244" y="3389"/>
                    <a:pt x="213" y="2751"/>
                  </a:cubicBezTo>
                  <a:cubicBezTo>
                    <a:pt x="183" y="2021"/>
                    <a:pt x="274" y="1322"/>
                    <a:pt x="213" y="593"/>
                  </a:cubicBezTo>
                  <a:cubicBezTo>
                    <a:pt x="213" y="410"/>
                    <a:pt x="274" y="167"/>
                    <a:pt x="183" y="45"/>
                  </a:cubicBezTo>
                  <a:cubicBezTo>
                    <a:pt x="162" y="14"/>
                    <a:pt x="133" y="0"/>
                    <a:pt x="10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6"/>
            <p:cNvSpPr/>
            <p:nvPr/>
          </p:nvSpPr>
          <p:spPr>
            <a:xfrm>
              <a:off x="1204611" y="2309549"/>
              <a:ext cx="73616" cy="152934"/>
            </a:xfrm>
            <a:custGeom>
              <a:avLst/>
              <a:gdLst/>
              <a:ahLst/>
              <a:cxnLst/>
              <a:rect l="l" t="t" r="r" b="b"/>
              <a:pathLst>
                <a:path w="1020" h="2119" extrusionOk="0">
                  <a:moveTo>
                    <a:pt x="122" y="1"/>
                  </a:moveTo>
                  <a:cubicBezTo>
                    <a:pt x="77" y="1"/>
                    <a:pt x="31" y="31"/>
                    <a:pt x="31" y="92"/>
                  </a:cubicBezTo>
                  <a:cubicBezTo>
                    <a:pt x="1" y="396"/>
                    <a:pt x="1" y="730"/>
                    <a:pt x="92" y="1034"/>
                  </a:cubicBezTo>
                  <a:cubicBezTo>
                    <a:pt x="244" y="1460"/>
                    <a:pt x="517" y="1824"/>
                    <a:pt x="882" y="2098"/>
                  </a:cubicBezTo>
                  <a:cubicBezTo>
                    <a:pt x="896" y="2112"/>
                    <a:pt x="912" y="2118"/>
                    <a:pt x="927" y="2118"/>
                  </a:cubicBezTo>
                  <a:cubicBezTo>
                    <a:pt x="977" y="2118"/>
                    <a:pt x="1020" y="2053"/>
                    <a:pt x="973" y="2007"/>
                  </a:cubicBezTo>
                  <a:cubicBezTo>
                    <a:pt x="973" y="1946"/>
                    <a:pt x="912" y="1916"/>
                    <a:pt x="882" y="1885"/>
                  </a:cubicBezTo>
                  <a:cubicBezTo>
                    <a:pt x="548" y="1612"/>
                    <a:pt x="335" y="1308"/>
                    <a:pt x="213" y="913"/>
                  </a:cubicBezTo>
                  <a:cubicBezTo>
                    <a:pt x="183" y="700"/>
                    <a:pt x="183" y="365"/>
                    <a:pt x="213" y="92"/>
                  </a:cubicBezTo>
                  <a:cubicBezTo>
                    <a:pt x="213" y="31"/>
                    <a:pt x="168" y="1"/>
                    <a:pt x="1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6"/>
            <p:cNvSpPr/>
            <p:nvPr/>
          </p:nvSpPr>
          <p:spPr>
            <a:xfrm>
              <a:off x="989607" y="2449421"/>
              <a:ext cx="862245" cy="655254"/>
            </a:xfrm>
            <a:custGeom>
              <a:avLst/>
              <a:gdLst/>
              <a:ahLst/>
              <a:cxnLst/>
              <a:rect l="l" t="t" r="r" b="b"/>
              <a:pathLst>
                <a:path w="11947" h="9079" extrusionOk="0">
                  <a:moveTo>
                    <a:pt x="3060" y="1"/>
                  </a:moveTo>
                  <a:cubicBezTo>
                    <a:pt x="3038" y="1"/>
                    <a:pt x="3019" y="12"/>
                    <a:pt x="3010" y="38"/>
                  </a:cubicBezTo>
                  <a:cubicBezTo>
                    <a:pt x="2554" y="1041"/>
                    <a:pt x="1946" y="2045"/>
                    <a:pt x="1490" y="2926"/>
                  </a:cubicBezTo>
                  <a:cubicBezTo>
                    <a:pt x="1156" y="3534"/>
                    <a:pt x="791" y="4081"/>
                    <a:pt x="518" y="4689"/>
                  </a:cubicBezTo>
                  <a:cubicBezTo>
                    <a:pt x="396" y="4932"/>
                    <a:pt x="214" y="5297"/>
                    <a:pt x="214" y="5388"/>
                  </a:cubicBezTo>
                  <a:lnTo>
                    <a:pt x="183" y="5388"/>
                  </a:lnTo>
                  <a:cubicBezTo>
                    <a:pt x="183" y="5418"/>
                    <a:pt x="183" y="5418"/>
                    <a:pt x="183" y="5418"/>
                  </a:cubicBezTo>
                  <a:cubicBezTo>
                    <a:pt x="92" y="5540"/>
                    <a:pt x="1" y="5722"/>
                    <a:pt x="153" y="5814"/>
                  </a:cubicBezTo>
                  <a:cubicBezTo>
                    <a:pt x="882" y="6634"/>
                    <a:pt x="1825" y="7181"/>
                    <a:pt x="2858" y="7637"/>
                  </a:cubicBezTo>
                  <a:cubicBezTo>
                    <a:pt x="3831" y="8093"/>
                    <a:pt x="4803" y="8458"/>
                    <a:pt x="5837" y="8671"/>
                  </a:cubicBezTo>
                  <a:cubicBezTo>
                    <a:pt x="7265" y="8975"/>
                    <a:pt x="8603" y="9036"/>
                    <a:pt x="10092" y="9066"/>
                  </a:cubicBezTo>
                  <a:cubicBezTo>
                    <a:pt x="10235" y="9075"/>
                    <a:pt x="10374" y="9078"/>
                    <a:pt x="10513" y="9078"/>
                  </a:cubicBezTo>
                  <a:cubicBezTo>
                    <a:pt x="10848" y="9078"/>
                    <a:pt x="11177" y="9057"/>
                    <a:pt x="11521" y="9036"/>
                  </a:cubicBezTo>
                  <a:cubicBezTo>
                    <a:pt x="11551" y="9046"/>
                    <a:pt x="11595" y="9049"/>
                    <a:pt x="11641" y="9049"/>
                  </a:cubicBezTo>
                  <a:cubicBezTo>
                    <a:pt x="11734" y="9049"/>
                    <a:pt x="11835" y="9036"/>
                    <a:pt x="11855" y="9036"/>
                  </a:cubicBezTo>
                  <a:cubicBezTo>
                    <a:pt x="11886" y="9036"/>
                    <a:pt x="11946" y="8975"/>
                    <a:pt x="11916" y="8914"/>
                  </a:cubicBezTo>
                  <a:cubicBezTo>
                    <a:pt x="11901" y="8868"/>
                    <a:pt x="11848" y="8861"/>
                    <a:pt x="11783" y="8861"/>
                  </a:cubicBezTo>
                  <a:cubicBezTo>
                    <a:pt x="11751" y="8861"/>
                    <a:pt x="11716" y="8863"/>
                    <a:pt x="11681" y="8863"/>
                  </a:cubicBezTo>
                  <a:cubicBezTo>
                    <a:pt x="11646" y="8863"/>
                    <a:pt x="11612" y="8861"/>
                    <a:pt x="11582" y="8853"/>
                  </a:cubicBezTo>
                  <a:cubicBezTo>
                    <a:pt x="11217" y="8853"/>
                    <a:pt x="10852" y="8884"/>
                    <a:pt x="10518" y="8884"/>
                  </a:cubicBezTo>
                  <a:cubicBezTo>
                    <a:pt x="8633" y="8823"/>
                    <a:pt x="7053" y="8792"/>
                    <a:pt x="5259" y="8276"/>
                  </a:cubicBezTo>
                  <a:cubicBezTo>
                    <a:pt x="4317" y="8063"/>
                    <a:pt x="3557" y="7668"/>
                    <a:pt x="2676" y="7273"/>
                  </a:cubicBezTo>
                  <a:cubicBezTo>
                    <a:pt x="1977" y="6969"/>
                    <a:pt x="1308" y="6573"/>
                    <a:pt x="822" y="6148"/>
                  </a:cubicBezTo>
                  <a:cubicBezTo>
                    <a:pt x="670" y="5996"/>
                    <a:pt x="518" y="5814"/>
                    <a:pt x="366" y="5631"/>
                  </a:cubicBezTo>
                  <a:cubicBezTo>
                    <a:pt x="366" y="5601"/>
                    <a:pt x="366" y="5601"/>
                    <a:pt x="366" y="5601"/>
                  </a:cubicBezTo>
                  <a:lnTo>
                    <a:pt x="396" y="5601"/>
                  </a:lnTo>
                  <a:cubicBezTo>
                    <a:pt x="396" y="5601"/>
                    <a:pt x="396" y="5570"/>
                    <a:pt x="396" y="5570"/>
                  </a:cubicBezTo>
                  <a:cubicBezTo>
                    <a:pt x="852" y="4598"/>
                    <a:pt x="1673" y="3048"/>
                    <a:pt x="2311" y="1771"/>
                  </a:cubicBezTo>
                  <a:cubicBezTo>
                    <a:pt x="2615" y="1224"/>
                    <a:pt x="2888" y="677"/>
                    <a:pt x="3132" y="130"/>
                  </a:cubicBezTo>
                  <a:cubicBezTo>
                    <a:pt x="3175" y="65"/>
                    <a:pt x="3111" y="1"/>
                    <a:pt x="306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6"/>
            <p:cNvSpPr/>
            <p:nvPr/>
          </p:nvSpPr>
          <p:spPr>
            <a:xfrm>
              <a:off x="1015950" y="2853593"/>
              <a:ext cx="72" cy="2310"/>
            </a:xfrm>
            <a:custGeom>
              <a:avLst/>
              <a:gdLst/>
              <a:ahLst/>
              <a:cxnLst/>
              <a:rect l="l" t="t" r="r" b="b"/>
              <a:pathLst>
                <a:path w="1" h="32" extrusionOk="0">
                  <a:moveTo>
                    <a:pt x="1" y="31"/>
                  </a:moveTo>
                  <a:cubicBezTo>
                    <a:pt x="1" y="31"/>
                    <a:pt x="1" y="31"/>
                    <a:pt x="1" y="1"/>
                  </a:cubicBezTo>
                  <a:cubicBezTo>
                    <a:pt x="1" y="1"/>
                    <a:pt x="1" y="31"/>
                    <a:pt x="1" y="31"/>
                  </a:cubicBezTo>
                  <a:cubicBezTo>
                    <a:pt x="1" y="31"/>
                    <a:pt x="1" y="31"/>
                    <a:pt x="1" y="3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6"/>
            <p:cNvSpPr/>
            <p:nvPr/>
          </p:nvSpPr>
          <p:spPr>
            <a:xfrm>
              <a:off x="1867956" y="3090322"/>
              <a:ext cx="29952" cy="11259"/>
            </a:xfrm>
            <a:custGeom>
              <a:avLst/>
              <a:gdLst/>
              <a:ahLst/>
              <a:cxnLst/>
              <a:rect l="l" t="t" r="r" b="b"/>
              <a:pathLst>
                <a:path w="415" h="156" extrusionOk="0">
                  <a:moveTo>
                    <a:pt x="145" y="0"/>
                  </a:moveTo>
                  <a:cubicBezTo>
                    <a:pt x="42" y="0"/>
                    <a:pt x="1" y="156"/>
                    <a:pt x="141" y="156"/>
                  </a:cubicBezTo>
                  <a:cubicBezTo>
                    <a:pt x="171" y="140"/>
                    <a:pt x="202" y="140"/>
                    <a:pt x="236" y="140"/>
                  </a:cubicBezTo>
                  <a:cubicBezTo>
                    <a:pt x="270" y="140"/>
                    <a:pt x="308" y="140"/>
                    <a:pt x="354" y="125"/>
                  </a:cubicBezTo>
                  <a:cubicBezTo>
                    <a:pt x="415" y="4"/>
                    <a:pt x="263" y="4"/>
                    <a:pt x="171" y="4"/>
                  </a:cubicBezTo>
                  <a:cubicBezTo>
                    <a:pt x="162" y="1"/>
                    <a:pt x="153" y="0"/>
                    <a:pt x="14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6"/>
            <p:cNvSpPr/>
            <p:nvPr/>
          </p:nvSpPr>
          <p:spPr>
            <a:xfrm>
              <a:off x="-94075" y="2943954"/>
              <a:ext cx="2356143" cy="1595373"/>
            </a:xfrm>
            <a:custGeom>
              <a:avLst/>
              <a:gdLst/>
              <a:ahLst/>
              <a:cxnLst/>
              <a:rect l="l" t="t" r="r" b="b"/>
              <a:pathLst>
                <a:path w="32646" h="22105" extrusionOk="0">
                  <a:moveTo>
                    <a:pt x="3010" y="10056"/>
                  </a:moveTo>
                  <a:cubicBezTo>
                    <a:pt x="3040" y="10086"/>
                    <a:pt x="3040" y="10086"/>
                    <a:pt x="3040" y="10086"/>
                  </a:cubicBezTo>
                  <a:cubicBezTo>
                    <a:pt x="3496" y="10421"/>
                    <a:pt x="4043" y="10937"/>
                    <a:pt x="4347" y="11393"/>
                  </a:cubicBezTo>
                  <a:cubicBezTo>
                    <a:pt x="4438" y="11515"/>
                    <a:pt x="4469" y="11545"/>
                    <a:pt x="4529" y="11606"/>
                  </a:cubicBezTo>
                  <a:lnTo>
                    <a:pt x="4560" y="11606"/>
                  </a:lnTo>
                  <a:cubicBezTo>
                    <a:pt x="4286" y="11743"/>
                    <a:pt x="4030" y="11863"/>
                    <a:pt x="3893" y="11863"/>
                  </a:cubicBezTo>
                  <a:cubicBezTo>
                    <a:pt x="3847" y="11863"/>
                    <a:pt x="3815" y="11849"/>
                    <a:pt x="3800" y="11819"/>
                  </a:cubicBezTo>
                  <a:cubicBezTo>
                    <a:pt x="3435" y="11302"/>
                    <a:pt x="3010" y="10725"/>
                    <a:pt x="2736" y="10390"/>
                  </a:cubicBezTo>
                  <a:cubicBezTo>
                    <a:pt x="2827" y="10299"/>
                    <a:pt x="2918" y="10178"/>
                    <a:pt x="3010" y="10056"/>
                  </a:cubicBezTo>
                  <a:close/>
                  <a:moveTo>
                    <a:pt x="31490" y="21789"/>
                  </a:moveTo>
                  <a:cubicBezTo>
                    <a:pt x="31508" y="21801"/>
                    <a:pt x="31515" y="21805"/>
                    <a:pt x="31516" y="21805"/>
                  </a:cubicBezTo>
                  <a:cubicBezTo>
                    <a:pt x="31516" y="21805"/>
                    <a:pt x="31506" y="21799"/>
                    <a:pt x="31491" y="21789"/>
                  </a:cubicBezTo>
                  <a:lnTo>
                    <a:pt x="31491" y="21789"/>
                  </a:lnTo>
                  <a:cubicBezTo>
                    <a:pt x="31491" y="21789"/>
                    <a:pt x="31491" y="21789"/>
                    <a:pt x="31490" y="21789"/>
                  </a:cubicBezTo>
                  <a:close/>
                  <a:moveTo>
                    <a:pt x="15430" y="1"/>
                  </a:moveTo>
                  <a:cubicBezTo>
                    <a:pt x="15403" y="1"/>
                    <a:pt x="15376" y="8"/>
                    <a:pt x="15350" y="25"/>
                  </a:cubicBezTo>
                  <a:cubicBezTo>
                    <a:pt x="13526" y="1515"/>
                    <a:pt x="11794" y="2883"/>
                    <a:pt x="10031" y="4281"/>
                  </a:cubicBezTo>
                  <a:cubicBezTo>
                    <a:pt x="8997" y="5071"/>
                    <a:pt x="7751" y="5922"/>
                    <a:pt x="6657" y="6743"/>
                  </a:cubicBezTo>
                  <a:cubicBezTo>
                    <a:pt x="5198" y="7746"/>
                    <a:pt x="3952" y="8688"/>
                    <a:pt x="2675" y="9934"/>
                  </a:cubicBezTo>
                  <a:cubicBezTo>
                    <a:pt x="2402" y="10269"/>
                    <a:pt x="2280" y="10421"/>
                    <a:pt x="2614" y="10755"/>
                  </a:cubicBezTo>
                  <a:cubicBezTo>
                    <a:pt x="2736" y="10968"/>
                    <a:pt x="2858" y="11089"/>
                    <a:pt x="2979" y="11241"/>
                  </a:cubicBezTo>
                  <a:cubicBezTo>
                    <a:pt x="2645" y="11424"/>
                    <a:pt x="2219" y="11697"/>
                    <a:pt x="2006" y="11880"/>
                  </a:cubicBezTo>
                  <a:lnTo>
                    <a:pt x="1946" y="11880"/>
                  </a:lnTo>
                  <a:cubicBezTo>
                    <a:pt x="1703" y="11789"/>
                    <a:pt x="1368" y="11758"/>
                    <a:pt x="1216" y="11728"/>
                  </a:cubicBezTo>
                  <a:cubicBezTo>
                    <a:pt x="1066" y="11700"/>
                    <a:pt x="946" y="11685"/>
                    <a:pt x="833" y="11685"/>
                  </a:cubicBezTo>
                  <a:cubicBezTo>
                    <a:pt x="693" y="11685"/>
                    <a:pt x="563" y="11708"/>
                    <a:pt x="396" y="11758"/>
                  </a:cubicBezTo>
                  <a:cubicBezTo>
                    <a:pt x="0" y="11910"/>
                    <a:pt x="92" y="12062"/>
                    <a:pt x="274" y="12184"/>
                  </a:cubicBezTo>
                  <a:lnTo>
                    <a:pt x="304" y="12214"/>
                  </a:lnTo>
                  <a:lnTo>
                    <a:pt x="335" y="12214"/>
                  </a:lnTo>
                  <a:cubicBezTo>
                    <a:pt x="426" y="12275"/>
                    <a:pt x="547" y="12305"/>
                    <a:pt x="639" y="12336"/>
                  </a:cubicBezTo>
                  <a:cubicBezTo>
                    <a:pt x="821" y="12396"/>
                    <a:pt x="1003" y="12427"/>
                    <a:pt x="1186" y="12427"/>
                  </a:cubicBezTo>
                  <a:cubicBezTo>
                    <a:pt x="1307" y="12457"/>
                    <a:pt x="1429" y="12518"/>
                    <a:pt x="1581" y="12518"/>
                  </a:cubicBezTo>
                  <a:cubicBezTo>
                    <a:pt x="1733" y="12488"/>
                    <a:pt x="1915" y="12457"/>
                    <a:pt x="2037" y="12305"/>
                  </a:cubicBezTo>
                  <a:cubicBezTo>
                    <a:pt x="2067" y="12305"/>
                    <a:pt x="2067" y="12275"/>
                    <a:pt x="2098" y="12275"/>
                  </a:cubicBezTo>
                  <a:cubicBezTo>
                    <a:pt x="2493" y="12001"/>
                    <a:pt x="2979" y="11697"/>
                    <a:pt x="3131" y="11485"/>
                  </a:cubicBezTo>
                  <a:cubicBezTo>
                    <a:pt x="3131" y="11454"/>
                    <a:pt x="3131" y="11454"/>
                    <a:pt x="3131" y="11424"/>
                  </a:cubicBezTo>
                  <a:cubicBezTo>
                    <a:pt x="3162" y="11485"/>
                    <a:pt x="3222" y="11545"/>
                    <a:pt x="3283" y="11637"/>
                  </a:cubicBezTo>
                  <a:cubicBezTo>
                    <a:pt x="3435" y="11819"/>
                    <a:pt x="3557" y="12062"/>
                    <a:pt x="3800" y="12153"/>
                  </a:cubicBezTo>
                  <a:cubicBezTo>
                    <a:pt x="3833" y="12159"/>
                    <a:pt x="3867" y="12161"/>
                    <a:pt x="3900" y="12161"/>
                  </a:cubicBezTo>
                  <a:cubicBezTo>
                    <a:pt x="4049" y="12161"/>
                    <a:pt x="4198" y="12112"/>
                    <a:pt x="4347" y="12062"/>
                  </a:cubicBezTo>
                  <a:cubicBezTo>
                    <a:pt x="4651" y="11910"/>
                    <a:pt x="4803" y="11849"/>
                    <a:pt x="5168" y="11728"/>
                  </a:cubicBezTo>
                  <a:cubicBezTo>
                    <a:pt x="5958" y="11393"/>
                    <a:pt x="6779" y="11150"/>
                    <a:pt x="7569" y="10816"/>
                  </a:cubicBezTo>
                  <a:cubicBezTo>
                    <a:pt x="8329" y="10512"/>
                    <a:pt x="9028" y="10117"/>
                    <a:pt x="9757" y="9782"/>
                  </a:cubicBezTo>
                  <a:cubicBezTo>
                    <a:pt x="11672" y="8901"/>
                    <a:pt x="13374" y="8111"/>
                    <a:pt x="15229" y="7260"/>
                  </a:cubicBezTo>
                  <a:cubicBezTo>
                    <a:pt x="16323" y="6773"/>
                    <a:pt x="17417" y="6317"/>
                    <a:pt x="18481" y="5709"/>
                  </a:cubicBezTo>
                  <a:cubicBezTo>
                    <a:pt x="18937" y="5497"/>
                    <a:pt x="19393" y="5223"/>
                    <a:pt x="19849" y="4950"/>
                  </a:cubicBezTo>
                  <a:cubicBezTo>
                    <a:pt x="20062" y="4798"/>
                    <a:pt x="20335" y="4676"/>
                    <a:pt x="20548" y="4494"/>
                  </a:cubicBezTo>
                  <a:cubicBezTo>
                    <a:pt x="20578" y="4463"/>
                    <a:pt x="20578" y="4402"/>
                    <a:pt x="20578" y="4372"/>
                  </a:cubicBezTo>
                  <a:cubicBezTo>
                    <a:pt x="20984" y="4430"/>
                    <a:pt x="21363" y="4460"/>
                    <a:pt x="21766" y="4489"/>
                  </a:cubicBezTo>
                  <a:lnTo>
                    <a:pt x="21766" y="4489"/>
                  </a:lnTo>
                  <a:cubicBezTo>
                    <a:pt x="21691" y="4502"/>
                    <a:pt x="21624" y="4579"/>
                    <a:pt x="21673" y="4676"/>
                  </a:cubicBezTo>
                  <a:cubicBezTo>
                    <a:pt x="22068" y="5284"/>
                    <a:pt x="22372" y="5953"/>
                    <a:pt x="22645" y="6621"/>
                  </a:cubicBezTo>
                  <a:cubicBezTo>
                    <a:pt x="23010" y="7351"/>
                    <a:pt x="23375" y="8080"/>
                    <a:pt x="23770" y="8810"/>
                  </a:cubicBezTo>
                  <a:cubicBezTo>
                    <a:pt x="24013" y="9387"/>
                    <a:pt x="24347" y="9904"/>
                    <a:pt x="24651" y="10451"/>
                  </a:cubicBezTo>
                  <a:cubicBezTo>
                    <a:pt x="25077" y="11241"/>
                    <a:pt x="25502" y="12062"/>
                    <a:pt x="25867" y="12883"/>
                  </a:cubicBezTo>
                  <a:cubicBezTo>
                    <a:pt x="26414" y="14099"/>
                    <a:pt x="26961" y="15162"/>
                    <a:pt x="27508" y="16317"/>
                  </a:cubicBezTo>
                  <a:cubicBezTo>
                    <a:pt x="27934" y="17260"/>
                    <a:pt x="28451" y="18141"/>
                    <a:pt x="28876" y="19083"/>
                  </a:cubicBezTo>
                  <a:cubicBezTo>
                    <a:pt x="28967" y="19205"/>
                    <a:pt x="29028" y="19387"/>
                    <a:pt x="29119" y="19539"/>
                  </a:cubicBezTo>
                  <a:cubicBezTo>
                    <a:pt x="29059" y="19600"/>
                    <a:pt x="29119" y="19722"/>
                    <a:pt x="29211" y="19722"/>
                  </a:cubicBezTo>
                  <a:cubicBezTo>
                    <a:pt x="29393" y="19965"/>
                    <a:pt x="29606" y="20178"/>
                    <a:pt x="29879" y="20238"/>
                  </a:cubicBezTo>
                  <a:cubicBezTo>
                    <a:pt x="29961" y="20247"/>
                    <a:pt x="30042" y="20250"/>
                    <a:pt x="30124" y="20250"/>
                  </a:cubicBezTo>
                  <a:cubicBezTo>
                    <a:pt x="30346" y="20250"/>
                    <a:pt x="30569" y="20222"/>
                    <a:pt x="30791" y="20178"/>
                  </a:cubicBezTo>
                  <a:cubicBezTo>
                    <a:pt x="30791" y="20269"/>
                    <a:pt x="30822" y="20330"/>
                    <a:pt x="30852" y="20390"/>
                  </a:cubicBezTo>
                  <a:cubicBezTo>
                    <a:pt x="30852" y="20421"/>
                    <a:pt x="30882" y="20451"/>
                    <a:pt x="30882" y="20482"/>
                  </a:cubicBezTo>
                  <a:cubicBezTo>
                    <a:pt x="30882" y="20512"/>
                    <a:pt x="30913" y="20512"/>
                    <a:pt x="30913" y="20542"/>
                  </a:cubicBezTo>
                  <a:cubicBezTo>
                    <a:pt x="30974" y="20694"/>
                    <a:pt x="31004" y="20846"/>
                    <a:pt x="31065" y="21029"/>
                  </a:cubicBezTo>
                  <a:cubicBezTo>
                    <a:pt x="31156" y="21272"/>
                    <a:pt x="31186" y="21454"/>
                    <a:pt x="31369" y="21697"/>
                  </a:cubicBezTo>
                  <a:cubicBezTo>
                    <a:pt x="31386" y="21715"/>
                    <a:pt x="31455" y="21763"/>
                    <a:pt x="31491" y="21789"/>
                  </a:cubicBezTo>
                  <a:lnTo>
                    <a:pt x="31491" y="21789"/>
                  </a:lnTo>
                  <a:cubicBezTo>
                    <a:pt x="31521" y="21789"/>
                    <a:pt x="31521" y="21819"/>
                    <a:pt x="31551" y="21819"/>
                  </a:cubicBezTo>
                  <a:cubicBezTo>
                    <a:pt x="31642" y="21880"/>
                    <a:pt x="31977" y="21971"/>
                    <a:pt x="32068" y="22032"/>
                  </a:cubicBezTo>
                  <a:cubicBezTo>
                    <a:pt x="32157" y="22076"/>
                    <a:pt x="32278" y="22105"/>
                    <a:pt x="32397" y="22105"/>
                  </a:cubicBezTo>
                  <a:cubicBezTo>
                    <a:pt x="32440" y="22105"/>
                    <a:pt x="32483" y="22101"/>
                    <a:pt x="32524" y="22093"/>
                  </a:cubicBezTo>
                  <a:cubicBezTo>
                    <a:pt x="32554" y="22093"/>
                    <a:pt x="32585" y="22062"/>
                    <a:pt x="32615" y="22032"/>
                  </a:cubicBezTo>
                  <a:cubicBezTo>
                    <a:pt x="32645" y="22001"/>
                    <a:pt x="32645" y="21971"/>
                    <a:pt x="32645" y="21941"/>
                  </a:cubicBezTo>
                  <a:cubicBezTo>
                    <a:pt x="32645" y="21789"/>
                    <a:pt x="32463" y="21697"/>
                    <a:pt x="32341" y="21606"/>
                  </a:cubicBezTo>
                  <a:cubicBezTo>
                    <a:pt x="32129" y="21515"/>
                    <a:pt x="31946" y="21424"/>
                    <a:pt x="31733" y="21394"/>
                  </a:cubicBezTo>
                  <a:cubicBezTo>
                    <a:pt x="31612" y="20938"/>
                    <a:pt x="31460" y="20512"/>
                    <a:pt x="31369" y="20087"/>
                  </a:cubicBezTo>
                  <a:cubicBezTo>
                    <a:pt x="31642" y="20026"/>
                    <a:pt x="31916" y="19965"/>
                    <a:pt x="32189" y="19874"/>
                  </a:cubicBezTo>
                  <a:cubicBezTo>
                    <a:pt x="32372" y="19783"/>
                    <a:pt x="32493" y="19783"/>
                    <a:pt x="32554" y="19631"/>
                  </a:cubicBezTo>
                  <a:cubicBezTo>
                    <a:pt x="32598" y="19522"/>
                    <a:pt x="32501" y="19429"/>
                    <a:pt x="32399" y="19429"/>
                  </a:cubicBezTo>
                  <a:cubicBezTo>
                    <a:pt x="32358" y="19429"/>
                    <a:pt x="32315" y="19444"/>
                    <a:pt x="32281" y="19479"/>
                  </a:cubicBezTo>
                  <a:cubicBezTo>
                    <a:pt x="32250" y="19479"/>
                    <a:pt x="32250" y="19479"/>
                    <a:pt x="32220" y="19509"/>
                  </a:cubicBezTo>
                  <a:cubicBezTo>
                    <a:pt x="32240" y="19499"/>
                    <a:pt x="32250" y="19495"/>
                    <a:pt x="32254" y="19495"/>
                  </a:cubicBezTo>
                  <a:cubicBezTo>
                    <a:pt x="32260" y="19495"/>
                    <a:pt x="32240" y="19509"/>
                    <a:pt x="32220" y="19509"/>
                  </a:cubicBezTo>
                  <a:cubicBezTo>
                    <a:pt x="31642" y="19691"/>
                    <a:pt x="31004" y="19874"/>
                    <a:pt x="30487" y="19935"/>
                  </a:cubicBezTo>
                  <a:cubicBezTo>
                    <a:pt x="30329" y="19952"/>
                    <a:pt x="30171" y="19970"/>
                    <a:pt x="30043" y="19970"/>
                  </a:cubicBezTo>
                  <a:cubicBezTo>
                    <a:pt x="29948" y="19970"/>
                    <a:pt x="29870" y="19960"/>
                    <a:pt x="29819" y="19935"/>
                  </a:cubicBezTo>
                  <a:cubicBezTo>
                    <a:pt x="29727" y="19874"/>
                    <a:pt x="29606" y="19752"/>
                    <a:pt x="29515" y="19600"/>
                  </a:cubicBezTo>
                  <a:cubicBezTo>
                    <a:pt x="29849" y="19479"/>
                    <a:pt x="30153" y="19357"/>
                    <a:pt x="30487" y="19296"/>
                  </a:cubicBezTo>
                  <a:cubicBezTo>
                    <a:pt x="30913" y="19205"/>
                    <a:pt x="31369" y="19114"/>
                    <a:pt x="31612" y="18992"/>
                  </a:cubicBezTo>
                  <a:cubicBezTo>
                    <a:pt x="31612" y="18962"/>
                    <a:pt x="31673" y="18962"/>
                    <a:pt x="31673" y="18931"/>
                  </a:cubicBezTo>
                  <a:cubicBezTo>
                    <a:pt x="31699" y="18853"/>
                    <a:pt x="31634" y="18774"/>
                    <a:pt x="31557" y="18774"/>
                  </a:cubicBezTo>
                  <a:cubicBezTo>
                    <a:pt x="31545" y="18774"/>
                    <a:pt x="31533" y="18775"/>
                    <a:pt x="31521" y="18779"/>
                  </a:cubicBezTo>
                  <a:cubicBezTo>
                    <a:pt x="31186" y="18931"/>
                    <a:pt x="30822" y="18992"/>
                    <a:pt x="30335" y="19083"/>
                  </a:cubicBezTo>
                  <a:cubicBezTo>
                    <a:pt x="30001" y="19175"/>
                    <a:pt x="29697" y="19296"/>
                    <a:pt x="29393" y="19418"/>
                  </a:cubicBezTo>
                  <a:cubicBezTo>
                    <a:pt x="29271" y="19175"/>
                    <a:pt x="29150" y="18931"/>
                    <a:pt x="29028" y="18688"/>
                  </a:cubicBezTo>
                  <a:cubicBezTo>
                    <a:pt x="28785" y="18172"/>
                    <a:pt x="28512" y="17685"/>
                    <a:pt x="28268" y="17169"/>
                  </a:cubicBezTo>
                  <a:cubicBezTo>
                    <a:pt x="27387" y="15345"/>
                    <a:pt x="26505" y="13521"/>
                    <a:pt x="25624" y="11728"/>
                  </a:cubicBezTo>
                  <a:cubicBezTo>
                    <a:pt x="25198" y="10907"/>
                    <a:pt x="24742" y="10117"/>
                    <a:pt x="24287" y="9326"/>
                  </a:cubicBezTo>
                  <a:cubicBezTo>
                    <a:pt x="23861" y="8445"/>
                    <a:pt x="23375" y="7624"/>
                    <a:pt x="22980" y="6773"/>
                  </a:cubicBezTo>
                  <a:cubicBezTo>
                    <a:pt x="22584" y="6013"/>
                    <a:pt x="22372" y="5314"/>
                    <a:pt x="21885" y="4524"/>
                  </a:cubicBezTo>
                  <a:cubicBezTo>
                    <a:pt x="21855" y="4494"/>
                    <a:pt x="21824" y="4494"/>
                    <a:pt x="21794" y="4494"/>
                  </a:cubicBezTo>
                  <a:lnTo>
                    <a:pt x="22159" y="4494"/>
                  </a:lnTo>
                  <a:cubicBezTo>
                    <a:pt x="22341" y="4524"/>
                    <a:pt x="22524" y="4524"/>
                    <a:pt x="22706" y="4554"/>
                  </a:cubicBezTo>
                  <a:cubicBezTo>
                    <a:pt x="22736" y="4554"/>
                    <a:pt x="22767" y="4524"/>
                    <a:pt x="22797" y="4494"/>
                  </a:cubicBezTo>
                  <a:cubicBezTo>
                    <a:pt x="22906" y="4357"/>
                    <a:pt x="22795" y="4246"/>
                    <a:pt x="22662" y="4246"/>
                  </a:cubicBezTo>
                  <a:cubicBezTo>
                    <a:pt x="22646" y="4246"/>
                    <a:pt x="22631" y="4247"/>
                    <a:pt x="22615" y="4250"/>
                  </a:cubicBezTo>
                  <a:cubicBezTo>
                    <a:pt x="21733" y="4190"/>
                    <a:pt x="20882" y="4220"/>
                    <a:pt x="20092" y="4038"/>
                  </a:cubicBezTo>
                  <a:cubicBezTo>
                    <a:pt x="19666" y="3977"/>
                    <a:pt x="19271" y="3794"/>
                    <a:pt x="18876" y="3703"/>
                  </a:cubicBezTo>
                  <a:cubicBezTo>
                    <a:pt x="18755" y="3703"/>
                    <a:pt x="18724" y="3916"/>
                    <a:pt x="18846" y="3946"/>
                  </a:cubicBezTo>
                  <a:cubicBezTo>
                    <a:pt x="19241" y="4098"/>
                    <a:pt x="19666" y="4220"/>
                    <a:pt x="20092" y="4281"/>
                  </a:cubicBezTo>
                  <a:cubicBezTo>
                    <a:pt x="19697" y="4524"/>
                    <a:pt x="19302" y="4767"/>
                    <a:pt x="18937" y="4980"/>
                  </a:cubicBezTo>
                  <a:cubicBezTo>
                    <a:pt x="16110" y="6500"/>
                    <a:pt x="13374" y="7624"/>
                    <a:pt x="10548" y="8962"/>
                  </a:cubicBezTo>
                  <a:cubicBezTo>
                    <a:pt x="9514" y="9418"/>
                    <a:pt x="8542" y="9965"/>
                    <a:pt x="7538" y="10451"/>
                  </a:cubicBezTo>
                  <a:cubicBezTo>
                    <a:pt x="6809" y="10785"/>
                    <a:pt x="5958" y="11029"/>
                    <a:pt x="5137" y="11363"/>
                  </a:cubicBezTo>
                  <a:cubicBezTo>
                    <a:pt x="5016" y="11424"/>
                    <a:pt x="4894" y="11485"/>
                    <a:pt x="4772" y="11515"/>
                  </a:cubicBezTo>
                  <a:cubicBezTo>
                    <a:pt x="4772" y="11515"/>
                    <a:pt x="4772" y="11485"/>
                    <a:pt x="4772" y="11485"/>
                  </a:cubicBezTo>
                  <a:cubicBezTo>
                    <a:pt x="4712" y="11272"/>
                    <a:pt x="4499" y="11029"/>
                    <a:pt x="4377" y="10846"/>
                  </a:cubicBezTo>
                  <a:cubicBezTo>
                    <a:pt x="4134" y="10542"/>
                    <a:pt x="3830" y="10269"/>
                    <a:pt x="3526" y="9995"/>
                  </a:cubicBezTo>
                  <a:cubicBezTo>
                    <a:pt x="3465" y="9965"/>
                    <a:pt x="3374" y="9874"/>
                    <a:pt x="3283" y="9813"/>
                  </a:cubicBezTo>
                  <a:cubicBezTo>
                    <a:pt x="3374" y="9752"/>
                    <a:pt x="3465" y="9661"/>
                    <a:pt x="3557" y="9570"/>
                  </a:cubicBezTo>
                  <a:cubicBezTo>
                    <a:pt x="4529" y="8688"/>
                    <a:pt x="5259" y="8111"/>
                    <a:pt x="6323" y="7381"/>
                  </a:cubicBezTo>
                  <a:cubicBezTo>
                    <a:pt x="7387" y="6591"/>
                    <a:pt x="8511" y="5770"/>
                    <a:pt x="9757" y="4858"/>
                  </a:cubicBezTo>
                  <a:cubicBezTo>
                    <a:pt x="10821" y="4038"/>
                    <a:pt x="11946" y="3095"/>
                    <a:pt x="12949" y="2275"/>
                  </a:cubicBezTo>
                  <a:cubicBezTo>
                    <a:pt x="13587" y="1788"/>
                    <a:pt x="14226" y="1241"/>
                    <a:pt x="14864" y="725"/>
                  </a:cubicBezTo>
                  <a:cubicBezTo>
                    <a:pt x="15077" y="542"/>
                    <a:pt x="15289" y="360"/>
                    <a:pt x="15502" y="177"/>
                  </a:cubicBezTo>
                  <a:cubicBezTo>
                    <a:pt x="15533" y="177"/>
                    <a:pt x="15563" y="147"/>
                    <a:pt x="15563" y="117"/>
                  </a:cubicBezTo>
                  <a:cubicBezTo>
                    <a:pt x="15563" y="51"/>
                    <a:pt x="15500" y="1"/>
                    <a:pt x="1543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6"/>
            <p:cNvSpPr/>
            <p:nvPr/>
          </p:nvSpPr>
          <p:spPr>
            <a:xfrm>
              <a:off x="1900073" y="3138245"/>
              <a:ext cx="340871" cy="1197486"/>
            </a:xfrm>
            <a:custGeom>
              <a:avLst/>
              <a:gdLst/>
              <a:ahLst/>
              <a:cxnLst/>
              <a:rect l="l" t="t" r="r" b="b"/>
              <a:pathLst>
                <a:path w="4723" h="16592" extrusionOk="0">
                  <a:moveTo>
                    <a:pt x="155" y="0"/>
                  </a:moveTo>
                  <a:cubicBezTo>
                    <a:pt x="144" y="0"/>
                    <a:pt x="133" y="3"/>
                    <a:pt x="122" y="8"/>
                  </a:cubicBezTo>
                  <a:cubicBezTo>
                    <a:pt x="30" y="8"/>
                    <a:pt x="0" y="99"/>
                    <a:pt x="30" y="160"/>
                  </a:cubicBezTo>
                  <a:cubicBezTo>
                    <a:pt x="426" y="1346"/>
                    <a:pt x="638" y="2926"/>
                    <a:pt x="1064" y="4203"/>
                  </a:cubicBezTo>
                  <a:cubicBezTo>
                    <a:pt x="1337" y="5145"/>
                    <a:pt x="1337" y="5935"/>
                    <a:pt x="1611" y="6847"/>
                  </a:cubicBezTo>
                  <a:cubicBezTo>
                    <a:pt x="1854" y="7577"/>
                    <a:pt x="2097" y="8337"/>
                    <a:pt x="2310" y="9066"/>
                  </a:cubicBezTo>
                  <a:cubicBezTo>
                    <a:pt x="2523" y="9796"/>
                    <a:pt x="2675" y="10525"/>
                    <a:pt x="2827" y="11255"/>
                  </a:cubicBezTo>
                  <a:cubicBezTo>
                    <a:pt x="2979" y="11893"/>
                    <a:pt x="3222" y="12501"/>
                    <a:pt x="3404" y="13139"/>
                  </a:cubicBezTo>
                  <a:cubicBezTo>
                    <a:pt x="3587" y="13899"/>
                    <a:pt x="3769" y="14629"/>
                    <a:pt x="3982" y="15358"/>
                  </a:cubicBezTo>
                  <a:cubicBezTo>
                    <a:pt x="4103" y="15784"/>
                    <a:pt x="4286" y="16209"/>
                    <a:pt x="4407" y="16483"/>
                  </a:cubicBezTo>
                  <a:cubicBezTo>
                    <a:pt x="4438" y="16513"/>
                    <a:pt x="4438" y="16513"/>
                    <a:pt x="4438" y="16543"/>
                  </a:cubicBezTo>
                  <a:lnTo>
                    <a:pt x="4438" y="16513"/>
                  </a:lnTo>
                  <a:cubicBezTo>
                    <a:pt x="4476" y="16570"/>
                    <a:pt x="4519" y="16591"/>
                    <a:pt x="4559" y="16591"/>
                  </a:cubicBezTo>
                  <a:cubicBezTo>
                    <a:pt x="4649" y="16591"/>
                    <a:pt x="4723" y="16485"/>
                    <a:pt x="4681" y="16422"/>
                  </a:cubicBezTo>
                  <a:cubicBezTo>
                    <a:pt x="4620" y="16179"/>
                    <a:pt x="4438" y="15753"/>
                    <a:pt x="4347" y="15388"/>
                  </a:cubicBezTo>
                  <a:cubicBezTo>
                    <a:pt x="4073" y="14568"/>
                    <a:pt x="3860" y="13717"/>
                    <a:pt x="3587" y="12866"/>
                  </a:cubicBezTo>
                  <a:cubicBezTo>
                    <a:pt x="3435" y="12288"/>
                    <a:pt x="3252" y="11741"/>
                    <a:pt x="3100" y="11163"/>
                  </a:cubicBezTo>
                  <a:cubicBezTo>
                    <a:pt x="2857" y="10160"/>
                    <a:pt x="2644" y="9127"/>
                    <a:pt x="2341" y="8124"/>
                  </a:cubicBezTo>
                  <a:cubicBezTo>
                    <a:pt x="2158" y="7455"/>
                    <a:pt x="1915" y="6817"/>
                    <a:pt x="1763" y="6148"/>
                  </a:cubicBezTo>
                  <a:cubicBezTo>
                    <a:pt x="1581" y="5236"/>
                    <a:pt x="1368" y="4324"/>
                    <a:pt x="1064" y="3443"/>
                  </a:cubicBezTo>
                  <a:cubicBezTo>
                    <a:pt x="699" y="2349"/>
                    <a:pt x="578" y="1194"/>
                    <a:pt x="243" y="99"/>
                  </a:cubicBezTo>
                  <a:cubicBezTo>
                    <a:pt x="243" y="50"/>
                    <a:pt x="203" y="0"/>
                    <a:pt x="15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6"/>
            <p:cNvSpPr/>
            <p:nvPr/>
          </p:nvSpPr>
          <p:spPr>
            <a:xfrm>
              <a:off x="1456929" y="2287681"/>
              <a:ext cx="924818" cy="285226"/>
            </a:xfrm>
            <a:custGeom>
              <a:avLst/>
              <a:gdLst/>
              <a:ahLst/>
              <a:cxnLst/>
              <a:rect l="l" t="t" r="r" b="b"/>
              <a:pathLst>
                <a:path w="12814" h="3952" extrusionOk="0">
                  <a:moveTo>
                    <a:pt x="10912" y="425"/>
                  </a:moveTo>
                  <a:cubicBezTo>
                    <a:pt x="10943" y="456"/>
                    <a:pt x="10943" y="456"/>
                    <a:pt x="10943" y="486"/>
                  </a:cubicBezTo>
                  <a:cubicBezTo>
                    <a:pt x="10973" y="486"/>
                    <a:pt x="10973" y="516"/>
                    <a:pt x="10973" y="516"/>
                  </a:cubicBezTo>
                  <a:cubicBezTo>
                    <a:pt x="11034" y="608"/>
                    <a:pt x="11064" y="790"/>
                    <a:pt x="11064" y="972"/>
                  </a:cubicBezTo>
                  <a:cubicBezTo>
                    <a:pt x="11034" y="1033"/>
                    <a:pt x="11003" y="1124"/>
                    <a:pt x="11003" y="1216"/>
                  </a:cubicBezTo>
                  <a:cubicBezTo>
                    <a:pt x="10943" y="1094"/>
                    <a:pt x="10912" y="943"/>
                    <a:pt x="10852" y="761"/>
                  </a:cubicBezTo>
                  <a:lnTo>
                    <a:pt x="10852" y="761"/>
                  </a:lnTo>
                  <a:cubicBezTo>
                    <a:pt x="10853" y="706"/>
                    <a:pt x="10859" y="509"/>
                    <a:pt x="10882" y="486"/>
                  </a:cubicBezTo>
                  <a:cubicBezTo>
                    <a:pt x="10882" y="486"/>
                    <a:pt x="10882" y="456"/>
                    <a:pt x="10912" y="425"/>
                  </a:cubicBezTo>
                  <a:close/>
                  <a:moveTo>
                    <a:pt x="11885" y="334"/>
                  </a:moveTo>
                  <a:cubicBezTo>
                    <a:pt x="11915" y="486"/>
                    <a:pt x="11885" y="456"/>
                    <a:pt x="11854" y="577"/>
                  </a:cubicBezTo>
                  <a:cubicBezTo>
                    <a:pt x="11824" y="729"/>
                    <a:pt x="11733" y="851"/>
                    <a:pt x="11611" y="1003"/>
                  </a:cubicBezTo>
                  <a:cubicBezTo>
                    <a:pt x="11520" y="1094"/>
                    <a:pt x="11459" y="1155"/>
                    <a:pt x="11368" y="1216"/>
                  </a:cubicBezTo>
                  <a:cubicBezTo>
                    <a:pt x="11429" y="972"/>
                    <a:pt x="11520" y="851"/>
                    <a:pt x="11702" y="547"/>
                  </a:cubicBezTo>
                  <a:cubicBezTo>
                    <a:pt x="11733" y="501"/>
                    <a:pt x="11733" y="501"/>
                    <a:pt x="11737" y="501"/>
                  </a:cubicBezTo>
                  <a:cubicBezTo>
                    <a:pt x="11740" y="501"/>
                    <a:pt x="11748" y="501"/>
                    <a:pt x="11794" y="456"/>
                  </a:cubicBezTo>
                  <a:cubicBezTo>
                    <a:pt x="11824" y="395"/>
                    <a:pt x="11794" y="425"/>
                    <a:pt x="11854" y="364"/>
                  </a:cubicBezTo>
                  <a:cubicBezTo>
                    <a:pt x="11854" y="364"/>
                    <a:pt x="11854" y="334"/>
                    <a:pt x="11854" y="334"/>
                  </a:cubicBezTo>
                  <a:close/>
                  <a:moveTo>
                    <a:pt x="12158" y="1064"/>
                  </a:moveTo>
                  <a:cubicBezTo>
                    <a:pt x="12098" y="1155"/>
                    <a:pt x="11824" y="1398"/>
                    <a:pt x="11733" y="1459"/>
                  </a:cubicBezTo>
                  <a:cubicBezTo>
                    <a:pt x="11763" y="1428"/>
                    <a:pt x="11794" y="1398"/>
                    <a:pt x="11824" y="1368"/>
                  </a:cubicBezTo>
                  <a:cubicBezTo>
                    <a:pt x="11946" y="1246"/>
                    <a:pt x="12037" y="1155"/>
                    <a:pt x="12098" y="1094"/>
                  </a:cubicBezTo>
                  <a:cubicBezTo>
                    <a:pt x="12128" y="1094"/>
                    <a:pt x="12158" y="1064"/>
                    <a:pt x="12158" y="1064"/>
                  </a:cubicBezTo>
                  <a:close/>
                  <a:moveTo>
                    <a:pt x="11932" y="1"/>
                  </a:moveTo>
                  <a:cubicBezTo>
                    <a:pt x="11868" y="1"/>
                    <a:pt x="11791" y="19"/>
                    <a:pt x="11702" y="61"/>
                  </a:cubicBezTo>
                  <a:cubicBezTo>
                    <a:pt x="11550" y="152"/>
                    <a:pt x="11429" y="304"/>
                    <a:pt x="11307" y="486"/>
                  </a:cubicBezTo>
                  <a:cubicBezTo>
                    <a:pt x="11247" y="304"/>
                    <a:pt x="11125" y="152"/>
                    <a:pt x="10973" y="121"/>
                  </a:cubicBezTo>
                  <a:cubicBezTo>
                    <a:pt x="10928" y="105"/>
                    <a:pt x="10886" y="97"/>
                    <a:pt x="10848" y="97"/>
                  </a:cubicBezTo>
                  <a:cubicBezTo>
                    <a:pt x="10608" y="97"/>
                    <a:pt x="10517" y="402"/>
                    <a:pt x="10517" y="638"/>
                  </a:cubicBezTo>
                  <a:cubicBezTo>
                    <a:pt x="10487" y="820"/>
                    <a:pt x="10669" y="1337"/>
                    <a:pt x="10699" y="1337"/>
                  </a:cubicBezTo>
                  <a:cubicBezTo>
                    <a:pt x="10760" y="1459"/>
                    <a:pt x="10791" y="1580"/>
                    <a:pt x="10821" y="1702"/>
                  </a:cubicBezTo>
                  <a:cubicBezTo>
                    <a:pt x="10608" y="1915"/>
                    <a:pt x="10426" y="2036"/>
                    <a:pt x="10122" y="2249"/>
                  </a:cubicBezTo>
                  <a:cubicBezTo>
                    <a:pt x="9484" y="2705"/>
                    <a:pt x="8936" y="2887"/>
                    <a:pt x="8237" y="3130"/>
                  </a:cubicBezTo>
                  <a:cubicBezTo>
                    <a:pt x="7414" y="3460"/>
                    <a:pt x="6739" y="3591"/>
                    <a:pt x="5900" y="3591"/>
                  </a:cubicBezTo>
                  <a:cubicBezTo>
                    <a:pt x="5810" y="3591"/>
                    <a:pt x="5718" y="3589"/>
                    <a:pt x="5623" y="3586"/>
                  </a:cubicBezTo>
                  <a:cubicBezTo>
                    <a:pt x="5334" y="3601"/>
                    <a:pt x="5054" y="3611"/>
                    <a:pt x="4780" y="3611"/>
                  </a:cubicBezTo>
                  <a:cubicBezTo>
                    <a:pt x="3930" y="3611"/>
                    <a:pt x="3137" y="3520"/>
                    <a:pt x="2310" y="3222"/>
                  </a:cubicBezTo>
                  <a:cubicBezTo>
                    <a:pt x="1824" y="3070"/>
                    <a:pt x="1186" y="2675"/>
                    <a:pt x="638" y="2340"/>
                  </a:cubicBezTo>
                  <a:cubicBezTo>
                    <a:pt x="486" y="2249"/>
                    <a:pt x="304" y="2036"/>
                    <a:pt x="122" y="2036"/>
                  </a:cubicBezTo>
                  <a:cubicBezTo>
                    <a:pt x="0" y="2067"/>
                    <a:pt x="0" y="2219"/>
                    <a:pt x="91" y="2279"/>
                  </a:cubicBezTo>
                  <a:cubicBezTo>
                    <a:pt x="730" y="2705"/>
                    <a:pt x="1368" y="3161"/>
                    <a:pt x="2097" y="3465"/>
                  </a:cubicBezTo>
                  <a:cubicBezTo>
                    <a:pt x="2905" y="3771"/>
                    <a:pt x="3790" y="3925"/>
                    <a:pt x="4681" y="3925"/>
                  </a:cubicBezTo>
                  <a:cubicBezTo>
                    <a:pt x="4762" y="3925"/>
                    <a:pt x="4843" y="3923"/>
                    <a:pt x="4924" y="3921"/>
                  </a:cubicBezTo>
                  <a:cubicBezTo>
                    <a:pt x="5654" y="3890"/>
                    <a:pt x="6383" y="3951"/>
                    <a:pt x="7113" y="3799"/>
                  </a:cubicBezTo>
                  <a:cubicBezTo>
                    <a:pt x="8237" y="3526"/>
                    <a:pt x="9362" y="3161"/>
                    <a:pt x="10304" y="2523"/>
                  </a:cubicBezTo>
                  <a:cubicBezTo>
                    <a:pt x="10608" y="2310"/>
                    <a:pt x="10851" y="2127"/>
                    <a:pt x="11125" y="1854"/>
                  </a:cubicBezTo>
                  <a:cubicBezTo>
                    <a:pt x="11155" y="1884"/>
                    <a:pt x="11155" y="1884"/>
                    <a:pt x="11186" y="1884"/>
                  </a:cubicBezTo>
                  <a:cubicBezTo>
                    <a:pt x="11095" y="1915"/>
                    <a:pt x="11003" y="2036"/>
                    <a:pt x="11064" y="2127"/>
                  </a:cubicBezTo>
                  <a:cubicBezTo>
                    <a:pt x="11133" y="2333"/>
                    <a:pt x="11338" y="2384"/>
                    <a:pt x="11526" y="2384"/>
                  </a:cubicBezTo>
                  <a:cubicBezTo>
                    <a:pt x="11588" y="2384"/>
                    <a:pt x="11649" y="2378"/>
                    <a:pt x="11702" y="2371"/>
                  </a:cubicBezTo>
                  <a:cubicBezTo>
                    <a:pt x="11885" y="2340"/>
                    <a:pt x="12037" y="2279"/>
                    <a:pt x="12189" y="2219"/>
                  </a:cubicBezTo>
                  <a:cubicBezTo>
                    <a:pt x="12310" y="2127"/>
                    <a:pt x="12462" y="2036"/>
                    <a:pt x="12554" y="1915"/>
                  </a:cubicBezTo>
                  <a:cubicBezTo>
                    <a:pt x="12813" y="1626"/>
                    <a:pt x="12690" y="1365"/>
                    <a:pt x="12469" y="1365"/>
                  </a:cubicBezTo>
                  <a:cubicBezTo>
                    <a:pt x="12457" y="1365"/>
                    <a:pt x="12444" y="1366"/>
                    <a:pt x="12432" y="1368"/>
                  </a:cubicBezTo>
                  <a:cubicBezTo>
                    <a:pt x="12493" y="1276"/>
                    <a:pt x="12584" y="1155"/>
                    <a:pt x="12614" y="1064"/>
                  </a:cubicBezTo>
                  <a:cubicBezTo>
                    <a:pt x="12761" y="820"/>
                    <a:pt x="12672" y="517"/>
                    <a:pt x="12443" y="517"/>
                  </a:cubicBezTo>
                  <a:cubicBezTo>
                    <a:pt x="12386" y="517"/>
                    <a:pt x="12322" y="535"/>
                    <a:pt x="12250" y="577"/>
                  </a:cubicBezTo>
                  <a:cubicBezTo>
                    <a:pt x="12250" y="577"/>
                    <a:pt x="12219" y="608"/>
                    <a:pt x="12219" y="608"/>
                  </a:cubicBezTo>
                  <a:cubicBezTo>
                    <a:pt x="12268" y="314"/>
                    <a:pt x="12199" y="1"/>
                    <a:pt x="1193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6"/>
            <p:cNvSpPr/>
            <p:nvPr/>
          </p:nvSpPr>
          <p:spPr>
            <a:xfrm>
              <a:off x="2459416" y="1383130"/>
              <a:ext cx="138283" cy="194144"/>
            </a:xfrm>
            <a:custGeom>
              <a:avLst/>
              <a:gdLst/>
              <a:ahLst/>
              <a:cxnLst/>
              <a:rect l="l" t="t" r="r" b="b"/>
              <a:pathLst>
                <a:path w="1916" h="2690" extrusionOk="0">
                  <a:moveTo>
                    <a:pt x="486" y="761"/>
                  </a:moveTo>
                  <a:cubicBezTo>
                    <a:pt x="567" y="827"/>
                    <a:pt x="646" y="938"/>
                    <a:pt x="700" y="1074"/>
                  </a:cubicBezTo>
                  <a:cubicBezTo>
                    <a:pt x="700" y="1104"/>
                    <a:pt x="700" y="1134"/>
                    <a:pt x="730" y="1165"/>
                  </a:cubicBezTo>
                  <a:cubicBezTo>
                    <a:pt x="700" y="1134"/>
                    <a:pt x="700" y="1104"/>
                    <a:pt x="670" y="1074"/>
                  </a:cubicBezTo>
                  <a:cubicBezTo>
                    <a:pt x="609" y="1013"/>
                    <a:pt x="548" y="861"/>
                    <a:pt x="487" y="770"/>
                  </a:cubicBezTo>
                  <a:cubicBezTo>
                    <a:pt x="487" y="766"/>
                    <a:pt x="487" y="764"/>
                    <a:pt x="486" y="761"/>
                  </a:cubicBezTo>
                  <a:close/>
                  <a:moveTo>
                    <a:pt x="305" y="1742"/>
                  </a:moveTo>
                  <a:cubicBezTo>
                    <a:pt x="335" y="1742"/>
                    <a:pt x="396" y="1773"/>
                    <a:pt x="427" y="1803"/>
                  </a:cubicBezTo>
                  <a:cubicBezTo>
                    <a:pt x="427" y="1803"/>
                    <a:pt x="427" y="1834"/>
                    <a:pt x="427" y="1834"/>
                  </a:cubicBezTo>
                  <a:cubicBezTo>
                    <a:pt x="457" y="1894"/>
                    <a:pt x="487" y="1985"/>
                    <a:pt x="518" y="2046"/>
                  </a:cubicBezTo>
                  <a:lnTo>
                    <a:pt x="487" y="2046"/>
                  </a:lnTo>
                  <a:cubicBezTo>
                    <a:pt x="427" y="1925"/>
                    <a:pt x="335" y="1834"/>
                    <a:pt x="305" y="1742"/>
                  </a:cubicBezTo>
                  <a:close/>
                  <a:moveTo>
                    <a:pt x="813" y="0"/>
                  </a:moveTo>
                  <a:cubicBezTo>
                    <a:pt x="737" y="0"/>
                    <a:pt x="662" y="30"/>
                    <a:pt x="609" y="101"/>
                  </a:cubicBezTo>
                  <a:cubicBezTo>
                    <a:pt x="578" y="223"/>
                    <a:pt x="578" y="314"/>
                    <a:pt x="578" y="435"/>
                  </a:cubicBezTo>
                  <a:cubicBezTo>
                    <a:pt x="509" y="380"/>
                    <a:pt x="433" y="343"/>
                    <a:pt x="362" y="343"/>
                  </a:cubicBezTo>
                  <a:cubicBezTo>
                    <a:pt x="279" y="343"/>
                    <a:pt x="202" y="395"/>
                    <a:pt x="153" y="526"/>
                  </a:cubicBezTo>
                  <a:cubicBezTo>
                    <a:pt x="153" y="587"/>
                    <a:pt x="153" y="678"/>
                    <a:pt x="153" y="770"/>
                  </a:cubicBezTo>
                  <a:cubicBezTo>
                    <a:pt x="129" y="841"/>
                    <a:pt x="143" y="950"/>
                    <a:pt x="150" y="950"/>
                  </a:cubicBezTo>
                  <a:cubicBezTo>
                    <a:pt x="152" y="950"/>
                    <a:pt x="153" y="941"/>
                    <a:pt x="153" y="922"/>
                  </a:cubicBezTo>
                  <a:cubicBezTo>
                    <a:pt x="153" y="952"/>
                    <a:pt x="153" y="982"/>
                    <a:pt x="153" y="982"/>
                  </a:cubicBezTo>
                  <a:cubicBezTo>
                    <a:pt x="183" y="1074"/>
                    <a:pt x="214" y="1134"/>
                    <a:pt x="244" y="1226"/>
                  </a:cubicBezTo>
                  <a:cubicBezTo>
                    <a:pt x="275" y="1286"/>
                    <a:pt x="275" y="1378"/>
                    <a:pt x="305" y="1438"/>
                  </a:cubicBezTo>
                  <a:cubicBezTo>
                    <a:pt x="305" y="1469"/>
                    <a:pt x="305" y="1469"/>
                    <a:pt x="305" y="1469"/>
                  </a:cubicBezTo>
                  <a:cubicBezTo>
                    <a:pt x="289" y="1465"/>
                    <a:pt x="272" y="1463"/>
                    <a:pt x="255" y="1463"/>
                  </a:cubicBezTo>
                  <a:cubicBezTo>
                    <a:pt x="139" y="1463"/>
                    <a:pt x="1" y="1549"/>
                    <a:pt x="1" y="1682"/>
                  </a:cubicBezTo>
                  <a:cubicBezTo>
                    <a:pt x="1" y="1773"/>
                    <a:pt x="62" y="1864"/>
                    <a:pt x="92" y="1925"/>
                  </a:cubicBezTo>
                  <a:cubicBezTo>
                    <a:pt x="62" y="1985"/>
                    <a:pt x="31" y="2016"/>
                    <a:pt x="31" y="2077"/>
                  </a:cubicBezTo>
                  <a:cubicBezTo>
                    <a:pt x="31" y="2229"/>
                    <a:pt x="214" y="2350"/>
                    <a:pt x="396" y="2411"/>
                  </a:cubicBezTo>
                  <a:cubicBezTo>
                    <a:pt x="457" y="2533"/>
                    <a:pt x="548" y="2624"/>
                    <a:pt x="639" y="2685"/>
                  </a:cubicBezTo>
                  <a:cubicBezTo>
                    <a:pt x="652" y="2688"/>
                    <a:pt x="665" y="2689"/>
                    <a:pt x="677" y="2689"/>
                  </a:cubicBezTo>
                  <a:cubicBezTo>
                    <a:pt x="779" y="2689"/>
                    <a:pt x="846" y="2584"/>
                    <a:pt x="791" y="2502"/>
                  </a:cubicBezTo>
                  <a:cubicBezTo>
                    <a:pt x="791" y="2472"/>
                    <a:pt x="761" y="2472"/>
                    <a:pt x="761" y="2441"/>
                  </a:cubicBezTo>
                  <a:cubicBezTo>
                    <a:pt x="791" y="2441"/>
                    <a:pt x="852" y="2411"/>
                    <a:pt x="882" y="2381"/>
                  </a:cubicBezTo>
                  <a:cubicBezTo>
                    <a:pt x="943" y="2350"/>
                    <a:pt x="1004" y="2350"/>
                    <a:pt x="1065" y="2320"/>
                  </a:cubicBezTo>
                  <a:cubicBezTo>
                    <a:pt x="1217" y="2259"/>
                    <a:pt x="1430" y="2046"/>
                    <a:pt x="1612" y="1834"/>
                  </a:cubicBezTo>
                  <a:cubicBezTo>
                    <a:pt x="1794" y="1621"/>
                    <a:pt x="1916" y="1195"/>
                    <a:pt x="1855" y="770"/>
                  </a:cubicBezTo>
                  <a:cubicBezTo>
                    <a:pt x="1794" y="496"/>
                    <a:pt x="1794" y="344"/>
                    <a:pt x="1521" y="131"/>
                  </a:cubicBezTo>
                  <a:cubicBezTo>
                    <a:pt x="1480" y="91"/>
                    <a:pt x="1436" y="74"/>
                    <a:pt x="1394" y="74"/>
                  </a:cubicBezTo>
                  <a:cubicBezTo>
                    <a:pt x="1308" y="74"/>
                    <a:pt x="1227" y="141"/>
                    <a:pt x="1186" y="223"/>
                  </a:cubicBezTo>
                  <a:cubicBezTo>
                    <a:pt x="1126" y="162"/>
                    <a:pt x="1065" y="101"/>
                    <a:pt x="974" y="40"/>
                  </a:cubicBezTo>
                  <a:cubicBezTo>
                    <a:pt x="923" y="15"/>
                    <a:pt x="868" y="0"/>
                    <a:pt x="81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7" name="Google Shape;657;p36"/>
          <p:cNvSpPr/>
          <p:nvPr/>
        </p:nvSpPr>
        <p:spPr>
          <a:xfrm>
            <a:off x="2077575" y="-387087"/>
            <a:ext cx="1784135" cy="1296108"/>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8" name="Google Shape;658;p36"/>
          <p:cNvGrpSpPr/>
          <p:nvPr/>
        </p:nvGrpSpPr>
        <p:grpSpPr>
          <a:xfrm rot="-716261">
            <a:off x="6473350" y="2342683"/>
            <a:ext cx="2158535" cy="4418383"/>
            <a:chOff x="6377275" y="1999068"/>
            <a:chExt cx="2241406" cy="4588015"/>
          </a:xfrm>
        </p:grpSpPr>
        <p:sp>
          <p:nvSpPr>
            <p:cNvPr id="659" name="Google Shape;659;p36"/>
            <p:cNvSpPr/>
            <p:nvPr/>
          </p:nvSpPr>
          <p:spPr>
            <a:xfrm>
              <a:off x="6940969" y="2016153"/>
              <a:ext cx="1646921" cy="2277050"/>
            </a:xfrm>
            <a:custGeom>
              <a:avLst/>
              <a:gdLst/>
              <a:ahLst/>
              <a:cxnLst/>
              <a:rect l="l" t="t" r="r" b="b"/>
              <a:pathLst>
                <a:path w="14652" h="20258" extrusionOk="0">
                  <a:moveTo>
                    <a:pt x="11156" y="9120"/>
                  </a:moveTo>
                  <a:cubicBezTo>
                    <a:pt x="11187" y="9180"/>
                    <a:pt x="11247" y="9211"/>
                    <a:pt x="11308" y="9272"/>
                  </a:cubicBezTo>
                  <a:cubicBezTo>
                    <a:pt x="11035" y="9545"/>
                    <a:pt x="10791" y="10032"/>
                    <a:pt x="10579" y="10457"/>
                  </a:cubicBezTo>
                  <a:cubicBezTo>
                    <a:pt x="10639" y="10305"/>
                    <a:pt x="10670" y="10153"/>
                    <a:pt x="10700" y="10001"/>
                  </a:cubicBezTo>
                  <a:cubicBezTo>
                    <a:pt x="10731" y="9880"/>
                    <a:pt x="10791" y="9758"/>
                    <a:pt x="10761" y="9636"/>
                  </a:cubicBezTo>
                  <a:cubicBezTo>
                    <a:pt x="10913" y="9484"/>
                    <a:pt x="11035" y="9302"/>
                    <a:pt x="11156" y="9120"/>
                  </a:cubicBezTo>
                  <a:close/>
                  <a:moveTo>
                    <a:pt x="10487" y="3770"/>
                  </a:moveTo>
                  <a:cubicBezTo>
                    <a:pt x="10518" y="3800"/>
                    <a:pt x="10518" y="3800"/>
                    <a:pt x="10548" y="3800"/>
                  </a:cubicBezTo>
                  <a:cubicBezTo>
                    <a:pt x="10609" y="3831"/>
                    <a:pt x="10700" y="3831"/>
                    <a:pt x="10761" y="3861"/>
                  </a:cubicBezTo>
                  <a:cubicBezTo>
                    <a:pt x="10791" y="3922"/>
                    <a:pt x="10822" y="3952"/>
                    <a:pt x="10852" y="3983"/>
                  </a:cubicBezTo>
                  <a:cubicBezTo>
                    <a:pt x="10670" y="4408"/>
                    <a:pt x="10548" y="4864"/>
                    <a:pt x="10518" y="5320"/>
                  </a:cubicBezTo>
                  <a:cubicBezTo>
                    <a:pt x="10518" y="5503"/>
                    <a:pt x="10487" y="5685"/>
                    <a:pt x="10579" y="5837"/>
                  </a:cubicBezTo>
                  <a:cubicBezTo>
                    <a:pt x="10579" y="5867"/>
                    <a:pt x="10579" y="5898"/>
                    <a:pt x="10609" y="5898"/>
                  </a:cubicBezTo>
                  <a:cubicBezTo>
                    <a:pt x="10609" y="5898"/>
                    <a:pt x="10609" y="5898"/>
                    <a:pt x="10609" y="5928"/>
                  </a:cubicBezTo>
                  <a:cubicBezTo>
                    <a:pt x="10396" y="6536"/>
                    <a:pt x="9971" y="7752"/>
                    <a:pt x="10092" y="8056"/>
                  </a:cubicBezTo>
                  <a:cubicBezTo>
                    <a:pt x="10092" y="8086"/>
                    <a:pt x="10092" y="8086"/>
                    <a:pt x="10092" y="8117"/>
                  </a:cubicBezTo>
                  <a:lnTo>
                    <a:pt x="10092" y="8177"/>
                  </a:lnTo>
                  <a:cubicBezTo>
                    <a:pt x="10092" y="8269"/>
                    <a:pt x="10153" y="8329"/>
                    <a:pt x="10183" y="8360"/>
                  </a:cubicBezTo>
                  <a:lnTo>
                    <a:pt x="10214" y="8360"/>
                  </a:lnTo>
                  <a:cubicBezTo>
                    <a:pt x="10214" y="8390"/>
                    <a:pt x="10214" y="8390"/>
                    <a:pt x="10244" y="8390"/>
                  </a:cubicBezTo>
                  <a:cubicBezTo>
                    <a:pt x="10319" y="8465"/>
                    <a:pt x="10418" y="8517"/>
                    <a:pt x="10518" y="8517"/>
                  </a:cubicBezTo>
                  <a:cubicBezTo>
                    <a:pt x="10580" y="8517"/>
                    <a:pt x="10642" y="8497"/>
                    <a:pt x="10700" y="8451"/>
                  </a:cubicBezTo>
                  <a:lnTo>
                    <a:pt x="10700" y="8451"/>
                  </a:lnTo>
                  <a:cubicBezTo>
                    <a:pt x="10579" y="8694"/>
                    <a:pt x="10427" y="8907"/>
                    <a:pt x="10214" y="9150"/>
                  </a:cubicBezTo>
                  <a:cubicBezTo>
                    <a:pt x="10139" y="9075"/>
                    <a:pt x="10040" y="9023"/>
                    <a:pt x="9933" y="9023"/>
                  </a:cubicBezTo>
                  <a:cubicBezTo>
                    <a:pt x="9867" y="9023"/>
                    <a:pt x="9797" y="9043"/>
                    <a:pt x="9728" y="9089"/>
                  </a:cubicBezTo>
                  <a:cubicBezTo>
                    <a:pt x="9545" y="9302"/>
                    <a:pt x="9393" y="9545"/>
                    <a:pt x="9272" y="9788"/>
                  </a:cubicBezTo>
                  <a:cubicBezTo>
                    <a:pt x="8876" y="9940"/>
                    <a:pt x="8542" y="10092"/>
                    <a:pt x="8177" y="10275"/>
                  </a:cubicBezTo>
                  <a:cubicBezTo>
                    <a:pt x="7995" y="10366"/>
                    <a:pt x="7813" y="10487"/>
                    <a:pt x="7661" y="10579"/>
                  </a:cubicBezTo>
                  <a:cubicBezTo>
                    <a:pt x="7562" y="10536"/>
                    <a:pt x="7457" y="10514"/>
                    <a:pt x="7354" y="10514"/>
                  </a:cubicBezTo>
                  <a:cubicBezTo>
                    <a:pt x="7235" y="10514"/>
                    <a:pt x="7120" y="10544"/>
                    <a:pt x="7022" y="10609"/>
                  </a:cubicBezTo>
                  <a:cubicBezTo>
                    <a:pt x="6779" y="10731"/>
                    <a:pt x="6688" y="11004"/>
                    <a:pt x="6779" y="11247"/>
                  </a:cubicBezTo>
                  <a:cubicBezTo>
                    <a:pt x="6749" y="11247"/>
                    <a:pt x="6718" y="11278"/>
                    <a:pt x="6718" y="11308"/>
                  </a:cubicBezTo>
                  <a:lnTo>
                    <a:pt x="6688" y="11308"/>
                  </a:lnTo>
                  <a:cubicBezTo>
                    <a:pt x="6627" y="11278"/>
                    <a:pt x="6566" y="11217"/>
                    <a:pt x="6506" y="11187"/>
                  </a:cubicBezTo>
                  <a:cubicBezTo>
                    <a:pt x="6445" y="11156"/>
                    <a:pt x="6384" y="11126"/>
                    <a:pt x="6323" y="11095"/>
                  </a:cubicBezTo>
                  <a:cubicBezTo>
                    <a:pt x="5746" y="10791"/>
                    <a:pt x="5229" y="10518"/>
                    <a:pt x="4773" y="10214"/>
                  </a:cubicBezTo>
                  <a:cubicBezTo>
                    <a:pt x="4834" y="10123"/>
                    <a:pt x="4834" y="10001"/>
                    <a:pt x="4773" y="9880"/>
                  </a:cubicBezTo>
                  <a:cubicBezTo>
                    <a:pt x="4591" y="9667"/>
                    <a:pt x="4317" y="9515"/>
                    <a:pt x="4104" y="9363"/>
                  </a:cubicBezTo>
                  <a:cubicBezTo>
                    <a:pt x="4074" y="9332"/>
                    <a:pt x="4074" y="9302"/>
                    <a:pt x="4044" y="9272"/>
                  </a:cubicBezTo>
                  <a:cubicBezTo>
                    <a:pt x="3831" y="8755"/>
                    <a:pt x="3527" y="8269"/>
                    <a:pt x="3314" y="7752"/>
                  </a:cubicBezTo>
                  <a:cubicBezTo>
                    <a:pt x="3071" y="6870"/>
                    <a:pt x="3040" y="6171"/>
                    <a:pt x="3192" y="5381"/>
                  </a:cubicBezTo>
                  <a:cubicBezTo>
                    <a:pt x="3253" y="5320"/>
                    <a:pt x="3284" y="5229"/>
                    <a:pt x="3314" y="5168"/>
                  </a:cubicBezTo>
                  <a:cubicBezTo>
                    <a:pt x="3496" y="4712"/>
                    <a:pt x="3557" y="4621"/>
                    <a:pt x="3679" y="4378"/>
                  </a:cubicBezTo>
                  <a:cubicBezTo>
                    <a:pt x="3829" y="4399"/>
                    <a:pt x="3965" y="4421"/>
                    <a:pt x="4106" y="4421"/>
                  </a:cubicBezTo>
                  <a:cubicBezTo>
                    <a:pt x="4165" y="4421"/>
                    <a:pt x="4224" y="4417"/>
                    <a:pt x="4287" y="4408"/>
                  </a:cubicBezTo>
                  <a:cubicBezTo>
                    <a:pt x="4585" y="4539"/>
                    <a:pt x="5009" y="4555"/>
                    <a:pt x="5390" y="4555"/>
                  </a:cubicBezTo>
                  <a:cubicBezTo>
                    <a:pt x="5516" y="4555"/>
                    <a:pt x="5637" y="4553"/>
                    <a:pt x="5748" y="4553"/>
                  </a:cubicBezTo>
                  <a:cubicBezTo>
                    <a:pt x="5849" y="4553"/>
                    <a:pt x="5941" y="4555"/>
                    <a:pt x="6019" y="4560"/>
                  </a:cubicBezTo>
                  <a:cubicBezTo>
                    <a:pt x="6414" y="4530"/>
                    <a:pt x="6810" y="4500"/>
                    <a:pt x="7174" y="4469"/>
                  </a:cubicBezTo>
                  <a:cubicBezTo>
                    <a:pt x="7321" y="4574"/>
                    <a:pt x="7512" y="4607"/>
                    <a:pt x="7706" y="4607"/>
                  </a:cubicBezTo>
                  <a:cubicBezTo>
                    <a:pt x="7793" y="4607"/>
                    <a:pt x="7880" y="4600"/>
                    <a:pt x="7965" y="4591"/>
                  </a:cubicBezTo>
                  <a:cubicBezTo>
                    <a:pt x="8846" y="4469"/>
                    <a:pt x="9697" y="4196"/>
                    <a:pt x="10487" y="3770"/>
                  </a:cubicBezTo>
                  <a:close/>
                  <a:moveTo>
                    <a:pt x="8025" y="1"/>
                  </a:moveTo>
                  <a:cubicBezTo>
                    <a:pt x="7478" y="1"/>
                    <a:pt x="6931" y="31"/>
                    <a:pt x="6414" y="153"/>
                  </a:cubicBezTo>
                  <a:cubicBezTo>
                    <a:pt x="5685" y="335"/>
                    <a:pt x="4986" y="609"/>
                    <a:pt x="4348" y="1004"/>
                  </a:cubicBezTo>
                  <a:cubicBezTo>
                    <a:pt x="3800" y="1369"/>
                    <a:pt x="3496" y="1764"/>
                    <a:pt x="3192" y="2129"/>
                  </a:cubicBezTo>
                  <a:cubicBezTo>
                    <a:pt x="3132" y="2189"/>
                    <a:pt x="3071" y="2220"/>
                    <a:pt x="3010" y="2250"/>
                  </a:cubicBezTo>
                  <a:cubicBezTo>
                    <a:pt x="2767" y="2463"/>
                    <a:pt x="2676" y="2676"/>
                    <a:pt x="2706" y="2858"/>
                  </a:cubicBezTo>
                  <a:cubicBezTo>
                    <a:pt x="2037" y="3952"/>
                    <a:pt x="1612" y="5229"/>
                    <a:pt x="1065" y="6384"/>
                  </a:cubicBezTo>
                  <a:cubicBezTo>
                    <a:pt x="1065" y="6414"/>
                    <a:pt x="1065" y="6414"/>
                    <a:pt x="1065" y="6414"/>
                  </a:cubicBezTo>
                  <a:cubicBezTo>
                    <a:pt x="1065" y="6414"/>
                    <a:pt x="1034" y="6445"/>
                    <a:pt x="1034" y="6445"/>
                  </a:cubicBezTo>
                  <a:cubicBezTo>
                    <a:pt x="1004" y="6506"/>
                    <a:pt x="974" y="6536"/>
                    <a:pt x="882" y="6779"/>
                  </a:cubicBezTo>
                  <a:cubicBezTo>
                    <a:pt x="670" y="7296"/>
                    <a:pt x="457" y="7813"/>
                    <a:pt x="274" y="8329"/>
                  </a:cubicBezTo>
                  <a:cubicBezTo>
                    <a:pt x="214" y="8573"/>
                    <a:pt x="123" y="8785"/>
                    <a:pt x="62" y="8998"/>
                  </a:cubicBezTo>
                  <a:cubicBezTo>
                    <a:pt x="1" y="9150"/>
                    <a:pt x="1" y="9332"/>
                    <a:pt x="123" y="9454"/>
                  </a:cubicBezTo>
                  <a:cubicBezTo>
                    <a:pt x="196" y="9528"/>
                    <a:pt x="281" y="9568"/>
                    <a:pt x="363" y="9568"/>
                  </a:cubicBezTo>
                  <a:cubicBezTo>
                    <a:pt x="417" y="9568"/>
                    <a:pt x="470" y="9551"/>
                    <a:pt x="518" y="9515"/>
                  </a:cubicBezTo>
                  <a:cubicBezTo>
                    <a:pt x="568" y="9527"/>
                    <a:pt x="613" y="9535"/>
                    <a:pt x="655" y="9535"/>
                  </a:cubicBezTo>
                  <a:cubicBezTo>
                    <a:pt x="715" y="9535"/>
                    <a:pt x="768" y="9520"/>
                    <a:pt x="822" y="9484"/>
                  </a:cubicBezTo>
                  <a:cubicBezTo>
                    <a:pt x="882" y="9454"/>
                    <a:pt x="1004" y="9424"/>
                    <a:pt x="1186" y="9363"/>
                  </a:cubicBezTo>
                  <a:lnTo>
                    <a:pt x="1612" y="9363"/>
                  </a:lnTo>
                  <a:cubicBezTo>
                    <a:pt x="1673" y="9363"/>
                    <a:pt x="1794" y="9393"/>
                    <a:pt x="1885" y="9424"/>
                  </a:cubicBezTo>
                  <a:cubicBezTo>
                    <a:pt x="2250" y="9515"/>
                    <a:pt x="2220" y="9545"/>
                    <a:pt x="2463" y="9667"/>
                  </a:cubicBezTo>
                  <a:cubicBezTo>
                    <a:pt x="2645" y="9788"/>
                    <a:pt x="2554" y="9667"/>
                    <a:pt x="2737" y="9880"/>
                  </a:cubicBezTo>
                  <a:cubicBezTo>
                    <a:pt x="2980" y="10244"/>
                    <a:pt x="3284" y="10579"/>
                    <a:pt x="3557" y="10913"/>
                  </a:cubicBezTo>
                  <a:cubicBezTo>
                    <a:pt x="3704" y="11157"/>
                    <a:pt x="3949" y="11343"/>
                    <a:pt x="4166" y="11343"/>
                  </a:cubicBezTo>
                  <a:cubicBezTo>
                    <a:pt x="4218" y="11343"/>
                    <a:pt x="4270" y="11332"/>
                    <a:pt x="4317" y="11308"/>
                  </a:cubicBezTo>
                  <a:cubicBezTo>
                    <a:pt x="4651" y="11521"/>
                    <a:pt x="5047" y="11612"/>
                    <a:pt x="5411" y="11764"/>
                  </a:cubicBezTo>
                  <a:cubicBezTo>
                    <a:pt x="5837" y="11916"/>
                    <a:pt x="6262" y="12129"/>
                    <a:pt x="6688" y="12281"/>
                  </a:cubicBezTo>
                  <a:cubicBezTo>
                    <a:pt x="6810" y="12342"/>
                    <a:pt x="6962" y="12372"/>
                    <a:pt x="7114" y="12433"/>
                  </a:cubicBezTo>
                  <a:cubicBezTo>
                    <a:pt x="7144" y="12524"/>
                    <a:pt x="7205" y="12615"/>
                    <a:pt x="7235" y="12737"/>
                  </a:cubicBezTo>
                  <a:cubicBezTo>
                    <a:pt x="7448" y="13649"/>
                    <a:pt x="7448" y="14074"/>
                    <a:pt x="7478" y="14956"/>
                  </a:cubicBezTo>
                  <a:cubicBezTo>
                    <a:pt x="7569" y="16141"/>
                    <a:pt x="7630" y="17266"/>
                    <a:pt x="7965" y="18603"/>
                  </a:cubicBezTo>
                  <a:cubicBezTo>
                    <a:pt x="8025" y="18816"/>
                    <a:pt x="8086" y="19029"/>
                    <a:pt x="8147" y="19181"/>
                  </a:cubicBezTo>
                  <a:cubicBezTo>
                    <a:pt x="8056" y="19272"/>
                    <a:pt x="7995" y="19363"/>
                    <a:pt x="7995" y="19515"/>
                  </a:cubicBezTo>
                  <a:cubicBezTo>
                    <a:pt x="7995" y="19859"/>
                    <a:pt x="8242" y="20000"/>
                    <a:pt x="8522" y="20000"/>
                  </a:cubicBezTo>
                  <a:cubicBezTo>
                    <a:pt x="8762" y="20000"/>
                    <a:pt x="9026" y="19896"/>
                    <a:pt x="9180" y="19728"/>
                  </a:cubicBezTo>
                  <a:cubicBezTo>
                    <a:pt x="9241" y="19667"/>
                    <a:pt x="9332" y="19576"/>
                    <a:pt x="9454" y="19454"/>
                  </a:cubicBezTo>
                  <a:cubicBezTo>
                    <a:pt x="9484" y="19545"/>
                    <a:pt x="9545" y="19606"/>
                    <a:pt x="9606" y="19697"/>
                  </a:cubicBezTo>
                  <a:cubicBezTo>
                    <a:pt x="9728" y="19849"/>
                    <a:pt x="9849" y="20032"/>
                    <a:pt x="10001" y="20153"/>
                  </a:cubicBezTo>
                  <a:cubicBezTo>
                    <a:pt x="10133" y="20224"/>
                    <a:pt x="10271" y="20258"/>
                    <a:pt x="10405" y="20258"/>
                  </a:cubicBezTo>
                  <a:cubicBezTo>
                    <a:pt x="10673" y="20258"/>
                    <a:pt x="10923" y="20123"/>
                    <a:pt x="11065" y="19880"/>
                  </a:cubicBezTo>
                  <a:cubicBezTo>
                    <a:pt x="11247" y="19880"/>
                    <a:pt x="11430" y="19728"/>
                    <a:pt x="11430" y="19485"/>
                  </a:cubicBezTo>
                  <a:cubicBezTo>
                    <a:pt x="11430" y="18998"/>
                    <a:pt x="11308" y="18299"/>
                    <a:pt x="11247" y="17509"/>
                  </a:cubicBezTo>
                  <a:cubicBezTo>
                    <a:pt x="11247" y="17205"/>
                    <a:pt x="11217" y="16931"/>
                    <a:pt x="11187" y="16627"/>
                  </a:cubicBezTo>
                  <a:cubicBezTo>
                    <a:pt x="11278" y="16080"/>
                    <a:pt x="11460" y="15016"/>
                    <a:pt x="11490" y="14956"/>
                  </a:cubicBezTo>
                  <a:cubicBezTo>
                    <a:pt x="11612" y="14348"/>
                    <a:pt x="11673" y="14074"/>
                    <a:pt x="11825" y="13497"/>
                  </a:cubicBezTo>
                  <a:cubicBezTo>
                    <a:pt x="11855" y="13405"/>
                    <a:pt x="11886" y="13345"/>
                    <a:pt x="11886" y="13284"/>
                  </a:cubicBezTo>
                  <a:cubicBezTo>
                    <a:pt x="11977" y="13010"/>
                    <a:pt x="12098" y="12767"/>
                    <a:pt x="12220" y="12494"/>
                  </a:cubicBezTo>
                  <a:cubicBezTo>
                    <a:pt x="12342" y="12190"/>
                    <a:pt x="12706" y="11521"/>
                    <a:pt x="13010" y="10943"/>
                  </a:cubicBezTo>
                  <a:cubicBezTo>
                    <a:pt x="13193" y="10548"/>
                    <a:pt x="13345" y="10153"/>
                    <a:pt x="13466" y="9758"/>
                  </a:cubicBezTo>
                  <a:cubicBezTo>
                    <a:pt x="13557" y="9606"/>
                    <a:pt x="13649" y="9424"/>
                    <a:pt x="13709" y="9272"/>
                  </a:cubicBezTo>
                  <a:cubicBezTo>
                    <a:pt x="13892" y="8785"/>
                    <a:pt x="14469" y="7965"/>
                    <a:pt x="14500" y="6962"/>
                  </a:cubicBezTo>
                  <a:cubicBezTo>
                    <a:pt x="14500" y="6779"/>
                    <a:pt x="14500" y="6627"/>
                    <a:pt x="14500" y="6445"/>
                  </a:cubicBezTo>
                  <a:cubicBezTo>
                    <a:pt x="14560" y="6354"/>
                    <a:pt x="14560" y="6262"/>
                    <a:pt x="14591" y="6202"/>
                  </a:cubicBezTo>
                  <a:cubicBezTo>
                    <a:pt x="14652" y="5959"/>
                    <a:pt x="14652" y="5746"/>
                    <a:pt x="14652" y="5503"/>
                  </a:cubicBezTo>
                  <a:cubicBezTo>
                    <a:pt x="14652" y="5199"/>
                    <a:pt x="14652" y="4925"/>
                    <a:pt x="14591" y="4652"/>
                  </a:cubicBezTo>
                  <a:cubicBezTo>
                    <a:pt x="14469" y="4196"/>
                    <a:pt x="14196" y="3770"/>
                    <a:pt x="13892" y="3405"/>
                  </a:cubicBezTo>
                  <a:cubicBezTo>
                    <a:pt x="13497" y="3041"/>
                    <a:pt x="12949" y="2949"/>
                    <a:pt x="12463" y="2828"/>
                  </a:cubicBezTo>
                  <a:cubicBezTo>
                    <a:pt x="12311" y="2767"/>
                    <a:pt x="12129" y="2737"/>
                    <a:pt x="11977" y="2676"/>
                  </a:cubicBezTo>
                  <a:cubicBezTo>
                    <a:pt x="11946" y="2250"/>
                    <a:pt x="11825" y="1825"/>
                    <a:pt x="11430" y="1582"/>
                  </a:cubicBezTo>
                  <a:cubicBezTo>
                    <a:pt x="11399" y="1551"/>
                    <a:pt x="11369" y="1521"/>
                    <a:pt x="11308" y="1521"/>
                  </a:cubicBezTo>
                  <a:cubicBezTo>
                    <a:pt x="11217" y="1430"/>
                    <a:pt x="11095" y="1308"/>
                    <a:pt x="11035" y="1278"/>
                  </a:cubicBezTo>
                  <a:cubicBezTo>
                    <a:pt x="10518" y="852"/>
                    <a:pt x="9940" y="396"/>
                    <a:pt x="9272" y="305"/>
                  </a:cubicBezTo>
                  <a:cubicBezTo>
                    <a:pt x="8876" y="123"/>
                    <a:pt x="8451" y="1"/>
                    <a:pt x="8025" y="1"/>
                  </a:cubicBezTo>
                  <a:close/>
                </a:path>
              </a:pathLst>
            </a:custGeom>
            <a:solidFill>
              <a:srgbClr val="D4A7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6"/>
            <p:cNvSpPr/>
            <p:nvPr/>
          </p:nvSpPr>
          <p:spPr>
            <a:xfrm>
              <a:off x="7241643" y="2384380"/>
              <a:ext cx="1113909" cy="937100"/>
            </a:xfrm>
            <a:custGeom>
              <a:avLst/>
              <a:gdLst/>
              <a:ahLst/>
              <a:cxnLst/>
              <a:rect l="l" t="t" r="r" b="b"/>
              <a:pathLst>
                <a:path w="9910" h="8337" extrusionOk="0">
                  <a:moveTo>
                    <a:pt x="8194" y="0"/>
                  </a:moveTo>
                  <a:cubicBezTo>
                    <a:pt x="8084" y="0"/>
                    <a:pt x="7911" y="93"/>
                    <a:pt x="7782" y="129"/>
                  </a:cubicBezTo>
                  <a:cubicBezTo>
                    <a:pt x="7691" y="129"/>
                    <a:pt x="7630" y="433"/>
                    <a:pt x="6597" y="859"/>
                  </a:cubicBezTo>
                  <a:cubicBezTo>
                    <a:pt x="5957" y="1196"/>
                    <a:pt x="5508" y="1298"/>
                    <a:pt x="5188" y="1298"/>
                  </a:cubicBezTo>
                  <a:cubicBezTo>
                    <a:pt x="4707" y="1298"/>
                    <a:pt x="4516" y="1068"/>
                    <a:pt x="4401" y="1068"/>
                  </a:cubicBezTo>
                  <a:cubicBezTo>
                    <a:pt x="4393" y="1068"/>
                    <a:pt x="4385" y="1069"/>
                    <a:pt x="4378" y="1072"/>
                  </a:cubicBezTo>
                  <a:cubicBezTo>
                    <a:pt x="4378" y="1091"/>
                    <a:pt x="3892" y="1192"/>
                    <a:pt x="3025" y="1192"/>
                  </a:cubicBezTo>
                  <a:cubicBezTo>
                    <a:pt x="2503" y="1192"/>
                    <a:pt x="1842" y="1155"/>
                    <a:pt x="1065" y="1041"/>
                  </a:cubicBezTo>
                  <a:cubicBezTo>
                    <a:pt x="882" y="1254"/>
                    <a:pt x="609" y="1831"/>
                    <a:pt x="487" y="2075"/>
                  </a:cubicBezTo>
                  <a:cubicBezTo>
                    <a:pt x="426" y="2196"/>
                    <a:pt x="274" y="2500"/>
                    <a:pt x="274" y="2531"/>
                  </a:cubicBezTo>
                  <a:cubicBezTo>
                    <a:pt x="244" y="2591"/>
                    <a:pt x="244" y="2652"/>
                    <a:pt x="214" y="2743"/>
                  </a:cubicBezTo>
                  <a:cubicBezTo>
                    <a:pt x="92" y="3260"/>
                    <a:pt x="1" y="3807"/>
                    <a:pt x="31" y="4385"/>
                  </a:cubicBezTo>
                  <a:cubicBezTo>
                    <a:pt x="31" y="4354"/>
                    <a:pt x="31" y="4324"/>
                    <a:pt x="31" y="4293"/>
                  </a:cubicBezTo>
                  <a:cubicBezTo>
                    <a:pt x="62" y="4658"/>
                    <a:pt x="153" y="5053"/>
                    <a:pt x="305" y="5388"/>
                  </a:cubicBezTo>
                  <a:cubicBezTo>
                    <a:pt x="548" y="6026"/>
                    <a:pt x="791" y="6421"/>
                    <a:pt x="1308" y="7029"/>
                  </a:cubicBezTo>
                  <a:cubicBezTo>
                    <a:pt x="1429" y="7151"/>
                    <a:pt x="1521" y="7211"/>
                    <a:pt x="1581" y="7272"/>
                  </a:cubicBezTo>
                  <a:cubicBezTo>
                    <a:pt x="1581" y="7333"/>
                    <a:pt x="1581" y="7394"/>
                    <a:pt x="1581" y="7455"/>
                  </a:cubicBezTo>
                  <a:cubicBezTo>
                    <a:pt x="1642" y="7971"/>
                    <a:pt x="2098" y="8306"/>
                    <a:pt x="2584" y="8336"/>
                  </a:cubicBezTo>
                  <a:cubicBezTo>
                    <a:pt x="2858" y="8336"/>
                    <a:pt x="3132" y="8245"/>
                    <a:pt x="3283" y="8032"/>
                  </a:cubicBezTo>
                  <a:cubicBezTo>
                    <a:pt x="3709" y="8123"/>
                    <a:pt x="4165" y="8215"/>
                    <a:pt x="4621" y="8215"/>
                  </a:cubicBezTo>
                  <a:cubicBezTo>
                    <a:pt x="5198" y="8154"/>
                    <a:pt x="5350" y="8154"/>
                    <a:pt x="5898" y="8032"/>
                  </a:cubicBezTo>
                  <a:cubicBezTo>
                    <a:pt x="6505" y="7880"/>
                    <a:pt x="7053" y="7607"/>
                    <a:pt x="7600" y="7333"/>
                  </a:cubicBezTo>
                  <a:cubicBezTo>
                    <a:pt x="7660" y="7272"/>
                    <a:pt x="7752" y="7242"/>
                    <a:pt x="7843" y="7181"/>
                  </a:cubicBezTo>
                  <a:cubicBezTo>
                    <a:pt x="7934" y="7242"/>
                    <a:pt x="8025" y="7303"/>
                    <a:pt x="8116" y="7333"/>
                  </a:cubicBezTo>
                  <a:cubicBezTo>
                    <a:pt x="8243" y="7384"/>
                    <a:pt x="8381" y="7408"/>
                    <a:pt x="8518" y="7408"/>
                  </a:cubicBezTo>
                  <a:cubicBezTo>
                    <a:pt x="8709" y="7408"/>
                    <a:pt x="8899" y="7361"/>
                    <a:pt x="9059" y="7272"/>
                  </a:cubicBezTo>
                  <a:cubicBezTo>
                    <a:pt x="9454" y="7120"/>
                    <a:pt x="9788" y="6756"/>
                    <a:pt x="9849" y="6330"/>
                  </a:cubicBezTo>
                  <a:cubicBezTo>
                    <a:pt x="9910" y="5935"/>
                    <a:pt x="9819" y="5479"/>
                    <a:pt x="9454" y="5266"/>
                  </a:cubicBezTo>
                  <a:cubicBezTo>
                    <a:pt x="9332" y="5175"/>
                    <a:pt x="9180" y="5145"/>
                    <a:pt x="8998" y="5114"/>
                  </a:cubicBezTo>
                  <a:cubicBezTo>
                    <a:pt x="9059" y="5023"/>
                    <a:pt x="9089" y="4901"/>
                    <a:pt x="9059" y="4780"/>
                  </a:cubicBezTo>
                  <a:cubicBezTo>
                    <a:pt x="8967" y="4597"/>
                    <a:pt x="8785" y="4415"/>
                    <a:pt x="8633" y="4263"/>
                  </a:cubicBezTo>
                  <a:cubicBezTo>
                    <a:pt x="8268" y="3777"/>
                    <a:pt x="7873" y="3199"/>
                    <a:pt x="7873" y="2804"/>
                  </a:cubicBezTo>
                  <a:cubicBezTo>
                    <a:pt x="7812" y="1102"/>
                    <a:pt x="8299" y="403"/>
                    <a:pt x="8299" y="160"/>
                  </a:cubicBezTo>
                  <a:cubicBezTo>
                    <a:pt x="8311" y="40"/>
                    <a:pt x="8266" y="0"/>
                    <a:pt x="8194" y="0"/>
                  </a:cubicBezTo>
                  <a:close/>
                </a:path>
              </a:pathLst>
            </a:custGeom>
            <a:solidFill>
              <a:srgbClr val="FFD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6"/>
            <p:cNvSpPr/>
            <p:nvPr/>
          </p:nvSpPr>
          <p:spPr>
            <a:xfrm>
              <a:off x="7514329" y="2871191"/>
              <a:ext cx="280894" cy="146798"/>
            </a:xfrm>
            <a:custGeom>
              <a:avLst/>
              <a:gdLst/>
              <a:ahLst/>
              <a:cxnLst/>
              <a:rect l="l" t="t" r="r" b="b"/>
              <a:pathLst>
                <a:path w="2499" h="1306" extrusionOk="0">
                  <a:moveTo>
                    <a:pt x="873" y="0"/>
                  </a:moveTo>
                  <a:cubicBezTo>
                    <a:pt x="736" y="0"/>
                    <a:pt x="599" y="23"/>
                    <a:pt x="462" y="54"/>
                  </a:cubicBezTo>
                  <a:cubicBezTo>
                    <a:pt x="462" y="54"/>
                    <a:pt x="432" y="84"/>
                    <a:pt x="432" y="84"/>
                  </a:cubicBezTo>
                  <a:lnTo>
                    <a:pt x="402" y="84"/>
                  </a:lnTo>
                  <a:cubicBezTo>
                    <a:pt x="374" y="75"/>
                    <a:pt x="347" y="71"/>
                    <a:pt x="322" y="71"/>
                  </a:cubicBezTo>
                  <a:cubicBezTo>
                    <a:pt x="101" y="71"/>
                    <a:pt x="1" y="400"/>
                    <a:pt x="219" y="510"/>
                  </a:cubicBezTo>
                  <a:cubicBezTo>
                    <a:pt x="250" y="540"/>
                    <a:pt x="280" y="540"/>
                    <a:pt x="310" y="570"/>
                  </a:cubicBezTo>
                  <a:cubicBezTo>
                    <a:pt x="341" y="631"/>
                    <a:pt x="371" y="692"/>
                    <a:pt x="402" y="722"/>
                  </a:cubicBezTo>
                  <a:cubicBezTo>
                    <a:pt x="554" y="905"/>
                    <a:pt x="857" y="1057"/>
                    <a:pt x="918" y="1087"/>
                  </a:cubicBezTo>
                  <a:cubicBezTo>
                    <a:pt x="1119" y="1221"/>
                    <a:pt x="1351" y="1305"/>
                    <a:pt x="1581" y="1305"/>
                  </a:cubicBezTo>
                  <a:cubicBezTo>
                    <a:pt x="1665" y="1305"/>
                    <a:pt x="1749" y="1294"/>
                    <a:pt x="1830" y="1270"/>
                  </a:cubicBezTo>
                  <a:cubicBezTo>
                    <a:pt x="2499" y="1026"/>
                    <a:pt x="2499" y="601"/>
                    <a:pt x="1921" y="236"/>
                  </a:cubicBezTo>
                  <a:cubicBezTo>
                    <a:pt x="1739" y="145"/>
                    <a:pt x="1496" y="114"/>
                    <a:pt x="1283" y="84"/>
                  </a:cubicBezTo>
                  <a:cubicBezTo>
                    <a:pt x="1146" y="23"/>
                    <a:pt x="1009" y="0"/>
                    <a:pt x="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6"/>
            <p:cNvSpPr/>
            <p:nvPr/>
          </p:nvSpPr>
          <p:spPr>
            <a:xfrm>
              <a:off x="7801965" y="2914803"/>
              <a:ext cx="331587" cy="269991"/>
            </a:xfrm>
            <a:custGeom>
              <a:avLst/>
              <a:gdLst/>
              <a:ahLst/>
              <a:cxnLst/>
              <a:rect l="l" t="t" r="r" b="b"/>
              <a:pathLst>
                <a:path w="2950" h="2402" extrusionOk="0">
                  <a:moveTo>
                    <a:pt x="1216" y="0"/>
                  </a:moveTo>
                  <a:cubicBezTo>
                    <a:pt x="1064" y="30"/>
                    <a:pt x="913" y="61"/>
                    <a:pt x="730" y="122"/>
                  </a:cubicBezTo>
                  <a:cubicBezTo>
                    <a:pt x="213" y="395"/>
                    <a:pt x="1" y="973"/>
                    <a:pt x="153" y="1429"/>
                  </a:cubicBezTo>
                  <a:cubicBezTo>
                    <a:pt x="213" y="1945"/>
                    <a:pt x="639" y="2371"/>
                    <a:pt x="1216" y="2401"/>
                  </a:cubicBezTo>
                  <a:cubicBezTo>
                    <a:pt x="1612" y="2371"/>
                    <a:pt x="2037" y="2189"/>
                    <a:pt x="2311" y="1885"/>
                  </a:cubicBezTo>
                  <a:cubicBezTo>
                    <a:pt x="2949" y="1003"/>
                    <a:pt x="2311" y="91"/>
                    <a:pt x="1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6"/>
            <p:cNvSpPr/>
            <p:nvPr/>
          </p:nvSpPr>
          <p:spPr>
            <a:xfrm>
              <a:off x="7239395" y="2658528"/>
              <a:ext cx="272239" cy="232224"/>
            </a:xfrm>
            <a:custGeom>
              <a:avLst/>
              <a:gdLst/>
              <a:ahLst/>
              <a:cxnLst/>
              <a:rect l="l" t="t" r="r" b="b"/>
              <a:pathLst>
                <a:path w="2422" h="2066" extrusionOk="0">
                  <a:moveTo>
                    <a:pt x="1328" y="0"/>
                  </a:moveTo>
                  <a:cubicBezTo>
                    <a:pt x="902" y="0"/>
                    <a:pt x="507" y="274"/>
                    <a:pt x="355" y="669"/>
                  </a:cubicBezTo>
                  <a:cubicBezTo>
                    <a:pt x="1" y="1378"/>
                    <a:pt x="595" y="2065"/>
                    <a:pt x="1259" y="2065"/>
                  </a:cubicBezTo>
                  <a:cubicBezTo>
                    <a:pt x="1393" y="2065"/>
                    <a:pt x="1530" y="2037"/>
                    <a:pt x="1662" y="1976"/>
                  </a:cubicBezTo>
                  <a:cubicBezTo>
                    <a:pt x="2088" y="1854"/>
                    <a:pt x="2422" y="1429"/>
                    <a:pt x="2361" y="851"/>
                  </a:cubicBezTo>
                  <a:cubicBezTo>
                    <a:pt x="2300" y="335"/>
                    <a:pt x="1814" y="0"/>
                    <a:pt x="1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6"/>
            <p:cNvSpPr/>
            <p:nvPr/>
          </p:nvSpPr>
          <p:spPr>
            <a:xfrm>
              <a:off x="6377275" y="3073177"/>
              <a:ext cx="1927028" cy="2650114"/>
            </a:xfrm>
            <a:custGeom>
              <a:avLst/>
              <a:gdLst/>
              <a:ahLst/>
              <a:cxnLst/>
              <a:rect l="l" t="t" r="r" b="b"/>
              <a:pathLst>
                <a:path w="17144" h="23577" extrusionOk="0">
                  <a:moveTo>
                    <a:pt x="7812" y="810"/>
                  </a:moveTo>
                  <a:cubicBezTo>
                    <a:pt x="7873" y="840"/>
                    <a:pt x="7934" y="871"/>
                    <a:pt x="7964" y="931"/>
                  </a:cubicBezTo>
                  <a:cubicBezTo>
                    <a:pt x="8055" y="1023"/>
                    <a:pt x="8025" y="962"/>
                    <a:pt x="8116" y="1144"/>
                  </a:cubicBezTo>
                  <a:cubicBezTo>
                    <a:pt x="8147" y="1144"/>
                    <a:pt x="8147" y="1175"/>
                    <a:pt x="8177" y="1235"/>
                  </a:cubicBezTo>
                  <a:lnTo>
                    <a:pt x="8147" y="1235"/>
                  </a:lnTo>
                  <a:cubicBezTo>
                    <a:pt x="8086" y="1114"/>
                    <a:pt x="7995" y="962"/>
                    <a:pt x="7812" y="810"/>
                  </a:cubicBezTo>
                  <a:close/>
                  <a:moveTo>
                    <a:pt x="6533" y="0"/>
                  </a:moveTo>
                  <a:cubicBezTo>
                    <a:pt x="6321" y="0"/>
                    <a:pt x="6109" y="24"/>
                    <a:pt x="5897" y="80"/>
                  </a:cubicBezTo>
                  <a:lnTo>
                    <a:pt x="5502" y="80"/>
                  </a:lnTo>
                  <a:cubicBezTo>
                    <a:pt x="5259" y="80"/>
                    <a:pt x="4925" y="111"/>
                    <a:pt x="4834" y="415"/>
                  </a:cubicBezTo>
                  <a:cubicBezTo>
                    <a:pt x="4682" y="810"/>
                    <a:pt x="4986" y="1144"/>
                    <a:pt x="5229" y="1418"/>
                  </a:cubicBezTo>
                  <a:cubicBezTo>
                    <a:pt x="5107" y="1570"/>
                    <a:pt x="5016" y="1722"/>
                    <a:pt x="5016" y="1874"/>
                  </a:cubicBezTo>
                  <a:cubicBezTo>
                    <a:pt x="4986" y="2178"/>
                    <a:pt x="5168" y="2482"/>
                    <a:pt x="5441" y="2634"/>
                  </a:cubicBezTo>
                  <a:cubicBezTo>
                    <a:pt x="5381" y="2725"/>
                    <a:pt x="5350" y="2846"/>
                    <a:pt x="5350" y="2968"/>
                  </a:cubicBezTo>
                  <a:cubicBezTo>
                    <a:pt x="5291" y="3412"/>
                    <a:pt x="5405" y="3972"/>
                    <a:pt x="5861" y="3972"/>
                  </a:cubicBezTo>
                  <a:cubicBezTo>
                    <a:pt x="5873" y="3972"/>
                    <a:pt x="5885" y="3972"/>
                    <a:pt x="5897" y="3971"/>
                  </a:cubicBezTo>
                  <a:lnTo>
                    <a:pt x="5897" y="3971"/>
                  </a:lnTo>
                  <a:cubicBezTo>
                    <a:pt x="5837" y="4062"/>
                    <a:pt x="5776" y="4153"/>
                    <a:pt x="5745" y="4245"/>
                  </a:cubicBezTo>
                  <a:cubicBezTo>
                    <a:pt x="5593" y="4488"/>
                    <a:pt x="5472" y="4731"/>
                    <a:pt x="5320" y="5004"/>
                  </a:cubicBezTo>
                  <a:cubicBezTo>
                    <a:pt x="5289" y="5096"/>
                    <a:pt x="5229" y="5217"/>
                    <a:pt x="5229" y="5339"/>
                  </a:cubicBezTo>
                  <a:cubicBezTo>
                    <a:pt x="4165" y="6889"/>
                    <a:pt x="3314" y="8622"/>
                    <a:pt x="2675" y="10385"/>
                  </a:cubicBezTo>
                  <a:cubicBezTo>
                    <a:pt x="2584" y="10597"/>
                    <a:pt x="2523" y="10780"/>
                    <a:pt x="2463" y="10962"/>
                  </a:cubicBezTo>
                  <a:cubicBezTo>
                    <a:pt x="2159" y="11570"/>
                    <a:pt x="1824" y="12269"/>
                    <a:pt x="1551" y="12938"/>
                  </a:cubicBezTo>
                  <a:cubicBezTo>
                    <a:pt x="1277" y="13363"/>
                    <a:pt x="913" y="14427"/>
                    <a:pt x="700" y="15217"/>
                  </a:cubicBezTo>
                  <a:cubicBezTo>
                    <a:pt x="426" y="16281"/>
                    <a:pt x="92" y="17315"/>
                    <a:pt x="61" y="18409"/>
                  </a:cubicBezTo>
                  <a:cubicBezTo>
                    <a:pt x="1" y="19138"/>
                    <a:pt x="31" y="19868"/>
                    <a:pt x="274" y="20567"/>
                  </a:cubicBezTo>
                  <a:cubicBezTo>
                    <a:pt x="305" y="20658"/>
                    <a:pt x="335" y="20749"/>
                    <a:pt x="365" y="20841"/>
                  </a:cubicBezTo>
                  <a:cubicBezTo>
                    <a:pt x="396" y="21053"/>
                    <a:pt x="457" y="21266"/>
                    <a:pt x="548" y="21449"/>
                  </a:cubicBezTo>
                  <a:cubicBezTo>
                    <a:pt x="713" y="21946"/>
                    <a:pt x="1205" y="22342"/>
                    <a:pt x="1727" y="22342"/>
                  </a:cubicBezTo>
                  <a:cubicBezTo>
                    <a:pt x="1780" y="22342"/>
                    <a:pt x="1832" y="22338"/>
                    <a:pt x="1885" y="22330"/>
                  </a:cubicBezTo>
                  <a:cubicBezTo>
                    <a:pt x="2250" y="22269"/>
                    <a:pt x="2645" y="21935"/>
                    <a:pt x="2919" y="21631"/>
                  </a:cubicBezTo>
                  <a:cubicBezTo>
                    <a:pt x="3040" y="21570"/>
                    <a:pt x="3101" y="21479"/>
                    <a:pt x="3192" y="21418"/>
                  </a:cubicBezTo>
                  <a:cubicBezTo>
                    <a:pt x="3466" y="22087"/>
                    <a:pt x="3952" y="22664"/>
                    <a:pt x="4530" y="23120"/>
                  </a:cubicBezTo>
                  <a:cubicBezTo>
                    <a:pt x="4803" y="23363"/>
                    <a:pt x="5138" y="23515"/>
                    <a:pt x="5533" y="23546"/>
                  </a:cubicBezTo>
                  <a:cubicBezTo>
                    <a:pt x="5669" y="23561"/>
                    <a:pt x="5821" y="23576"/>
                    <a:pt x="5973" y="23576"/>
                  </a:cubicBezTo>
                  <a:cubicBezTo>
                    <a:pt x="6125" y="23576"/>
                    <a:pt x="6277" y="23561"/>
                    <a:pt x="6414" y="23515"/>
                  </a:cubicBezTo>
                  <a:cubicBezTo>
                    <a:pt x="6718" y="23424"/>
                    <a:pt x="6992" y="23211"/>
                    <a:pt x="7235" y="23029"/>
                  </a:cubicBezTo>
                  <a:cubicBezTo>
                    <a:pt x="7356" y="22938"/>
                    <a:pt x="7448" y="22816"/>
                    <a:pt x="7539" y="22725"/>
                  </a:cubicBezTo>
                  <a:cubicBezTo>
                    <a:pt x="7569" y="22725"/>
                    <a:pt x="7569" y="22756"/>
                    <a:pt x="7569" y="22756"/>
                  </a:cubicBezTo>
                  <a:cubicBezTo>
                    <a:pt x="7843" y="23029"/>
                    <a:pt x="8238" y="23151"/>
                    <a:pt x="8633" y="23151"/>
                  </a:cubicBezTo>
                  <a:cubicBezTo>
                    <a:pt x="8666" y="23153"/>
                    <a:pt x="8699" y="23154"/>
                    <a:pt x="8732" y="23154"/>
                  </a:cubicBezTo>
                  <a:cubicBezTo>
                    <a:pt x="9154" y="23154"/>
                    <a:pt x="9567" y="22977"/>
                    <a:pt x="9849" y="22695"/>
                  </a:cubicBezTo>
                  <a:cubicBezTo>
                    <a:pt x="10001" y="22543"/>
                    <a:pt x="10122" y="22360"/>
                    <a:pt x="10214" y="22178"/>
                  </a:cubicBezTo>
                  <a:cubicBezTo>
                    <a:pt x="10335" y="22300"/>
                    <a:pt x="10426" y="22391"/>
                    <a:pt x="10548" y="22452"/>
                  </a:cubicBezTo>
                  <a:cubicBezTo>
                    <a:pt x="10786" y="22716"/>
                    <a:pt x="11117" y="22889"/>
                    <a:pt x="11479" y="22889"/>
                  </a:cubicBezTo>
                  <a:cubicBezTo>
                    <a:pt x="11533" y="22889"/>
                    <a:pt x="11587" y="22885"/>
                    <a:pt x="11642" y="22877"/>
                  </a:cubicBezTo>
                  <a:cubicBezTo>
                    <a:pt x="12463" y="22847"/>
                    <a:pt x="13010" y="22208"/>
                    <a:pt x="13344" y="21509"/>
                  </a:cubicBezTo>
                  <a:cubicBezTo>
                    <a:pt x="13375" y="21509"/>
                    <a:pt x="13436" y="21540"/>
                    <a:pt x="13496" y="21570"/>
                  </a:cubicBezTo>
                  <a:cubicBezTo>
                    <a:pt x="13681" y="21650"/>
                    <a:pt x="13878" y="21688"/>
                    <a:pt x="14075" y="21688"/>
                  </a:cubicBezTo>
                  <a:cubicBezTo>
                    <a:pt x="14625" y="21688"/>
                    <a:pt x="15173" y="21394"/>
                    <a:pt x="15442" y="20901"/>
                  </a:cubicBezTo>
                  <a:cubicBezTo>
                    <a:pt x="15502" y="20780"/>
                    <a:pt x="15563" y="20658"/>
                    <a:pt x="15594" y="20537"/>
                  </a:cubicBezTo>
                  <a:cubicBezTo>
                    <a:pt x="16141" y="20537"/>
                    <a:pt x="16445" y="19898"/>
                    <a:pt x="16475" y="19412"/>
                  </a:cubicBezTo>
                  <a:cubicBezTo>
                    <a:pt x="16475" y="19321"/>
                    <a:pt x="16475" y="19260"/>
                    <a:pt x="16475" y="19199"/>
                  </a:cubicBezTo>
                  <a:cubicBezTo>
                    <a:pt x="16657" y="19108"/>
                    <a:pt x="16809" y="18926"/>
                    <a:pt x="16931" y="18743"/>
                  </a:cubicBezTo>
                  <a:cubicBezTo>
                    <a:pt x="17113" y="18470"/>
                    <a:pt x="17144" y="18105"/>
                    <a:pt x="17113" y="17771"/>
                  </a:cubicBezTo>
                  <a:cubicBezTo>
                    <a:pt x="17113" y="17771"/>
                    <a:pt x="17113" y="17740"/>
                    <a:pt x="17113" y="17710"/>
                  </a:cubicBezTo>
                  <a:cubicBezTo>
                    <a:pt x="17113" y="17679"/>
                    <a:pt x="17113" y="17679"/>
                    <a:pt x="17113" y="17679"/>
                  </a:cubicBezTo>
                  <a:cubicBezTo>
                    <a:pt x="17083" y="17497"/>
                    <a:pt x="17053" y="17315"/>
                    <a:pt x="16901" y="17193"/>
                  </a:cubicBezTo>
                  <a:cubicBezTo>
                    <a:pt x="16840" y="17132"/>
                    <a:pt x="16779" y="17102"/>
                    <a:pt x="16718" y="17102"/>
                  </a:cubicBezTo>
                  <a:cubicBezTo>
                    <a:pt x="16657" y="16980"/>
                    <a:pt x="16566" y="16859"/>
                    <a:pt x="16475" y="16737"/>
                  </a:cubicBezTo>
                  <a:cubicBezTo>
                    <a:pt x="16445" y="16707"/>
                    <a:pt x="16384" y="16646"/>
                    <a:pt x="16354" y="16616"/>
                  </a:cubicBezTo>
                  <a:cubicBezTo>
                    <a:pt x="16354" y="16494"/>
                    <a:pt x="16323" y="16372"/>
                    <a:pt x="16232" y="16281"/>
                  </a:cubicBezTo>
                  <a:cubicBezTo>
                    <a:pt x="16110" y="16038"/>
                    <a:pt x="15928" y="15795"/>
                    <a:pt x="15776" y="15582"/>
                  </a:cubicBezTo>
                  <a:cubicBezTo>
                    <a:pt x="15563" y="15309"/>
                    <a:pt x="14955" y="14336"/>
                    <a:pt x="14682" y="13728"/>
                  </a:cubicBezTo>
                  <a:cubicBezTo>
                    <a:pt x="14347" y="12907"/>
                    <a:pt x="14347" y="12907"/>
                    <a:pt x="14013" y="11965"/>
                  </a:cubicBezTo>
                  <a:cubicBezTo>
                    <a:pt x="13739" y="11296"/>
                    <a:pt x="13588" y="10385"/>
                    <a:pt x="13436" y="9442"/>
                  </a:cubicBezTo>
                  <a:cubicBezTo>
                    <a:pt x="13405" y="9381"/>
                    <a:pt x="13405" y="9351"/>
                    <a:pt x="13375" y="9321"/>
                  </a:cubicBezTo>
                  <a:cubicBezTo>
                    <a:pt x="13405" y="9138"/>
                    <a:pt x="13344" y="8956"/>
                    <a:pt x="13314" y="8774"/>
                  </a:cubicBezTo>
                  <a:cubicBezTo>
                    <a:pt x="13284" y="8348"/>
                    <a:pt x="13223" y="7892"/>
                    <a:pt x="13132" y="7467"/>
                  </a:cubicBezTo>
                  <a:cubicBezTo>
                    <a:pt x="13162" y="7436"/>
                    <a:pt x="13162" y="7406"/>
                    <a:pt x="13192" y="7375"/>
                  </a:cubicBezTo>
                  <a:cubicBezTo>
                    <a:pt x="13618" y="6524"/>
                    <a:pt x="13983" y="5552"/>
                    <a:pt x="13831" y="4609"/>
                  </a:cubicBezTo>
                  <a:cubicBezTo>
                    <a:pt x="13739" y="4245"/>
                    <a:pt x="13618" y="3910"/>
                    <a:pt x="13405" y="3606"/>
                  </a:cubicBezTo>
                  <a:cubicBezTo>
                    <a:pt x="13253" y="3363"/>
                    <a:pt x="13010" y="3181"/>
                    <a:pt x="12767" y="2968"/>
                  </a:cubicBezTo>
                  <a:cubicBezTo>
                    <a:pt x="12584" y="2816"/>
                    <a:pt x="12554" y="2755"/>
                    <a:pt x="12189" y="2512"/>
                  </a:cubicBezTo>
                  <a:cubicBezTo>
                    <a:pt x="12068" y="2451"/>
                    <a:pt x="11946" y="2390"/>
                    <a:pt x="11794" y="2330"/>
                  </a:cubicBezTo>
                  <a:cubicBezTo>
                    <a:pt x="11764" y="2330"/>
                    <a:pt x="11733" y="2299"/>
                    <a:pt x="11703" y="2299"/>
                  </a:cubicBezTo>
                  <a:cubicBezTo>
                    <a:pt x="11513" y="2191"/>
                    <a:pt x="11298" y="2082"/>
                    <a:pt x="11081" y="2082"/>
                  </a:cubicBezTo>
                  <a:cubicBezTo>
                    <a:pt x="11055" y="2082"/>
                    <a:pt x="11030" y="2083"/>
                    <a:pt x="11004" y="2087"/>
                  </a:cubicBezTo>
                  <a:cubicBezTo>
                    <a:pt x="10659" y="2168"/>
                    <a:pt x="10382" y="2235"/>
                    <a:pt x="10128" y="2235"/>
                  </a:cubicBezTo>
                  <a:cubicBezTo>
                    <a:pt x="10001" y="2235"/>
                    <a:pt x="9879" y="2218"/>
                    <a:pt x="9758" y="2178"/>
                  </a:cubicBezTo>
                  <a:cubicBezTo>
                    <a:pt x="9666" y="2178"/>
                    <a:pt x="9575" y="2147"/>
                    <a:pt x="9484" y="2117"/>
                  </a:cubicBezTo>
                  <a:cubicBezTo>
                    <a:pt x="9484" y="2087"/>
                    <a:pt x="9484" y="2087"/>
                    <a:pt x="9484" y="2087"/>
                  </a:cubicBezTo>
                  <a:cubicBezTo>
                    <a:pt x="9484" y="1965"/>
                    <a:pt x="9423" y="1874"/>
                    <a:pt x="9363" y="1783"/>
                  </a:cubicBezTo>
                  <a:lnTo>
                    <a:pt x="9332" y="1783"/>
                  </a:lnTo>
                  <a:cubicBezTo>
                    <a:pt x="9332" y="1752"/>
                    <a:pt x="9302" y="1752"/>
                    <a:pt x="9302" y="1722"/>
                  </a:cubicBezTo>
                  <a:cubicBezTo>
                    <a:pt x="9241" y="1631"/>
                    <a:pt x="9180" y="1570"/>
                    <a:pt x="9089" y="1509"/>
                  </a:cubicBezTo>
                  <a:cubicBezTo>
                    <a:pt x="8937" y="1387"/>
                    <a:pt x="8876" y="1296"/>
                    <a:pt x="8694" y="1235"/>
                  </a:cubicBezTo>
                  <a:lnTo>
                    <a:pt x="8663" y="1235"/>
                  </a:lnTo>
                  <a:cubicBezTo>
                    <a:pt x="8572" y="962"/>
                    <a:pt x="8420" y="719"/>
                    <a:pt x="8207" y="506"/>
                  </a:cubicBezTo>
                  <a:cubicBezTo>
                    <a:pt x="7934" y="293"/>
                    <a:pt x="7600" y="141"/>
                    <a:pt x="7265" y="80"/>
                  </a:cubicBezTo>
                  <a:cubicBezTo>
                    <a:pt x="7021" y="32"/>
                    <a:pt x="6777" y="0"/>
                    <a:pt x="65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6"/>
            <p:cNvSpPr/>
            <p:nvPr/>
          </p:nvSpPr>
          <p:spPr>
            <a:xfrm>
              <a:off x="7282670" y="5565907"/>
              <a:ext cx="112" cy="112"/>
            </a:xfrm>
            <a:custGeom>
              <a:avLst/>
              <a:gdLst/>
              <a:ahLst/>
              <a:cxnLst/>
              <a:rect l="l" t="t" r="r" b="b"/>
              <a:pathLst>
                <a:path w="1" h="1" extrusionOk="0">
                  <a:moveTo>
                    <a:pt x="0" y="1"/>
                  </a:moveTo>
                  <a:cubicBezTo>
                    <a:pt x="0" y="1"/>
                    <a:pt x="0" y="1"/>
                    <a:pt x="0" y="1"/>
                  </a:cubicBezTo>
                  <a:lnTo>
                    <a:pt x="0" y="1"/>
                  </a:lnTo>
                  <a:cubicBezTo>
                    <a:pt x="0" y="1"/>
                    <a:pt x="0" y="1"/>
                    <a:pt x="0" y="1"/>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6"/>
            <p:cNvSpPr/>
            <p:nvPr/>
          </p:nvSpPr>
          <p:spPr>
            <a:xfrm>
              <a:off x="8051384" y="5333685"/>
              <a:ext cx="112" cy="3484"/>
            </a:xfrm>
            <a:custGeom>
              <a:avLst/>
              <a:gdLst/>
              <a:ahLst/>
              <a:cxnLst/>
              <a:rect l="l" t="t" r="r" b="b"/>
              <a:pathLst>
                <a:path w="1" h="31" extrusionOk="0">
                  <a:moveTo>
                    <a:pt x="1" y="0"/>
                  </a:moveTo>
                  <a:lnTo>
                    <a:pt x="1" y="30"/>
                  </a:lnTo>
                  <a:lnTo>
                    <a:pt x="1" y="0"/>
                  </a:lnTo>
                  <a:cubicBezTo>
                    <a:pt x="1" y="0"/>
                    <a:pt x="1" y="0"/>
                    <a:pt x="1"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6"/>
            <p:cNvSpPr/>
            <p:nvPr/>
          </p:nvSpPr>
          <p:spPr>
            <a:xfrm>
              <a:off x="8263261" y="2086066"/>
              <a:ext cx="71825" cy="129712"/>
            </a:xfrm>
            <a:custGeom>
              <a:avLst/>
              <a:gdLst/>
              <a:ahLst/>
              <a:cxnLst/>
              <a:rect l="l" t="t" r="r" b="b"/>
              <a:pathLst>
                <a:path w="639" h="1154" extrusionOk="0">
                  <a:moveTo>
                    <a:pt x="520" y="1"/>
                  </a:moveTo>
                  <a:cubicBezTo>
                    <a:pt x="472" y="1"/>
                    <a:pt x="422" y="25"/>
                    <a:pt x="395" y="78"/>
                  </a:cubicBezTo>
                  <a:cubicBezTo>
                    <a:pt x="370" y="66"/>
                    <a:pt x="345" y="58"/>
                    <a:pt x="322" y="58"/>
                  </a:cubicBezTo>
                  <a:cubicBezTo>
                    <a:pt x="289" y="58"/>
                    <a:pt x="261" y="73"/>
                    <a:pt x="243" y="108"/>
                  </a:cubicBezTo>
                  <a:cubicBezTo>
                    <a:pt x="122" y="260"/>
                    <a:pt x="122" y="443"/>
                    <a:pt x="61" y="625"/>
                  </a:cubicBezTo>
                  <a:cubicBezTo>
                    <a:pt x="61" y="777"/>
                    <a:pt x="0" y="929"/>
                    <a:pt x="61" y="1081"/>
                  </a:cubicBezTo>
                  <a:cubicBezTo>
                    <a:pt x="83" y="1126"/>
                    <a:pt x="138" y="1154"/>
                    <a:pt x="190" y="1154"/>
                  </a:cubicBezTo>
                  <a:cubicBezTo>
                    <a:pt x="208" y="1154"/>
                    <a:pt x="227" y="1150"/>
                    <a:pt x="243" y="1142"/>
                  </a:cubicBezTo>
                  <a:cubicBezTo>
                    <a:pt x="426" y="1020"/>
                    <a:pt x="426" y="868"/>
                    <a:pt x="486" y="625"/>
                  </a:cubicBezTo>
                  <a:cubicBezTo>
                    <a:pt x="486" y="595"/>
                    <a:pt x="517" y="534"/>
                    <a:pt x="517" y="504"/>
                  </a:cubicBezTo>
                  <a:cubicBezTo>
                    <a:pt x="578" y="382"/>
                    <a:pt x="638" y="260"/>
                    <a:pt x="638" y="108"/>
                  </a:cubicBezTo>
                  <a:cubicBezTo>
                    <a:pt x="638" y="40"/>
                    <a:pt x="581" y="1"/>
                    <a:pt x="520" y="1"/>
                  </a:cubicBezTo>
                  <a:close/>
                </a:path>
              </a:pathLst>
            </a:custGeom>
            <a:solidFill>
              <a:srgbClr val="D4A7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6"/>
            <p:cNvSpPr/>
            <p:nvPr/>
          </p:nvSpPr>
          <p:spPr>
            <a:xfrm>
              <a:off x="8307660" y="2166546"/>
              <a:ext cx="126453" cy="90484"/>
            </a:xfrm>
            <a:custGeom>
              <a:avLst/>
              <a:gdLst/>
              <a:ahLst/>
              <a:cxnLst/>
              <a:rect l="l" t="t" r="r" b="b"/>
              <a:pathLst>
                <a:path w="1125" h="805" extrusionOk="0">
                  <a:moveTo>
                    <a:pt x="912" y="0"/>
                  </a:moveTo>
                  <a:cubicBezTo>
                    <a:pt x="669" y="61"/>
                    <a:pt x="0" y="304"/>
                    <a:pt x="31" y="639"/>
                  </a:cubicBezTo>
                  <a:cubicBezTo>
                    <a:pt x="81" y="760"/>
                    <a:pt x="159" y="804"/>
                    <a:pt x="249" y="804"/>
                  </a:cubicBezTo>
                  <a:cubicBezTo>
                    <a:pt x="429" y="804"/>
                    <a:pt x="659" y="629"/>
                    <a:pt x="821" y="548"/>
                  </a:cubicBezTo>
                  <a:cubicBezTo>
                    <a:pt x="882" y="517"/>
                    <a:pt x="942" y="487"/>
                    <a:pt x="1003" y="456"/>
                  </a:cubicBezTo>
                  <a:cubicBezTo>
                    <a:pt x="1034" y="426"/>
                    <a:pt x="1034" y="426"/>
                    <a:pt x="1034" y="426"/>
                  </a:cubicBezTo>
                  <a:cubicBezTo>
                    <a:pt x="1125" y="365"/>
                    <a:pt x="1125" y="244"/>
                    <a:pt x="1064" y="152"/>
                  </a:cubicBezTo>
                  <a:cubicBezTo>
                    <a:pt x="1064" y="92"/>
                    <a:pt x="1034" y="0"/>
                    <a:pt x="912" y="0"/>
                  </a:cubicBezTo>
                  <a:close/>
                </a:path>
              </a:pathLst>
            </a:custGeom>
            <a:solidFill>
              <a:srgbClr val="D4A7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6"/>
            <p:cNvSpPr/>
            <p:nvPr/>
          </p:nvSpPr>
          <p:spPr>
            <a:xfrm>
              <a:off x="7208934" y="2358640"/>
              <a:ext cx="948452" cy="179619"/>
            </a:xfrm>
            <a:custGeom>
              <a:avLst/>
              <a:gdLst/>
              <a:ahLst/>
              <a:cxnLst/>
              <a:rect l="l" t="t" r="r" b="b"/>
              <a:pathLst>
                <a:path w="8438" h="1598" extrusionOk="0">
                  <a:moveTo>
                    <a:pt x="6067" y="168"/>
                  </a:moveTo>
                  <a:cubicBezTo>
                    <a:pt x="6090" y="168"/>
                    <a:pt x="6113" y="176"/>
                    <a:pt x="6128" y="206"/>
                  </a:cubicBezTo>
                  <a:cubicBezTo>
                    <a:pt x="6128" y="206"/>
                    <a:pt x="6128" y="267"/>
                    <a:pt x="6128" y="298"/>
                  </a:cubicBezTo>
                  <a:cubicBezTo>
                    <a:pt x="6097" y="449"/>
                    <a:pt x="5824" y="632"/>
                    <a:pt x="5733" y="693"/>
                  </a:cubicBezTo>
                  <a:cubicBezTo>
                    <a:pt x="5459" y="875"/>
                    <a:pt x="5155" y="966"/>
                    <a:pt x="4851" y="1057"/>
                  </a:cubicBezTo>
                  <a:cubicBezTo>
                    <a:pt x="4969" y="645"/>
                    <a:pt x="5573" y="175"/>
                    <a:pt x="5970" y="175"/>
                  </a:cubicBezTo>
                  <a:cubicBezTo>
                    <a:pt x="5982" y="175"/>
                    <a:pt x="5994" y="175"/>
                    <a:pt x="6006" y="176"/>
                  </a:cubicBezTo>
                  <a:cubicBezTo>
                    <a:pt x="6021" y="176"/>
                    <a:pt x="6044" y="168"/>
                    <a:pt x="6067" y="168"/>
                  </a:cubicBezTo>
                  <a:close/>
                  <a:moveTo>
                    <a:pt x="5946" y="0"/>
                  </a:moveTo>
                  <a:cubicBezTo>
                    <a:pt x="5798" y="0"/>
                    <a:pt x="5636" y="51"/>
                    <a:pt x="5520" y="85"/>
                  </a:cubicBezTo>
                  <a:cubicBezTo>
                    <a:pt x="5185" y="237"/>
                    <a:pt x="4638" y="693"/>
                    <a:pt x="4608" y="1118"/>
                  </a:cubicBezTo>
                  <a:cubicBezTo>
                    <a:pt x="4334" y="1179"/>
                    <a:pt x="4030" y="1240"/>
                    <a:pt x="3726" y="1270"/>
                  </a:cubicBezTo>
                  <a:cubicBezTo>
                    <a:pt x="3434" y="1313"/>
                    <a:pt x="3118" y="1337"/>
                    <a:pt x="2796" y="1337"/>
                  </a:cubicBezTo>
                  <a:cubicBezTo>
                    <a:pt x="1978" y="1337"/>
                    <a:pt x="1124" y="1185"/>
                    <a:pt x="535" y="814"/>
                  </a:cubicBezTo>
                  <a:cubicBezTo>
                    <a:pt x="322" y="723"/>
                    <a:pt x="292" y="693"/>
                    <a:pt x="201" y="662"/>
                  </a:cubicBezTo>
                  <a:cubicBezTo>
                    <a:pt x="188" y="637"/>
                    <a:pt x="149" y="622"/>
                    <a:pt x="110" y="622"/>
                  </a:cubicBezTo>
                  <a:cubicBezTo>
                    <a:pt x="56" y="622"/>
                    <a:pt x="0" y="652"/>
                    <a:pt x="18" y="723"/>
                  </a:cubicBezTo>
                  <a:cubicBezTo>
                    <a:pt x="18" y="784"/>
                    <a:pt x="109" y="814"/>
                    <a:pt x="170" y="845"/>
                  </a:cubicBezTo>
                  <a:cubicBezTo>
                    <a:pt x="413" y="997"/>
                    <a:pt x="687" y="1118"/>
                    <a:pt x="960" y="1240"/>
                  </a:cubicBezTo>
                  <a:cubicBezTo>
                    <a:pt x="1566" y="1442"/>
                    <a:pt x="2203" y="1532"/>
                    <a:pt x="2840" y="1532"/>
                  </a:cubicBezTo>
                  <a:cubicBezTo>
                    <a:pt x="3450" y="1532"/>
                    <a:pt x="4059" y="1449"/>
                    <a:pt x="4638" y="1301"/>
                  </a:cubicBezTo>
                  <a:cubicBezTo>
                    <a:pt x="4638" y="1331"/>
                    <a:pt x="4669" y="1361"/>
                    <a:pt x="4699" y="1392"/>
                  </a:cubicBezTo>
                  <a:cubicBezTo>
                    <a:pt x="4790" y="1513"/>
                    <a:pt x="4912" y="1544"/>
                    <a:pt x="5064" y="1574"/>
                  </a:cubicBezTo>
                  <a:cubicBezTo>
                    <a:pt x="5170" y="1590"/>
                    <a:pt x="5278" y="1598"/>
                    <a:pt x="5387" y="1598"/>
                  </a:cubicBezTo>
                  <a:cubicBezTo>
                    <a:pt x="5685" y="1598"/>
                    <a:pt x="5990" y="1542"/>
                    <a:pt x="6280" y="1453"/>
                  </a:cubicBezTo>
                  <a:cubicBezTo>
                    <a:pt x="7009" y="1240"/>
                    <a:pt x="7678" y="936"/>
                    <a:pt x="8225" y="419"/>
                  </a:cubicBezTo>
                  <a:cubicBezTo>
                    <a:pt x="8286" y="328"/>
                    <a:pt x="8407" y="298"/>
                    <a:pt x="8438" y="206"/>
                  </a:cubicBezTo>
                  <a:cubicBezTo>
                    <a:pt x="8438" y="138"/>
                    <a:pt x="8387" y="104"/>
                    <a:pt x="8335" y="104"/>
                  </a:cubicBezTo>
                  <a:cubicBezTo>
                    <a:pt x="8318" y="104"/>
                    <a:pt x="8301" y="108"/>
                    <a:pt x="8286" y="115"/>
                  </a:cubicBezTo>
                  <a:cubicBezTo>
                    <a:pt x="7769" y="632"/>
                    <a:pt x="7161" y="966"/>
                    <a:pt x="6553" y="1149"/>
                  </a:cubicBezTo>
                  <a:cubicBezTo>
                    <a:pt x="6137" y="1259"/>
                    <a:pt x="5772" y="1396"/>
                    <a:pt x="5411" y="1396"/>
                  </a:cubicBezTo>
                  <a:cubicBezTo>
                    <a:pt x="5376" y="1396"/>
                    <a:pt x="5342" y="1394"/>
                    <a:pt x="5307" y="1392"/>
                  </a:cubicBezTo>
                  <a:cubicBezTo>
                    <a:pt x="5033" y="1361"/>
                    <a:pt x="4881" y="1331"/>
                    <a:pt x="4851" y="1240"/>
                  </a:cubicBezTo>
                  <a:cubicBezTo>
                    <a:pt x="5185" y="1149"/>
                    <a:pt x="6371" y="693"/>
                    <a:pt x="6249" y="146"/>
                  </a:cubicBezTo>
                  <a:cubicBezTo>
                    <a:pt x="6180" y="35"/>
                    <a:pt x="6068" y="0"/>
                    <a:pt x="594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6"/>
            <p:cNvSpPr/>
            <p:nvPr/>
          </p:nvSpPr>
          <p:spPr>
            <a:xfrm>
              <a:off x="8099267" y="2418550"/>
              <a:ext cx="156127" cy="490974"/>
            </a:xfrm>
            <a:custGeom>
              <a:avLst/>
              <a:gdLst/>
              <a:ahLst/>
              <a:cxnLst/>
              <a:rect l="l" t="t" r="r" b="b"/>
              <a:pathLst>
                <a:path w="1389" h="4368" extrusionOk="0">
                  <a:moveTo>
                    <a:pt x="543" y="0"/>
                  </a:moveTo>
                  <a:cubicBezTo>
                    <a:pt x="509" y="0"/>
                    <a:pt x="471" y="23"/>
                    <a:pt x="456" y="68"/>
                  </a:cubicBezTo>
                  <a:cubicBezTo>
                    <a:pt x="0" y="950"/>
                    <a:pt x="30" y="1983"/>
                    <a:pt x="243" y="2926"/>
                  </a:cubicBezTo>
                  <a:cubicBezTo>
                    <a:pt x="304" y="3199"/>
                    <a:pt x="456" y="3442"/>
                    <a:pt x="608" y="3686"/>
                  </a:cubicBezTo>
                  <a:cubicBezTo>
                    <a:pt x="760" y="3929"/>
                    <a:pt x="851" y="4141"/>
                    <a:pt x="1155" y="4324"/>
                  </a:cubicBezTo>
                  <a:cubicBezTo>
                    <a:pt x="1185" y="4354"/>
                    <a:pt x="1223" y="4368"/>
                    <a:pt x="1258" y="4368"/>
                  </a:cubicBezTo>
                  <a:cubicBezTo>
                    <a:pt x="1327" y="4368"/>
                    <a:pt x="1388" y="4314"/>
                    <a:pt x="1368" y="4233"/>
                  </a:cubicBezTo>
                  <a:cubicBezTo>
                    <a:pt x="1337" y="4141"/>
                    <a:pt x="1307" y="4141"/>
                    <a:pt x="1216" y="4050"/>
                  </a:cubicBezTo>
                  <a:cubicBezTo>
                    <a:pt x="973" y="3898"/>
                    <a:pt x="638" y="3290"/>
                    <a:pt x="517" y="3047"/>
                  </a:cubicBezTo>
                  <a:cubicBezTo>
                    <a:pt x="304" y="2318"/>
                    <a:pt x="274" y="1527"/>
                    <a:pt x="365" y="859"/>
                  </a:cubicBezTo>
                  <a:cubicBezTo>
                    <a:pt x="426" y="616"/>
                    <a:pt x="547" y="342"/>
                    <a:pt x="608" y="68"/>
                  </a:cubicBezTo>
                  <a:cubicBezTo>
                    <a:pt x="608" y="23"/>
                    <a:pt x="578" y="0"/>
                    <a:pt x="54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6"/>
            <p:cNvSpPr/>
            <p:nvPr/>
          </p:nvSpPr>
          <p:spPr>
            <a:xfrm>
              <a:off x="8099942" y="2944927"/>
              <a:ext cx="279545" cy="275386"/>
            </a:xfrm>
            <a:custGeom>
              <a:avLst/>
              <a:gdLst/>
              <a:ahLst/>
              <a:cxnLst/>
              <a:rect l="l" t="t" r="r" b="b"/>
              <a:pathLst>
                <a:path w="2487" h="2450" extrusionOk="0">
                  <a:moveTo>
                    <a:pt x="1334" y="1"/>
                  </a:moveTo>
                  <a:cubicBezTo>
                    <a:pt x="1268" y="1"/>
                    <a:pt x="1200" y="10"/>
                    <a:pt x="1149" y="36"/>
                  </a:cubicBezTo>
                  <a:cubicBezTo>
                    <a:pt x="997" y="66"/>
                    <a:pt x="845" y="97"/>
                    <a:pt x="693" y="158"/>
                  </a:cubicBezTo>
                  <a:cubicBezTo>
                    <a:pt x="693" y="158"/>
                    <a:pt x="663" y="188"/>
                    <a:pt x="632" y="218"/>
                  </a:cubicBezTo>
                  <a:cubicBezTo>
                    <a:pt x="632" y="249"/>
                    <a:pt x="663" y="310"/>
                    <a:pt x="724" y="310"/>
                  </a:cubicBezTo>
                  <a:cubicBezTo>
                    <a:pt x="876" y="249"/>
                    <a:pt x="1179" y="158"/>
                    <a:pt x="1271" y="158"/>
                  </a:cubicBezTo>
                  <a:cubicBezTo>
                    <a:pt x="1483" y="158"/>
                    <a:pt x="1635" y="188"/>
                    <a:pt x="1818" y="340"/>
                  </a:cubicBezTo>
                  <a:cubicBezTo>
                    <a:pt x="2183" y="644"/>
                    <a:pt x="2243" y="1343"/>
                    <a:pt x="1848" y="1799"/>
                  </a:cubicBezTo>
                  <a:cubicBezTo>
                    <a:pt x="1818" y="1829"/>
                    <a:pt x="1575" y="2103"/>
                    <a:pt x="1483" y="2103"/>
                  </a:cubicBezTo>
                  <a:cubicBezTo>
                    <a:pt x="1301" y="2179"/>
                    <a:pt x="1142" y="2209"/>
                    <a:pt x="978" y="2209"/>
                  </a:cubicBezTo>
                  <a:cubicBezTo>
                    <a:pt x="815" y="2209"/>
                    <a:pt x="648" y="2179"/>
                    <a:pt x="450" y="2133"/>
                  </a:cubicBezTo>
                  <a:cubicBezTo>
                    <a:pt x="359" y="2072"/>
                    <a:pt x="268" y="2012"/>
                    <a:pt x="207" y="1951"/>
                  </a:cubicBezTo>
                  <a:cubicBezTo>
                    <a:pt x="186" y="1937"/>
                    <a:pt x="164" y="1931"/>
                    <a:pt x="143" y="1931"/>
                  </a:cubicBezTo>
                  <a:cubicBezTo>
                    <a:pt x="69" y="1931"/>
                    <a:pt x="1" y="2002"/>
                    <a:pt x="24" y="2072"/>
                  </a:cubicBezTo>
                  <a:cubicBezTo>
                    <a:pt x="116" y="2255"/>
                    <a:pt x="298" y="2346"/>
                    <a:pt x="480" y="2376"/>
                  </a:cubicBezTo>
                  <a:cubicBezTo>
                    <a:pt x="648" y="2427"/>
                    <a:pt x="806" y="2449"/>
                    <a:pt x="960" y="2449"/>
                  </a:cubicBezTo>
                  <a:cubicBezTo>
                    <a:pt x="1086" y="2449"/>
                    <a:pt x="1209" y="2434"/>
                    <a:pt x="1331" y="2407"/>
                  </a:cubicBezTo>
                  <a:cubicBezTo>
                    <a:pt x="1757" y="2316"/>
                    <a:pt x="2061" y="1981"/>
                    <a:pt x="2243" y="1617"/>
                  </a:cubicBezTo>
                  <a:cubicBezTo>
                    <a:pt x="2487" y="1009"/>
                    <a:pt x="2274" y="158"/>
                    <a:pt x="1544" y="36"/>
                  </a:cubicBezTo>
                  <a:cubicBezTo>
                    <a:pt x="1509" y="18"/>
                    <a:pt x="1423" y="1"/>
                    <a:pt x="133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6"/>
            <p:cNvSpPr/>
            <p:nvPr/>
          </p:nvSpPr>
          <p:spPr>
            <a:xfrm>
              <a:off x="8134449" y="3037546"/>
              <a:ext cx="113976" cy="41814"/>
            </a:xfrm>
            <a:custGeom>
              <a:avLst/>
              <a:gdLst/>
              <a:ahLst/>
              <a:cxnLst/>
              <a:rect l="l" t="t" r="r" b="b"/>
              <a:pathLst>
                <a:path w="1014" h="372" extrusionOk="0">
                  <a:moveTo>
                    <a:pt x="787" y="0"/>
                  </a:moveTo>
                  <a:cubicBezTo>
                    <a:pt x="552" y="0"/>
                    <a:pt x="158" y="128"/>
                    <a:pt x="82" y="185"/>
                  </a:cubicBezTo>
                  <a:cubicBezTo>
                    <a:pt x="1" y="266"/>
                    <a:pt x="89" y="372"/>
                    <a:pt x="174" y="372"/>
                  </a:cubicBezTo>
                  <a:cubicBezTo>
                    <a:pt x="184" y="372"/>
                    <a:pt x="194" y="370"/>
                    <a:pt x="204" y="367"/>
                  </a:cubicBezTo>
                  <a:cubicBezTo>
                    <a:pt x="386" y="276"/>
                    <a:pt x="599" y="215"/>
                    <a:pt x="751" y="215"/>
                  </a:cubicBezTo>
                  <a:cubicBezTo>
                    <a:pt x="781" y="215"/>
                    <a:pt x="812" y="223"/>
                    <a:pt x="842" y="223"/>
                  </a:cubicBezTo>
                  <a:cubicBezTo>
                    <a:pt x="872" y="223"/>
                    <a:pt x="903" y="215"/>
                    <a:pt x="933" y="185"/>
                  </a:cubicBezTo>
                  <a:cubicBezTo>
                    <a:pt x="1014" y="47"/>
                    <a:pt x="929" y="0"/>
                    <a:pt x="78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6"/>
            <p:cNvSpPr/>
            <p:nvPr/>
          </p:nvSpPr>
          <p:spPr>
            <a:xfrm>
              <a:off x="7217702" y="2511281"/>
              <a:ext cx="847515" cy="810197"/>
            </a:xfrm>
            <a:custGeom>
              <a:avLst/>
              <a:gdLst/>
              <a:ahLst/>
              <a:cxnLst/>
              <a:rect l="l" t="t" r="r" b="b"/>
              <a:pathLst>
                <a:path w="7540" h="7208" extrusionOk="0">
                  <a:moveTo>
                    <a:pt x="1158" y="1"/>
                  </a:moveTo>
                  <a:cubicBezTo>
                    <a:pt x="1132" y="1"/>
                    <a:pt x="1107" y="11"/>
                    <a:pt x="1095" y="34"/>
                  </a:cubicBezTo>
                  <a:cubicBezTo>
                    <a:pt x="700" y="733"/>
                    <a:pt x="396" y="1310"/>
                    <a:pt x="183" y="2101"/>
                  </a:cubicBezTo>
                  <a:cubicBezTo>
                    <a:pt x="62" y="2587"/>
                    <a:pt x="1" y="2952"/>
                    <a:pt x="123" y="3438"/>
                  </a:cubicBezTo>
                  <a:cubicBezTo>
                    <a:pt x="214" y="3924"/>
                    <a:pt x="457" y="4320"/>
                    <a:pt x="730" y="4715"/>
                  </a:cubicBezTo>
                  <a:cubicBezTo>
                    <a:pt x="1156" y="5353"/>
                    <a:pt x="1582" y="5809"/>
                    <a:pt x="2189" y="6234"/>
                  </a:cubicBezTo>
                  <a:cubicBezTo>
                    <a:pt x="2737" y="6630"/>
                    <a:pt x="3375" y="6873"/>
                    <a:pt x="4044" y="7025"/>
                  </a:cubicBezTo>
                  <a:cubicBezTo>
                    <a:pt x="4469" y="7116"/>
                    <a:pt x="4773" y="7177"/>
                    <a:pt x="5290" y="7207"/>
                  </a:cubicBezTo>
                  <a:cubicBezTo>
                    <a:pt x="5928" y="7207"/>
                    <a:pt x="6718" y="6873"/>
                    <a:pt x="7174" y="6599"/>
                  </a:cubicBezTo>
                  <a:cubicBezTo>
                    <a:pt x="7296" y="6478"/>
                    <a:pt x="7357" y="6447"/>
                    <a:pt x="7478" y="6356"/>
                  </a:cubicBezTo>
                  <a:cubicBezTo>
                    <a:pt x="7509" y="6356"/>
                    <a:pt x="7539" y="6295"/>
                    <a:pt x="7509" y="6265"/>
                  </a:cubicBezTo>
                  <a:cubicBezTo>
                    <a:pt x="7478" y="6214"/>
                    <a:pt x="7448" y="6197"/>
                    <a:pt x="7420" y="6197"/>
                  </a:cubicBezTo>
                  <a:cubicBezTo>
                    <a:pt x="7363" y="6197"/>
                    <a:pt x="7316" y="6265"/>
                    <a:pt x="7296" y="6265"/>
                  </a:cubicBezTo>
                  <a:cubicBezTo>
                    <a:pt x="7174" y="6356"/>
                    <a:pt x="7053" y="6417"/>
                    <a:pt x="6931" y="6478"/>
                  </a:cubicBezTo>
                  <a:cubicBezTo>
                    <a:pt x="6384" y="6782"/>
                    <a:pt x="5807" y="6964"/>
                    <a:pt x="5229" y="6964"/>
                  </a:cubicBezTo>
                  <a:cubicBezTo>
                    <a:pt x="4196" y="6873"/>
                    <a:pt x="3162" y="6630"/>
                    <a:pt x="2250" y="5991"/>
                  </a:cubicBezTo>
                  <a:cubicBezTo>
                    <a:pt x="1399" y="5353"/>
                    <a:pt x="396" y="4137"/>
                    <a:pt x="305" y="3043"/>
                  </a:cubicBezTo>
                  <a:cubicBezTo>
                    <a:pt x="244" y="2496"/>
                    <a:pt x="548" y="1432"/>
                    <a:pt x="882" y="763"/>
                  </a:cubicBezTo>
                  <a:cubicBezTo>
                    <a:pt x="943" y="611"/>
                    <a:pt x="1186" y="307"/>
                    <a:pt x="1247" y="64"/>
                  </a:cubicBezTo>
                  <a:cubicBezTo>
                    <a:pt x="1247" y="27"/>
                    <a:pt x="1201" y="1"/>
                    <a:pt x="115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6"/>
            <p:cNvSpPr/>
            <p:nvPr/>
          </p:nvSpPr>
          <p:spPr>
            <a:xfrm>
              <a:off x="6988852" y="1999068"/>
              <a:ext cx="1239350" cy="942495"/>
            </a:xfrm>
            <a:custGeom>
              <a:avLst/>
              <a:gdLst/>
              <a:ahLst/>
              <a:cxnLst/>
              <a:rect l="l" t="t" r="r" b="b"/>
              <a:pathLst>
                <a:path w="11026" h="8385" extrusionOk="0">
                  <a:moveTo>
                    <a:pt x="7286" y="0"/>
                  </a:moveTo>
                  <a:cubicBezTo>
                    <a:pt x="6850" y="0"/>
                    <a:pt x="6412" y="55"/>
                    <a:pt x="5988" y="153"/>
                  </a:cubicBezTo>
                  <a:cubicBezTo>
                    <a:pt x="5411" y="275"/>
                    <a:pt x="4833" y="396"/>
                    <a:pt x="4317" y="670"/>
                  </a:cubicBezTo>
                  <a:cubicBezTo>
                    <a:pt x="3040" y="1460"/>
                    <a:pt x="2098" y="2919"/>
                    <a:pt x="1490" y="4104"/>
                  </a:cubicBezTo>
                  <a:cubicBezTo>
                    <a:pt x="1004" y="5077"/>
                    <a:pt x="639" y="6111"/>
                    <a:pt x="335" y="7144"/>
                  </a:cubicBezTo>
                  <a:cubicBezTo>
                    <a:pt x="244" y="7509"/>
                    <a:pt x="122" y="7873"/>
                    <a:pt x="31" y="8238"/>
                  </a:cubicBezTo>
                  <a:cubicBezTo>
                    <a:pt x="0" y="8269"/>
                    <a:pt x="31" y="8329"/>
                    <a:pt x="61" y="8360"/>
                  </a:cubicBezTo>
                  <a:cubicBezTo>
                    <a:pt x="84" y="8377"/>
                    <a:pt x="104" y="8384"/>
                    <a:pt x="121" y="8384"/>
                  </a:cubicBezTo>
                  <a:cubicBezTo>
                    <a:pt x="194" y="8384"/>
                    <a:pt x="219" y="8246"/>
                    <a:pt x="244" y="8147"/>
                  </a:cubicBezTo>
                  <a:cubicBezTo>
                    <a:pt x="335" y="7873"/>
                    <a:pt x="396" y="7600"/>
                    <a:pt x="487" y="7326"/>
                  </a:cubicBezTo>
                  <a:cubicBezTo>
                    <a:pt x="791" y="6354"/>
                    <a:pt x="1155" y="5290"/>
                    <a:pt x="1551" y="4530"/>
                  </a:cubicBezTo>
                  <a:cubicBezTo>
                    <a:pt x="2250" y="3101"/>
                    <a:pt x="3374" y="1278"/>
                    <a:pt x="4803" y="700"/>
                  </a:cubicBezTo>
                  <a:cubicBezTo>
                    <a:pt x="5645" y="412"/>
                    <a:pt x="6536" y="221"/>
                    <a:pt x="7369" y="221"/>
                  </a:cubicBezTo>
                  <a:cubicBezTo>
                    <a:pt x="7678" y="221"/>
                    <a:pt x="7980" y="247"/>
                    <a:pt x="8268" y="305"/>
                  </a:cubicBezTo>
                  <a:cubicBezTo>
                    <a:pt x="8663" y="427"/>
                    <a:pt x="9089" y="579"/>
                    <a:pt x="9393" y="761"/>
                  </a:cubicBezTo>
                  <a:cubicBezTo>
                    <a:pt x="9666" y="913"/>
                    <a:pt x="9909" y="1156"/>
                    <a:pt x="10153" y="1338"/>
                  </a:cubicBezTo>
                  <a:cubicBezTo>
                    <a:pt x="10426" y="1521"/>
                    <a:pt x="10669" y="1734"/>
                    <a:pt x="10913" y="1916"/>
                  </a:cubicBezTo>
                  <a:cubicBezTo>
                    <a:pt x="10925" y="1920"/>
                    <a:pt x="10936" y="1922"/>
                    <a:pt x="10946" y="1922"/>
                  </a:cubicBezTo>
                  <a:cubicBezTo>
                    <a:pt x="11010" y="1922"/>
                    <a:pt x="11026" y="1847"/>
                    <a:pt x="10973" y="1794"/>
                  </a:cubicBezTo>
                  <a:cubicBezTo>
                    <a:pt x="10639" y="1551"/>
                    <a:pt x="10335" y="1278"/>
                    <a:pt x="10001" y="1004"/>
                  </a:cubicBezTo>
                  <a:cubicBezTo>
                    <a:pt x="9879" y="913"/>
                    <a:pt x="9697" y="731"/>
                    <a:pt x="9514" y="609"/>
                  </a:cubicBezTo>
                  <a:cubicBezTo>
                    <a:pt x="8850" y="179"/>
                    <a:pt x="8072" y="0"/>
                    <a:pt x="728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6"/>
            <p:cNvSpPr/>
            <p:nvPr/>
          </p:nvSpPr>
          <p:spPr>
            <a:xfrm>
              <a:off x="7922797" y="2305811"/>
              <a:ext cx="695884" cy="2002563"/>
            </a:xfrm>
            <a:custGeom>
              <a:avLst/>
              <a:gdLst/>
              <a:ahLst/>
              <a:cxnLst/>
              <a:rect l="l" t="t" r="r" b="b"/>
              <a:pathLst>
                <a:path w="6191" h="17816" extrusionOk="0">
                  <a:moveTo>
                    <a:pt x="1023" y="15661"/>
                  </a:moveTo>
                  <a:lnTo>
                    <a:pt x="1023" y="15661"/>
                  </a:lnTo>
                  <a:cubicBezTo>
                    <a:pt x="1114" y="15905"/>
                    <a:pt x="1053" y="16208"/>
                    <a:pt x="962" y="16543"/>
                  </a:cubicBezTo>
                  <a:cubicBezTo>
                    <a:pt x="962" y="16573"/>
                    <a:pt x="962" y="16573"/>
                    <a:pt x="962" y="16604"/>
                  </a:cubicBezTo>
                  <a:cubicBezTo>
                    <a:pt x="932" y="16482"/>
                    <a:pt x="901" y="16391"/>
                    <a:pt x="901" y="16300"/>
                  </a:cubicBezTo>
                  <a:cubicBezTo>
                    <a:pt x="901" y="16087"/>
                    <a:pt x="962" y="15783"/>
                    <a:pt x="1023" y="15661"/>
                  </a:cubicBezTo>
                  <a:close/>
                  <a:moveTo>
                    <a:pt x="3379" y="0"/>
                  </a:moveTo>
                  <a:cubicBezTo>
                    <a:pt x="3341" y="0"/>
                    <a:pt x="3303" y="8"/>
                    <a:pt x="3272" y="38"/>
                  </a:cubicBezTo>
                  <a:cubicBezTo>
                    <a:pt x="3211" y="68"/>
                    <a:pt x="3272" y="190"/>
                    <a:pt x="3333" y="190"/>
                  </a:cubicBezTo>
                  <a:cubicBezTo>
                    <a:pt x="3759" y="220"/>
                    <a:pt x="4184" y="281"/>
                    <a:pt x="4488" y="403"/>
                  </a:cubicBezTo>
                  <a:cubicBezTo>
                    <a:pt x="5096" y="737"/>
                    <a:pt x="5400" y="1284"/>
                    <a:pt x="5704" y="1953"/>
                  </a:cubicBezTo>
                  <a:cubicBezTo>
                    <a:pt x="6038" y="2804"/>
                    <a:pt x="5795" y="4141"/>
                    <a:pt x="5643" y="4932"/>
                  </a:cubicBezTo>
                  <a:cubicBezTo>
                    <a:pt x="5491" y="5631"/>
                    <a:pt x="5157" y="6269"/>
                    <a:pt x="4883" y="6907"/>
                  </a:cubicBezTo>
                  <a:cubicBezTo>
                    <a:pt x="4427" y="8062"/>
                    <a:pt x="3819" y="9005"/>
                    <a:pt x="3303" y="10190"/>
                  </a:cubicBezTo>
                  <a:cubicBezTo>
                    <a:pt x="2999" y="10828"/>
                    <a:pt x="2816" y="11467"/>
                    <a:pt x="2664" y="12135"/>
                  </a:cubicBezTo>
                  <a:cubicBezTo>
                    <a:pt x="2421" y="13017"/>
                    <a:pt x="2269" y="13990"/>
                    <a:pt x="2360" y="14993"/>
                  </a:cubicBezTo>
                  <a:cubicBezTo>
                    <a:pt x="2391" y="15692"/>
                    <a:pt x="2573" y="16239"/>
                    <a:pt x="2482" y="16908"/>
                  </a:cubicBezTo>
                  <a:cubicBezTo>
                    <a:pt x="2452" y="17060"/>
                    <a:pt x="2360" y="17424"/>
                    <a:pt x="2300" y="17485"/>
                  </a:cubicBezTo>
                  <a:cubicBezTo>
                    <a:pt x="2188" y="17584"/>
                    <a:pt x="2066" y="17633"/>
                    <a:pt x="1942" y="17633"/>
                  </a:cubicBezTo>
                  <a:cubicBezTo>
                    <a:pt x="1763" y="17633"/>
                    <a:pt x="1580" y="17531"/>
                    <a:pt x="1418" y="17333"/>
                  </a:cubicBezTo>
                  <a:cubicBezTo>
                    <a:pt x="1297" y="17212"/>
                    <a:pt x="1175" y="17029"/>
                    <a:pt x="1084" y="16877"/>
                  </a:cubicBezTo>
                  <a:cubicBezTo>
                    <a:pt x="1205" y="16543"/>
                    <a:pt x="1266" y="16148"/>
                    <a:pt x="1266" y="15783"/>
                  </a:cubicBezTo>
                  <a:cubicBezTo>
                    <a:pt x="1266" y="15647"/>
                    <a:pt x="1149" y="15411"/>
                    <a:pt x="1013" y="15411"/>
                  </a:cubicBezTo>
                  <a:cubicBezTo>
                    <a:pt x="967" y="15411"/>
                    <a:pt x="918" y="15439"/>
                    <a:pt x="871" y="15509"/>
                  </a:cubicBezTo>
                  <a:cubicBezTo>
                    <a:pt x="689" y="15844"/>
                    <a:pt x="628" y="16239"/>
                    <a:pt x="719" y="16604"/>
                  </a:cubicBezTo>
                  <a:cubicBezTo>
                    <a:pt x="780" y="16695"/>
                    <a:pt x="810" y="16786"/>
                    <a:pt x="841" y="16877"/>
                  </a:cubicBezTo>
                  <a:cubicBezTo>
                    <a:pt x="810" y="16938"/>
                    <a:pt x="749" y="16968"/>
                    <a:pt x="689" y="16999"/>
                  </a:cubicBezTo>
                  <a:cubicBezTo>
                    <a:pt x="537" y="17090"/>
                    <a:pt x="385" y="17120"/>
                    <a:pt x="263" y="17120"/>
                  </a:cubicBezTo>
                  <a:cubicBezTo>
                    <a:pt x="202" y="17120"/>
                    <a:pt x="141" y="17120"/>
                    <a:pt x="111" y="17151"/>
                  </a:cubicBezTo>
                  <a:cubicBezTo>
                    <a:pt x="0" y="17262"/>
                    <a:pt x="92" y="17398"/>
                    <a:pt x="224" y="17398"/>
                  </a:cubicBezTo>
                  <a:cubicBezTo>
                    <a:pt x="237" y="17398"/>
                    <a:pt x="250" y="17397"/>
                    <a:pt x="263" y="17394"/>
                  </a:cubicBezTo>
                  <a:cubicBezTo>
                    <a:pt x="506" y="17363"/>
                    <a:pt x="780" y="17272"/>
                    <a:pt x="962" y="17090"/>
                  </a:cubicBezTo>
                  <a:cubicBezTo>
                    <a:pt x="1145" y="17394"/>
                    <a:pt x="1418" y="17667"/>
                    <a:pt x="1752" y="17789"/>
                  </a:cubicBezTo>
                  <a:cubicBezTo>
                    <a:pt x="1817" y="17807"/>
                    <a:pt x="1883" y="17815"/>
                    <a:pt x="1950" y="17815"/>
                  </a:cubicBezTo>
                  <a:cubicBezTo>
                    <a:pt x="2229" y="17815"/>
                    <a:pt x="2505" y="17664"/>
                    <a:pt x="2604" y="17394"/>
                  </a:cubicBezTo>
                  <a:cubicBezTo>
                    <a:pt x="2968" y="16452"/>
                    <a:pt x="2543" y="15479"/>
                    <a:pt x="2604" y="14597"/>
                  </a:cubicBezTo>
                  <a:cubicBezTo>
                    <a:pt x="2604" y="13564"/>
                    <a:pt x="2725" y="12926"/>
                    <a:pt x="2968" y="12105"/>
                  </a:cubicBezTo>
                  <a:cubicBezTo>
                    <a:pt x="3120" y="11406"/>
                    <a:pt x="3485" y="10464"/>
                    <a:pt x="3728" y="9917"/>
                  </a:cubicBezTo>
                  <a:cubicBezTo>
                    <a:pt x="4306" y="8853"/>
                    <a:pt x="4883" y="7758"/>
                    <a:pt x="5309" y="6634"/>
                  </a:cubicBezTo>
                  <a:cubicBezTo>
                    <a:pt x="5886" y="5418"/>
                    <a:pt x="6190" y="4050"/>
                    <a:pt x="6069" y="2713"/>
                  </a:cubicBezTo>
                  <a:cubicBezTo>
                    <a:pt x="6038" y="2166"/>
                    <a:pt x="5856" y="1771"/>
                    <a:pt x="5613" y="1315"/>
                  </a:cubicBezTo>
                  <a:cubicBezTo>
                    <a:pt x="5339" y="737"/>
                    <a:pt x="4822" y="190"/>
                    <a:pt x="4154" y="99"/>
                  </a:cubicBezTo>
                  <a:cubicBezTo>
                    <a:pt x="3941" y="38"/>
                    <a:pt x="3698" y="38"/>
                    <a:pt x="3485" y="8"/>
                  </a:cubicBezTo>
                  <a:cubicBezTo>
                    <a:pt x="3455" y="8"/>
                    <a:pt x="3417" y="0"/>
                    <a:pt x="337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6"/>
            <p:cNvSpPr/>
            <p:nvPr/>
          </p:nvSpPr>
          <p:spPr>
            <a:xfrm>
              <a:off x="7279298" y="3403750"/>
              <a:ext cx="627880" cy="635524"/>
            </a:xfrm>
            <a:custGeom>
              <a:avLst/>
              <a:gdLst/>
              <a:ahLst/>
              <a:cxnLst/>
              <a:rect l="l" t="t" r="r" b="b"/>
              <a:pathLst>
                <a:path w="5586" h="5654" extrusionOk="0">
                  <a:moveTo>
                    <a:pt x="3651" y="1"/>
                  </a:moveTo>
                  <a:cubicBezTo>
                    <a:pt x="3015" y="1"/>
                    <a:pt x="2555" y="321"/>
                    <a:pt x="1763" y="726"/>
                  </a:cubicBezTo>
                  <a:cubicBezTo>
                    <a:pt x="1307" y="1000"/>
                    <a:pt x="973" y="1243"/>
                    <a:pt x="608" y="1395"/>
                  </a:cubicBezTo>
                  <a:cubicBezTo>
                    <a:pt x="517" y="1425"/>
                    <a:pt x="395" y="1456"/>
                    <a:pt x="274" y="1486"/>
                  </a:cubicBezTo>
                  <a:cubicBezTo>
                    <a:pt x="0" y="1638"/>
                    <a:pt x="274" y="2033"/>
                    <a:pt x="426" y="2185"/>
                  </a:cubicBezTo>
                  <a:cubicBezTo>
                    <a:pt x="608" y="2337"/>
                    <a:pt x="821" y="2489"/>
                    <a:pt x="1064" y="2519"/>
                  </a:cubicBezTo>
                  <a:cubicBezTo>
                    <a:pt x="851" y="2732"/>
                    <a:pt x="638" y="3371"/>
                    <a:pt x="1459" y="3553"/>
                  </a:cubicBezTo>
                  <a:cubicBezTo>
                    <a:pt x="1520" y="3583"/>
                    <a:pt x="1550" y="3583"/>
                    <a:pt x="1581" y="3583"/>
                  </a:cubicBezTo>
                  <a:cubicBezTo>
                    <a:pt x="1429" y="3887"/>
                    <a:pt x="1338" y="4191"/>
                    <a:pt x="1550" y="4526"/>
                  </a:cubicBezTo>
                  <a:cubicBezTo>
                    <a:pt x="1611" y="4647"/>
                    <a:pt x="1702" y="4738"/>
                    <a:pt x="1885" y="4829"/>
                  </a:cubicBezTo>
                  <a:cubicBezTo>
                    <a:pt x="2097" y="4890"/>
                    <a:pt x="2128" y="4890"/>
                    <a:pt x="2371" y="4890"/>
                  </a:cubicBezTo>
                  <a:lnTo>
                    <a:pt x="2432" y="4890"/>
                  </a:lnTo>
                  <a:cubicBezTo>
                    <a:pt x="2493" y="4921"/>
                    <a:pt x="2645" y="5255"/>
                    <a:pt x="2827" y="5437"/>
                  </a:cubicBezTo>
                  <a:cubicBezTo>
                    <a:pt x="2979" y="5559"/>
                    <a:pt x="3131" y="5620"/>
                    <a:pt x="3313" y="5650"/>
                  </a:cubicBezTo>
                  <a:cubicBezTo>
                    <a:pt x="3344" y="5650"/>
                    <a:pt x="3394" y="5654"/>
                    <a:pt x="3456" y="5654"/>
                  </a:cubicBezTo>
                  <a:cubicBezTo>
                    <a:pt x="3580" y="5654"/>
                    <a:pt x="3749" y="5640"/>
                    <a:pt x="3891" y="5559"/>
                  </a:cubicBezTo>
                  <a:cubicBezTo>
                    <a:pt x="4316" y="5346"/>
                    <a:pt x="4711" y="4981"/>
                    <a:pt x="4955" y="4586"/>
                  </a:cubicBezTo>
                  <a:cubicBezTo>
                    <a:pt x="5289" y="4009"/>
                    <a:pt x="5441" y="3553"/>
                    <a:pt x="5563" y="3188"/>
                  </a:cubicBezTo>
                  <a:cubicBezTo>
                    <a:pt x="5585" y="3120"/>
                    <a:pt x="5523" y="3086"/>
                    <a:pt x="5464" y="3086"/>
                  </a:cubicBezTo>
                  <a:cubicBezTo>
                    <a:pt x="5445" y="3086"/>
                    <a:pt x="5426" y="3089"/>
                    <a:pt x="5411" y="3097"/>
                  </a:cubicBezTo>
                  <a:cubicBezTo>
                    <a:pt x="5380" y="3127"/>
                    <a:pt x="5380" y="3158"/>
                    <a:pt x="5380" y="3158"/>
                  </a:cubicBezTo>
                  <a:cubicBezTo>
                    <a:pt x="5319" y="3310"/>
                    <a:pt x="5289" y="3401"/>
                    <a:pt x="5198" y="3583"/>
                  </a:cubicBezTo>
                  <a:cubicBezTo>
                    <a:pt x="5137" y="3705"/>
                    <a:pt x="4985" y="4039"/>
                    <a:pt x="4803" y="4282"/>
                  </a:cubicBezTo>
                  <a:cubicBezTo>
                    <a:pt x="4590" y="4678"/>
                    <a:pt x="4134" y="5194"/>
                    <a:pt x="3617" y="5346"/>
                  </a:cubicBezTo>
                  <a:cubicBezTo>
                    <a:pt x="3599" y="5364"/>
                    <a:pt x="3563" y="5371"/>
                    <a:pt x="3518" y="5371"/>
                  </a:cubicBezTo>
                  <a:cubicBezTo>
                    <a:pt x="3409" y="5371"/>
                    <a:pt x="3247" y="5328"/>
                    <a:pt x="3161" y="5285"/>
                  </a:cubicBezTo>
                  <a:cubicBezTo>
                    <a:pt x="2948" y="5164"/>
                    <a:pt x="3040" y="5225"/>
                    <a:pt x="2857" y="4951"/>
                  </a:cubicBezTo>
                  <a:cubicBezTo>
                    <a:pt x="2766" y="4829"/>
                    <a:pt x="2675" y="4708"/>
                    <a:pt x="2553" y="4647"/>
                  </a:cubicBezTo>
                  <a:cubicBezTo>
                    <a:pt x="2249" y="4556"/>
                    <a:pt x="2158" y="4617"/>
                    <a:pt x="2067" y="4556"/>
                  </a:cubicBezTo>
                  <a:cubicBezTo>
                    <a:pt x="1854" y="4465"/>
                    <a:pt x="1733" y="4161"/>
                    <a:pt x="1763" y="4039"/>
                  </a:cubicBezTo>
                  <a:cubicBezTo>
                    <a:pt x="1824" y="3826"/>
                    <a:pt x="1824" y="3826"/>
                    <a:pt x="1915" y="3644"/>
                  </a:cubicBezTo>
                  <a:cubicBezTo>
                    <a:pt x="1915" y="3644"/>
                    <a:pt x="2006" y="3462"/>
                    <a:pt x="1885" y="3371"/>
                  </a:cubicBezTo>
                  <a:cubicBezTo>
                    <a:pt x="1733" y="3310"/>
                    <a:pt x="1641" y="3310"/>
                    <a:pt x="1520" y="3279"/>
                  </a:cubicBezTo>
                  <a:cubicBezTo>
                    <a:pt x="1338" y="3219"/>
                    <a:pt x="1155" y="3067"/>
                    <a:pt x="1216" y="2975"/>
                  </a:cubicBezTo>
                  <a:cubicBezTo>
                    <a:pt x="1246" y="2823"/>
                    <a:pt x="1277" y="2854"/>
                    <a:pt x="1368" y="2702"/>
                  </a:cubicBezTo>
                  <a:lnTo>
                    <a:pt x="1368" y="2702"/>
                  </a:lnTo>
                  <a:cubicBezTo>
                    <a:pt x="1362" y="2707"/>
                    <a:pt x="1360" y="2710"/>
                    <a:pt x="1360" y="2710"/>
                  </a:cubicBezTo>
                  <a:cubicBezTo>
                    <a:pt x="1359" y="2710"/>
                    <a:pt x="1404" y="2660"/>
                    <a:pt x="1429" y="2611"/>
                  </a:cubicBezTo>
                  <a:cubicBezTo>
                    <a:pt x="1429" y="2611"/>
                    <a:pt x="1459" y="2580"/>
                    <a:pt x="1489" y="2519"/>
                  </a:cubicBezTo>
                  <a:cubicBezTo>
                    <a:pt x="1520" y="2428"/>
                    <a:pt x="1489" y="2337"/>
                    <a:pt x="1398" y="2307"/>
                  </a:cubicBezTo>
                  <a:cubicBezTo>
                    <a:pt x="1277" y="2246"/>
                    <a:pt x="1246" y="2276"/>
                    <a:pt x="1064" y="2215"/>
                  </a:cubicBezTo>
                  <a:cubicBezTo>
                    <a:pt x="1003" y="2215"/>
                    <a:pt x="760" y="2063"/>
                    <a:pt x="669" y="1972"/>
                  </a:cubicBezTo>
                  <a:cubicBezTo>
                    <a:pt x="638" y="1942"/>
                    <a:pt x="578" y="1851"/>
                    <a:pt x="517" y="1760"/>
                  </a:cubicBezTo>
                  <a:cubicBezTo>
                    <a:pt x="973" y="1608"/>
                    <a:pt x="1368" y="1334"/>
                    <a:pt x="1793" y="1091"/>
                  </a:cubicBezTo>
                  <a:cubicBezTo>
                    <a:pt x="2432" y="726"/>
                    <a:pt x="2979" y="331"/>
                    <a:pt x="3526" y="240"/>
                  </a:cubicBezTo>
                  <a:cubicBezTo>
                    <a:pt x="3572" y="231"/>
                    <a:pt x="3622" y="228"/>
                    <a:pt x="3675" y="228"/>
                  </a:cubicBezTo>
                  <a:cubicBezTo>
                    <a:pt x="4006" y="228"/>
                    <a:pt x="4445" y="374"/>
                    <a:pt x="4681" y="453"/>
                  </a:cubicBezTo>
                  <a:cubicBezTo>
                    <a:pt x="4772" y="483"/>
                    <a:pt x="4894" y="574"/>
                    <a:pt x="4985" y="574"/>
                  </a:cubicBezTo>
                  <a:cubicBezTo>
                    <a:pt x="5076" y="544"/>
                    <a:pt x="5107" y="392"/>
                    <a:pt x="5015" y="361"/>
                  </a:cubicBezTo>
                  <a:cubicBezTo>
                    <a:pt x="4439" y="106"/>
                    <a:pt x="4016" y="1"/>
                    <a:pt x="365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6"/>
            <p:cNvSpPr/>
            <p:nvPr/>
          </p:nvSpPr>
          <p:spPr>
            <a:xfrm>
              <a:off x="7424183" y="3239419"/>
              <a:ext cx="213902" cy="115213"/>
            </a:xfrm>
            <a:custGeom>
              <a:avLst/>
              <a:gdLst/>
              <a:ahLst/>
              <a:cxnLst/>
              <a:rect l="l" t="t" r="r" b="b"/>
              <a:pathLst>
                <a:path w="1903" h="1025" extrusionOk="0">
                  <a:moveTo>
                    <a:pt x="109" y="1"/>
                  </a:moveTo>
                  <a:cubicBezTo>
                    <a:pt x="54" y="1"/>
                    <a:pt x="0" y="51"/>
                    <a:pt x="18" y="121"/>
                  </a:cubicBezTo>
                  <a:cubicBezTo>
                    <a:pt x="18" y="395"/>
                    <a:pt x="109" y="699"/>
                    <a:pt x="383" y="851"/>
                  </a:cubicBezTo>
                  <a:cubicBezTo>
                    <a:pt x="572" y="959"/>
                    <a:pt x="815" y="1025"/>
                    <a:pt x="1054" y="1025"/>
                  </a:cubicBezTo>
                  <a:cubicBezTo>
                    <a:pt x="1352" y="1025"/>
                    <a:pt x="1643" y="922"/>
                    <a:pt x="1811" y="668"/>
                  </a:cubicBezTo>
                  <a:cubicBezTo>
                    <a:pt x="1903" y="577"/>
                    <a:pt x="1842" y="425"/>
                    <a:pt x="1690" y="425"/>
                  </a:cubicBezTo>
                  <a:cubicBezTo>
                    <a:pt x="1599" y="486"/>
                    <a:pt x="1629" y="486"/>
                    <a:pt x="1568" y="577"/>
                  </a:cubicBezTo>
                  <a:cubicBezTo>
                    <a:pt x="1482" y="698"/>
                    <a:pt x="1237" y="790"/>
                    <a:pt x="975" y="790"/>
                  </a:cubicBezTo>
                  <a:cubicBezTo>
                    <a:pt x="777" y="790"/>
                    <a:pt x="570" y="738"/>
                    <a:pt x="413" y="608"/>
                  </a:cubicBezTo>
                  <a:cubicBezTo>
                    <a:pt x="322" y="516"/>
                    <a:pt x="231" y="364"/>
                    <a:pt x="200" y="91"/>
                  </a:cubicBezTo>
                  <a:cubicBezTo>
                    <a:pt x="188" y="27"/>
                    <a:pt x="148" y="1"/>
                    <a:pt x="10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6"/>
            <p:cNvSpPr/>
            <p:nvPr/>
          </p:nvSpPr>
          <p:spPr>
            <a:xfrm>
              <a:off x="7884018" y="3526155"/>
              <a:ext cx="41027" cy="145674"/>
            </a:xfrm>
            <a:custGeom>
              <a:avLst/>
              <a:gdLst/>
              <a:ahLst/>
              <a:cxnLst/>
              <a:rect l="l" t="t" r="r" b="b"/>
              <a:pathLst>
                <a:path w="365" h="1296" extrusionOk="0">
                  <a:moveTo>
                    <a:pt x="81" y="1"/>
                  </a:moveTo>
                  <a:cubicBezTo>
                    <a:pt x="38" y="1"/>
                    <a:pt x="0" y="34"/>
                    <a:pt x="0" y="93"/>
                  </a:cubicBezTo>
                  <a:cubicBezTo>
                    <a:pt x="152" y="488"/>
                    <a:pt x="274" y="853"/>
                    <a:pt x="183" y="1187"/>
                  </a:cubicBezTo>
                  <a:cubicBezTo>
                    <a:pt x="148" y="1256"/>
                    <a:pt x="191" y="1295"/>
                    <a:pt x="235" y="1295"/>
                  </a:cubicBezTo>
                  <a:cubicBezTo>
                    <a:pt x="269" y="1295"/>
                    <a:pt x="304" y="1271"/>
                    <a:pt x="304" y="1218"/>
                  </a:cubicBezTo>
                  <a:cubicBezTo>
                    <a:pt x="334" y="1126"/>
                    <a:pt x="365" y="944"/>
                    <a:pt x="334" y="792"/>
                  </a:cubicBezTo>
                  <a:cubicBezTo>
                    <a:pt x="304" y="519"/>
                    <a:pt x="243" y="275"/>
                    <a:pt x="152" y="32"/>
                  </a:cubicBezTo>
                  <a:cubicBezTo>
                    <a:pt x="131" y="11"/>
                    <a:pt x="105" y="1"/>
                    <a:pt x="8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6"/>
            <p:cNvSpPr/>
            <p:nvPr/>
          </p:nvSpPr>
          <p:spPr>
            <a:xfrm>
              <a:off x="6380759" y="3290562"/>
              <a:ext cx="1736506" cy="2412382"/>
            </a:xfrm>
            <a:custGeom>
              <a:avLst/>
              <a:gdLst/>
              <a:ahLst/>
              <a:cxnLst/>
              <a:rect l="l" t="t" r="r" b="b"/>
              <a:pathLst>
                <a:path w="15449" h="21462" extrusionOk="0">
                  <a:moveTo>
                    <a:pt x="7599" y="1"/>
                  </a:moveTo>
                  <a:cubicBezTo>
                    <a:pt x="7569" y="1"/>
                    <a:pt x="7508" y="1"/>
                    <a:pt x="7508" y="31"/>
                  </a:cubicBezTo>
                  <a:cubicBezTo>
                    <a:pt x="7021" y="791"/>
                    <a:pt x="6444" y="1490"/>
                    <a:pt x="5927" y="2219"/>
                  </a:cubicBezTo>
                  <a:cubicBezTo>
                    <a:pt x="5471" y="2827"/>
                    <a:pt x="5076" y="3496"/>
                    <a:pt x="4651" y="4134"/>
                  </a:cubicBezTo>
                  <a:cubicBezTo>
                    <a:pt x="4012" y="5137"/>
                    <a:pt x="3617" y="6110"/>
                    <a:pt x="3040" y="7144"/>
                  </a:cubicBezTo>
                  <a:cubicBezTo>
                    <a:pt x="2340" y="8390"/>
                    <a:pt x="1854" y="9788"/>
                    <a:pt x="1307" y="11156"/>
                  </a:cubicBezTo>
                  <a:cubicBezTo>
                    <a:pt x="760" y="12645"/>
                    <a:pt x="304" y="14165"/>
                    <a:pt x="182" y="15776"/>
                  </a:cubicBezTo>
                  <a:cubicBezTo>
                    <a:pt x="0" y="16931"/>
                    <a:pt x="91" y="18147"/>
                    <a:pt x="456" y="19271"/>
                  </a:cubicBezTo>
                  <a:cubicBezTo>
                    <a:pt x="608" y="19727"/>
                    <a:pt x="851" y="20214"/>
                    <a:pt x="1337" y="20396"/>
                  </a:cubicBezTo>
                  <a:cubicBezTo>
                    <a:pt x="1445" y="20430"/>
                    <a:pt x="1559" y="20445"/>
                    <a:pt x="1674" y="20445"/>
                  </a:cubicBezTo>
                  <a:cubicBezTo>
                    <a:pt x="2175" y="20445"/>
                    <a:pt x="2713" y="20162"/>
                    <a:pt x="3009" y="19940"/>
                  </a:cubicBezTo>
                  <a:cubicBezTo>
                    <a:pt x="3100" y="19879"/>
                    <a:pt x="3192" y="19788"/>
                    <a:pt x="3344" y="19727"/>
                  </a:cubicBezTo>
                  <a:lnTo>
                    <a:pt x="3374" y="19727"/>
                  </a:lnTo>
                  <a:cubicBezTo>
                    <a:pt x="3678" y="20092"/>
                    <a:pt x="3891" y="20670"/>
                    <a:pt x="4377" y="21034"/>
                  </a:cubicBezTo>
                  <a:cubicBezTo>
                    <a:pt x="4742" y="21308"/>
                    <a:pt x="5205" y="21461"/>
                    <a:pt x="5668" y="21461"/>
                  </a:cubicBezTo>
                  <a:cubicBezTo>
                    <a:pt x="5977" y="21461"/>
                    <a:pt x="6286" y="21393"/>
                    <a:pt x="6565" y="21247"/>
                  </a:cubicBezTo>
                  <a:cubicBezTo>
                    <a:pt x="6930" y="21095"/>
                    <a:pt x="7295" y="20700"/>
                    <a:pt x="7508" y="20578"/>
                  </a:cubicBezTo>
                  <a:lnTo>
                    <a:pt x="7538" y="20578"/>
                  </a:lnTo>
                  <a:cubicBezTo>
                    <a:pt x="7599" y="20609"/>
                    <a:pt x="7569" y="20639"/>
                    <a:pt x="7599" y="20639"/>
                  </a:cubicBezTo>
                  <a:cubicBezTo>
                    <a:pt x="7903" y="20913"/>
                    <a:pt x="8268" y="21247"/>
                    <a:pt x="8724" y="21277"/>
                  </a:cubicBezTo>
                  <a:cubicBezTo>
                    <a:pt x="9058" y="21217"/>
                    <a:pt x="9392" y="21095"/>
                    <a:pt x="9696" y="20973"/>
                  </a:cubicBezTo>
                  <a:cubicBezTo>
                    <a:pt x="9909" y="20852"/>
                    <a:pt x="10031" y="20670"/>
                    <a:pt x="10152" y="20518"/>
                  </a:cubicBezTo>
                  <a:cubicBezTo>
                    <a:pt x="10259" y="20411"/>
                    <a:pt x="10272" y="20366"/>
                    <a:pt x="10313" y="20366"/>
                  </a:cubicBezTo>
                  <a:cubicBezTo>
                    <a:pt x="10342" y="20366"/>
                    <a:pt x="10386" y="20389"/>
                    <a:pt x="10487" y="20426"/>
                  </a:cubicBezTo>
                  <a:cubicBezTo>
                    <a:pt x="10865" y="20604"/>
                    <a:pt x="11259" y="20717"/>
                    <a:pt x="11658" y="20717"/>
                  </a:cubicBezTo>
                  <a:cubicBezTo>
                    <a:pt x="11804" y="20717"/>
                    <a:pt x="11951" y="20702"/>
                    <a:pt x="12098" y="20670"/>
                  </a:cubicBezTo>
                  <a:cubicBezTo>
                    <a:pt x="12310" y="20639"/>
                    <a:pt x="12523" y="20609"/>
                    <a:pt x="12675" y="20518"/>
                  </a:cubicBezTo>
                  <a:cubicBezTo>
                    <a:pt x="12949" y="20366"/>
                    <a:pt x="13101" y="20122"/>
                    <a:pt x="13253" y="19879"/>
                  </a:cubicBezTo>
                  <a:cubicBezTo>
                    <a:pt x="13313" y="19788"/>
                    <a:pt x="13374" y="19666"/>
                    <a:pt x="13435" y="19575"/>
                  </a:cubicBezTo>
                  <a:cubicBezTo>
                    <a:pt x="13605" y="19661"/>
                    <a:pt x="13789" y="19699"/>
                    <a:pt x="13974" y="19699"/>
                  </a:cubicBezTo>
                  <a:cubicBezTo>
                    <a:pt x="14581" y="19699"/>
                    <a:pt x="15201" y="19283"/>
                    <a:pt x="15411" y="18724"/>
                  </a:cubicBezTo>
                  <a:cubicBezTo>
                    <a:pt x="15448" y="18612"/>
                    <a:pt x="15358" y="18534"/>
                    <a:pt x="15262" y="18534"/>
                  </a:cubicBezTo>
                  <a:cubicBezTo>
                    <a:pt x="15203" y="18534"/>
                    <a:pt x="15142" y="18563"/>
                    <a:pt x="15107" y="18633"/>
                  </a:cubicBezTo>
                  <a:cubicBezTo>
                    <a:pt x="15076" y="18755"/>
                    <a:pt x="14894" y="18998"/>
                    <a:pt x="14803" y="19119"/>
                  </a:cubicBezTo>
                  <a:cubicBezTo>
                    <a:pt x="14608" y="19286"/>
                    <a:pt x="14084" y="19427"/>
                    <a:pt x="13879" y="19427"/>
                  </a:cubicBezTo>
                  <a:cubicBezTo>
                    <a:pt x="13860" y="19427"/>
                    <a:pt x="13843" y="19426"/>
                    <a:pt x="13830" y="19423"/>
                  </a:cubicBezTo>
                  <a:cubicBezTo>
                    <a:pt x="13708" y="19393"/>
                    <a:pt x="13617" y="19363"/>
                    <a:pt x="13496" y="19332"/>
                  </a:cubicBezTo>
                  <a:cubicBezTo>
                    <a:pt x="13454" y="19311"/>
                    <a:pt x="13412" y="19276"/>
                    <a:pt x="13370" y="19276"/>
                  </a:cubicBezTo>
                  <a:cubicBezTo>
                    <a:pt x="13351" y="19276"/>
                    <a:pt x="13332" y="19283"/>
                    <a:pt x="13313" y="19302"/>
                  </a:cubicBezTo>
                  <a:cubicBezTo>
                    <a:pt x="13192" y="19393"/>
                    <a:pt x="13131" y="19545"/>
                    <a:pt x="13040" y="19666"/>
                  </a:cubicBezTo>
                  <a:cubicBezTo>
                    <a:pt x="12918" y="19910"/>
                    <a:pt x="12675" y="20183"/>
                    <a:pt x="12614" y="20214"/>
                  </a:cubicBezTo>
                  <a:cubicBezTo>
                    <a:pt x="12401" y="20366"/>
                    <a:pt x="12189" y="20366"/>
                    <a:pt x="11885" y="20426"/>
                  </a:cubicBezTo>
                  <a:cubicBezTo>
                    <a:pt x="11835" y="20431"/>
                    <a:pt x="11783" y="20434"/>
                    <a:pt x="11728" y="20434"/>
                  </a:cubicBezTo>
                  <a:cubicBezTo>
                    <a:pt x="11443" y="20434"/>
                    <a:pt x="11086" y="20366"/>
                    <a:pt x="10730" y="20214"/>
                  </a:cubicBezTo>
                  <a:cubicBezTo>
                    <a:pt x="10604" y="20160"/>
                    <a:pt x="10447" y="20095"/>
                    <a:pt x="10301" y="20095"/>
                  </a:cubicBezTo>
                  <a:cubicBezTo>
                    <a:pt x="10200" y="20095"/>
                    <a:pt x="10105" y="20126"/>
                    <a:pt x="10031" y="20214"/>
                  </a:cubicBezTo>
                  <a:cubicBezTo>
                    <a:pt x="9909" y="20366"/>
                    <a:pt x="9787" y="20578"/>
                    <a:pt x="9696" y="20639"/>
                  </a:cubicBezTo>
                  <a:cubicBezTo>
                    <a:pt x="9514" y="20791"/>
                    <a:pt x="9119" y="20882"/>
                    <a:pt x="8754" y="20973"/>
                  </a:cubicBezTo>
                  <a:cubicBezTo>
                    <a:pt x="8745" y="20975"/>
                    <a:pt x="8734" y="20976"/>
                    <a:pt x="8724" y="20976"/>
                  </a:cubicBezTo>
                  <a:cubicBezTo>
                    <a:pt x="8525" y="20976"/>
                    <a:pt x="8103" y="20718"/>
                    <a:pt x="7873" y="20487"/>
                  </a:cubicBezTo>
                  <a:cubicBezTo>
                    <a:pt x="7738" y="20353"/>
                    <a:pt x="7629" y="20301"/>
                    <a:pt x="7529" y="20301"/>
                  </a:cubicBezTo>
                  <a:cubicBezTo>
                    <a:pt x="7357" y="20301"/>
                    <a:pt x="7214" y="20455"/>
                    <a:pt x="7021" y="20609"/>
                  </a:cubicBezTo>
                  <a:cubicBezTo>
                    <a:pt x="6748" y="20882"/>
                    <a:pt x="6474" y="21034"/>
                    <a:pt x="6170" y="21125"/>
                  </a:cubicBezTo>
                  <a:cubicBezTo>
                    <a:pt x="5981" y="21192"/>
                    <a:pt x="5797" y="21223"/>
                    <a:pt x="5618" y="21223"/>
                  </a:cubicBezTo>
                  <a:cubicBezTo>
                    <a:pt x="5224" y="21223"/>
                    <a:pt x="4854" y="21072"/>
                    <a:pt x="4499" y="20822"/>
                  </a:cubicBezTo>
                  <a:cubicBezTo>
                    <a:pt x="4195" y="20578"/>
                    <a:pt x="3951" y="20153"/>
                    <a:pt x="3708" y="19758"/>
                  </a:cubicBezTo>
                  <a:cubicBezTo>
                    <a:pt x="3636" y="19637"/>
                    <a:pt x="3526" y="19478"/>
                    <a:pt x="3392" y="19478"/>
                  </a:cubicBezTo>
                  <a:cubicBezTo>
                    <a:pt x="3357" y="19478"/>
                    <a:pt x="3321" y="19489"/>
                    <a:pt x="3283" y="19515"/>
                  </a:cubicBezTo>
                  <a:cubicBezTo>
                    <a:pt x="3040" y="19636"/>
                    <a:pt x="2827" y="19849"/>
                    <a:pt x="2644" y="19970"/>
                  </a:cubicBezTo>
                  <a:cubicBezTo>
                    <a:pt x="2326" y="20147"/>
                    <a:pt x="2021" y="20246"/>
                    <a:pt x="1748" y="20246"/>
                  </a:cubicBezTo>
                  <a:cubicBezTo>
                    <a:pt x="1317" y="20246"/>
                    <a:pt x="965" y="20000"/>
                    <a:pt x="760" y="19423"/>
                  </a:cubicBezTo>
                  <a:cubicBezTo>
                    <a:pt x="334" y="18299"/>
                    <a:pt x="213" y="16961"/>
                    <a:pt x="395" y="15685"/>
                  </a:cubicBezTo>
                  <a:cubicBezTo>
                    <a:pt x="517" y="13983"/>
                    <a:pt x="1064" y="12341"/>
                    <a:pt x="1702" y="10730"/>
                  </a:cubicBezTo>
                  <a:cubicBezTo>
                    <a:pt x="2037" y="9910"/>
                    <a:pt x="2340" y="9089"/>
                    <a:pt x="2675" y="8268"/>
                  </a:cubicBezTo>
                  <a:cubicBezTo>
                    <a:pt x="3040" y="7478"/>
                    <a:pt x="3404" y="6840"/>
                    <a:pt x="3799" y="6049"/>
                  </a:cubicBezTo>
                  <a:cubicBezTo>
                    <a:pt x="4103" y="5441"/>
                    <a:pt x="4377" y="4833"/>
                    <a:pt x="4772" y="4226"/>
                  </a:cubicBezTo>
                  <a:cubicBezTo>
                    <a:pt x="5319" y="3466"/>
                    <a:pt x="5775" y="2645"/>
                    <a:pt x="6322" y="1915"/>
                  </a:cubicBezTo>
                  <a:cubicBezTo>
                    <a:pt x="6778" y="1338"/>
                    <a:pt x="7204" y="730"/>
                    <a:pt x="7629" y="92"/>
                  </a:cubicBezTo>
                  <a:cubicBezTo>
                    <a:pt x="7629" y="61"/>
                    <a:pt x="7629" y="31"/>
                    <a:pt x="759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6"/>
            <p:cNvSpPr/>
            <p:nvPr/>
          </p:nvSpPr>
          <p:spPr>
            <a:xfrm>
              <a:off x="7832763" y="3965196"/>
              <a:ext cx="471528" cy="1395927"/>
            </a:xfrm>
            <a:custGeom>
              <a:avLst/>
              <a:gdLst/>
              <a:ahLst/>
              <a:cxnLst/>
              <a:rect l="l" t="t" r="r" b="b"/>
              <a:pathLst>
                <a:path w="4195" h="12419" extrusionOk="0">
                  <a:moveTo>
                    <a:pt x="96" y="0"/>
                  </a:moveTo>
                  <a:cubicBezTo>
                    <a:pt x="48" y="0"/>
                    <a:pt x="0" y="40"/>
                    <a:pt x="0" y="108"/>
                  </a:cubicBezTo>
                  <a:cubicBezTo>
                    <a:pt x="91" y="625"/>
                    <a:pt x="122" y="1142"/>
                    <a:pt x="243" y="1628"/>
                  </a:cubicBezTo>
                  <a:cubicBezTo>
                    <a:pt x="365" y="2084"/>
                    <a:pt x="487" y="2388"/>
                    <a:pt x="608" y="2813"/>
                  </a:cubicBezTo>
                  <a:cubicBezTo>
                    <a:pt x="973" y="3968"/>
                    <a:pt x="1338" y="5032"/>
                    <a:pt x="1885" y="6157"/>
                  </a:cubicBezTo>
                  <a:cubicBezTo>
                    <a:pt x="2401" y="7403"/>
                    <a:pt x="3374" y="8467"/>
                    <a:pt x="3830" y="9531"/>
                  </a:cubicBezTo>
                  <a:cubicBezTo>
                    <a:pt x="3982" y="9926"/>
                    <a:pt x="3860" y="10503"/>
                    <a:pt x="3739" y="10686"/>
                  </a:cubicBezTo>
                  <a:cubicBezTo>
                    <a:pt x="3648" y="10807"/>
                    <a:pt x="3496" y="10868"/>
                    <a:pt x="3405" y="10959"/>
                  </a:cubicBezTo>
                  <a:cubicBezTo>
                    <a:pt x="3253" y="11111"/>
                    <a:pt x="3283" y="11567"/>
                    <a:pt x="3283" y="11598"/>
                  </a:cubicBezTo>
                  <a:cubicBezTo>
                    <a:pt x="3222" y="11871"/>
                    <a:pt x="3161" y="11902"/>
                    <a:pt x="2949" y="12084"/>
                  </a:cubicBezTo>
                  <a:cubicBezTo>
                    <a:pt x="2888" y="12175"/>
                    <a:pt x="2766" y="12175"/>
                    <a:pt x="2705" y="12266"/>
                  </a:cubicBezTo>
                  <a:cubicBezTo>
                    <a:pt x="2675" y="12327"/>
                    <a:pt x="2736" y="12418"/>
                    <a:pt x="2827" y="12418"/>
                  </a:cubicBezTo>
                  <a:cubicBezTo>
                    <a:pt x="2918" y="12418"/>
                    <a:pt x="2979" y="12327"/>
                    <a:pt x="3070" y="12297"/>
                  </a:cubicBezTo>
                  <a:cubicBezTo>
                    <a:pt x="3222" y="12205"/>
                    <a:pt x="3344" y="12084"/>
                    <a:pt x="3435" y="11962"/>
                  </a:cubicBezTo>
                  <a:cubicBezTo>
                    <a:pt x="3556" y="11750"/>
                    <a:pt x="3556" y="11537"/>
                    <a:pt x="3556" y="11294"/>
                  </a:cubicBezTo>
                  <a:cubicBezTo>
                    <a:pt x="3587" y="11142"/>
                    <a:pt x="3587" y="11172"/>
                    <a:pt x="3708" y="11050"/>
                  </a:cubicBezTo>
                  <a:cubicBezTo>
                    <a:pt x="3830" y="10990"/>
                    <a:pt x="3921" y="10959"/>
                    <a:pt x="4012" y="10777"/>
                  </a:cubicBezTo>
                  <a:cubicBezTo>
                    <a:pt x="4134" y="10503"/>
                    <a:pt x="4195" y="10169"/>
                    <a:pt x="4164" y="9865"/>
                  </a:cubicBezTo>
                  <a:cubicBezTo>
                    <a:pt x="4134" y="9531"/>
                    <a:pt x="4012" y="9227"/>
                    <a:pt x="3830" y="8953"/>
                  </a:cubicBezTo>
                  <a:cubicBezTo>
                    <a:pt x="3587" y="8497"/>
                    <a:pt x="3374" y="8224"/>
                    <a:pt x="3070" y="7768"/>
                  </a:cubicBezTo>
                  <a:cubicBezTo>
                    <a:pt x="2614" y="7069"/>
                    <a:pt x="2037" y="6066"/>
                    <a:pt x="1702" y="5184"/>
                  </a:cubicBezTo>
                  <a:cubicBezTo>
                    <a:pt x="1186" y="3847"/>
                    <a:pt x="760" y="2752"/>
                    <a:pt x="395" y="1445"/>
                  </a:cubicBezTo>
                  <a:cubicBezTo>
                    <a:pt x="304" y="990"/>
                    <a:pt x="243" y="534"/>
                    <a:pt x="183" y="78"/>
                  </a:cubicBezTo>
                  <a:cubicBezTo>
                    <a:pt x="169" y="24"/>
                    <a:pt x="133" y="0"/>
                    <a:pt x="9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6"/>
            <p:cNvSpPr/>
            <p:nvPr/>
          </p:nvSpPr>
          <p:spPr>
            <a:xfrm>
              <a:off x="6903427" y="3054294"/>
              <a:ext cx="477823" cy="441629"/>
            </a:xfrm>
            <a:custGeom>
              <a:avLst/>
              <a:gdLst/>
              <a:ahLst/>
              <a:cxnLst/>
              <a:rect l="l" t="t" r="r" b="b"/>
              <a:pathLst>
                <a:path w="4251" h="3929" extrusionOk="0">
                  <a:moveTo>
                    <a:pt x="1919" y="0"/>
                  </a:moveTo>
                  <a:cubicBezTo>
                    <a:pt x="1377" y="0"/>
                    <a:pt x="827" y="92"/>
                    <a:pt x="305" y="157"/>
                  </a:cubicBezTo>
                  <a:cubicBezTo>
                    <a:pt x="274" y="188"/>
                    <a:pt x="274" y="188"/>
                    <a:pt x="274" y="188"/>
                  </a:cubicBezTo>
                  <a:lnTo>
                    <a:pt x="183" y="188"/>
                  </a:lnTo>
                  <a:cubicBezTo>
                    <a:pt x="92" y="279"/>
                    <a:pt x="92" y="461"/>
                    <a:pt x="92" y="613"/>
                  </a:cubicBezTo>
                  <a:cubicBezTo>
                    <a:pt x="92" y="948"/>
                    <a:pt x="335" y="1251"/>
                    <a:pt x="548" y="1495"/>
                  </a:cubicBezTo>
                  <a:cubicBezTo>
                    <a:pt x="578" y="1495"/>
                    <a:pt x="578" y="1525"/>
                    <a:pt x="608" y="1555"/>
                  </a:cubicBezTo>
                  <a:cubicBezTo>
                    <a:pt x="548" y="1586"/>
                    <a:pt x="487" y="1616"/>
                    <a:pt x="426" y="1677"/>
                  </a:cubicBezTo>
                  <a:cubicBezTo>
                    <a:pt x="153" y="1829"/>
                    <a:pt x="1" y="2224"/>
                    <a:pt x="153" y="2528"/>
                  </a:cubicBezTo>
                  <a:cubicBezTo>
                    <a:pt x="244" y="2710"/>
                    <a:pt x="426" y="2771"/>
                    <a:pt x="578" y="2862"/>
                  </a:cubicBezTo>
                  <a:cubicBezTo>
                    <a:pt x="487" y="3045"/>
                    <a:pt x="426" y="3227"/>
                    <a:pt x="487" y="3440"/>
                  </a:cubicBezTo>
                  <a:cubicBezTo>
                    <a:pt x="545" y="3671"/>
                    <a:pt x="739" y="3929"/>
                    <a:pt x="914" y="3929"/>
                  </a:cubicBezTo>
                  <a:cubicBezTo>
                    <a:pt x="924" y="3929"/>
                    <a:pt x="933" y="3928"/>
                    <a:pt x="943" y="3926"/>
                  </a:cubicBezTo>
                  <a:cubicBezTo>
                    <a:pt x="1034" y="3896"/>
                    <a:pt x="1095" y="3805"/>
                    <a:pt x="1034" y="3714"/>
                  </a:cubicBezTo>
                  <a:cubicBezTo>
                    <a:pt x="1034" y="3683"/>
                    <a:pt x="1004" y="3683"/>
                    <a:pt x="1004" y="3653"/>
                  </a:cubicBezTo>
                  <a:cubicBezTo>
                    <a:pt x="973" y="3653"/>
                    <a:pt x="943" y="3592"/>
                    <a:pt x="912" y="3592"/>
                  </a:cubicBezTo>
                  <a:cubicBezTo>
                    <a:pt x="852" y="3501"/>
                    <a:pt x="791" y="3410"/>
                    <a:pt x="760" y="3318"/>
                  </a:cubicBezTo>
                  <a:cubicBezTo>
                    <a:pt x="730" y="3136"/>
                    <a:pt x="821" y="3106"/>
                    <a:pt x="852" y="2771"/>
                  </a:cubicBezTo>
                  <a:cubicBezTo>
                    <a:pt x="821" y="2680"/>
                    <a:pt x="700" y="2650"/>
                    <a:pt x="639" y="2589"/>
                  </a:cubicBezTo>
                  <a:cubicBezTo>
                    <a:pt x="548" y="2528"/>
                    <a:pt x="457" y="2467"/>
                    <a:pt x="426" y="2467"/>
                  </a:cubicBezTo>
                  <a:cubicBezTo>
                    <a:pt x="274" y="2315"/>
                    <a:pt x="426" y="1981"/>
                    <a:pt x="639" y="1829"/>
                  </a:cubicBezTo>
                  <a:cubicBezTo>
                    <a:pt x="912" y="1647"/>
                    <a:pt x="943" y="1555"/>
                    <a:pt x="730" y="1343"/>
                  </a:cubicBezTo>
                  <a:cubicBezTo>
                    <a:pt x="487" y="1069"/>
                    <a:pt x="335" y="856"/>
                    <a:pt x="305" y="583"/>
                  </a:cubicBezTo>
                  <a:cubicBezTo>
                    <a:pt x="305" y="492"/>
                    <a:pt x="305" y="492"/>
                    <a:pt x="335" y="400"/>
                  </a:cubicBezTo>
                  <a:cubicBezTo>
                    <a:pt x="791" y="340"/>
                    <a:pt x="1368" y="248"/>
                    <a:pt x="1672" y="218"/>
                  </a:cubicBezTo>
                  <a:cubicBezTo>
                    <a:pt x="1762" y="213"/>
                    <a:pt x="1851" y="211"/>
                    <a:pt x="1940" y="211"/>
                  </a:cubicBezTo>
                  <a:cubicBezTo>
                    <a:pt x="2424" y="211"/>
                    <a:pt x="2888" y="286"/>
                    <a:pt x="3223" y="492"/>
                  </a:cubicBezTo>
                  <a:cubicBezTo>
                    <a:pt x="3435" y="674"/>
                    <a:pt x="3709" y="978"/>
                    <a:pt x="3830" y="1251"/>
                  </a:cubicBezTo>
                  <a:cubicBezTo>
                    <a:pt x="3891" y="1343"/>
                    <a:pt x="3952" y="1464"/>
                    <a:pt x="3982" y="1555"/>
                  </a:cubicBezTo>
                  <a:cubicBezTo>
                    <a:pt x="4013" y="1616"/>
                    <a:pt x="4013" y="1677"/>
                    <a:pt x="4074" y="1677"/>
                  </a:cubicBezTo>
                  <a:cubicBezTo>
                    <a:pt x="4091" y="1688"/>
                    <a:pt x="4108" y="1693"/>
                    <a:pt x="4124" y="1693"/>
                  </a:cubicBezTo>
                  <a:cubicBezTo>
                    <a:pt x="4195" y="1693"/>
                    <a:pt x="4250" y="1599"/>
                    <a:pt x="4226" y="1525"/>
                  </a:cubicBezTo>
                  <a:cubicBezTo>
                    <a:pt x="4013" y="1039"/>
                    <a:pt x="3709" y="583"/>
                    <a:pt x="3283" y="279"/>
                  </a:cubicBezTo>
                  <a:cubicBezTo>
                    <a:pt x="2848" y="68"/>
                    <a:pt x="2386" y="0"/>
                    <a:pt x="19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6"/>
            <p:cNvSpPr/>
            <p:nvPr/>
          </p:nvSpPr>
          <p:spPr>
            <a:xfrm>
              <a:off x="7036735" y="5702587"/>
              <a:ext cx="304161" cy="884495"/>
            </a:xfrm>
            <a:custGeom>
              <a:avLst/>
              <a:gdLst/>
              <a:ahLst/>
              <a:cxnLst/>
              <a:rect l="l" t="t" r="r" b="b"/>
              <a:pathLst>
                <a:path w="2706" h="7869" extrusionOk="0">
                  <a:moveTo>
                    <a:pt x="274" y="214"/>
                  </a:moveTo>
                  <a:cubicBezTo>
                    <a:pt x="274" y="214"/>
                    <a:pt x="274" y="244"/>
                    <a:pt x="274" y="244"/>
                  </a:cubicBezTo>
                  <a:cubicBezTo>
                    <a:pt x="304" y="457"/>
                    <a:pt x="304" y="670"/>
                    <a:pt x="334" y="852"/>
                  </a:cubicBezTo>
                  <a:cubicBezTo>
                    <a:pt x="304" y="730"/>
                    <a:pt x="274" y="578"/>
                    <a:pt x="274" y="457"/>
                  </a:cubicBezTo>
                  <a:cubicBezTo>
                    <a:pt x="243" y="426"/>
                    <a:pt x="243" y="426"/>
                    <a:pt x="243" y="396"/>
                  </a:cubicBezTo>
                  <a:cubicBezTo>
                    <a:pt x="243" y="366"/>
                    <a:pt x="213" y="305"/>
                    <a:pt x="213" y="244"/>
                  </a:cubicBezTo>
                  <a:cubicBezTo>
                    <a:pt x="243" y="244"/>
                    <a:pt x="274" y="214"/>
                    <a:pt x="274" y="214"/>
                  </a:cubicBezTo>
                  <a:close/>
                  <a:moveTo>
                    <a:pt x="578" y="1399"/>
                  </a:moveTo>
                  <a:cubicBezTo>
                    <a:pt x="608" y="1551"/>
                    <a:pt x="638" y="1673"/>
                    <a:pt x="669" y="1825"/>
                  </a:cubicBezTo>
                  <a:cubicBezTo>
                    <a:pt x="669" y="1855"/>
                    <a:pt x="669" y="1885"/>
                    <a:pt x="699" y="1885"/>
                  </a:cubicBezTo>
                  <a:cubicBezTo>
                    <a:pt x="790" y="2311"/>
                    <a:pt x="881" y="2706"/>
                    <a:pt x="1003" y="3132"/>
                  </a:cubicBezTo>
                  <a:cubicBezTo>
                    <a:pt x="912" y="2888"/>
                    <a:pt x="851" y="2645"/>
                    <a:pt x="760" y="2402"/>
                  </a:cubicBezTo>
                  <a:cubicBezTo>
                    <a:pt x="669" y="2068"/>
                    <a:pt x="608" y="1733"/>
                    <a:pt x="578" y="1399"/>
                  </a:cubicBezTo>
                  <a:close/>
                  <a:moveTo>
                    <a:pt x="395" y="1"/>
                  </a:moveTo>
                  <a:cubicBezTo>
                    <a:pt x="304" y="1"/>
                    <a:pt x="213" y="31"/>
                    <a:pt x="152" y="92"/>
                  </a:cubicBezTo>
                  <a:lnTo>
                    <a:pt x="122" y="92"/>
                  </a:lnTo>
                  <a:cubicBezTo>
                    <a:pt x="122" y="92"/>
                    <a:pt x="61" y="122"/>
                    <a:pt x="61" y="153"/>
                  </a:cubicBezTo>
                  <a:cubicBezTo>
                    <a:pt x="0" y="578"/>
                    <a:pt x="152" y="973"/>
                    <a:pt x="213" y="1369"/>
                  </a:cubicBezTo>
                  <a:cubicBezTo>
                    <a:pt x="426" y="2129"/>
                    <a:pt x="669" y="3071"/>
                    <a:pt x="881" y="3679"/>
                  </a:cubicBezTo>
                  <a:cubicBezTo>
                    <a:pt x="1246" y="4743"/>
                    <a:pt x="1702" y="5746"/>
                    <a:pt x="2219" y="6688"/>
                  </a:cubicBezTo>
                  <a:cubicBezTo>
                    <a:pt x="2219" y="6688"/>
                    <a:pt x="2188" y="6718"/>
                    <a:pt x="2188" y="6718"/>
                  </a:cubicBezTo>
                  <a:cubicBezTo>
                    <a:pt x="1976" y="6992"/>
                    <a:pt x="1763" y="7265"/>
                    <a:pt x="1611" y="7569"/>
                  </a:cubicBezTo>
                  <a:cubicBezTo>
                    <a:pt x="1581" y="7661"/>
                    <a:pt x="1520" y="7782"/>
                    <a:pt x="1611" y="7843"/>
                  </a:cubicBezTo>
                  <a:cubicBezTo>
                    <a:pt x="1647" y="7861"/>
                    <a:pt x="1682" y="7868"/>
                    <a:pt x="1717" y="7868"/>
                  </a:cubicBezTo>
                  <a:cubicBezTo>
                    <a:pt x="1801" y="7868"/>
                    <a:pt x="1881" y="7825"/>
                    <a:pt x="1945" y="7782"/>
                  </a:cubicBezTo>
                  <a:cubicBezTo>
                    <a:pt x="2188" y="7539"/>
                    <a:pt x="2401" y="7235"/>
                    <a:pt x="2584" y="6931"/>
                  </a:cubicBezTo>
                  <a:cubicBezTo>
                    <a:pt x="2644" y="6809"/>
                    <a:pt x="2705" y="6688"/>
                    <a:pt x="2675" y="6566"/>
                  </a:cubicBezTo>
                  <a:cubicBezTo>
                    <a:pt x="2644" y="6414"/>
                    <a:pt x="2553" y="6232"/>
                    <a:pt x="2401" y="6019"/>
                  </a:cubicBezTo>
                  <a:cubicBezTo>
                    <a:pt x="2371" y="5989"/>
                    <a:pt x="2371" y="5989"/>
                    <a:pt x="2340" y="5989"/>
                  </a:cubicBezTo>
                  <a:cubicBezTo>
                    <a:pt x="2280" y="5806"/>
                    <a:pt x="2188" y="5624"/>
                    <a:pt x="2097" y="5442"/>
                  </a:cubicBezTo>
                  <a:cubicBezTo>
                    <a:pt x="1915" y="5046"/>
                    <a:pt x="1763" y="4682"/>
                    <a:pt x="1641" y="4317"/>
                  </a:cubicBezTo>
                  <a:cubicBezTo>
                    <a:pt x="1550" y="4074"/>
                    <a:pt x="1489" y="3831"/>
                    <a:pt x="1398" y="3557"/>
                  </a:cubicBezTo>
                  <a:cubicBezTo>
                    <a:pt x="1185" y="2706"/>
                    <a:pt x="881" y="1855"/>
                    <a:pt x="699" y="973"/>
                  </a:cubicBezTo>
                  <a:cubicBezTo>
                    <a:pt x="638" y="730"/>
                    <a:pt x="608" y="487"/>
                    <a:pt x="578" y="274"/>
                  </a:cubicBezTo>
                  <a:cubicBezTo>
                    <a:pt x="578" y="183"/>
                    <a:pt x="578" y="62"/>
                    <a:pt x="456" y="31"/>
                  </a:cubicBezTo>
                  <a:lnTo>
                    <a:pt x="456" y="31"/>
                  </a:lnTo>
                  <a:cubicBezTo>
                    <a:pt x="433" y="20"/>
                    <a:pt x="395" y="1"/>
                    <a:pt x="39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6"/>
            <p:cNvSpPr/>
            <p:nvPr/>
          </p:nvSpPr>
          <p:spPr>
            <a:xfrm>
              <a:off x="7491062" y="5626828"/>
              <a:ext cx="229076" cy="938336"/>
            </a:xfrm>
            <a:custGeom>
              <a:avLst/>
              <a:gdLst/>
              <a:ahLst/>
              <a:cxnLst/>
              <a:rect l="l" t="t" r="r" b="b"/>
              <a:pathLst>
                <a:path w="2038" h="8348" extrusionOk="0">
                  <a:moveTo>
                    <a:pt x="335" y="188"/>
                  </a:moveTo>
                  <a:lnTo>
                    <a:pt x="335" y="219"/>
                  </a:lnTo>
                  <a:cubicBezTo>
                    <a:pt x="335" y="888"/>
                    <a:pt x="487" y="1526"/>
                    <a:pt x="548" y="2195"/>
                  </a:cubicBezTo>
                  <a:cubicBezTo>
                    <a:pt x="639" y="2559"/>
                    <a:pt x="700" y="2924"/>
                    <a:pt x="761" y="3289"/>
                  </a:cubicBezTo>
                  <a:cubicBezTo>
                    <a:pt x="517" y="2316"/>
                    <a:pt x="274" y="1222"/>
                    <a:pt x="244" y="340"/>
                  </a:cubicBezTo>
                  <a:cubicBezTo>
                    <a:pt x="244" y="219"/>
                    <a:pt x="244" y="249"/>
                    <a:pt x="305" y="188"/>
                  </a:cubicBezTo>
                  <a:close/>
                  <a:moveTo>
                    <a:pt x="330" y="1"/>
                  </a:moveTo>
                  <a:cubicBezTo>
                    <a:pt x="239" y="1"/>
                    <a:pt x="148" y="53"/>
                    <a:pt x="92" y="128"/>
                  </a:cubicBezTo>
                  <a:cubicBezTo>
                    <a:pt x="61" y="188"/>
                    <a:pt x="61" y="219"/>
                    <a:pt x="31" y="280"/>
                  </a:cubicBezTo>
                  <a:cubicBezTo>
                    <a:pt x="31" y="310"/>
                    <a:pt x="1" y="340"/>
                    <a:pt x="1" y="371"/>
                  </a:cubicBezTo>
                  <a:cubicBezTo>
                    <a:pt x="183" y="2529"/>
                    <a:pt x="730" y="4657"/>
                    <a:pt x="1338" y="6724"/>
                  </a:cubicBezTo>
                  <a:cubicBezTo>
                    <a:pt x="1338" y="6845"/>
                    <a:pt x="1338" y="6967"/>
                    <a:pt x="1308" y="7119"/>
                  </a:cubicBezTo>
                  <a:cubicBezTo>
                    <a:pt x="1308" y="7119"/>
                    <a:pt x="1308" y="7149"/>
                    <a:pt x="1277" y="7149"/>
                  </a:cubicBezTo>
                  <a:cubicBezTo>
                    <a:pt x="1216" y="7453"/>
                    <a:pt x="1125" y="7757"/>
                    <a:pt x="1156" y="8061"/>
                  </a:cubicBezTo>
                  <a:cubicBezTo>
                    <a:pt x="1156" y="8091"/>
                    <a:pt x="1186" y="8122"/>
                    <a:pt x="1186" y="8152"/>
                  </a:cubicBezTo>
                  <a:cubicBezTo>
                    <a:pt x="1186" y="8183"/>
                    <a:pt x="1216" y="8243"/>
                    <a:pt x="1216" y="8304"/>
                  </a:cubicBezTo>
                  <a:cubicBezTo>
                    <a:pt x="1251" y="8334"/>
                    <a:pt x="1284" y="8347"/>
                    <a:pt x="1316" y="8347"/>
                  </a:cubicBezTo>
                  <a:cubicBezTo>
                    <a:pt x="1508" y="8347"/>
                    <a:pt x="1646" y="7870"/>
                    <a:pt x="1672" y="7818"/>
                  </a:cubicBezTo>
                  <a:cubicBezTo>
                    <a:pt x="1794" y="7666"/>
                    <a:pt x="1976" y="7240"/>
                    <a:pt x="1976" y="6936"/>
                  </a:cubicBezTo>
                  <a:cubicBezTo>
                    <a:pt x="2007" y="6784"/>
                    <a:pt x="2037" y="6632"/>
                    <a:pt x="1885" y="6541"/>
                  </a:cubicBezTo>
                  <a:cubicBezTo>
                    <a:pt x="1855" y="6541"/>
                    <a:pt x="1824" y="6511"/>
                    <a:pt x="1794" y="6511"/>
                  </a:cubicBezTo>
                  <a:cubicBezTo>
                    <a:pt x="1764" y="6207"/>
                    <a:pt x="1642" y="5842"/>
                    <a:pt x="1581" y="5538"/>
                  </a:cubicBezTo>
                  <a:cubicBezTo>
                    <a:pt x="1338" y="4322"/>
                    <a:pt x="1064" y="3137"/>
                    <a:pt x="821" y="1951"/>
                  </a:cubicBezTo>
                  <a:cubicBezTo>
                    <a:pt x="761" y="1587"/>
                    <a:pt x="639" y="1100"/>
                    <a:pt x="639" y="796"/>
                  </a:cubicBezTo>
                  <a:cubicBezTo>
                    <a:pt x="609" y="584"/>
                    <a:pt x="609" y="340"/>
                    <a:pt x="578" y="97"/>
                  </a:cubicBezTo>
                  <a:cubicBezTo>
                    <a:pt x="578" y="76"/>
                    <a:pt x="548" y="54"/>
                    <a:pt x="519" y="54"/>
                  </a:cubicBezTo>
                  <a:cubicBezTo>
                    <a:pt x="507" y="54"/>
                    <a:pt x="496" y="58"/>
                    <a:pt x="487" y="67"/>
                  </a:cubicBezTo>
                  <a:cubicBezTo>
                    <a:pt x="441" y="20"/>
                    <a:pt x="385" y="1"/>
                    <a:pt x="33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6"/>
            <p:cNvSpPr/>
            <p:nvPr/>
          </p:nvSpPr>
          <p:spPr>
            <a:xfrm>
              <a:off x="8256405" y="2069656"/>
              <a:ext cx="85538" cy="160174"/>
            </a:xfrm>
            <a:custGeom>
              <a:avLst/>
              <a:gdLst/>
              <a:ahLst/>
              <a:cxnLst/>
              <a:rect l="l" t="t" r="r" b="b"/>
              <a:pathLst>
                <a:path w="761" h="1425" extrusionOk="0">
                  <a:moveTo>
                    <a:pt x="547" y="194"/>
                  </a:moveTo>
                  <a:cubicBezTo>
                    <a:pt x="578" y="254"/>
                    <a:pt x="578" y="437"/>
                    <a:pt x="547" y="498"/>
                  </a:cubicBezTo>
                  <a:cubicBezTo>
                    <a:pt x="487" y="771"/>
                    <a:pt x="395" y="923"/>
                    <a:pt x="243" y="1166"/>
                  </a:cubicBezTo>
                  <a:cubicBezTo>
                    <a:pt x="243" y="1136"/>
                    <a:pt x="243" y="1106"/>
                    <a:pt x="243" y="1045"/>
                  </a:cubicBezTo>
                  <a:cubicBezTo>
                    <a:pt x="243" y="710"/>
                    <a:pt x="395" y="285"/>
                    <a:pt x="517" y="194"/>
                  </a:cubicBezTo>
                  <a:close/>
                  <a:moveTo>
                    <a:pt x="548" y="1"/>
                  </a:moveTo>
                  <a:cubicBezTo>
                    <a:pt x="529" y="1"/>
                    <a:pt x="508" y="4"/>
                    <a:pt x="487" y="11"/>
                  </a:cubicBezTo>
                  <a:cubicBezTo>
                    <a:pt x="304" y="103"/>
                    <a:pt x="183" y="376"/>
                    <a:pt x="152" y="589"/>
                  </a:cubicBezTo>
                  <a:cubicBezTo>
                    <a:pt x="122" y="741"/>
                    <a:pt x="0" y="1197"/>
                    <a:pt x="183" y="1318"/>
                  </a:cubicBezTo>
                  <a:cubicBezTo>
                    <a:pt x="183" y="1378"/>
                    <a:pt x="234" y="1424"/>
                    <a:pt x="279" y="1424"/>
                  </a:cubicBezTo>
                  <a:cubicBezTo>
                    <a:pt x="302" y="1424"/>
                    <a:pt x="324" y="1411"/>
                    <a:pt x="335" y="1379"/>
                  </a:cubicBezTo>
                  <a:cubicBezTo>
                    <a:pt x="547" y="1045"/>
                    <a:pt x="760" y="710"/>
                    <a:pt x="760" y="315"/>
                  </a:cubicBezTo>
                  <a:cubicBezTo>
                    <a:pt x="760" y="182"/>
                    <a:pt x="690" y="1"/>
                    <a:pt x="54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6"/>
            <p:cNvSpPr/>
            <p:nvPr/>
          </p:nvSpPr>
          <p:spPr>
            <a:xfrm>
              <a:off x="8300803" y="2165309"/>
              <a:ext cx="151968" cy="93631"/>
            </a:xfrm>
            <a:custGeom>
              <a:avLst/>
              <a:gdLst/>
              <a:ahLst/>
              <a:cxnLst/>
              <a:rect l="l" t="t" r="r" b="b"/>
              <a:pathLst>
                <a:path w="1352" h="833" extrusionOk="0">
                  <a:moveTo>
                    <a:pt x="1003" y="194"/>
                  </a:moveTo>
                  <a:cubicBezTo>
                    <a:pt x="1003" y="194"/>
                    <a:pt x="1034" y="194"/>
                    <a:pt x="1034" y="224"/>
                  </a:cubicBezTo>
                  <a:cubicBezTo>
                    <a:pt x="1034" y="346"/>
                    <a:pt x="639" y="559"/>
                    <a:pt x="304" y="589"/>
                  </a:cubicBezTo>
                  <a:cubicBezTo>
                    <a:pt x="487" y="437"/>
                    <a:pt x="669" y="285"/>
                    <a:pt x="791" y="224"/>
                  </a:cubicBezTo>
                  <a:cubicBezTo>
                    <a:pt x="912" y="194"/>
                    <a:pt x="912" y="194"/>
                    <a:pt x="1003" y="194"/>
                  </a:cubicBezTo>
                  <a:close/>
                  <a:moveTo>
                    <a:pt x="970" y="0"/>
                  </a:moveTo>
                  <a:cubicBezTo>
                    <a:pt x="934" y="0"/>
                    <a:pt x="895" y="4"/>
                    <a:pt x="851" y="11"/>
                  </a:cubicBezTo>
                  <a:cubicBezTo>
                    <a:pt x="517" y="103"/>
                    <a:pt x="244" y="376"/>
                    <a:pt x="31" y="619"/>
                  </a:cubicBezTo>
                  <a:cubicBezTo>
                    <a:pt x="0" y="650"/>
                    <a:pt x="0" y="680"/>
                    <a:pt x="31" y="710"/>
                  </a:cubicBezTo>
                  <a:cubicBezTo>
                    <a:pt x="31" y="771"/>
                    <a:pt x="61" y="832"/>
                    <a:pt x="152" y="832"/>
                  </a:cubicBezTo>
                  <a:cubicBezTo>
                    <a:pt x="426" y="832"/>
                    <a:pt x="700" y="710"/>
                    <a:pt x="943" y="589"/>
                  </a:cubicBezTo>
                  <a:cubicBezTo>
                    <a:pt x="1249" y="422"/>
                    <a:pt x="1351" y="0"/>
                    <a:pt x="97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6"/>
            <p:cNvSpPr/>
            <p:nvPr/>
          </p:nvSpPr>
          <p:spPr>
            <a:xfrm>
              <a:off x="7494547" y="2726868"/>
              <a:ext cx="382731" cy="297979"/>
            </a:xfrm>
            <a:custGeom>
              <a:avLst/>
              <a:gdLst/>
              <a:ahLst/>
              <a:cxnLst/>
              <a:rect l="l" t="t" r="r" b="b"/>
              <a:pathLst>
                <a:path w="3405" h="2651" extrusionOk="0">
                  <a:moveTo>
                    <a:pt x="1050" y="1340"/>
                  </a:moveTo>
                  <a:cubicBezTo>
                    <a:pt x="1148" y="1340"/>
                    <a:pt x="1253" y="1350"/>
                    <a:pt x="1368" y="1368"/>
                  </a:cubicBezTo>
                  <a:cubicBezTo>
                    <a:pt x="1672" y="1398"/>
                    <a:pt x="2037" y="1550"/>
                    <a:pt x="2280" y="1854"/>
                  </a:cubicBezTo>
                  <a:cubicBezTo>
                    <a:pt x="2401" y="2037"/>
                    <a:pt x="2401" y="2037"/>
                    <a:pt x="2492" y="2219"/>
                  </a:cubicBezTo>
                  <a:cubicBezTo>
                    <a:pt x="2492" y="2250"/>
                    <a:pt x="2523" y="2250"/>
                    <a:pt x="2523" y="2280"/>
                  </a:cubicBezTo>
                  <a:cubicBezTo>
                    <a:pt x="2303" y="2399"/>
                    <a:pt x="2063" y="2460"/>
                    <a:pt x="1816" y="2460"/>
                  </a:cubicBezTo>
                  <a:cubicBezTo>
                    <a:pt x="1619" y="2460"/>
                    <a:pt x="1418" y="2421"/>
                    <a:pt x="1216" y="2341"/>
                  </a:cubicBezTo>
                  <a:cubicBezTo>
                    <a:pt x="882" y="2250"/>
                    <a:pt x="638" y="1946"/>
                    <a:pt x="456" y="1672"/>
                  </a:cubicBezTo>
                  <a:cubicBezTo>
                    <a:pt x="426" y="1611"/>
                    <a:pt x="395" y="1581"/>
                    <a:pt x="395" y="1550"/>
                  </a:cubicBezTo>
                  <a:cubicBezTo>
                    <a:pt x="611" y="1400"/>
                    <a:pt x="811" y="1340"/>
                    <a:pt x="1050" y="1340"/>
                  </a:cubicBezTo>
                  <a:close/>
                  <a:moveTo>
                    <a:pt x="486" y="0"/>
                  </a:moveTo>
                  <a:cubicBezTo>
                    <a:pt x="456" y="0"/>
                    <a:pt x="456" y="0"/>
                    <a:pt x="426" y="31"/>
                  </a:cubicBezTo>
                  <a:lnTo>
                    <a:pt x="395" y="31"/>
                  </a:lnTo>
                  <a:cubicBezTo>
                    <a:pt x="334" y="61"/>
                    <a:pt x="304" y="91"/>
                    <a:pt x="243" y="122"/>
                  </a:cubicBezTo>
                  <a:cubicBezTo>
                    <a:pt x="243" y="152"/>
                    <a:pt x="213" y="183"/>
                    <a:pt x="213" y="183"/>
                  </a:cubicBezTo>
                  <a:cubicBezTo>
                    <a:pt x="152" y="274"/>
                    <a:pt x="122" y="335"/>
                    <a:pt x="91" y="395"/>
                  </a:cubicBezTo>
                  <a:cubicBezTo>
                    <a:pt x="91" y="456"/>
                    <a:pt x="61" y="517"/>
                    <a:pt x="30" y="608"/>
                  </a:cubicBezTo>
                  <a:cubicBezTo>
                    <a:pt x="0" y="760"/>
                    <a:pt x="30" y="943"/>
                    <a:pt x="61" y="1095"/>
                  </a:cubicBezTo>
                  <a:cubicBezTo>
                    <a:pt x="122" y="1429"/>
                    <a:pt x="304" y="1733"/>
                    <a:pt x="517" y="2006"/>
                  </a:cubicBezTo>
                  <a:cubicBezTo>
                    <a:pt x="699" y="2250"/>
                    <a:pt x="942" y="2402"/>
                    <a:pt x="1216" y="2523"/>
                  </a:cubicBezTo>
                  <a:cubicBezTo>
                    <a:pt x="1422" y="2598"/>
                    <a:pt x="1629" y="2650"/>
                    <a:pt x="1850" y="2650"/>
                  </a:cubicBezTo>
                  <a:cubicBezTo>
                    <a:pt x="1987" y="2650"/>
                    <a:pt x="2129" y="2630"/>
                    <a:pt x="2280" y="2584"/>
                  </a:cubicBezTo>
                  <a:cubicBezTo>
                    <a:pt x="2553" y="2493"/>
                    <a:pt x="2796" y="2371"/>
                    <a:pt x="3009" y="2189"/>
                  </a:cubicBezTo>
                  <a:cubicBezTo>
                    <a:pt x="3222" y="2006"/>
                    <a:pt x="3404" y="1794"/>
                    <a:pt x="3404" y="1581"/>
                  </a:cubicBezTo>
                  <a:cubicBezTo>
                    <a:pt x="3404" y="1338"/>
                    <a:pt x="3222" y="1125"/>
                    <a:pt x="2948" y="973"/>
                  </a:cubicBezTo>
                  <a:cubicBezTo>
                    <a:pt x="2948" y="943"/>
                    <a:pt x="2918" y="943"/>
                    <a:pt x="2918" y="912"/>
                  </a:cubicBezTo>
                  <a:cubicBezTo>
                    <a:pt x="2675" y="730"/>
                    <a:pt x="2432" y="608"/>
                    <a:pt x="2189" y="517"/>
                  </a:cubicBezTo>
                  <a:cubicBezTo>
                    <a:pt x="2158" y="487"/>
                    <a:pt x="2128" y="487"/>
                    <a:pt x="2097" y="487"/>
                  </a:cubicBezTo>
                  <a:cubicBezTo>
                    <a:pt x="1945" y="426"/>
                    <a:pt x="1793" y="365"/>
                    <a:pt x="1672" y="335"/>
                  </a:cubicBezTo>
                  <a:cubicBezTo>
                    <a:pt x="1611" y="304"/>
                    <a:pt x="1581" y="304"/>
                    <a:pt x="1550" y="274"/>
                  </a:cubicBezTo>
                  <a:cubicBezTo>
                    <a:pt x="1368" y="213"/>
                    <a:pt x="1185" y="152"/>
                    <a:pt x="1003" y="91"/>
                  </a:cubicBezTo>
                  <a:cubicBezTo>
                    <a:pt x="851" y="61"/>
                    <a:pt x="669" y="0"/>
                    <a:pt x="48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6"/>
            <p:cNvSpPr/>
            <p:nvPr/>
          </p:nvSpPr>
          <p:spPr>
            <a:xfrm>
              <a:off x="7897619" y="2795208"/>
              <a:ext cx="68453" cy="68903"/>
            </a:xfrm>
            <a:custGeom>
              <a:avLst/>
              <a:gdLst/>
              <a:ahLst/>
              <a:cxnLst/>
              <a:rect l="l" t="t" r="r" b="b"/>
              <a:pathLst>
                <a:path w="609" h="613" extrusionOk="0">
                  <a:moveTo>
                    <a:pt x="335" y="0"/>
                  </a:moveTo>
                  <a:cubicBezTo>
                    <a:pt x="153" y="0"/>
                    <a:pt x="1" y="122"/>
                    <a:pt x="1" y="304"/>
                  </a:cubicBezTo>
                  <a:cubicBezTo>
                    <a:pt x="1" y="456"/>
                    <a:pt x="122" y="608"/>
                    <a:pt x="274" y="608"/>
                  </a:cubicBezTo>
                  <a:cubicBezTo>
                    <a:pt x="290" y="611"/>
                    <a:pt x="306" y="612"/>
                    <a:pt x="321" y="612"/>
                  </a:cubicBezTo>
                  <a:cubicBezTo>
                    <a:pt x="482" y="612"/>
                    <a:pt x="609" y="473"/>
                    <a:pt x="609" y="335"/>
                  </a:cubicBezTo>
                  <a:cubicBezTo>
                    <a:pt x="609" y="152"/>
                    <a:pt x="487" y="0"/>
                    <a:pt x="33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6"/>
            <p:cNvSpPr/>
            <p:nvPr/>
          </p:nvSpPr>
          <p:spPr>
            <a:xfrm>
              <a:off x="7515004" y="2627730"/>
              <a:ext cx="71825" cy="68453"/>
            </a:xfrm>
            <a:custGeom>
              <a:avLst/>
              <a:gdLst/>
              <a:ahLst/>
              <a:cxnLst/>
              <a:rect l="l" t="t" r="r" b="b"/>
              <a:pathLst>
                <a:path w="639" h="609" extrusionOk="0">
                  <a:moveTo>
                    <a:pt x="335" y="1"/>
                  </a:moveTo>
                  <a:cubicBezTo>
                    <a:pt x="152" y="1"/>
                    <a:pt x="31" y="122"/>
                    <a:pt x="0" y="274"/>
                  </a:cubicBezTo>
                  <a:cubicBezTo>
                    <a:pt x="0" y="457"/>
                    <a:pt x="122" y="609"/>
                    <a:pt x="304" y="609"/>
                  </a:cubicBezTo>
                  <a:cubicBezTo>
                    <a:pt x="456" y="609"/>
                    <a:pt x="608" y="487"/>
                    <a:pt x="639" y="335"/>
                  </a:cubicBezTo>
                  <a:cubicBezTo>
                    <a:pt x="639" y="153"/>
                    <a:pt x="517" y="1"/>
                    <a:pt x="33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6"/>
            <p:cNvSpPr/>
            <p:nvPr/>
          </p:nvSpPr>
          <p:spPr>
            <a:xfrm>
              <a:off x="6879485" y="3099816"/>
              <a:ext cx="640582" cy="888092"/>
            </a:xfrm>
            <a:custGeom>
              <a:avLst/>
              <a:gdLst/>
              <a:ahLst/>
              <a:cxnLst/>
              <a:rect l="l" t="t" r="r" b="b"/>
              <a:pathLst>
                <a:path w="5699" h="7901" extrusionOk="0">
                  <a:moveTo>
                    <a:pt x="1885" y="299"/>
                  </a:moveTo>
                  <a:cubicBezTo>
                    <a:pt x="1885" y="360"/>
                    <a:pt x="1885" y="603"/>
                    <a:pt x="1855" y="634"/>
                  </a:cubicBezTo>
                  <a:cubicBezTo>
                    <a:pt x="1855" y="694"/>
                    <a:pt x="1825" y="755"/>
                    <a:pt x="1794" y="846"/>
                  </a:cubicBezTo>
                  <a:lnTo>
                    <a:pt x="1794" y="816"/>
                  </a:lnTo>
                  <a:cubicBezTo>
                    <a:pt x="1794" y="543"/>
                    <a:pt x="1794" y="421"/>
                    <a:pt x="1885" y="299"/>
                  </a:cubicBezTo>
                  <a:close/>
                  <a:moveTo>
                    <a:pt x="1905" y="1"/>
                  </a:moveTo>
                  <a:cubicBezTo>
                    <a:pt x="1752" y="1"/>
                    <a:pt x="1577" y="159"/>
                    <a:pt x="1521" y="330"/>
                  </a:cubicBezTo>
                  <a:cubicBezTo>
                    <a:pt x="1429" y="573"/>
                    <a:pt x="1429" y="877"/>
                    <a:pt x="1399" y="1181"/>
                  </a:cubicBezTo>
                  <a:cubicBezTo>
                    <a:pt x="913" y="1819"/>
                    <a:pt x="153" y="2822"/>
                    <a:pt x="92" y="3886"/>
                  </a:cubicBezTo>
                  <a:cubicBezTo>
                    <a:pt x="1" y="4950"/>
                    <a:pt x="214" y="6135"/>
                    <a:pt x="943" y="6926"/>
                  </a:cubicBezTo>
                  <a:cubicBezTo>
                    <a:pt x="1338" y="7260"/>
                    <a:pt x="1764" y="7594"/>
                    <a:pt x="2280" y="7777"/>
                  </a:cubicBezTo>
                  <a:cubicBezTo>
                    <a:pt x="2541" y="7885"/>
                    <a:pt x="2879" y="7901"/>
                    <a:pt x="3173" y="7901"/>
                  </a:cubicBezTo>
                  <a:cubicBezTo>
                    <a:pt x="3290" y="7901"/>
                    <a:pt x="3401" y="7898"/>
                    <a:pt x="3496" y="7898"/>
                  </a:cubicBezTo>
                  <a:cubicBezTo>
                    <a:pt x="4074" y="7898"/>
                    <a:pt x="4864" y="7716"/>
                    <a:pt x="5533" y="7503"/>
                  </a:cubicBezTo>
                  <a:cubicBezTo>
                    <a:pt x="5699" y="7475"/>
                    <a:pt x="5663" y="7222"/>
                    <a:pt x="5518" y="7222"/>
                  </a:cubicBezTo>
                  <a:cubicBezTo>
                    <a:pt x="5504" y="7222"/>
                    <a:pt x="5489" y="7224"/>
                    <a:pt x="5472" y="7230"/>
                  </a:cubicBezTo>
                  <a:cubicBezTo>
                    <a:pt x="4651" y="7442"/>
                    <a:pt x="4104" y="7564"/>
                    <a:pt x="3375" y="7564"/>
                  </a:cubicBezTo>
                  <a:cubicBezTo>
                    <a:pt x="2919" y="7533"/>
                    <a:pt x="2645" y="7564"/>
                    <a:pt x="2250" y="7382"/>
                  </a:cubicBezTo>
                  <a:cubicBezTo>
                    <a:pt x="1733" y="7108"/>
                    <a:pt x="1095" y="6682"/>
                    <a:pt x="791" y="6075"/>
                  </a:cubicBezTo>
                  <a:cubicBezTo>
                    <a:pt x="426" y="5254"/>
                    <a:pt x="305" y="4190"/>
                    <a:pt x="518" y="3369"/>
                  </a:cubicBezTo>
                  <a:cubicBezTo>
                    <a:pt x="670" y="2701"/>
                    <a:pt x="1217" y="2001"/>
                    <a:pt x="1551" y="1515"/>
                  </a:cubicBezTo>
                  <a:cubicBezTo>
                    <a:pt x="1551" y="1515"/>
                    <a:pt x="1551" y="1485"/>
                    <a:pt x="1551" y="1485"/>
                  </a:cubicBezTo>
                  <a:cubicBezTo>
                    <a:pt x="1581" y="1515"/>
                    <a:pt x="1581" y="1546"/>
                    <a:pt x="1612" y="1546"/>
                  </a:cubicBezTo>
                  <a:cubicBezTo>
                    <a:pt x="1581" y="1606"/>
                    <a:pt x="1581" y="1667"/>
                    <a:pt x="1612" y="1728"/>
                  </a:cubicBezTo>
                  <a:cubicBezTo>
                    <a:pt x="1703" y="1850"/>
                    <a:pt x="1885" y="1941"/>
                    <a:pt x="2037" y="1941"/>
                  </a:cubicBezTo>
                  <a:cubicBezTo>
                    <a:pt x="2070" y="1949"/>
                    <a:pt x="2105" y="1953"/>
                    <a:pt x="2140" y="1953"/>
                  </a:cubicBezTo>
                  <a:cubicBezTo>
                    <a:pt x="2238" y="1953"/>
                    <a:pt x="2343" y="1924"/>
                    <a:pt x="2432" y="1880"/>
                  </a:cubicBezTo>
                  <a:cubicBezTo>
                    <a:pt x="2554" y="1850"/>
                    <a:pt x="2706" y="1758"/>
                    <a:pt x="2676" y="1637"/>
                  </a:cubicBezTo>
                  <a:cubicBezTo>
                    <a:pt x="2676" y="1546"/>
                    <a:pt x="2584" y="1485"/>
                    <a:pt x="2524" y="1454"/>
                  </a:cubicBezTo>
                  <a:cubicBezTo>
                    <a:pt x="2493" y="1454"/>
                    <a:pt x="2463" y="1424"/>
                    <a:pt x="2432" y="1424"/>
                  </a:cubicBezTo>
                  <a:cubicBezTo>
                    <a:pt x="2554" y="1363"/>
                    <a:pt x="2676" y="1272"/>
                    <a:pt x="2767" y="1181"/>
                  </a:cubicBezTo>
                  <a:cubicBezTo>
                    <a:pt x="2858" y="1120"/>
                    <a:pt x="2949" y="998"/>
                    <a:pt x="2949" y="877"/>
                  </a:cubicBezTo>
                  <a:cubicBezTo>
                    <a:pt x="2949" y="755"/>
                    <a:pt x="2797" y="664"/>
                    <a:pt x="2676" y="664"/>
                  </a:cubicBezTo>
                  <a:cubicBezTo>
                    <a:pt x="2645" y="664"/>
                    <a:pt x="2615" y="664"/>
                    <a:pt x="2554" y="694"/>
                  </a:cubicBezTo>
                  <a:cubicBezTo>
                    <a:pt x="2584" y="634"/>
                    <a:pt x="2615" y="573"/>
                    <a:pt x="2615" y="512"/>
                  </a:cubicBezTo>
                  <a:cubicBezTo>
                    <a:pt x="2615" y="388"/>
                    <a:pt x="2532" y="326"/>
                    <a:pt x="2433" y="326"/>
                  </a:cubicBezTo>
                  <a:cubicBezTo>
                    <a:pt x="2362" y="326"/>
                    <a:pt x="2283" y="358"/>
                    <a:pt x="2220" y="421"/>
                  </a:cubicBezTo>
                  <a:cubicBezTo>
                    <a:pt x="2189" y="421"/>
                    <a:pt x="2189" y="451"/>
                    <a:pt x="2159" y="451"/>
                  </a:cubicBezTo>
                  <a:cubicBezTo>
                    <a:pt x="2159" y="360"/>
                    <a:pt x="2159" y="269"/>
                    <a:pt x="2128" y="208"/>
                  </a:cubicBezTo>
                  <a:cubicBezTo>
                    <a:pt x="2083" y="59"/>
                    <a:pt x="1998" y="1"/>
                    <a:pt x="190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6"/>
            <p:cNvSpPr/>
            <p:nvPr/>
          </p:nvSpPr>
          <p:spPr>
            <a:xfrm>
              <a:off x="7053708" y="3266620"/>
              <a:ext cx="112" cy="112"/>
            </a:xfrm>
            <a:custGeom>
              <a:avLst/>
              <a:gdLst/>
              <a:ahLst/>
              <a:cxnLst/>
              <a:rect l="l" t="t" r="r" b="b"/>
              <a:pathLst>
                <a:path w="1" h="1" extrusionOk="0">
                  <a:moveTo>
                    <a:pt x="1" y="1"/>
                  </a:moveTo>
                  <a:lnTo>
                    <a:pt x="1" y="1"/>
                  </a:lnTo>
                  <a:lnTo>
                    <a:pt x="1" y="1"/>
                  </a:ln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6"/>
            <p:cNvSpPr/>
            <p:nvPr/>
          </p:nvSpPr>
          <p:spPr>
            <a:xfrm>
              <a:off x="6490014" y="2707647"/>
              <a:ext cx="590450" cy="728930"/>
            </a:xfrm>
            <a:custGeom>
              <a:avLst/>
              <a:gdLst/>
              <a:ahLst/>
              <a:cxnLst/>
              <a:rect l="l" t="t" r="r" b="b"/>
              <a:pathLst>
                <a:path w="5253" h="6485" extrusionOk="0">
                  <a:moveTo>
                    <a:pt x="2311" y="5308"/>
                  </a:moveTo>
                  <a:cubicBezTo>
                    <a:pt x="2220" y="5399"/>
                    <a:pt x="2128" y="5490"/>
                    <a:pt x="2007" y="5612"/>
                  </a:cubicBezTo>
                  <a:cubicBezTo>
                    <a:pt x="1794" y="5794"/>
                    <a:pt x="1733" y="5886"/>
                    <a:pt x="1520" y="5977"/>
                  </a:cubicBezTo>
                  <a:cubicBezTo>
                    <a:pt x="1244" y="6107"/>
                    <a:pt x="949" y="6168"/>
                    <a:pt x="740" y="6168"/>
                  </a:cubicBezTo>
                  <a:cubicBezTo>
                    <a:pt x="559" y="6168"/>
                    <a:pt x="443" y="6122"/>
                    <a:pt x="457" y="6038"/>
                  </a:cubicBezTo>
                  <a:cubicBezTo>
                    <a:pt x="457" y="5886"/>
                    <a:pt x="1277" y="5521"/>
                    <a:pt x="1855" y="5399"/>
                  </a:cubicBezTo>
                  <a:cubicBezTo>
                    <a:pt x="2007" y="5369"/>
                    <a:pt x="2159" y="5339"/>
                    <a:pt x="2311" y="5308"/>
                  </a:cubicBezTo>
                  <a:close/>
                  <a:moveTo>
                    <a:pt x="4476" y="0"/>
                  </a:moveTo>
                  <a:cubicBezTo>
                    <a:pt x="4375" y="0"/>
                    <a:pt x="4269" y="93"/>
                    <a:pt x="4226" y="202"/>
                  </a:cubicBezTo>
                  <a:cubicBezTo>
                    <a:pt x="4165" y="323"/>
                    <a:pt x="4165" y="445"/>
                    <a:pt x="4165" y="536"/>
                  </a:cubicBezTo>
                  <a:cubicBezTo>
                    <a:pt x="4089" y="521"/>
                    <a:pt x="4013" y="513"/>
                    <a:pt x="3941" y="513"/>
                  </a:cubicBezTo>
                  <a:cubicBezTo>
                    <a:pt x="3869" y="513"/>
                    <a:pt x="3800" y="521"/>
                    <a:pt x="3739" y="536"/>
                  </a:cubicBezTo>
                  <a:cubicBezTo>
                    <a:pt x="3557" y="627"/>
                    <a:pt x="3557" y="779"/>
                    <a:pt x="3618" y="931"/>
                  </a:cubicBezTo>
                  <a:cubicBezTo>
                    <a:pt x="3587" y="1083"/>
                    <a:pt x="3618" y="1266"/>
                    <a:pt x="3679" y="1357"/>
                  </a:cubicBezTo>
                  <a:cubicBezTo>
                    <a:pt x="3800" y="1539"/>
                    <a:pt x="3983" y="1691"/>
                    <a:pt x="4165" y="1782"/>
                  </a:cubicBezTo>
                  <a:cubicBezTo>
                    <a:pt x="4226" y="1782"/>
                    <a:pt x="4256" y="1782"/>
                    <a:pt x="4286" y="1752"/>
                  </a:cubicBezTo>
                  <a:lnTo>
                    <a:pt x="4286" y="1752"/>
                  </a:lnTo>
                  <a:cubicBezTo>
                    <a:pt x="4165" y="2208"/>
                    <a:pt x="3861" y="2755"/>
                    <a:pt x="3739" y="3028"/>
                  </a:cubicBezTo>
                  <a:cubicBezTo>
                    <a:pt x="3496" y="3515"/>
                    <a:pt x="3010" y="4305"/>
                    <a:pt x="2615" y="4913"/>
                  </a:cubicBezTo>
                  <a:cubicBezTo>
                    <a:pt x="2280" y="4974"/>
                    <a:pt x="1916" y="5065"/>
                    <a:pt x="1551" y="5126"/>
                  </a:cubicBezTo>
                  <a:cubicBezTo>
                    <a:pt x="1095" y="5278"/>
                    <a:pt x="609" y="5399"/>
                    <a:pt x="244" y="5703"/>
                  </a:cubicBezTo>
                  <a:cubicBezTo>
                    <a:pt x="1" y="5916"/>
                    <a:pt x="122" y="6281"/>
                    <a:pt x="396" y="6402"/>
                  </a:cubicBezTo>
                  <a:cubicBezTo>
                    <a:pt x="522" y="6461"/>
                    <a:pt x="657" y="6485"/>
                    <a:pt x="797" y="6485"/>
                  </a:cubicBezTo>
                  <a:cubicBezTo>
                    <a:pt x="1095" y="6485"/>
                    <a:pt x="1413" y="6375"/>
                    <a:pt x="1703" y="6250"/>
                  </a:cubicBezTo>
                  <a:cubicBezTo>
                    <a:pt x="2128" y="6007"/>
                    <a:pt x="2524" y="5612"/>
                    <a:pt x="2858" y="5187"/>
                  </a:cubicBezTo>
                  <a:cubicBezTo>
                    <a:pt x="3162" y="5126"/>
                    <a:pt x="3466" y="5065"/>
                    <a:pt x="3770" y="5004"/>
                  </a:cubicBezTo>
                  <a:cubicBezTo>
                    <a:pt x="3963" y="4949"/>
                    <a:pt x="3930" y="4692"/>
                    <a:pt x="3763" y="4692"/>
                  </a:cubicBezTo>
                  <a:cubicBezTo>
                    <a:pt x="3746" y="4692"/>
                    <a:pt x="3728" y="4695"/>
                    <a:pt x="3709" y="4700"/>
                  </a:cubicBezTo>
                  <a:cubicBezTo>
                    <a:pt x="3496" y="4731"/>
                    <a:pt x="3314" y="4761"/>
                    <a:pt x="3101" y="4822"/>
                  </a:cubicBezTo>
                  <a:cubicBezTo>
                    <a:pt x="3344" y="4457"/>
                    <a:pt x="3587" y="4092"/>
                    <a:pt x="3770" y="3728"/>
                  </a:cubicBezTo>
                  <a:cubicBezTo>
                    <a:pt x="4013" y="3332"/>
                    <a:pt x="4195" y="2937"/>
                    <a:pt x="4378" y="2512"/>
                  </a:cubicBezTo>
                  <a:cubicBezTo>
                    <a:pt x="4469" y="2269"/>
                    <a:pt x="4590" y="2025"/>
                    <a:pt x="4682" y="1691"/>
                  </a:cubicBezTo>
                  <a:cubicBezTo>
                    <a:pt x="4742" y="1661"/>
                    <a:pt x="4773" y="1600"/>
                    <a:pt x="4803" y="1509"/>
                  </a:cubicBezTo>
                  <a:cubicBezTo>
                    <a:pt x="4894" y="1387"/>
                    <a:pt x="4986" y="1266"/>
                    <a:pt x="5046" y="1114"/>
                  </a:cubicBezTo>
                  <a:cubicBezTo>
                    <a:pt x="5190" y="912"/>
                    <a:pt x="5253" y="410"/>
                    <a:pt x="4922" y="410"/>
                  </a:cubicBezTo>
                  <a:cubicBezTo>
                    <a:pt x="4904" y="410"/>
                    <a:pt x="4885" y="411"/>
                    <a:pt x="4864" y="414"/>
                  </a:cubicBezTo>
                  <a:cubicBezTo>
                    <a:pt x="4834" y="414"/>
                    <a:pt x="4773" y="445"/>
                    <a:pt x="4742" y="445"/>
                  </a:cubicBezTo>
                  <a:cubicBezTo>
                    <a:pt x="4742" y="391"/>
                    <a:pt x="4742" y="337"/>
                    <a:pt x="4742" y="262"/>
                  </a:cubicBezTo>
                  <a:lnTo>
                    <a:pt x="4742" y="262"/>
                  </a:lnTo>
                  <a:cubicBezTo>
                    <a:pt x="4744" y="263"/>
                    <a:pt x="4745" y="263"/>
                    <a:pt x="4745" y="263"/>
                  </a:cubicBezTo>
                  <a:cubicBezTo>
                    <a:pt x="4748" y="263"/>
                    <a:pt x="4748" y="254"/>
                    <a:pt x="4742" y="232"/>
                  </a:cubicBezTo>
                  <a:cubicBezTo>
                    <a:pt x="4742" y="242"/>
                    <a:pt x="4742" y="252"/>
                    <a:pt x="4742" y="262"/>
                  </a:cubicBezTo>
                  <a:lnTo>
                    <a:pt x="4742" y="262"/>
                  </a:lnTo>
                  <a:cubicBezTo>
                    <a:pt x="4722" y="244"/>
                    <a:pt x="4638" y="73"/>
                    <a:pt x="4590" y="50"/>
                  </a:cubicBezTo>
                  <a:cubicBezTo>
                    <a:pt x="4556" y="15"/>
                    <a:pt x="4516" y="0"/>
                    <a:pt x="447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36"/>
          <p:cNvGrpSpPr/>
          <p:nvPr/>
        </p:nvGrpSpPr>
        <p:grpSpPr>
          <a:xfrm rot="1166325">
            <a:off x="2794914" y="2830840"/>
            <a:ext cx="349450" cy="344610"/>
            <a:chOff x="588850" y="618775"/>
            <a:chExt cx="703975" cy="694225"/>
          </a:xfrm>
        </p:grpSpPr>
        <p:sp>
          <p:nvSpPr>
            <p:cNvPr id="693" name="Google Shape;693;p36"/>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6"/>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 name="Google Shape;695;p36"/>
          <p:cNvGrpSpPr/>
          <p:nvPr/>
        </p:nvGrpSpPr>
        <p:grpSpPr>
          <a:xfrm>
            <a:off x="2456625" y="3279125"/>
            <a:ext cx="175100" cy="143475"/>
            <a:chOff x="1808250" y="1643825"/>
            <a:chExt cx="175100" cy="143475"/>
          </a:xfrm>
        </p:grpSpPr>
        <p:sp>
          <p:nvSpPr>
            <p:cNvPr id="696" name="Google Shape;696;p36"/>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6"/>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36"/>
          <p:cNvGrpSpPr/>
          <p:nvPr/>
        </p:nvGrpSpPr>
        <p:grpSpPr>
          <a:xfrm>
            <a:off x="6007025" y="2947850"/>
            <a:ext cx="420575" cy="596000"/>
            <a:chOff x="6007025" y="2947850"/>
            <a:chExt cx="420575" cy="596000"/>
          </a:xfrm>
        </p:grpSpPr>
        <p:grpSp>
          <p:nvGrpSpPr>
            <p:cNvPr id="699" name="Google Shape;699;p36"/>
            <p:cNvGrpSpPr/>
            <p:nvPr/>
          </p:nvGrpSpPr>
          <p:grpSpPr>
            <a:xfrm>
              <a:off x="6007025" y="3372300"/>
              <a:ext cx="193200" cy="171550"/>
              <a:chOff x="1141700" y="1345000"/>
              <a:chExt cx="193200" cy="171550"/>
            </a:xfrm>
          </p:grpSpPr>
          <p:sp>
            <p:nvSpPr>
              <p:cNvPr id="700" name="Google Shape;700;p36"/>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6"/>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 name="Google Shape;702;p36"/>
            <p:cNvGrpSpPr/>
            <p:nvPr/>
          </p:nvGrpSpPr>
          <p:grpSpPr>
            <a:xfrm>
              <a:off x="6162350" y="2947850"/>
              <a:ext cx="265250" cy="244300"/>
              <a:chOff x="1139600" y="850250"/>
              <a:chExt cx="265250" cy="244300"/>
            </a:xfrm>
          </p:grpSpPr>
          <p:sp>
            <p:nvSpPr>
              <p:cNvPr id="703" name="Google Shape;703;p36"/>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6"/>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8128705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graphicFrame>
        <p:nvGraphicFramePr>
          <p:cNvPr id="1389" name="Google Shape;1389;p47"/>
          <p:cNvGraphicFramePr/>
          <p:nvPr>
            <p:extLst>
              <p:ext uri="{D42A27DB-BD31-4B8C-83A1-F6EECF244321}">
                <p14:modId xmlns:p14="http://schemas.microsoft.com/office/powerpoint/2010/main" val="2313745055"/>
              </p:ext>
            </p:extLst>
          </p:nvPr>
        </p:nvGraphicFramePr>
        <p:xfrm>
          <a:off x="1905918" y="1042356"/>
          <a:ext cx="5199960" cy="3130780"/>
        </p:xfrm>
        <a:graphic>
          <a:graphicData uri="http://schemas.openxmlformats.org/drawingml/2006/table">
            <a:tbl>
              <a:tblPr>
                <a:noFill/>
                <a:tableStyleId>{678D1D27-9BAA-4D92-8EB5-F78279E6147B}</a:tableStyleId>
              </a:tblPr>
              <a:tblGrid>
                <a:gridCol w="915164">
                  <a:extLst>
                    <a:ext uri="{9D8B030D-6E8A-4147-A177-3AD203B41FA5}">
                      <a16:colId xmlns:a16="http://schemas.microsoft.com/office/drawing/2014/main" val="20000"/>
                    </a:ext>
                  </a:extLst>
                </a:gridCol>
                <a:gridCol w="4284796">
                  <a:extLst>
                    <a:ext uri="{9D8B030D-6E8A-4147-A177-3AD203B41FA5}">
                      <a16:colId xmlns:a16="http://schemas.microsoft.com/office/drawing/2014/main" val="20001"/>
                    </a:ext>
                  </a:extLst>
                </a:gridCol>
              </a:tblGrid>
              <a:tr h="654242">
                <a:tc>
                  <a:txBody>
                    <a:bodyPr/>
                    <a:lstStyle/>
                    <a:p>
                      <a:pPr marL="0" lvl="0" indent="0" algn="ctr" rtl="0">
                        <a:spcBef>
                          <a:spcPts val="0"/>
                        </a:spcBef>
                        <a:spcAft>
                          <a:spcPts val="0"/>
                        </a:spcAft>
                        <a:buNone/>
                      </a:pPr>
                      <a:endParaRPr sz="2700" dirty="0">
                        <a:solidFill>
                          <a:schemeClr val="dk1"/>
                        </a:solidFill>
                        <a:latin typeface="Lilita One"/>
                        <a:ea typeface="Lilita One"/>
                        <a:cs typeface="Lilita One"/>
                        <a:sym typeface="Lilita One"/>
                      </a:endParaRPr>
                    </a:p>
                  </a:txBody>
                  <a:tcPr marL="91425" marR="91425" marT="91425" marB="91425" anchor="ctr">
                    <a:lnL w="9525" cap="flat" cmpd="sng">
                      <a:solidFill>
                        <a:srgbClr val="9E9E9E">
                          <a:alpha val="0"/>
                        </a:srgbClr>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2700" dirty="0">
                        <a:solidFill>
                          <a:schemeClr val="dk1"/>
                        </a:solidFill>
                        <a:latin typeface="Lilita One"/>
                        <a:ea typeface="Lilita One"/>
                        <a:cs typeface="Lilita One"/>
                        <a:sym typeface="Lilita One"/>
                      </a:endParaRPr>
                    </a:p>
                  </a:txBody>
                  <a:tcPr marL="91425" marR="91425" marT="91425" marB="91425" anchor="ctr">
                    <a:lnL w="28575" cap="flat" cmpd="sng">
                      <a:solidFill>
                        <a:schemeClr val="dk1"/>
                      </a:solidFill>
                      <a:prstDash val="solid"/>
                      <a:round/>
                      <a:headEnd type="none" w="sm" len="sm"/>
                      <a:tailEnd type="none" w="sm" len="sm"/>
                    </a:lnL>
                    <a:lnR w="28575" cap="flat" cmpd="sng">
                      <a:solidFill>
                        <a:schemeClr val="dk1">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520327">
                <a:tc>
                  <a:txBody>
                    <a:bodyPr/>
                    <a:lstStyle/>
                    <a:p>
                      <a:pPr marL="0" lvl="0" indent="0" algn="ctr" rtl="0">
                        <a:spcBef>
                          <a:spcPts val="0"/>
                        </a:spcBef>
                        <a:spcAft>
                          <a:spcPts val="0"/>
                        </a:spcAft>
                        <a:buNone/>
                      </a:pPr>
                      <a:endParaRPr sz="2700">
                        <a:solidFill>
                          <a:schemeClr val="dk1"/>
                        </a:solidFill>
                        <a:latin typeface="Lilita One"/>
                        <a:ea typeface="Lilita One"/>
                        <a:cs typeface="Lilita One"/>
                        <a:sym typeface="Lilita One"/>
                      </a:endParaRPr>
                    </a:p>
                  </a:txBody>
                  <a:tcPr marL="91425" marR="91425" marT="91425" marB="91425" anchor="ctr">
                    <a:lnL w="9525" cap="flat" cmpd="sng">
                      <a:solidFill>
                        <a:srgbClr val="9E9E9E">
                          <a:alpha val="0"/>
                        </a:srgbClr>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sz="2700" dirty="0">
                        <a:solidFill>
                          <a:schemeClr val="dk1"/>
                        </a:solidFill>
                        <a:latin typeface="Lilita One"/>
                        <a:ea typeface="Lilita One"/>
                        <a:cs typeface="Lilita One"/>
                        <a:sym typeface="Lilita One"/>
                      </a:endParaRPr>
                    </a:p>
                  </a:txBody>
                  <a:tcPr marL="91425" marR="91425" marT="91425" marB="91425" anchor="ctr">
                    <a:lnL w="28575" cap="flat" cmpd="sng">
                      <a:solidFill>
                        <a:schemeClr val="dk1"/>
                      </a:solidFill>
                      <a:prstDash val="solid"/>
                      <a:round/>
                      <a:headEnd type="none" w="sm" len="sm"/>
                      <a:tailEnd type="none" w="sm" len="sm"/>
                    </a:lnL>
                    <a:lnR w="28575" cap="flat" cmpd="sng">
                      <a:solidFill>
                        <a:schemeClr val="dk1">
                          <a:alpha val="0"/>
                        </a:schemeClr>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956211">
                <a:tc>
                  <a:txBody>
                    <a:bodyPr/>
                    <a:lstStyle/>
                    <a:p>
                      <a:pPr marL="0" lvl="0" indent="0" algn="ctr" rtl="0">
                        <a:spcBef>
                          <a:spcPts val="0"/>
                        </a:spcBef>
                        <a:spcAft>
                          <a:spcPts val="0"/>
                        </a:spcAft>
                        <a:buNone/>
                      </a:pPr>
                      <a:endParaRPr sz="2700" dirty="0">
                        <a:solidFill>
                          <a:schemeClr val="dk1"/>
                        </a:solidFill>
                        <a:latin typeface="Lilita One"/>
                        <a:ea typeface="Lilita One"/>
                        <a:cs typeface="Lilita One"/>
                        <a:sym typeface="Lilita One"/>
                      </a:endParaRPr>
                    </a:p>
                  </a:txBody>
                  <a:tcPr marL="91425" marR="91425" marT="91425" marB="91425" anchor="ctr">
                    <a:lnL w="9525" cap="flat" cmpd="sng">
                      <a:solidFill>
                        <a:srgbClr val="9E9E9E">
                          <a:alpha val="0"/>
                        </a:srgbClr>
                      </a:solidFill>
                      <a:prstDash val="solid"/>
                      <a:round/>
                      <a:headEnd type="none" w="sm" len="sm"/>
                      <a:tailEnd type="none" w="sm" len="sm"/>
                    </a:lnL>
                    <a:lnR w="28575" cap="flat" cmpd="sng" algn="ctr">
                      <a:solidFill>
                        <a:schemeClr val="dk1"/>
                      </a:solidFill>
                      <a:prstDash val="solid"/>
                      <a:round/>
                      <a:headEnd type="none" w="sm" len="sm"/>
                      <a:tailEnd type="none" w="sm" len="sm"/>
                    </a:lnR>
                    <a:lnT w="28575" cap="flat" cmpd="sng" algn="ctr">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2700" dirty="0">
                        <a:solidFill>
                          <a:schemeClr val="dk1"/>
                        </a:solidFill>
                        <a:latin typeface="Lilita One"/>
                        <a:ea typeface="Lilita One"/>
                        <a:cs typeface="Lilita One"/>
                        <a:sym typeface="Lilita One"/>
                      </a:endParaRPr>
                    </a:p>
                  </a:txBody>
                  <a:tcPr marL="91425" marR="91425" marT="91425" marB="91425" anchor="ctr">
                    <a:lnL w="28575" cap="flat" cmpd="sng" algn="ctr">
                      <a:solidFill>
                        <a:schemeClr val="dk1"/>
                      </a:solidFill>
                      <a:prstDash val="solid"/>
                      <a:round/>
                      <a:headEnd type="none" w="sm" len="sm"/>
                      <a:tailEnd type="none" w="sm" len="sm"/>
                    </a:lnL>
                    <a:lnR w="28575" cap="flat" cmpd="sng">
                      <a:solidFill>
                        <a:schemeClr val="dk1">
                          <a:alpha val="0"/>
                        </a:schemeClr>
                      </a:solidFill>
                      <a:prstDash val="solid"/>
                      <a:round/>
                      <a:headEnd type="none" w="sm" len="sm"/>
                      <a:tailEnd type="none" w="sm" len="sm"/>
                    </a:lnR>
                    <a:lnT w="28575" cap="flat" cmpd="sng" algn="ctr">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387" name="Google Shape;1387;p47"/>
          <p:cNvSpPr/>
          <p:nvPr/>
        </p:nvSpPr>
        <p:spPr>
          <a:xfrm rot="-1101313">
            <a:off x="303574" y="386894"/>
            <a:ext cx="2657182" cy="1237817"/>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90" name="Google Shape;1390;p47"/>
          <p:cNvGrpSpPr/>
          <p:nvPr/>
        </p:nvGrpSpPr>
        <p:grpSpPr>
          <a:xfrm flipH="1">
            <a:off x="8388211" y="3831649"/>
            <a:ext cx="2436996" cy="2097950"/>
            <a:chOff x="843068" y="3046342"/>
            <a:chExt cx="2532470" cy="2180141"/>
          </a:xfrm>
        </p:grpSpPr>
        <p:grpSp>
          <p:nvGrpSpPr>
            <p:cNvPr id="1391" name="Google Shape;1391;p47"/>
            <p:cNvGrpSpPr/>
            <p:nvPr/>
          </p:nvGrpSpPr>
          <p:grpSpPr>
            <a:xfrm>
              <a:off x="843068" y="3046342"/>
              <a:ext cx="2532470" cy="2180141"/>
              <a:chOff x="859393" y="3046342"/>
              <a:chExt cx="2532470" cy="2180141"/>
            </a:xfrm>
          </p:grpSpPr>
          <p:grpSp>
            <p:nvGrpSpPr>
              <p:cNvPr id="1392" name="Google Shape;1392;p47"/>
              <p:cNvGrpSpPr/>
              <p:nvPr/>
            </p:nvGrpSpPr>
            <p:grpSpPr>
              <a:xfrm>
                <a:off x="1438465" y="4547450"/>
                <a:ext cx="1953398" cy="679034"/>
                <a:chOff x="1682925" y="2590750"/>
                <a:chExt cx="1029025" cy="357725"/>
              </a:xfrm>
            </p:grpSpPr>
            <p:sp>
              <p:nvSpPr>
                <p:cNvPr id="1393" name="Google Shape;1393;p47"/>
                <p:cNvSpPr/>
                <p:nvPr/>
              </p:nvSpPr>
              <p:spPr>
                <a:xfrm>
                  <a:off x="1682925" y="2600700"/>
                  <a:ext cx="1029025" cy="347775"/>
                </a:xfrm>
                <a:custGeom>
                  <a:avLst/>
                  <a:gdLst/>
                  <a:ahLst/>
                  <a:cxnLst/>
                  <a:rect l="l" t="t" r="r" b="b"/>
                  <a:pathLst>
                    <a:path w="41161" h="13911" extrusionOk="0">
                      <a:moveTo>
                        <a:pt x="25335" y="0"/>
                      </a:moveTo>
                      <a:cubicBezTo>
                        <a:pt x="24317" y="0"/>
                        <a:pt x="23297" y="153"/>
                        <a:pt x="22289" y="312"/>
                      </a:cubicBezTo>
                      <a:cubicBezTo>
                        <a:pt x="19718" y="729"/>
                        <a:pt x="17146" y="1217"/>
                        <a:pt x="14586" y="1765"/>
                      </a:cubicBezTo>
                      <a:cubicBezTo>
                        <a:pt x="14072" y="1877"/>
                        <a:pt x="13550" y="1996"/>
                        <a:pt x="13494" y="1996"/>
                      </a:cubicBezTo>
                      <a:cubicBezTo>
                        <a:pt x="13479" y="1996"/>
                        <a:pt x="13498" y="1987"/>
                        <a:pt x="13562" y="1967"/>
                      </a:cubicBezTo>
                      <a:lnTo>
                        <a:pt x="13562" y="1967"/>
                      </a:lnTo>
                      <a:cubicBezTo>
                        <a:pt x="7788" y="2646"/>
                        <a:pt x="2501" y="6527"/>
                        <a:pt x="132" y="11837"/>
                      </a:cubicBezTo>
                      <a:cubicBezTo>
                        <a:pt x="60" y="11992"/>
                        <a:pt x="1" y="12194"/>
                        <a:pt x="108" y="12337"/>
                      </a:cubicBezTo>
                      <a:cubicBezTo>
                        <a:pt x="180" y="12432"/>
                        <a:pt x="311" y="12456"/>
                        <a:pt x="430" y="12480"/>
                      </a:cubicBezTo>
                      <a:cubicBezTo>
                        <a:pt x="1823" y="12718"/>
                        <a:pt x="3239" y="12778"/>
                        <a:pt x="4656" y="12837"/>
                      </a:cubicBezTo>
                      <a:cubicBezTo>
                        <a:pt x="13459" y="13173"/>
                        <a:pt x="22815" y="13911"/>
                        <a:pt x="31887" y="13911"/>
                      </a:cubicBezTo>
                      <a:cubicBezTo>
                        <a:pt x="35024" y="13911"/>
                        <a:pt x="38126" y="13823"/>
                        <a:pt x="41161" y="13599"/>
                      </a:cubicBezTo>
                      <a:cubicBezTo>
                        <a:pt x="39244" y="9206"/>
                        <a:pt x="34898" y="4074"/>
                        <a:pt x="30743" y="1669"/>
                      </a:cubicBezTo>
                      <a:cubicBezTo>
                        <a:pt x="29397" y="895"/>
                        <a:pt x="27945" y="252"/>
                        <a:pt x="26397" y="62"/>
                      </a:cubicBezTo>
                      <a:cubicBezTo>
                        <a:pt x="26044" y="19"/>
                        <a:pt x="25690" y="0"/>
                        <a:pt x="25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7"/>
                <p:cNvSpPr/>
                <p:nvPr/>
              </p:nvSpPr>
              <p:spPr>
                <a:xfrm>
                  <a:off x="2057675" y="2609825"/>
                  <a:ext cx="248275" cy="94250"/>
                </a:xfrm>
                <a:custGeom>
                  <a:avLst/>
                  <a:gdLst/>
                  <a:ahLst/>
                  <a:cxnLst/>
                  <a:rect l="l" t="t" r="r" b="b"/>
                  <a:pathLst>
                    <a:path w="9931" h="3770" extrusionOk="0">
                      <a:moveTo>
                        <a:pt x="9313" y="0"/>
                      </a:moveTo>
                      <a:cubicBezTo>
                        <a:pt x="9206" y="0"/>
                        <a:pt x="9132" y="106"/>
                        <a:pt x="9121" y="221"/>
                      </a:cubicBezTo>
                      <a:cubicBezTo>
                        <a:pt x="9121" y="245"/>
                        <a:pt x="9062" y="411"/>
                        <a:pt x="9038" y="471"/>
                      </a:cubicBezTo>
                      <a:cubicBezTo>
                        <a:pt x="8859" y="852"/>
                        <a:pt x="8633" y="1197"/>
                        <a:pt x="8395" y="1542"/>
                      </a:cubicBezTo>
                      <a:cubicBezTo>
                        <a:pt x="7445" y="2671"/>
                        <a:pt x="5831" y="3301"/>
                        <a:pt x="4179" y="3301"/>
                      </a:cubicBezTo>
                      <a:cubicBezTo>
                        <a:pt x="3408" y="3301"/>
                        <a:pt x="2629" y="3164"/>
                        <a:pt x="1906" y="2876"/>
                      </a:cubicBezTo>
                      <a:cubicBezTo>
                        <a:pt x="1846" y="2852"/>
                        <a:pt x="989" y="2412"/>
                        <a:pt x="644" y="2185"/>
                      </a:cubicBezTo>
                      <a:cubicBezTo>
                        <a:pt x="525" y="2102"/>
                        <a:pt x="501" y="2090"/>
                        <a:pt x="346" y="1947"/>
                      </a:cubicBezTo>
                      <a:cubicBezTo>
                        <a:pt x="310" y="1923"/>
                        <a:pt x="275" y="1900"/>
                        <a:pt x="227" y="1900"/>
                      </a:cubicBezTo>
                      <a:cubicBezTo>
                        <a:pt x="84" y="1900"/>
                        <a:pt x="1" y="2090"/>
                        <a:pt x="108" y="2197"/>
                      </a:cubicBezTo>
                      <a:cubicBezTo>
                        <a:pt x="430" y="2507"/>
                        <a:pt x="846" y="2685"/>
                        <a:pt x="1227" y="2935"/>
                      </a:cubicBezTo>
                      <a:cubicBezTo>
                        <a:pt x="1930" y="3400"/>
                        <a:pt x="2751" y="3614"/>
                        <a:pt x="3573" y="3721"/>
                      </a:cubicBezTo>
                      <a:cubicBezTo>
                        <a:pt x="3820" y="3754"/>
                        <a:pt x="4068" y="3770"/>
                        <a:pt x="4315" y="3770"/>
                      </a:cubicBezTo>
                      <a:cubicBezTo>
                        <a:pt x="5319" y="3770"/>
                        <a:pt x="6299" y="3511"/>
                        <a:pt x="7073" y="3090"/>
                      </a:cubicBezTo>
                      <a:cubicBezTo>
                        <a:pt x="7752" y="2745"/>
                        <a:pt x="8395" y="2281"/>
                        <a:pt x="8847" y="1650"/>
                      </a:cubicBezTo>
                      <a:cubicBezTo>
                        <a:pt x="9014" y="1364"/>
                        <a:pt x="9931" y="137"/>
                        <a:pt x="9359" y="6"/>
                      </a:cubicBezTo>
                      <a:cubicBezTo>
                        <a:pt x="9343" y="2"/>
                        <a:pt x="9328" y="0"/>
                        <a:pt x="931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7"/>
                <p:cNvSpPr/>
                <p:nvPr/>
              </p:nvSpPr>
              <p:spPr>
                <a:xfrm>
                  <a:off x="1683825" y="2651725"/>
                  <a:ext cx="282700" cy="236925"/>
                </a:xfrm>
                <a:custGeom>
                  <a:avLst/>
                  <a:gdLst/>
                  <a:ahLst/>
                  <a:cxnLst/>
                  <a:rect l="l" t="t" r="r" b="b"/>
                  <a:pathLst>
                    <a:path w="11308" h="9477" extrusionOk="0">
                      <a:moveTo>
                        <a:pt x="11080" y="0"/>
                      </a:moveTo>
                      <a:cubicBezTo>
                        <a:pt x="11062" y="0"/>
                        <a:pt x="11044" y="3"/>
                        <a:pt x="11026" y="9"/>
                      </a:cubicBezTo>
                      <a:cubicBezTo>
                        <a:pt x="9907" y="164"/>
                        <a:pt x="8835" y="533"/>
                        <a:pt x="7871" y="1117"/>
                      </a:cubicBezTo>
                      <a:cubicBezTo>
                        <a:pt x="7442" y="1355"/>
                        <a:pt x="6990" y="1569"/>
                        <a:pt x="6597" y="1855"/>
                      </a:cubicBezTo>
                      <a:cubicBezTo>
                        <a:pt x="6132" y="2224"/>
                        <a:pt x="5680" y="2581"/>
                        <a:pt x="5239" y="2962"/>
                      </a:cubicBezTo>
                      <a:cubicBezTo>
                        <a:pt x="4120" y="3914"/>
                        <a:pt x="3096" y="4962"/>
                        <a:pt x="2215" y="6153"/>
                      </a:cubicBezTo>
                      <a:cubicBezTo>
                        <a:pt x="1620" y="6820"/>
                        <a:pt x="1096" y="7546"/>
                        <a:pt x="679" y="8344"/>
                      </a:cubicBezTo>
                      <a:cubicBezTo>
                        <a:pt x="465" y="8748"/>
                        <a:pt x="1" y="9296"/>
                        <a:pt x="405" y="9475"/>
                      </a:cubicBezTo>
                      <a:cubicBezTo>
                        <a:pt x="421" y="9476"/>
                        <a:pt x="435" y="9476"/>
                        <a:pt x="449" y="9476"/>
                      </a:cubicBezTo>
                      <a:cubicBezTo>
                        <a:pt x="712" y="9476"/>
                        <a:pt x="682" y="9270"/>
                        <a:pt x="727" y="9225"/>
                      </a:cubicBezTo>
                      <a:cubicBezTo>
                        <a:pt x="906" y="8903"/>
                        <a:pt x="1096" y="8594"/>
                        <a:pt x="1275" y="8272"/>
                      </a:cubicBezTo>
                      <a:cubicBezTo>
                        <a:pt x="1679" y="7534"/>
                        <a:pt x="2025" y="7117"/>
                        <a:pt x="2549" y="6498"/>
                      </a:cubicBezTo>
                      <a:cubicBezTo>
                        <a:pt x="2918" y="6022"/>
                        <a:pt x="3465" y="5343"/>
                        <a:pt x="4001" y="4772"/>
                      </a:cubicBezTo>
                      <a:cubicBezTo>
                        <a:pt x="5263" y="3545"/>
                        <a:pt x="6394" y="2462"/>
                        <a:pt x="7716" y="1712"/>
                      </a:cubicBezTo>
                      <a:cubicBezTo>
                        <a:pt x="8478" y="1307"/>
                        <a:pt x="9085" y="843"/>
                        <a:pt x="9835" y="640"/>
                      </a:cubicBezTo>
                      <a:cubicBezTo>
                        <a:pt x="10264" y="486"/>
                        <a:pt x="10740" y="438"/>
                        <a:pt x="11169" y="295"/>
                      </a:cubicBezTo>
                      <a:cubicBezTo>
                        <a:pt x="11307" y="210"/>
                        <a:pt x="11226" y="0"/>
                        <a:pt x="110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7"/>
                <p:cNvSpPr/>
                <p:nvPr/>
              </p:nvSpPr>
              <p:spPr>
                <a:xfrm>
                  <a:off x="2353450" y="2590750"/>
                  <a:ext cx="344225" cy="312900"/>
                </a:xfrm>
                <a:custGeom>
                  <a:avLst/>
                  <a:gdLst/>
                  <a:ahLst/>
                  <a:cxnLst/>
                  <a:rect l="l" t="t" r="r" b="b"/>
                  <a:pathLst>
                    <a:path w="13769" h="12516" extrusionOk="0">
                      <a:moveTo>
                        <a:pt x="262" y="0"/>
                      </a:moveTo>
                      <a:cubicBezTo>
                        <a:pt x="73" y="0"/>
                        <a:pt x="0" y="287"/>
                        <a:pt x="219" y="353"/>
                      </a:cubicBezTo>
                      <a:cubicBezTo>
                        <a:pt x="1374" y="567"/>
                        <a:pt x="2267" y="936"/>
                        <a:pt x="3255" y="1436"/>
                      </a:cubicBezTo>
                      <a:cubicBezTo>
                        <a:pt x="4660" y="2067"/>
                        <a:pt x="5815" y="2925"/>
                        <a:pt x="6887" y="3841"/>
                      </a:cubicBezTo>
                      <a:cubicBezTo>
                        <a:pt x="9101" y="5734"/>
                        <a:pt x="10756" y="7520"/>
                        <a:pt x="12030" y="10021"/>
                      </a:cubicBezTo>
                      <a:cubicBezTo>
                        <a:pt x="12316" y="10628"/>
                        <a:pt x="12566" y="11128"/>
                        <a:pt x="12768" y="11628"/>
                      </a:cubicBezTo>
                      <a:cubicBezTo>
                        <a:pt x="12780" y="11676"/>
                        <a:pt x="12947" y="12068"/>
                        <a:pt x="13006" y="12176"/>
                      </a:cubicBezTo>
                      <a:cubicBezTo>
                        <a:pt x="13071" y="12306"/>
                        <a:pt x="13137" y="12515"/>
                        <a:pt x="13301" y="12515"/>
                      </a:cubicBezTo>
                      <a:cubicBezTo>
                        <a:pt x="13317" y="12515"/>
                        <a:pt x="13334" y="12513"/>
                        <a:pt x="13352" y="12509"/>
                      </a:cubicBezTo>
                      <a:cubicBezTo>
                        <a:pt x="13768" y="12378"/>
                        <a:pt x="13435" y="12033"/>
                        <a:pt x="13352" y="11783"/>
                      </a:cubicBezTo>
                      <a:cubicBezTo>
                        <a:pt x="13233" y="11509"/>
                        <a:pt x="13114" y="11164"/>
                        <a:pt x="12899" y="10711"/>
                      </a:cubicBezTo>
                      <a:cubicBezTo>
                        <a:pt x="11828" y="8235"/>
                        <a:pt x="10125" y="6127"/>
                        <a:pt x="8125" y="4341"/>
                      </a:cubicBezTo>
                      <a:cubicBezTo>
                        <a:pt x="6637" y="2984"/>
                        <a:pt x="5005" y="1758"/>
                        <a:pt x="3136" y="960"/>
                      </a:cubicBezTo>
                      <a:cubicBezTo>
                        <a:pt x="2243" y="508"/>
                        <a:pt x="1303" y="174"/>
                        <a:pt x="314" y="7"/>
                      </a:cubicBezTo>
                      <a:cubicBezTo>
                        <a:pt x="296" y="3"/>
                        <a:pt x="278" y="0"/>
                        <a:pt x="26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7" name="Google Shape;1397;p47"/>
              <p:cNvSpPr/>
              <p:nvPr/>
            </p:nvSpPr>
            <p:spPr>
              <a:xfrm>
                <a:off x="859393" y="3053550"/>
                <a:ext cx="2473826" cy="782591"/>
              </a:xfrm>
              <a:custGeom>
                <a:avLst/>
                <a:gdLst/>
                <a:ahLst/>
                <a:cxnLst/>
                <a:rect l="l" t="t" r="r" b="b"/>
                <a:pathLst>
                  <a:path w="15445" h="4886" extrusionOk="0">
                    <a:moveTo>
                      <a:pt x="10838" y="464"/>
                    </a:moveTo>
                    <a:cubicBezTo>
                      <a:pt x="10909" y="464"/>
                      <a:pt x="10982" y="473"/>
                      <a:pt x="11050" y="481"/>
                    </a:cubicBezTo>
                    <a:cubicBezTo>
                      <a:pt x="11074" y="481"/>
                      <a:pt x="11085" y="481"/>
                      <a:pt x="11097" y="493"/>
                    </a:cubicBezTo>
                    <a:cubicBezTo>
                      <a:pt x="10954" y="481"/>
                      <a:pt x="10824" y="469"/>
                      <a:pt x="10681" y="469"/>
                    </a:cubicBezTo>
                    <a:lnTo>
                      <a:pt x="10752" y="469"/>
                    </a:lnTo>
                    <a:cubicBezTo>
                      <a:pt x="10780" y="466"/>
                      <a:pt x="10809" y="464"/>
                      <a:pt x="10838" y="464"/>
                    </a:cubicBezTo>
                    <a:close/>
                    <a:moveTo>
                      <a:pt x="6728" y="2946"/>
                    </a:moveTo>
                    <a:cubicBezTo>
                      <a:pt x="6763" y="2970"/>
                      <a:pt x="6787" y="2993"/>
                      <a:pt x="6823" y="3017"/>
                    </a:cubicBezTo>
                    <a:cubicBezTo>
                      <a:pt x="6787" y="3005"/>
                      <a:pt x="6752" y="3005"/>
                      <a:pt x="6716" y="3005"/>
                    </a:cubicBezTo>
                    <a:cubicBezTo>
                      <a:pt x="6680" y="2993"/>
                      <a:pt x="6644" y="2993"/>
                      <a:pt x="6621" y="2993"/>
                    </a:cubicBezTo>
                    <a:cubicBezTo>
                      <a:pt x="6656" y="2981"/>
                      <a:pt x="6692" y="2958"/>
                      <a:pt x="6728" y="2946"/>
                    </a:cubicBezTo>
                    <a:close/>
                    <a:moveTo>
                      <a:pt x="13657" y="3136"/>
                    </a:moveTo>
                    <a:lnTo>
                      <a:pt x="13657" y="3136"/>
                    </a:lnTo>
                    <a:cubicBezTo>
                      <a:pt x="13701" y="3136"/>
                      <a:pt x="13745" y="3137"/>
                      <a:pt x="13788" y="3148"/>
                    </a:cubicBezTo>
                    <a:cubicBezTo>
                      <a:pt x="13788" y="3160"/>
                      <a:pt x="13788" y="3172"/>
                      <a:pt x="13800" y="3196"/>
                    </a:cubicBezTo>
                    <a:cubicBezTo>
                      <a:pt x="13776" y="3184"/>
                      <a:pt x="13764" y="3184"/>
                      <a:pt x="13752" y="3172"/>
                    </a:cubicBezTo>
                    <a:cubicBezTo>
                      <a:pt x="13717" y="3160"/>
                      <a:pt x="13693" y="3148"/>
                      <a:pt x="13657" y="3136"/>
                    </a:cubicBezTo>
                    <a:close/>
                    <a:moveTo>
                      <a:pt x="10725" y="0"/>
                    </a:moveTo>
                    <a:cubicBezTo>
                      <a:pt x="10623" y="0"/>
                      <a:pt x="10521" y="5"/>
                      <a:pt x="10419" y="17"/>
                    </a:cubicBezTo>
                    <a:cubicBezTo>
                      <a:pt x="9978" y="76"/>
                      <a:pt x="9526" y="124"/>
                      <a:pt x="9097" y="267"/>
                    </a:cubicBezTo>
                    <a:cubicBezTo>
                      <a:pt x="8680" y="422"/>
                      <a:pt x="8264" y="576"/>
                      <a:pt x="7871" y="791"/>
                    </a:cubicBezTo>
                    <a:cubicBezTo>
                      <a:pt x="7252" y="1136"/>
                      <a:pt x="6656" y="1553"/>
                      <a:pt x="6109" y="2029"/>
                    </a:cubicBezTo>
                    <a:cubicBezTo>
                      <a:pt x="5871" y="2243"/>
                      <a:pt x="5668" y="2493"/>
                      <a:pt x="5478" y="2755"/>
                    </a:cubicBezTo>
                    <a:cubicBezTo>
                      <a:pt x="5406" y="2851"/>
                      <a:pt x="5335" y="2946"/>
                      <a:pt x="5263" y="3041"/>
                    </a:cubicBezTo>
                    <a:cubicBezTo>
                      <a:pt x="5228" y="3029"/>
                      <a:pt x="5192" y="3029"/>
                      <a:pt x="5144" y="3029"/>
                    </a:cubicBezTo>
                    <a:cubicBezTo>
                      <a:pt x="4787" y="3029"/>
                      <a:pt x="4692" y="3053"/>
                      <a:pt x="4358" y="3065"/>
                    </a:cubicBezTo>
                    <a:lnTo>
                      <a:pt x="4120" y="3065"/>
                    </a:lnTo>
                    <a:cubicBezTo>
                      <a:pt x="4049" y="3065"/>
                      <a:pt x="3966" y="3077"/>
                      <a:pt x="3882" y="3077"/>
                    </a:cubicBezTo>
                    <a:cubicBezTo>
                      <a:pt x="3644" y="3089"/>
                      <a:pt x="3406" y="3124"/>
                      <a:pt x="3168" y="3148"/>
                    </a:cubicBezTo>
                    <a:cubicBezTo>
                      <a:pt x="2513" y="3220"/>
                      <a:pt x="2144" y="3243"/>
                      <a:pt x="1310" y="3470"/>
                    </a:cubicBezTo>
                    <a:cubicBezTo>
                      <a:pt x="1013" y="3553"/>
                      <a:pt x="703" y="3624"/>
                      <a:pt x="417" y="3743"/>
                    </a:cubicBezTo>
                    <a:cubicBezTo>
                      <a:pt x="215" y="3827"/>
                      <a:pt x="1" y="3958"/>
                      <a:pt x="13" y="4196"/>
                    </a:cubicBezTo>
                    <a:cubicBezTo>
                      <a:pt x="25" y="4517"/>
                      <a:pt x="370" y="4601"/>
                      <a:pt x="632" y="4625"/>
                    </a:cubicBezTo>
                    <a:cubicBezTo>
                      <a:pt x="859" y="4661"/>
                      <a:pt x="1088" y="4673"/>
                      <a:pt x="1318" y="4673"/>
                    </a:cubicBezTo>
                    <a:cubicBezTo>
                      <a:pt x="1608" y="4673"/>
                      <a:pt x="1900" y="4655"/>
                      <a:pt x="2191" y="4648"/>
                    </a:cubicBezTo>
                    <a:cubicBezTo>
                      <a:pt x="2870" y="4625"/>
                      <a:pt x="3549" y="4589"/>
                      <a:pt x="4239" y="4577"/>
                    </a:cubicBezTo>
                    <a:cubicBezTo>
                      <a:pt x="4406" y="4577"/>
                      <a:pt x="4585" y="4577"/>
                      <a:pt x="4763" y="4553"/>
                    </a:cubicBezTo>
                    <a:cubicBezTo>
                      <a:pt x="4882" y="4553"/>
                      <a:pt x="4989" y="4517"/>
                      <a:pt x="5073" y="4434"/>
                    </a:cubicBezTo>
                    <a:cubicBezTo>
                      <a:pt x="5180" y="4303"/>
                      <a:pt x="5204" y="4124"/>
                      <a:pt x="5263" y="3970"/>
                    </a:cubicBezTo>
                    <a:cubicBezTo>
                      <a:pt x="5311" y="3851"/>
                      <a:pt x="5359" y="3696"/>
                      <a:pt x="5370" y="3553"/>
                    </a:cubicBezTo>
                    <a:cubicBezTo>
                      <a:pt x="5442" y="3553"/>
                      <a:pt x="5513" y="3517"/>
                      <a:pt x="5561" y="3434"/>
                    </a:cubicBezTo>
                    <a:cubicBezTo>
                      <a:pt x="5561" y="3434"/>
                      <a:pt x="5573" y="3422"/>
                      <a:pt x="5573" y="3410"/>
                    </a:cubicBezTo>
                    <a:cubicBezTo>
                      <a:pt x="5632" y="3410"/>
                      <a:pt x="5740" y="3422"/>
                      <a:pt x="5751" y="3422"/>
                    </a:cubicBezTo>
                    <a:cubicBezTo>
                      <a:pt x="6240" y="3493"/>
                      <a:pt x="8252" y="3827"/>
                      <a:pt x="8811" y="3946"/>
                    </a:cubicBezTo>
                    <a:cubicBezTo>
                      <a:pt x="9204" y="4041"/>
                      <a:pt x="10419" y="4172"/>
                      <a:pt x="10812" y="4255"/>
                    </a:cubicBezTo>
                    <a:cubicBezTo>
                      <a:pt x="11335" y="4386"/>
                      <a:pt x="11859" y="4482"/>
                      <a:pt x="12383" y="4589"/>
                    </a:cubicBezTo>
                    <a:cubicBezTo>
                      <a:pt x="13038" y="4720"/>
                      <a:pt x="13800" y="4756"/>
                      <a:pt x="14288" y="4839"/>
                    </a:cubicBezTo>
                    <a:cubicBezTo>
                      <a:pt x="14423" y="4848"/>
                      <a:pt x="14574" y="4866"/>
                      <a:pt x="14721" y="4866"/>
                    </a:cubicBezTo>
                    <a:cubicBezTo>
                      <a:pt x="14755" y="4866"/>
                      <a:pt x="14790" y="4865"/>
                      <a:pt x="14824" y="4863"/>
                    </a:cubicBezTo>
                    <a:lnTo>
                      <a:pt x="14836" y="4863"/>
                    </a:lnTo>
                    <a:cubicBezTo>
                      <a:pt x="14890" y="4878"/>
                      <a:pt x="14941" y="4885"/>
                      <a:pt x="14988" y="4885"/>
                    </a:cubicBezTo>
                    <a:cubicBezTo>
                      <a:pt x="15301" y="4885"/>
                      <a:pt x="15444" y="4563"/>
                      <a:pt x="15372" y="4232"/>
                    </a:cubicBezTo>
                    <a:cubicBezTo>
                      <a:pt x="15360" y="3982"/>
                      <a:pt x="15300" y="3743"/>
                      <a:pt x="15205" y="3517"/>
                    </a:cubicBezTo>
                    <a:cubicBezTo>
                      <a:pt x="15122" y="3255"/>
                      <a:pt x="15015" y="3005"/>
                      <a:pt x="14872" y="2767"/>
                    </a:cubicBezTo>
                    <a:cubicBezTo>
                      <a:pt x="14812" y="2648"/>
                      <a:pt x="14753" y="2541"/>
                      <a:pt x="14681" y="2422"/>
                    </a:cubicBezTo>
                    <a:cubicBezTo>
                      <a:pt x="14479" y="1969"/>
                      <a:pt x="14133" y="1577"/>
                      <a:pt x="13764" y="1231"/>
                    </a:cubicBezTo>
                    <a:cubicBezTo>
                      <a:pt x="13193" y="684"/>
                      <a:pt x="12467" y="314"/>
                      <a:pt x="11693" y="136"/>
                    </a:cubicBezTo>
                    <a:cubicBezTo>
                      <a:pt x="11375" y="54"/>
                      <a:pt x="11051" y="0"/>
                      <a:pt x="10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7"/>
              <p:cNvSpPr/>
              <p:nvPr/>
            </p:nvSpPr>
            <p:spPr>
              <a:xfrm>
                <a:off x="1404768" y="3674044"/>
                <a:ext cx="1811843" cy="998820"/>
              </a:xfrm>
              <a:custGeom>
                <a:avLst/>
                <a:gdLst/>
                <a:ahLst/>
                <a:cxnLst/>
                <a:rect l="l" t="t" r="r" b="b"/>
                <a:pathLst>
                  <a:path w="11312" h="6236" extrusionOk="0">
                    <a:moveTo>
                      <a:pt x="4772" y="0"/>
                    </a:moveTo>
                    <a:cubicBezTo>
                      <a:pt x="4420" y="0"/>
                      <a:pt x="4210" y="228"/>
                      <a:pt x="3990" y="262"/>
                    </a:cubicBezTo>
                    <a:cubicBezTo>
                      <a:pt x="3501" y="334"/>
                      <a:pt x="3037" y="477"/>
                      <a:pt x="2596" y="691"/>
                    </a:cubicBezTo>
                    <a:cubicBezTo>
                      <a:pt x="2299" y="834"/>
                      <a:pt x="1989" y="977"/>
                      <a:pt x="1751" y="1203"/>
                    </a:cubicBezTo>
                    <a:cubicBezTo>
                      <a:pt x="1620" y="1358"/>
                      <a:pt x="1584" y="1560"/>
                      <a:pt x="1549" y="1763"/>
                    </a:cubicBezTo>
                    <a:cubicBezTo>
                      <a:pt x="1513" y="1905"/>
                      <a:pt x="1453" y="2048"/>
                      <a:pt x="1442" y="2203"/>
                    </a:cubicBezTo>
                    <a:cubicBezTo>
                      <a:pt x="1430" y="2322"/>
                      <a:pt x="1453" y="2441"/>
                      <a:pt x="1442" y="2560"/>
                    </a:cubicBezTo>
                    <a:cubicBezTo>
                      <a:pt x="1442" y="2620"/>
                      <a:pt x="1442" y="2691"/>
                      <a:pt x="1442" y="2763"/>
                    </a:cubicBezTo>
                    <a:cubicBezTo>
                      <a:pt x="1418" y="2798"/>
                      <a:pt x="1406" y="2834"/>
                      <a:pt x="1406" y="2870"/>
                    </a:cubicBezTo>
                    <a:cubicBezTo>
                      <a:pt x="1304" y="2763"/>
                      <a:pt x="1166" y="2715"/>
                      <a:pt x="1018" y="2715"/>
                    </a:cubicBezTo>
                    <a:cubicBezTo>
                      <a:pt x="804" y="2715"/>
                      <a:pt x="570" y="2815"/>
                      <a:pt x="394" y="2977"/>
                    </a:cubicBezTo>
                    <a:cubicBezTo>
                      <a:pt x="191" y="3156"/>
                      <a:pt x="84" y="3418"/>
                      <a:pt x="49" y="3679"/>
                    </a:cubicBezTo>
                    <a:cubicBezTo>
                      <a:pt x="1" y="3882"/>
                      <a:pt x="25" y="4084"/>
                      <a:pt x="132" y="4263"/>
                    </a:cubicBezTo>
                    <a:cubicBezTo>
                      <a:pt x="275" y="4525"/>
                      <a:pt x="525" y="4739"/>
                      <a:pt x="822" y="4822"/>
                    </a:cubicBezTo>
                    <a:cubicBezTo>
                      <a:pt x="898" y="4838"/>
                      <a:pt x="977" y="4845"/>
                      <a:pt x="1057" y="4845"/>
                    </a:cubicBezTo>
                    <a:cubicBezTo>
                      <a:pt x="1229" y="4845"/>
                      <a:pt x="1406" y="4809"/>
                      <a:pt x="1561" y="4727"/>
                    </a:cubicBezTo>
                    <a:cubicBezTo>
                      <a:pt x="1573" y="4775"/>
                      <a:pt x="1596" y="4834"/>
                      <a:pt x="1608" y="4882"/>
                    </a:cubicBezTo>
                    <a:cubicBezTo>
                      <a:pt x="1644" y="4942"/>
                      <a:pt x="1656" y="5061"/>
                      <a:pt x="1751" y="5239"/>
                    </a:cubicBezTo>
                    <a:cubicBezTo>
                      <a:pt x="1882" y="5430"/>
                      <a:pt x="2085" y="5561"/>
                      <a:pt x="2275" y="5680"/>
                    </a:cubicBezTo>
                    <a:cubicBezTo>
                      <a:pt x="2525" y="5846"/>
                      <a:pt x="2811" y="5930"/>
                      <a:pt x="3097" y="5977"/>
                    </a:cubicBezTo>
                    <a:cubicBezTo>
                      <a:pt x="3573" y="6085"/>
                      <a:pt x="4061" y="6085"/>
                      <a:pt x="4549" y="6132"/>
                    </a:cubicBezTo>
                    <a:cubicBezTo>
                      <a:pt x="4811" y="6168"/>
                      <a:pt x="5085" y="6156"/>
                      <a:pt x="5347" y="6168"/>
                    </a:cubicBezTo>
                    <a:cubicBezTo>
                      <a:pt x="5371" y="6168"/>
                      <a:pt x="5383" y="6180"/>
                      <a:pt x="5406" y="6180"/>
                    </a:cubicBezTo>
                    <a:lnTo>
                      <a:pt x="5442" y="6180"/>
                    </a:lnTo>
                    <a:cubicBezTo>
                      <a:pt x="5633" y="6204"/>
                      <a:pt x="5823" y="6215"/>
                      <a:pt x="6014" y="6227"/>
                    </a:cubicBezTo>
                    <a:cubicBezTo>
                      <a:pt x="6062" y="6233"/>
                      <a:pt x="6111" y="6235"/>
                      <a:pt x="6159" y="6235"/>
                    </a:cubicBezTo>
                    <a:cubicBezTo>
                      <a:pt x="6313" y="6235"/>
                      <a:pt x="6464" y="6213"/>
                      <a:pt x="6609" y="6204"/>
                    </a:cubicBezTo>
                    <a:cubicBezTo>
                      <a:pt x="7026" y="6204"/>
                      <a:pt x="7442" y="6204"/>
                      <a:pt x="7859" y="6180"/>
                    </a:cubicBezTo>
                    <a:cubicBezTo>
                      <a:pt x="7942" y="6180"/>
                      <a:pt x="8038" y="6168"/>
                      <a:pt x="8121" y="6156"/>
                    </a:cubicBezTo>
                    <a:cubicBezTo>
                      <a:pt x="8692" y="6132"/>
                      <a:pt x="9240" y="6073"/>
                      <a:pt x="9764" y="5942"/>
                    </a:cubicBezTo>
                    <a:cubicBezTo>
                      <a:pt x="10157" y="5858"/>
                      <a:pt x="10538" y="5715"/>
                      <a:pt x="10848" y="5453"/>
                    </a:cubicBezTo>
                    <a:cubicBezTo>
                      <a:pt x="11050" y="5239"/>
                      <a:pt x="11133" y="4942"/>
                      <a:pt x="11217" y="4668"/>
                    </a:cubicBezTo>
                    <a:cubicBezTo>
                      <a:pt x="11264" y="4501"/>
                      <a:pt x="11276" y="4334"/>
                      <a:pt x="11252" y="4168"/>
                    </a:cubicBezTo>
                    <a:lnTo>
                      <a:pt x="11240" y="4072"/>
                    </a:lnTo>
                    <a:cubicBezTo>
                      <a:pt x="11276" y="3965"/>
                      <a:pt x="11288" y="3846"/>
                      <a:pt x="11300" y="3727"/>
                    </a:cubicBezTo>
                    <a:cubicBezTo>
                      <a:pt x="11312" y="3298"/>
                      <a:pt x="11288" y="3191"/>
                      <a:pt x="11181" y="2798"/>
                    </a:cubicBezTo>
                    <a:cubicBezTo>
                      <a:pt x="11145" y="2691"/>
                      <a:pt x="11121" y="2572"/>
                      <a:pt x="11098" y="2465"/>
                    </a:cubicBezTo>
                    <a:cubicBezTo>
                      <a:pt x="11074" y="2394"/>
                      <a:pt x="11050" y="2334"/>
                      <a:pt x="11026" y="2263"/>
                    </a:cubicBezTo>
                    <a:cubicBezTo>
                      <a:pt x="11038" y="2263"/>
                      <a:pt x="11038" y="2251"/>
                      <a:pt x="11038" y="2239"/>
                    </a:cubicBezTo>
                    <a:cubicBezTo>
                      <a:pt x="11050" y="2203"/>
                      <a:pt x="11062" y="2155"/>
                      <a:pt x="11074" y="2120"/>
                    </a:cubicBezTo>
                    <a:cubicBezTo>
                      <a:pt x="11157" y="1870"/>
                      <a:pt x="11217" y="1489"/>
                      <a:pt x="11240" y="1346"/>
                    </a:cubicBezTo>
                    <a:cubicBezTo>
                      <a:pt x="11240" y="1334"/>
                      <a:pt x="11252" y="1322"/>
                      <a:pt x="11252" y="1322"/>
                    </a:cubicBezTo>
                    <a:cubicBezTo>
                      <a:pt x="11264" y="1298"/>
                      <a:pt x="11276" y="1274"/>
                      <a:pt x="11276" y="1251"/>
                    </a:cubicBezTo>
                    <a:cubicBezTo>
                      <a:pt x="11288" y="1203"/>
                      <a:pt x="11264" y="1155"/>
                      <a:pt x="11229" y="1132"/>
                    </a:cubicBezTo>
                    <a:cubicBezTo>
                      <a:pt x="11205" y="1060"/>
                      <a:pt x="11145" y="1001"/>
                      <a:pt x="11074" y="977"/>
                    </a:cubicBezTo>
                    <a:cubicBezTo>
                      <a:pt x="11032" y="972"/>
                      <a:pt x="11003" y="971"/>
                      <a:pt x="10981" y="971"/>
                    </a:cubicBezTo>
                    <a:cubicBezTo>
                      <a:pt x="10942" y="971"/>
                      <a:pt x="10927" y="975"/>
                      <a:pt x="10905" y="975"/>
                    </a:cubicBezTo>
                    <a:cubicBezTo>
                      <a:pt x="10876" y="975"/>
                      <a:pt x="10836" y="967"/>
                      <a:pt x="10717" y="929"/>
                    </a:cubicBezTo>
                    <a:cubicBezTo>
                      <a:pt x="10419" y="846"/>
                      <a:pt x="10169" y="858"/>
                      <a:pt x="10121" y="834"/>
                    </a:cubicBezTo>
                    <a:cubicBezTo>
                      <a:pt x="9633" y="739"/>
                      <a:pt x="9204" y="679"/>
                      <a:pt x="8871" y="631"/>
                    </a:cubicBezTo>
                    <a:cubicBezTo>
                      <a:pt x="8585" y="584"/>
                      <a:pt x="8442" y="572"/>
                      <a:pt x="8288" y="548"/>
                    </a:cubicBezTo>
                    <a:cubicBezTo>
                      <a:pt x="7954" y="489"/>
                      <a:pt x="7621" y="429"/>
                      <a:pt x="7276" y="405"/>
                    </a:cubicBezTo>
                    <a:cubicBezTo>
                      <a:pt x="6871" y="346"/>
                      <a:pt x="5025" y="0"/>
                      <a:pt x="4799" y="0"/>
                    </a:cubicBezTo>
                    <a:cubicBezTo>
                      <a:pt x="4790" y="0"/>
                      <a:pt x="4781" y="0"/>
                      <a:pt x="4772" y="0"/>
                    </a:cubicBezTo>
                    <a:close/>
                  </a:path>
                </a:pathLst>
              </a:custGeom>
              <a:solidFill>
                <a:srgbClr val="FCA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7"/>
              <p:cNvSpPr/>
              <p:nvPr/>
            </p:nvSpPr>
            <p:spPr>
              <a:xfrm>
                <a:off x="2209617" y="3773830"/>
                <a:ext cx="175546" cy="55739"/>
              </a:xfrm>
              <a:custGeom>
                <a:avLst/>
                <a:gdLst/>
                <a:ahLst/>
                <a:cxnLst/>
                <a:rect l="l" t="t" r="r" b="b"/>
                <a:pathLst>
                  <a:path w="1096" h="348" extrusionOk="0">
                    <a:moveTo>
                      <a:pt x="575" y="0"/>
                    </a:moveTo>
                    <a:cubicBezTo>
                      <a:pt x="441" y="0"/>
                      <a:pt x="305" y="19"/>
                      <a:pt x="179" y="56"/>
                    </a:cubicBezTo>
                    <a:cubicBezTo>
                      <a:pt x="108" y="80"/>
                      <a:pt x="0" y="92"/>
                      <a:pt x="0" y="187"/>
                    </a:cubicBezTo>
                    <a:cubicBezTo>
                      <a:pt x="0" y="247"/>
                      <a:pt x="60" y="294"/>
                      <a:pt x="108" y="294"/>
                    </a:cubicBezTo>
                    <a:cubicBezTo>
                      <a:pt x="167" y="330"/>
                      <a:pt x="250" y="330"/>
                      <a:pt x="310" y="342"/>
                    </a:cubicBezTo>
                    <a:cubicBezTo>
                      <a:pt x="372" y="345"/>
                      <a:pt x="435" y="347"/>
                      <a:pt x="498" y="347"/>
                    </a:cubicBezTo>
                    <a:cubicBezTo>
                      <a:pt x="665" y="347"/>
                      <a:pt x="833" y="331"/>
                      <a:pt x="989" y="270"/>
                    </a:cubicBezTo>
                    <a:cubicBezTo>
                      <a:pt x="1060" y="247"/>
                      <a:pt x="1096" y="139"/>
                      <a:pt x="1024" y="80"/>
                    </a:cubicBezTo>
                    <a:cubicBezTo>
                      <a:pt x="965" y="44"/>
                      <a:pt x="881" y="32"/>
                      <a:pt x="810" y="20"/>
                    </a:cubicBezTo>
                    <a:cubicBezTo>
                      <a:pt x="734" y="7"/>
                      <a:pt x="655" y="0"/>
                      <a:pt x="575" y="0"/>
                    </a:cubicBezTo>
                    <a:close/>
                  </a:path>
                </a:pathLst>
              </a:custGeom>
              <a:solidFill>
                <a:srgbClr val="8954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7"/>
              <p:cNvSpPr/>
              <p:nvPr/>
            </p:nvSpPr>
            <p:spPr>
              <a:xfrm>
                <a:off x="1635571" y="3597163"/>
                <a:ext cx="572287" cy="393217"/>
              </a:xfrm>
              <a:custGeom>
                <a:avLst/>
                <a:gdLst/>
                <a:ahLst/>
                <a:cxnLst/>
                <a:rect l="l" t="t" r="r" b="b"/>
                <a:pathLst>
                  <a:path w="3573" h="2455" extrusionOk="0">
                    <a:moveTo>
                      <a:pt x="695" y="1"/>
                    </a:moveTo>
                    <a:cubicBezTo>
                      <a:pt x="652" y="1"/>
                      <a:pt x="609" y="25"/>
                      <a:pt x="596" y="76"/>
                    </a:cubicBezTo>
                    <a:cubicBezTo>
                      <a:pt x="501" y="338"/>
                      <a:pt x="453" y="600"/>
                      <a:pt x="358" y="861"/>
                    </a:cubicBezTo>
                    <a:cubicBezTo>
                      <a:pt x="286" y="1111"/>
                      <a:pt x="227" y="1350"/>
                      <a:pt x="155" y="1600"/>
                    </a:cubicBezTo>
                    <a:cubicBezTo>
                      <a:pt x="132" y="1659"/>
                      <a:pt x="108" y="1719"/>
                      <a:pt x="84" y="1790"/>
                    </a:cubicBezTo>
                    <a:cubicBezTo>
                      <a:pt x="84" y="1802"/>
                      <a:pt x="84" y="1802"/>
                      <a:pt x="84" y="1802"/>
                    </a:cubicBezTo>
                    <a:cubicBezTo>
                      <a:pt x="48" y="1873"/>
                      <a:pt x="48" y="1957"/>
                      <a:pt x="36" y="2028"/>
                    </a:cubicBezTo>
                    <a:cubicBezTo>
                      <a:pt x="24" y="2147"/>
                      <a:pt x="1" y="2278"/>
                      <a:pt x="84" y="2374"/>
                    </a:cubicBezTo>
                    <a:cubicBezTo>
                      <a:pt x="135" y="2431"/>
                      <a:pt x="231" y="2454"/>
                      <a:pt x="341" y="2454"/>
                    </a:cubicBezTo>
                    <a:cubicBezTo>
                      <a:pt x="437" y="2454"/>
                      <a:pt x="544" y="2437"/>
                      <a:pt x="644" y="2409"/>
                    </a:cubicBezTo>
                    <a:cubicBezTo>
                      <a:pt x="667" y="2409"/>
                      <a:pt x="703" y="2409"/>
                      <a:pt x="739" y="2397"/>
                    </a:cubicBezTo>
                    <a:lnTo>
                      <a:pt x="786" y="2397"/>
                    </a:lnTo>
                    <a:cubicBezTo>
                      <a:pt x="1025" y="2350"/>
                      <a:pt x="1251" y="2278"/>
                      <a:pt x="1477" y="2219"/>
                    </a:cubicBezTo>
                    <a:cubicBezTo>
                      <a:pt x="1787" y="2124"/>
                      <a:pt x="1787" y="2112"/>
                      <a:pt x="2060" y="1993"/>
                    </a:cubicBezTo>
                    <a:cubicBezTo>
                      <a:pt x="2072" y="1981"/>
                      <a:pt x="2084" y="1981"/>
                      <a:pt x="2084" y="1981"/>
                    </a:cubicBezTo>
                    <a:cubicBezTo>
                      <a:pt x="2096" y="1969"/>
                      <a:pt x="2108" y="1969"/>
                      <a:pt x="2120" y="1957"/>
                    </a:cubicBezTo>
                    <a:cubicBezTo>
                      <a:pt x="2418" y="1814"/>
                      <a:pt x="3572" y="897"/>
                      <a:pt x="3358" y="540"/>
                    </a:cubicBezTo>
                    <a:cubicBezTo>
                      <a:pt x="3311" y="445"/>
                      <a:pt x="3191" y="409"/>
                      <a:pt x="3096" y="409"/>
                    </a:cubicBezTo>
                    <a:lnTo>
                      <a:pt x="3060" y="409"/>
                    </a:lnTo>
                    <a:cubicBezTo>
                      <a:pt x="2918" y="385"/>
                      <a:pt x="2775" y="361"/>
                      <a:pt x="2632" y="326"/>
                    </a:cubicBezTo>
                    <a:cubicBezTo>
                      <a:pt x="2322" y="254"/>
                      <a:pt x="2013" y="183"/>
                      <a:pt x="1703" y="123"/>
                    </a:cubicBezTo>
                    <a:cubicBezTo>
                      <a:pt x="1501" y="88"/>
                      <a:pt x="1144" y="64"/>
                      <a:pt x="1108" y="52"/>
                    </a:cubicBezTo>
                    <a:cubicBezTo>
                      <a:pt x="1054" y="46"/>
                      <a:pt x="1004" y="43"/>
                      <a:pt x="953" y="43"/>
                    </a:cubicBezTo>
                    <a:cubicBezTo>
                      <a:pt x="902" y="43"/>
                      <a:pt x="852" y="46"/>
                      <a:pt x="798" y="52"/>
                    </a:cubicBezTo>
                    <a:lnTo>
                      <a:pt x="786" y="52"/>
                    </a:lnTo>
                    <a:cubicBezTo>
                      <a:pt x="770" y="19"/>
                      <a:pt x="733" y="1"/>
                      <a:pt x="695" y="1"/>
                    </a:cubicBezTo>
                    <a:close/>
                  </a:path>
                </a:pathLst>
              </a:custGeom>
              <a:solidFill>
                <a:srgbClr val="8954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7"/>
              <p:cNvSpPr/>
              <p:nvPr/>
            </p:nvSpPr>
            <p:spPr>
              <a:xfrm>
                <a:off x="2848371" y="3882745"/>
                <a:ext cx="175706" cy="108115"/>
              </a:xfrm>
              <a:custGeom>
                <a:avLst/>
                <a:gdLst/>
                <a:ahLst/>
                <a:cxnLst/>
                <a:rect l="l" t="t" r="r" b="b"/>
                <a:pathLst>
                  <a:path w="1097" h="675" extrusionOk="0">
                    <a:moveTo>
                      <a:pt x="286" y="1"/>
                    </a:moveTo>
                    <a:cubicBezTo>
                      <a:pt x="138" y="1"/>
                      <a:pt x="0" y="112"/>
                      <a:pt x="84" y="269"/>
                    </a:cubicBezTo>
                    <a:cubicBezTo>
                      <a:pt x="144" y="388"/>
                      <a:pt x="275" y="448"/>
                      <a:pt x="370" y="519"/>
                    </a:cubicBezTo>
                    <a:cubicBezTo>
                      <a:pt x="516" y="586"/>
                      <a:pt x="662" y="675"/>
                      <a:pt x="818" y="675"/>
                    </a:cubicBezTo>
                    <a:cubicBezTo>
                      <a:pt x="827" y="675"/>
                      <a:pt x="837" y="675"/>
                      <a:pt x="846" y="674"/>
                    </a:cubicBezTo>
                    <a:cubicBezTo>
                      <a:pt x="1096" y="626"/>
                      <a:pt x="1013" y="364"/>
                      <a:pt x="858" y="245"/>
                    </a:cubicBezTo>
                    <a:cubicBezTo>
                      <a:pt x="811" y="198"/>
                      <a:pt x="692" y="126"/>
                      <a:pt x="608" y="126"/>
                    </a:cubicBezTo>
                    <a:cubicBezTo>
                      <a:pt x="596" y="126"/>
                      <a:pt x="584" y="114"/>
                      <a:pt x="572" y="114"/>
                    </a:cubicBezTo>
                    <a:cubicBezTo>
                      <a:pt x="513" y="55"/>
                      <a:pt x="430" y="19"/>
                      <a:pt x="346" y="7"/>
                    </a:cubicBezTo>
                    <a:cubicBezTo>
                      <a:pt x="326" y="3"/>
                      <a:pt x="306" y="1"/>
                      <a:pt x="286" y="1"/>
                    </a:cubicBezTo>
                    <a:close/>
                  </a:path>
                </a:pathLst>
              </a:custGeom>
              <a:solidFill>
                <a:srgbClr val="8954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7"/>
              <p:cNvSpPr/>
              <p:nvPr/>
            </p:nvSpPr>
            <p:spPr>
              <a:xfrm>
                <a:off x="2385002" y="3240787"/>
                <a:ext cx="579976" cy="408754"/>
              </a:xfrm>
              <a:custGeom>
                <a:avLst/>
                <a:gdLst/>
                <a:ahLst/>
                <a:cxnLst/>
                <a:rect l="l" t="t" r="r" b="b"/>
                <a:pathLst>
                  <a:path w="3621" h="2552" extrusionOk="0">
                    <a:moveTo>
                      <a:pt x="2371" y="1"/>
                    </a:moveTo>
                    <a:cubicBezTo>
                      <a:pt x="1961" y="1"/>
                      <a:pt x="1617" y="216"/>
                      <a:pt x="1299" y="515"/>
                    </a:cubicBezTo>
                    <a:cubicBezTo>
                      <a:pt x="1251" y="479"/>
                      <a:pt x="1179" y="443"/>
                      <a:pt x="1108" y="443"/>
                    </a:cubicBezTo>
                    <a:cubicBezTo>
                      <a:pt x="1097" y="442"/>
                      <a:pt x="1085" y="442"/>
                      <a:pt x="1074" y="442"/>
                    </a:cubicBezTo>
                    <a:cubicBezTo>
                      <a:pt x="954" y="442"/>
                      <a:pt x="836" y="496"/>
                      <a:pt x="727" y="550"/>
                    </a:cubicBezTo>
                    <a:cubicBezTo>
                      <a:pt x="572" y="646"/>
                      <a:pt x="429" y="765"/>
                      <a:pt x="310" y="908"/>
                    </a:cubicBezTo>
                    <a:cubicBezTo>
                      <a:pt x="203" y="1062"/>
                      <a:pt x="120" y="1241"/>
                      <a:pt x="72" y="1431"/>
                    </a:cubicBezTo>
                    <a:cubicBezTo>
                      <a:pt x="60" y="1467"/>
                      <a:pt x="48" y="1515"/>
                      <a:pt x="48" y="1562"/>
                    </a:cubicBezTo>
                    <a:cubicBezTo>
                      <a:pt x="13" y="1646"/>
                      <a:pt x="1" y="1741"/>
                      <a:pt x="36" y="1812"/>
                    </a:cubicBezTo>
                    <a:cubicBezTo>
                      <a:pt x="36" y="1848"/>
                      <a:pt x="36" y="1884"/>
                      <a:pt x="72" y="1896"/>
                    </a:cubicBezTo>
                    <a:cubicBezTo>
                      <a:pt x="84" y="1908"/>
                      <a:pt x="96" y="1908"/>
                      <a:pt x="108" y="1908"/>
                    </a:cubicBezTo>
                    <a:cubicBezTo>
                      <a:pt x="132" y="1932"/>
                      <a:pt x="156" y="1943"/>
                      <a:pt x="203" y="1955"/>
                    </a:cubicBezTo>
                    <a:cubicBezTo>
                      <a:pt x="215" y="1955"/>
                      <a:pt x="215" y="1967"/>
                      <a:pt x="227" y="1967"/>
                    </a:cubicBezTo>
                    <a:cubicBezTo>
                      <a:pt x="465" y="2074"/>
                      <a:pt x="715" y="2122"/>
                      <a:pt x="965" y="2193"/>
                    </a:cubicBezTo>
                    <a:cubicBezTo>
                      <a:pt x="953" y="2205"/>
                      <a:pt x="1227" y="2229"/>
                      <a:pt x="1382" y="2277"/>
                    </a:cubicBezTo>
                    <a:cubicBezTo>
                      <a:pt x="1572" y="2313"/>
                      <a:pt x="1751" y="2384"/>
                      <a:pt x="1930" y="2444"/>
                    </a:cubicBezTo>
                    <a:cubicBezTo>
                      <a:pt x="2072" y="2491"/>
                      <a:pt x="2215" y="2503"/>
                      <a:pt x="2358" y="2527"/>
                    </a:cubicBezTo>
                    <a:lnTo>
                      <a:pt x="2370" y="2527"/>
                    </a:lnTo>
                    <a:cubicBezTo>
                      <a:pt x="2406" y="2539"/>
                      <a:pt x="2442" y="2539"/>
                      <a:pt x="2465" y="2551"/>
                    </a:cubicBezTo>
                    <a:cubicBezTo>
                      <a:pt x="2471" y="2551"/>
                      <a:pt x="2476" y="2551"/>
                      <a:pt x="2482" y="2551"/>
                    </a:cubicBezTo>
                    <a:cubicBezTo>
                      <a:pt x="2612" y="2551"/>
                      <a:pt x="2658" y="2415"/>
                      <a:pt x="2703" y="2313"/>
                    </a:cubicBezTo>
                    <a:cubicBezTo>
                      <a:pt x="2727" y="2313"/>
                      <a:pt x="2763" y="2301"/>
                      <a:pt x="2834" y="2301"/>
                    </a:cubicBezTo>
                    <a:cubicBezTo>
                      <a:pt x="3049" y="2253"/>
                      <a:pt x="3275" y="2146"/>
                      <a:pt x="3430" y="1991"/>
                    </a:cubicBezTo>
                    <a:cubicBezTo>
                      <a:pt x="3608" y="1789"/>
                      <a:pt x="3549" y="1527"/>
                      <a:pt x="3323" y="1396"/>
                    </a:cubicBezTo>
                    <a:cubicBezTo>
                      <a:pt x="3334" y="1384"/>
                      <a:pt x="3346" y="1372"/>
                      <a:pt x="3358" y="1360"/>
                    </a:cubicBezTo>
                    <a:cubicBezTo>
                      <a:pt x="3465" y="1265"/>
                      <a:pt x="3549" y="1158"/>
                      <a:pt x="3573" y="1015"/>
                    </a:cubicBezTo>
                    <a:cubicBezTo>
                      <a:pt x="3620" y="836"/>
                      <a:pt x="3477" y="669"/>
                      <a:pt x="3323" y="574"/>
                    </a:cubicBezTo>
                    <a:cubicBezTo>
                      <a:pt x="3287" y="562"/>
                      <a:pt x="3299" y="562"/>
                      <a:pt x="3192" y="527"/>
                    </a:cubicBezTo>
                    <a:cubicBezTo>
                      <a:pt x="3108" y="491"/>
                      <a:pt x="3025" y="479"/>
                      <a:pt x="2930" y="467"/>
                    </a:cubicBezTo>
                    <a:lnTo>
                      <a:pt x="2906" y="467"/>
                    </a:lnTo>
                    <a:cubicBezTo>
                      <a:pt x="2953" y="277"/>
                      <a:pt x="2846" y="86"/>
                      <a:pt x="2620" y="27"/>
                    </a:cubicBezTo>
                    <a:cubicBezTo>
                      <a:pt x="2534" y="9"/>
                      <a:pt x="2451" y="1"/>
                      <a:pt x="2371" y="1"/>
                    </a:cubicBezTo>
                    <a:close/>
                  </a:path>
                </a:pathLst>
              </a:custGeom>
              <a:solidFill>
                <a:srgbClr val="8954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7"/>
              <p:cNvSpPr/>
              <p:nvPr/>
            </p:nvSpPr>
            <p:spPr>
              <a:xfrm>
                <a:off x="2467008" y="4078311"/>
                <a:ext cx="187079" cy="137906"/>
              </a:xfrm>
              <a:custGeom>
                <a:avLst/>
                <a:gdLst/>
                <a:ahLst/>
                <a:cxnLst/>
                <a:rect l="l" t="t" r="r" b="b"/>
                <a:pathLst>
                  <a:path w="1168" h="861" extrusionOk="0">
                    <a:moveTo>
                      <a:pt x="528" y="0"/>
                    </a:moveTo>
                    <a:cubicBezTo>
                      <a:pt x="452" y="0"/>
                      <a:pt x="377" y="15"/>
                      <a:pt x="310" y="48"/>
                    </a:cubicBezTo>
                    <a:cubicBezTo>
                      <a:pt x="227" y="96"/>
                      <a:pt x="167" y="143"/>
                      <a:pt x="120" y="215"/>
                    </a:cubicBezTo>
                    <a:cubicBezTo>
                      <a:pt x="36" y="322"/>
                      <a:pt x="1" y="489"/>
                      <a:pt x="72" y="620"/>
                    </a:cubicBezTo>
                    <a:cubicBezTo>
                      <a:pt x="120" y="715"/>
                      <a:pt x="215" y="774"/>
                      <a:pt x="310" y="810"/>
                    </a:cubicBezTo>
                    <a:cubicBezTo>
                      <a:pt x="403" y="831"/>
                      <a:pt x="486" y="860"/>
                      <a:pt x="576" y="860"/>
                    </a:cubicBezTo>
                    <a:cubicBezTo>
                      <a:pt x="591" y="860"/>
                      <a:pt x="605" y="859"/>
                      <a:pt x="620" y="858"/>
                    </a:cubicBezTo>
                    <a:cubicBezTo>
                      <a:pt x="977" y="822"/>
                      <a:pt x="1168" y="513"/>
                      <a:pt x="1001" y="227"/>
                    </a:cubicBezTo>
                    <a:cubicBezTo>
                      <a:pt x="941" y="108"/>
                      <a:pt x="822" y="60"/>
                      <a:pt x="703" y="24"/>
                    </a:cubicBezTo>
                    <a:cubicBezTo>
                      <a:pt x="646" y="9"/>
                      <a:pt x="587" y="0"/>
                      <a:pt x="528" y="0"/>
                    </a:cubicBezTo>
                    <a:close/>
                  </a:path>
                </a:pathLst>
              </a:custGeom>
              <a:solidFill>
                <a:srgbClr val="F36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7"/>
              <p:cNvSpPr/>
              <p:nvPr/>
            </p:nvSpPr>
            <p:spPr>
              <a:xfrm>
                <a:off x="1782446" y="4070302"/>
                <a:ext cx="419645" cy="382005"/>
              </a:xfrm>
              <a:custGeom>
                <a:avLst/>
                <a:gdLst/>
                <a:ahLst/>
                <a:cxnLst/>
                <a:rect l="l" t="t" r="r" b="b"/>
                <a:pathLst>
                  <a:path w="2620" h="2385" extrusionOk="0">
                    <a:moveTo>
                      <a:pt x="1347" y="0"/>
                    </a:moveTo>
                    <a:cubicBezTo>
                      <a:pt x="1149" y="0"/>
                      <a:pt x="951" y="41"/>
                      <a:pt x="774" y="122"/>
                    </a:cubicBezTo>
                    <a:cubicBezTo>
                      <a:pt x="298" y="396"/>
                      <a:pt x="0" y="1003"/>
                      <a:pt x="143" y="1551"/>
                    </a:cubicBezTo>
                    <a:cubicBezTo>
                      <a:pt x="227" y="1777"/>
                      <a:pt x="369" y="1991"/>
                      <a:pt x="560" y="2134"/>
                    </a:cubicBezTo>
                    <a:cubicBezTo>
                      <a:pt x="750" y="2265"/>
                      <a:pt x="989" y="2325"/>
                      <a:pt x="1215" y="2372"/>
                    </a:cubicBezTo>
                    <a:cubicBezTo>
                      <a:pt x="1268" y="2381"/>
                      <a:pt x="1321" y="2385"/>
                      <a:pt x="1375" y="2385"/>
                    </a:cubicBezTo>
                    <a:cubicBezTo>
                      <a:pt x="1697" y="2385"/>
                      <a:pt x="2026" y="2238"/>
                      <a:pt x="2251" y="2003"/>
                    </a:cubicBezTo>
                    <a:cubicBezTo>
                      <a:pt x="2489" y="1717"/>
                      <a:pt x="2620" y="1336"/>
                      <a:pt x="2548" y="967"/>
                    </a:cubicBezTo>
                    <a:cubicBezTo>
                      <a:pt x="2548" y="955"/>
                      <a:pt x="2536" y="944"/>
                      <a:pt x="2536" y="920"/>
                    </a:cubicBezTo>
                    <a:cubicBezTo>
                      <a:pt x="2536" y="836"/>
                      <a:pt x="2524" y="753"/>
                      <a:pt x="2489" y="670"/>
                    </a:cubicBezTo>
                    <a:cubicBezTo>
                      <a:pt x="2288" y="226"/>
                      <a:pt x="1816" y="0"/>
                      <a:pt x="1347" y="0"/>
                    </a:cubicBezTo>
                    <a:close/>
                  </a:path>
                </a:pathLst>
              </a:custGeom>
              <a:solidFill>
                <a:srgbClr val="F36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7"/>
              <p:cNvSpPr/>
              <p:nvPr/>
            </p:nvSpPr>
            <p:spPr>
              <a:xfrm>
                <a:off x="2724560" y="4230631"/>
                <a:ext cx="406351" cy="369032"/>
              </a:xfrm>
              <a:custGeom>
                <a:avLst/>
                <a:gdLst/>
                <a:ahLst/>
                <a:cxnLst/>
                <a:rect l="l" t="t" r="r" b="b"/>
                <a:pathLst>
                  <a:path w="2537" h="2304" extrusionOk="0">
                    <a:moveTo>
                      <a:pt x="1346" y="1"/>
                    </a:moveTo>
                    <a:cubicBezTo>
                      <a:pt x="1281" y="1"/>
                      <a:pt x="1217" y="5"/>
                      <a:pt x="1155" y="14"/>
                    </a:cubicBezTo>
                    <a:cubicBezTo>
                      <a:pt x="1012" y="26"/>
                      <a:pt x="881" y="74"/>
                      <a:pt x="762" y="157"/>
                    </a:cubicBezTo>
                    <a:cubicBezTo>
                      <a:pt x="631" y="204"/>
                      <a:pt x="500" y="276"/>
                      <a:pt x="393" y="371"/>
                    </a:cubicBezTo>
                    <a:cubicBezTo>
                      <a:pt x="12" y="728"/>
                      <a:pt x="0" y="1347"/>
                      <a:pt x="191" y="1812"/>
                    </a:cubicBezTo>
                    <a:cubicBezTo>
                      <a:pt x="353" y="2127"/>
                      <a:pt x="803" y="2304"/>
                      <a:pt x="1168" y="2304"/>
                    </a:cubicBezTo>
                    <a:cubicBezTo>
                      <a:pt x="1230" y="2304"/>
                      <a:pt x="1290" y="2298"/>
                      <a:pt x="1345" y="2288"/>
                    </a:cubicBezTo>
                    <a:cubicBezTo>
                      <a:pt x="1631" y="2252"/>
                      <a:pt x="1881" y="2086"/>
                      <a:pt x="2084" y="1883"/>
                    </a:cubicBezTo>
                    <a:cubicBezTo>
                      <a:pt x="2310" y="1669"/>
                      <a:pt x="2488" y="1383"/>
                      <a:pt x="2512" y="1062"/>
                    </a:cubicBezTo>
                    <a:cubicBezTo>
                      <a:pt x="2536" y="657"/>
                      <a:pt x="2250" y="312"/>
                      <a:pt x="1917" y="121"/>
                    </a:cubicBezTo>
                    <a:cubicBezTo>
                      <a:pt x="1738" y="41"/>
                      <a:pt x="1540" y="1"/>
                      <a:pt x="1346" y="1"/>
                    </a:cubicBezTo>
                    <a:close/>
                  </a:path>
                </a:pathLst>
              </a:custGeom>
              <a:solidFill>
                <a:srgbClr val="F36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7"/>
              <p:cNvSpPr/>
              <p:nvPr/>
            </p:nvSpPr>
            <p:spPr>
              <a:xfrm>
                <a:off x="2531877" y="3249116"/>
                <a:ext cx="425412" cy="351093"/>
              </a:xfrm>
              <a:custGeom>
                <a:avLst/>
                <a:gdLst/>
                <a:ahLst/>
                <a:cxnLst/>
                <a:rect l="l" t="t" r="r" b="b"/>
                <a:pathLst>
                  <a:path w="2656" h="2192" extrusionOk="0">
                    <a:moveTo>
                      <a:pt x="1917" y="606"/>
                    </a:moveTo>
                    <a:lnTo>
                      <a:pt x="1917" y="606"/>
                    </a:lnTo>
                    <a:cubicBezTo>
                      <a:pt x="1846" y="701"/>
                      <a:pt x="1739" y="784"/>
                      <a:pt x="1644" y="844"/>
                    </a:cubicBezTo>
                    <a:cubicBezTo>
                      <a:pt x="1441" y="975"/>
                      <a:pt x="1251" y="1082"/>
                      <a:pt x="1036" y="1153"/>
                    </a:cubicBezTo>
                    <a:cubicBezTo>
                      <a:pt x="989" y="1177"/>
                      <a:pt x="953" y="1177"/>
                      <a:pt x="929" y="1177"/>
                    </a:cubicBezTo>
                    <a:lnTo>
                      <a:pt x="929" y="1165"/>
                    </a:lnTo>
                    <a:cubicBezTo>
                      <a:pt x="941" y="1118"/>
                      <a:pt x="941" y="1106"/>
                      <a:pt x="965" y="1070"/>
                    </a:cubicBezTo>
                    <a:cubicBezTo>
                      <a:pt x="1155" y="784"/>
                      <a:pt x="1536" y="641"/>
                      <a:pt x="1917" y="606"/>
                    </a:cubicBezTo>
                    <a:close/>
                    <a:moveTo>
                      <a:pt x="1738" y="1285"/>
                    </a:moveTo>
                    <a:cubicBezTo>
                      <a:pt x="1877" y="1285"/>
                      <a:pt x="2020" y="1309"/>
                      <a:pt x="2144" y="1356"/>
                    </a:cubicBezTo>
                    <a:cubicBezTo>
                      <a:pt x="1906" y="1459"/>
                      <a:pt x="1633" y="1553"/>
                      <a:pt x="1402" y="1553"/>
                    </a:cubicBezTo>
                    <a:cubicBezTo>
                      <a:pt x="1366" y="1553"/>
                      <a:pt x="1332" y="1551"/>
                      <a:pt x="1298" y="1546"/>
                    </a:cubicBezTo>
                    <a:cubicBezTo>
                      <a:pt x="1179" y="1522"/>
                      <a:pt x="1167" y="1510"/>
                      <a:pt x="1263" y="1415"/>
                    </a:cubicBezTo>
                    <a:cubicBezTo>
                      <a:pt x="1378" y="1327"/>
                      <a:pt x="1554" y="1285"/>
                      <a:pt x="1738" y="1285"/>
                    </a:cubicBezTo>
                    <a:close/>
                    <a:moveTo>
                      <a:pt x="1546" y="1"/>
                    </a:moveTo>
                    <a:cubicBezTo>
                      <a:pt x="1460" y="1"/>
                      <a:pt x="1371" y="20"/>
                      <a:pt x="1286" y="46"/>
                    </a:cubicBezTo>
                    <a:cubicBezTo>
                      <a:pt x="822" y="177"/>
                      <a:pt x="429" y="522"/>
                      <a:pt x="155" y="915"/>
                    </a:cubicBezTo>
                    <a:cubicBezTo>
                      <a:pt x="108" y="987"/>
                      <a:pt x="12" y="1094"/>
                      <a:pt x="1" y="1165"/>
                    </a:cubicBezTo>
                    <a:cubicBezTo>
                      <a:pt x="6" y="1177"/>
                      <a:pt x="18" y="1183"/>
                      <a:pt x="30" y="1183"/>
                    </a:cubicBezTo>
                    <a:cubicBezTo>
                      <a:pt x="42" y="1183"/>
                      <a:pt x="54" y="1177"/>
                      <a:pt x="60" y="1165"/>
                    </a:cubicBezTo>
                    <a:cubicBezTo>
                      <a:pt x="393" y="641"/>
                      <a:pt x="846" y="189"/>
                      <a:pt x="1441" y="82"/>
                    </a:cubicBezTo>
                    <a:cubicBezTo>
                      <a:pt x="1467" y="74"/>
                      <a:pt x="1498" y="71"/>
                      <a:pt x="1533" y="71"/>
                    </a:cubicBezTo>
                    <a:cubicBezTo>
                      <a:pt x="1723" y="71"/>
                      <a:pt x="2011" y="180"/>
                      <a:pt x="2001" y="391"/>
                    </a:cubicBezTo>
                    <a:cubicBezTo>
                      <a:pt x="2001" y="439"/>
                      <a:pt x="1989" y="487"/>
                      <a:pt x="1965" y="522"/>
                    </a:cubicBezTo>
                    <a:cubicBezTo>
                      <a:pt x="1525" y="546"/>
                      <a:pt x="1013" y="737"/>
                      <a:pt x="846" y="1106"/>
                    </a:cubicBezTo>
                    <a:cubicBezTo>
                      <a:pt x="819" y="1225"/>
                      <a:pt x="867" y="1263"/>
                      <a:pt x="935" y="1263"/>
                    </a:cubicBezTo>
                    <a:cubicBezTo>
                      <a:pt x="988" y="1263"/>
                      <a:pt x="1055" y="1239"/>
                      <a:pt x="1108" y="1213"/>
                    </a:cubicBezTo>
                    <a:cubicBezTo>
                      <a:pt x="1346" y="1141"/>
                      <a:pt x="1548" y="1010"/>
                      <a:pt x="1751" y="868"/>
                    </a:cubicBezTo>
                    <a:cubicBezTo>
                      <a:pt x="1846" y="796"/>
                      <a:pt x="1941" y="713"/>
                      <a:pt x="2001" y="606"/>
                    </a:cubicBezTo>
                    <a:cubicBezTo>
                      <a:pt x="2025" y="600"/>
                      <a:pt x="2048" y="597"/>
                      <a:pt x="2072" y="597"/>
                    </a:cubicBezTo>
                    <a:cubicBezTo>
                      <a:pt x="2096" y="597"/>
                      <a:pt x="2120" y="600"/>
                      <a:pt x="2144" y="606"/>
                    </a:cubicBezTo>
                    <a:cubicBezTo>
                      <a:pt x="2310" y="617"/>
                      <a:pt x="2513" y="653"/>
                      <a:pt x="2537" y="796"/>
                    </a:cubicBezTo>
                    <a:cubicBezTo>
                      <a:pt x="2608" y="998"/>
                      <a:pt x="2537" y="1153"/>
                      <a:pt x="2346" y="1249"/>
                    </a:cubicBezTo>
                    <a:cubicBezTo>
                      <a:pt x="2310" y="1272"/>
                      <a:pt x="2275" y="1296"/>
                      <a:pt x="2227" y="1308"/>
                    </a:cubicBezTo>
                    <a:cubicBezTo>
                      <a:pt x="2083" y="1249"/>
                      <a:pt x="1916" y="1226"/>
                      <a:pt x="1754" y="1226"/>
                    </a:cubicBezTo>
                    <a:cubicBezTo>
                      <a:pt x="1688" y="1226"/>
                      <a:pt x="1623" y="1230"/>
                      <a:pt x="1560" y="1237"/>
                    </a:cubicBezTo>
                    <a:cubicBezTo>
                      <a:pt x="1417" y="1249"/>
                      <a:pt x="1263" y="1296"/>
                      <a:pt x="1167" y="1415"/>
                    </a:cubicBezTo>
                    <a:cubicBezTo>
                      <a:pt x="1144" y="1439"/>
                      <a:pt x="1120" y="1487"/>
                      <a:pt x="1132" y="1534"/>
                    </a:cubicBezTo>
                    <a:cubicBezTo>
                      <a:pt x="1144" y="1558"/>
                      <a:pt x="1167" y="1582"/>
                      <a:pt x="1203" y="1594"/>
                    </a:cubicBezTo>
                    <a:cubicBezTo>
                      <a:pt x="1273" y="1620"/>
                      <a:pt x="1346" y="1630"/>
                      <a:pt x="1420" y="1630"/>
                    </a:cubicBezTo>
                    <a:cubicBezTo>
                      <a:pt x="1548" y="1630"/>
                      <a:pt x="1678" y="1600"/>
                      <a:pt x="1798" y="1570"/>
                    </a:cubicBezTo>
                    <a:cubicBezTo>
                      <a:pt x="1953" y="1522"/>
                      <a:pt x="2108" y="1463"/>
                      <a:pt x="2251" y="1391"/>
                    </a:cubicBezTo>
                    <a:cubicBezTo>
                      <a:pt x="2346" y="1451"/>
                      <a:pt x="2429" y="1510"/>
                      <a:pt x="2477" y="1594"/>
                    </a:cubicBezTo>
                    <a:cubicBezTo>
                      <a:pt x="2513" y="1701"/>
                      <a:pt x="2501" y="1796"/>
                      <a:pt x="2453" y="1880"/>
                    </a:cubicBezTo>
                    <a:cubicBezTo>
                      <a:pt x="2358" y="1999"/>
                      <a:pt x="2203" y="2034"/>
                      <a:pt x="2013" y="2082"/>
                    </a:cubicBezTo>
                    <a:cubicBezTo>
                      <a:pt x="1965" y="2106"/>
                      <a:pt x="1894" y="2094"/>
                      <a:pt x="1858" y="2130"/>
                    </a:cubicBezTo>
                    <a:cubicBezTo>
                      <a:pt x="1846" y="2153"/>
                      <a:pt x="1846" y="2177"/>
                      <a:pt x="1870" y="2189"/>
                    </a:cubicBezTo>
                    <a:cubicBezTo>
                      <a:pt x="1880" y="2191"/>
                      <a:pt x="1890" y="2191"/>
                      <a:pt x="1900" y="2191"/>
                    </a:cubicBezTo>
                    <a:cubicBezTo>
                      <a:pt x="1961" y="2191"/>
                      <a:pt x="2023" y="2164"/>
                      <a:pt x="2084" y="2153"/>
                    </a:cubicBezTo>
                    <a:cubicBezTo>
                      <a:pt x="2239" y="2106"/>
                      <a:pt x="2417" y="2058"/>
                      <a:pt x="2513" y="1915"/>
                    </a:cubicBezTo>
                    <a:cubicBezTo>
                      <a:pt x="2584" y="1796"/>
                      <a:pt x="2596" y="1630"/>
                      <a:pt x="2501" y="1522"/>
                    </a:cubicBezTo>
                    <a:cubicBezTo>
                      <a:pt x="2453" y="1451"/>
                      <a:pt x="2394" y="1403"/>
                      <a:pt x="2322" y="1356"/>
                    </a:cubicBezTo>
                    <a:cubicBezTo>
                      <a:pt x="2322" y="1356"/>
                      <a:pt x="2334" y="1356"/>
                      <a:pt x="2334" y="1344"/>
                    </a:cubicBezTo>
                    <a:cubicBezTo>
                      <a:pt x="2465" y="1284"/>
                      <a:pt x="2608" y="1189"/>
                      <a:pt x="2632" y="1034"/>
                    </a:cubicBezTo>
                    <a:cubicBezTo>
                      <a:pt x="2656" y="927"/>
                      <a:pt x="2632" y="796"/>
                      <a:pt x="2572" y="701"/>
                    </a:cubicBezTo>
                    <a:cubicBezTo>
                      <a:pt x="2513" y="606"/>
                      <a:pt x="2417" y="570"/>
                      <a:pt x="2322" y="558"/>
                    </a:cubicBezTo>
                    <a:cubicBezTo>
                      <a:pt x="2239" y="534"/>
                      <a:pt x="2144" y="522"/>
                      <a:pt x="2048" y="522"/>
                    </a:cubicBezTo>
                    <a:cubicBezTo>
                      <a:pt x="2084" y="439"/>
                      <a:pt x="2084" y="344"/>
                      <a:pt x="2025" y="236"/>
                    </a:cubicBezTo>
                    <a:cubicBezTo>
                      <a:pt x="1977" y="141"/>
                      <a:pt x="1870" y="70"/>
                      <a:pt x="1751" y="46"/>
                    </a:cubicBezTo>
                    <a:cubicBezTo>
                      <a:pt x="1686" y="14"/>
                      <a:pt x="1617" y="1"/>
                      <a:pt x="154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7"/>
              <p:cNvSpPr/>
              <p:nvPr/>
            </p:nvSpPr>
            <p:spPr>
              <a:xfrm>
                <a:off x="2377474" y="3311742"/>
                <a:ext cx="423489" cy="343404"/>
              </a:xfrm>
              <a:custGeom>
                <a:avLst/>
                <a:gdLst/>
                <a:ahLst/>
                <a:cxnLst/>
                <a:rect l="l" t="t" r="r" b="b"/>
                <a:pathLst>
                  <a:path w="2644" h="2144" extrusionOk="0">
                    <a:moveTo>
                      <a:pt x="1250" y="0"/>
                    </a:moveTo>
                    <a:cubicBezTo>
                      <a:pt x="1072" y="0"/>
                      <a:pt x="905" y="24"/>
                      <a:pt x="750" y="96"/>
                    </a:cubicBezTo>
                    <a:cubicBezTo>
                      <a:pt x="560" y="179"/>
                      <a:pt x="441" y="298"/>
                      <a:pt x="310" y="465"/>
                    </a:cubicBezTo>
                    <a:cubicBezTo>
                      <a:pt x="191" y="596"/>
                      <a:pt x="119" y="762"/>
                      <a:pt x="60" y="929"/>
                    </a:cubicBezTo>
                    <a:cubicBezTo>
                      <a:pt x="24" y="1060"/>
                      <a:pt x="0" y="1215"/>
                      <a:pt x="36" y="1346"/>
                    </a:cubicBezTo>
                    <a:cubicBezTo>
                      <a:pt x="95" y="1500"/>
                      <a:pt x="286" y="1572"/>
                      <a:pt x="441" y="1608"/>
                    </a:cubicBezTo>
                    <a:cubicBezTo>
                      <a:pt x="607" y="1655"/>
                      <a:pt x="762" y="1703"/>
                      <a:pt x="929" y="1750"/>
                    </a:cubicBezTo>
                    <a:cubicBezTo>
                      <a:pt x="1346" y="1893"/>
                      <a:pt x="1762" y="2012"/>
                      <a:pt x="2203" y="2096"/>
                    </a:cubicBezTo>
                    <a:cubicBezTo>
                      <a:pt x="2322" y="2120"/>
                      <a:pt x="2441" y="2143"/>
                      <a:pt x="2572" y="2143"/>
                    </a:cubicBezTo>
                    <a:cubicBezTo>
                      <a:pt x="2619" y="2143"/>
                      <a:pt x="2643" y="2072"/>
                      <a:pt x="2608" y="2048"/>
                    </a:cubicBezTo>
                    <a:cubicBezTo>
                      <a:pt x="2590" y="2030"/>
                      <a:pt x="2581" y="2027"/>
                      <a:pt x="2569" y="2027"/>
                    </a:cubicBezTo>
                    <a:cubicBezTo>
                      <a:pt x="2563" y="2027"/>
                      <a:pt x="2556" y="2028"/>
                      <a:pt x="2547" y="2028"/>
                    </a:cubicBezTo>
                    <a:cubicBezTo>
                      <a:pt x="2538" y="2028"/>
                      <a:pt x="2527" y="2027"/>
                      <a:pt x="2512" y="2024"/>
                    </a:cubicBezTo>
                    <a:cubicBezTo>
                      <a:pt x="2500" y="2024"/>
                      <a:pt x="2453" y="2012"/>
                      <a:pt x="2441" y="2012"/>
                    </a:cubicBezTo>
                    <a:cubicBezTo>
                      <a:pt x="2179" y="1977"/>
                      <a:pt x="1929" y="1917"/>
                      <a:pt x="1679" y="1858"/>
                    </a:cubicBezTo>
                    <a:cubicBezTo>
                      <a:pt x="1274" y="1762"/>
                      <a:pt x="893" y="1620"/>
                      <a:pt x="488" y="1524"/>
                    </a:cubicBezTo>
                    <a:cubicBezTo>
                      <a:pt x="322" y="1477"/>
                      <a:pt x="155" y="1405"/>
                      <a:pt x="119" y="1298"/>
                    </a:cubicBezTo>
                    <a:cubicBezTo>
                      <a:pt x="83" y="977"/>
                      <a:pt x="262" y="584"/>
                      <a:pt x="536" y="334"/>
                    </a:cubicBezTo>
                    <a:cubicBezTo>
                      <a:pt x="655" y="215"/>
                      <a:pt x="774" y="131"/>
                      <a:pt x="953" y="96"/>
                    </a:cubicBezTo>
                    <a:cubicBezTo>
                      <a:pt x="1048" y="72"/>
                      <a:pt x="1131" y="60"/>
                      <a:pt x="1250" y="60"/>
                    </a:cubicBezTo>
                    <a:cubicBezTo>
                      <a:pt x="1286" y="60"/>
                      <a:pt x="1286" y="0"/>
                      <a:pt x="12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7"/>
              <p:cNvSpPr/>
              <p:nvPr/>
            </p:nvSpPr>
            <p:spPr>
              <a:xfrm>
                <a:off x="1728950" y="3046342"/>
                <a:ext cx="1617397" cy="817828"/>
              </a:xfrm>
              <a:custGeom>
                <a:avLst/>
                <a:gdLst/>
                <a:ahLst/>
                <a:cxnLst/>
                <a:rect l="l" t="t" r="r" b="b"/>
                <a:pathLst>
                  <a:path w="10098" h="5106" extrusionOk="0">
                    <a:moveTo>
                      <a:pt x="4899" y="0"/>
                    </a:moveTo>
                    <a:cubicBezTo>
                      <a:pt x="4682" y="0"/>
                      <a:pt x="4465" y="9"/>
                      <a:pt x="4252" y="26"/>
                    </a:cubicBezTo>
                    <a:cubicBezTo>
                      <a:pt x="3228" y="121"/>
                      <a:pt x="2120" y="764"/>
                      <a:pt x="1442" y="1312"/>
                    </a:cubicBezTo>
                    <a:cubicBezTo>
                      <a:pt x="1084" y="1574"/>
                      <a:pt x="787" y="1907"/>
                      <a:pt x="501" y="2264"/>
                    </a:cubicBezTo>
                    <a:cubicBezTo>
                      <a:pt x="346" y="2443"/>
                      <a:pt x="215" y="2645"/>
                      <a:pt x="120" y="2872"/>
                    </a:cubicBezTo>
                    <a:cubicBezTo>
                      <a:pt x="84" y="2955"/>
                      <a:pt x="37" y="3038"/>
                      <a:pt x="1" y="3134"/>
                    </a:cubicBezTo>
                    <a:cubicBezTo>
                      <a:pt x="1" y="3146"/>
                      <a:pt x="1" y="3157"/>
                      <a:pt x="13" y="3169"/>
                    </a:cubicBezTo>
                    <a:cubicBezTo>
                      <a:pt x="19" y="3189"/>
                      <a:pt x="37" y="3198"/>
                      <a:pt x="55" y="3198"/>
                    </a:cubicBezTo>
                    <a:cubicBezTo>
                      <a:pt x="70" y="3198"/>
                      <a:pt x="86" y="3192"/>
                      <a:pt x="96" y="3181"/>
                    </a:cubicBezTo>
                    <a:cubicBezTo>
                      <a:pt x="108" y="3169"/>
                      <a:pt x="120" y="3157"/>
                      <a:pt x="120" y="3146"/>
                    </a:cubicBezTo>
                    <a:cubicBezTo>
                      <a:pt x="124" y="3135"/>
                      <a:pt x="124" y="3132"/>
                      <a:pt x="123" y="3132"/>
                    </a:cubicBezTo>
                    <a:lnTo>
                      <a:pt x="123" y="3132"/>
                    </a:lnTo>
                    <a:cubicBezTo>
                      <a:pt x="122" y="3132"/>
                      <a:pt x="117" y="3141"/>
                      <a:pt x="117" y="3141"/>
                    </a:cubicBezTo>
                    <a:cubicBezTo>
                      <a:pt x="117" y="3141"/>
                      <a:pt x="117" y="3139"/>
                      <a:pt x="120" y="3134"/>
                    </a:cubicBezTo>
                    <a:cubicBezTo>
                      <a:pt x="215" y="2931"/>
                      <a:pt x="370" y="2622"/>
                      <a:pt x="465" y="2491"/>
                    </a:cubicBezTo>
                    <a:cubicBezTo>
                      <a:pt x="692" y="2193"/>
                      <a:pt x="942" y="1907"/>
                      <a:pt x="1215" y="1645"/>
                    </a:cubicBezTo>
                    <a:cubicBezTo>
                      <a:pt x="2013" y="955"/>
                      <a:pt x="2966" y="336"/>
                      <a:pt x="4085" y="157"/>
                    </a:cubicBezTo>
                    <a:cubicBezTo>
                      <a:pt x="4309" y="130"/>
                      <a:pt x="4560" y="116"/>
                      <a:pt x="4813" y="116"/>
                    </a:cubicBezTo>
                    <a:cubicBezTo>
                      <a:pt x="5220" y="116"/>
                      <a:pt x="5636" y="151"/>
                      <a:pt x="5966" y="217"/>
                    </a:cubicBezTo>
                    <a:cubicBezTo>
                      <a:pt x="6633" y="371"/>
                      <a:pt x="7204" y="598"/>
                      <a:pt x="7788" y="931"/>
                    </a:cubicBezTo>
                    <a:cubicBezTo>
                      <a:pt x="8133" y="1133"/>
                      <a:pt x="8431" y="1395"/>
                      <a:pt x="8740" y="1705"/>
                    </a:cubicBezTo>
                    <a:cubicBezTo>
                      <a:pt x="9121" y="2086"/>
                      <a:pt x="9335" y="2395"/>
                      <a:pt x="9586" y="2943"/>
                    </a:cubicBezTo>
                    <a:cubicBezTo>
                      <a:pt x="9847" y="3479"/>
                      <a:pt x="9955" y="4169"/>
                      <a:pt x="9859" y="4753"/>
                    </a:cubicBezTo>
                    <a:cubicBezTo>
                      <a:pt x="9859" y="4836"/>
                      <a:pt x="9847" y="4920"/>
                      <a:pt x="9824" y="4955"/>
                    </a:cubicBezTo>
                    <a:lnTo>
                      <a:pt x="9740" y="4955"/>
                    </a:lnTo>
                    <a:cubicBezTo>
                      <a:pt x="9312" y="4884"/>
                      <a:pt x="8693" y="4765"/>
                      <a:pt x="8181" y="4670"/>
                    </a:cubicBezTo>
                    <a:cubicBezTo>
                      <a:pt x="7633" y="4574"/>
                      <a:pt x="7180" y="4515"/>
                      <a:pt x="6597" y="4420"/>
                    </a:cubicBezTo>
                    <a:cubicBezTo>
                      <a:pt x="5121" y="4169"/>
                      <a:pt x="3787" y="4027"/>
                      <a:pt x="2335" y="3788"/>
                    </a:cubicBezTo>
                    <a:cubicBezTo>
                      <a:pt x="1656" y="3681"/>
                      <a:pt x="977" y="3562"/>
                      <a:pt x="299" y="3443"/>
                    </a:cubicBezTo>
                    <a:cubicBezTo>
                      <a:pt x="237" y="3433"/>
                      <a:pt x="176" y="3405"/>
                      <a:pt x="114" y="3405"/>
                    </a:cubicBezTo>
                    <a:cubicBezTo>
                      <a:pt x="104" y="3405"/>
                      <a:pt x="94" y="3406"/>
                      <a:pt x="84" y="3407"/>
                    </a:cubicBezTo>
                    <a:cubicBezTo>
                      <a:pt x="49" y="3431"/>
                      <a:pt x="49" y="3479"/>
                      <a:pt x="96" y="3491"/>
                    </a:cubicBezTo>
                    <a:cubicBezTo>
                      <a:pt x="2204" y="3919"/>
                      <a:pt x="4299" y="4193"/>
                      <a:pt x="6299" y="4503"/>
                    </a:cubicBezTo>
                    <a:cubicBezTo>
                      <a:pt x="7419" y="4693"/>
                      <a:pt x="8550" y="4884"/>
                      <a:pt x="9669" y="5098"/>
                    </a:cubicBezTo>
                    <a:cubicBezTo>
                      <a:pt x="9710" y="5098"/>
                      <a:pt x="9758" y="5106"/>
                      <a:pt x="9806" y="5106"/>
                    </a:cubicBezTo>
                    <a:cubicBezTo>
                      <a:pt x="9841" y="5106"/>
                      <a:pt x="9876" y="5102"/>
                      <a:pt x="9907" y="5086"/>
                    </a:cubicBezTo>
                    <a:cubicBezTo>
                      <a:pt x="10026" y="5015"/>
                      <a:pt x="10014" y="4681"/>
                      <a:pt x="10026" y="4646"/>
                    </a:cubicBezTo>
                    <a:cubicBezTo>
                      <a:pt x="10097" y="4110"/>
                      <a:pt x="10014" y="3562"/>
                      <a:pt x="9812" y="3062"/>
                    </a:cubicBezTo>
                    <a:cubicBezTo>
                      <a:pt x="9633" y="2645"/>
                      <a:pt x="9395" y="2217"/>
                      <a:pt x="9145" y="1919"/>
                    </a:cubicBezTo>
                    <a:cubicBezTo>
                      <a:pt x="8752" y="1491"/>
                      <a:pt x="8395" y="1145"/>
                      <a:pt x="7919" y="848"/>
                    </a:cubicBezTo>
                    <a:cubicBezTo>
                      <a:pt x="7347" y="502"/>
                      <a:pt x="6716" y="264"/>
                      <a:pt x="6061" y="109"/>
                    </a:cubicBezTo>
                    <a:cubicBezTo>
                      <a:pt x="5698" y="32"/>
                      <a:pt x="5300" y="0"/>
                      <a:pt x="489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7"/>
              <p:cNvSpPr/>
              <p:nvPr/>
            </p:nvSpPr>
            <p:spPr>
              <a:xfrm>
                <a:off x="3123541" y="3872654"/>
                <a:ext cx="110197" cy="679922"/>
              </a:xfrm>
              <a:custGeom>
                <a:avLst/>
                <a:gdLst/>
                <a:ahLst/>
                <a:cxnLst/>
                <a:rect l="l" t="t" r="r" b="b"/>
                <a:pathLst>
                  <a:path w="688" h="4245" extrusionOk="0">
                    <a:moveTo>
                      <a:pt x="584" y="1"/>
                    </a:moveTo>
                    <a:cubicBezTo>
                      <a:pt x="570" y="1"/>
                      <a:pt x="557" y="8"/>
                      <a:pt x="557" y="23"/>
                    </a:cubicBezTo>
                    <a:cubicBezTo>
                      <a:pt x="414" y="415"/>
                      <a:pt x="307" y="820"/>
                      <a:pt x="295" y="1237"/>
                    </a:cubicBezTo>
                    <a:cubicBezTo>
                      <a:pt x="307" y="1475"/>
                      <a:pt x="378" y="1713"/>
                      <a:pt x="438" y="1951"/>
                    </a:cubicBezTo>
                    <a:cubicBezTo>
                      <a:pt x="521" y="2261"/>
                      <a:pt x="521" y="2594"/>
                      <a:pt x="486" y="2892"/>
                    </a:cubicBezTo>
                    <a:cubicBezTo>
                      <a:pt x="462" y="3225"/>
                      <a:pt x="343" y="3606"/>
                      <a:pt x="140" y="3963"/>
                    </a:cubicBezTo>
                    <a:cubicBezTo>
                      <a:pt x="105" y="4035"/>
                      <a:pt x="45" y="4094"/>
                      <a:pt x="9" y="4178"/>
                    </a:cubicBezTo>
                    <a:cubicBezTo>
                      <a:pt x="0" y="4215"/>
                      <a:pt x="42" y="4245"/>
                      <a:pt x="77" y="4245"/>
                    </a:cubicBezTo>
                    <a:cubicBezTo>
                      <a:pt x="87" y="4245"/>
                      <a:pt x="97" y="4243"/>
                      <a:pt x="105" y="4237"/>
                    </a:cubicBezTo>
                    <a:cubicBezTo>
                      <a:pt x="152" y="4190"/>
                      <a:pt x="188" y="4130"/>
                      <a:pt x="224" y="4071"/>
                    </a:cubicBezTo>
                    <a:cubicBezTo>
                      <a:pt x="390" y="3797"/>
                      <a:pt x="545" y="3499"/>
                      <a:pt x="605" y="3178"/>
                    </a:cubicBezTo>
                    <a:cubicBezTo>
                      <a:pt x="640" y="2880"/>
                      <a:pt x="688" y="2451"/>
                      <a:pt x="605" y="2082"/>
                    </a:cubicBezTo>
                    <a:cubicBezTo>
                      <a:pt x="533" y="1773"/>
                      <a:pt x="402" y="1475"/>
                      <a:pt x="402" y="1189"/>
                    </a:cubicBezTo>
                    <a:cubicBezTo>
                      <a:pt x="402" y="915"/>
                      <a:pt x="450" y="689"/>
                      <a:pt x="509" y="415"/>
                    </a:cubicBezTo>
                    <a:cubicBezTo>
                      <a:pt x="545" y="284"/>
                      <a:pt x="593" y="165"/>
                      <a:pt x="628" y="34"/>
                    </a:cubicBezTo>
                    <a:cubicBezTo>
                      <a:pt x="628" y="14"/>
                      <a:pt x="604" y="1"/>
                      <a:pt x="58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7"/>
              <p:cNvSpPr/>
              <p:nvPr/>
            </p:nvSpPr>
            <p:spPr>
              <a:xfrm>
                <a:off x="863237" y="3546230"/>
                <a:ext cx="854507" cy="252588"/>
              </a:xfrm>
              <a:custGeom>
                <a:avLst/>
                <a:gdLst/>
                <a:ahLst/>
                <a:cxnLst/>
                <a:rect l="l" t="t" r="r" b="b"/>
                <a:pathLst>
                  <a:path w="5335" h="1577" extrusionOk="0">
                    <a:moveTo>
                      <a:pt x="5299" y="1"/>
                    </a:moveTo>
                    <a:cubicBezTo>
                      <a:pt x="4025" y="48"/>
                      <a:pt x="2858" y="275"/>
                      <a:pt x="1620" y="537"/>
                    </a:cubicBezTo>
                    <a:cubicBezTo>
                      <a:pt x="1358" y="608"/>
                      <a:pt x="1084" y="667"/>
                      <a:pt x="834" y="763"/>
                    </a:cubicBezTo>
                    <a:cubicBezTo>
                      <a:pt x="632" y="822"/>
                      <a:pt x="417" y="882"/>
                      <a:pt x="251" y="1001"/>
                    </a:cubicBezTo>
                    <a:cubicBezTo>
                      <a:pt x="48" y="1156"/>
                      <a:pt x="1" y="1358"/>
                      <a:pt x="286" y="1453"/>
                    </a:cubicBezTo>
                    <a:cubicBezTo>
                      <a:pt x="509" y="1544"/>
                      <a:pt x="748" y="1575"/>
                      <a:pt x="990" y="1575"/>
                    </a:cubicBezTo>
                    <a:cubicBezTo>
                      <a:pt x="1033" y="1575"/>
                      <a:pt x="1076" y="1574"/>
                      <a:pt x="1120" y="1572"/>
                    </a:cubicBezTo>
                    <a:cubicBezTo>
                      <a:pt x="1358" y="1560"/>
                      <a:pt x="1584" y="1560"/>
                      <a:pt x="1822" y="1549"/>
                    </a:cubicBezTo>
                    <a:cubicBezTo>
                      <a:pt x="2031" y="1552"/>
                      <a:pt x="2240" y="1552"/>
                      <a:pt x="2449" y="1552"/>
                    </a:cubicBezTo>
                    <a:cubicBezTo>
                      <a:pt x="2659" y="1552"/>
                      <a:pt x="2868" y="1552"/>
                      <a:pt x="3078" y="1552"/>
                    </a:cubicBezTo>
                    <a:cubicBezTo>
                      <a:pt x="3498" y="1552"/>
                      <a:pt x="3918" y="1554"/>
                      <a:pt x="4334" y="1572"/>
                    </a:cubicBezTo>
                    <a:lnTo>
                      <a:pt x="4751" y="1572"/>
                    </a:lnTo>
                    <a:cubicBezTo>
                      <a:pt x="4775" y="1572"/>
                      <a:pt x="4804" y="1576"/>
                      <a:pt x="4832" y="1576"/>
                    </a:cubicBezTo>
                    <a:cubicBezTo>
                      <a:pt x="4874" y="1576"/>
                      <a:pt x="4911" y="1568"/>
                      <a:pt x="4918" y="1525"/>
                    </a:cubicBezTo>
                    <a:cubicBezTo>
                      <a:pt x="4930" y="1489"/>
                      <a:pt x="4906" y="1465"/>
                      <a:pt x="4882" y="1453"/>
                    </a:cubicBezTo>
                    <a:lnTo>
                      <a:pt x="4739" y="1453"/>
                    </a:lnTo>
                    <a:cubicBezTo>
                      <a:pt x="4608" y="1453"/>
                      <a:pt x="4489" y="1441"/>
                      <a:pt x="4358" y="1441"/>
                    </a:cubicBezTo>
                    <a:cubicBezTo>
                      <a:pt x="4072" y="1433"/>
                      <a:pt x="3785" y="1431"/>
                      <a:pt x="3497" y="1431"/>
                    </a:cubicBezTo>
                    <a:cubicBezTo>
                      <a:pt x="2922" y="1431"/>
                      <a:pt x="2342" y="1441"/>
                      <a:pt x="1763" y="1441"/>
                    </a:cubicBezTo>
                    <a:cubicBezTo>
                      <a:pt x="1536" y="1453"/>
                      <a:pt x="1310" y="1453"/>
                      <a:pt x="1072" y="1453"/>
                    </a:cubicBezTo>
                    <a:cubicBezTo>
                      <a:pt x="1009" y="1459"/>
                      <a:pt x="949" y="1462"/>
                      <a:pt x="891" y="1462"/>
                    </a:cubicBezTo>
                    <a:cubicBezTo>
                      <a:pt x="696" y="1462"/>
                      <a:pt x="521" y="1429"/>
                      <a:pt x="310" y="1346"/>
                    </a:cubicBezTo>
                    <a:cubicBezTo>
                      <a:pt x="251" y="1322"/>
                      <a:pt x="179" y="1287"/>
                      <a:pt x="191" y="1251"/>
                    </a:cubicBezTo>
                    <a:cubicBezTo>
                      <a:pt x="215" y="1179"/>
                      <a:pt x="310" y="1060"/>
                      <a:pt x="465" y="1001"/>
                    </a:cubicBezTo>
                    <a:cubicBezTo>
                      <a:pt x="667" y="906"/>
                      <a:pt x="929" y="834"/>
                      <a:pt x="1167" y="763"/>
                    </a:cubicBezTo>
                    <a:cubicBezTo>
                      <a:pt x="1417" y="691"/>
                      <a:pt x="1667" y="620"/>
                      <a:pt x="1917" y="572"/>
                    </a:cubicBezTo>
                    <a:cubicBezTo>
                      <a:pt x="2334" y="477"/>
                      <a:pt x="2739" y="382"/>
                      <a:pt x="3156" y="310"/>
                    </a:cubicBezTo>
                    <a:cubicBezTo>
                      <a:pt x="3691" y="215"/>
                      <a:pt x="4192" y="120"/>
                      <a:pt x="4727" y="84"/>
                    </a:cubicBezTo>
                    <a:cubicBezTo>
                      <a:pt x="4918" y="60"/>
                      <a:pt x="5108" y="48"/>
                      <a:pt x="5299" y="48"/>
                    </a:cubicBezTo>
                    <a:cubicBezTo>
                      <a:pt x="5335" y="48"/>
                      <a:pt x="5335" y="1"/>
                      <a:pt x="529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7"/>
              <p:cNvSpPr/>
              <p:nvPr/>
            </p:nvSpPr>
            <p:spPr>
              <a:xfrm>
                <a:off x="1622277" y="3630478"/>
                <a:ext cx="122210" cy="483233"/>
              </a:xfrm>
              <a:custGeom>
                <a:avLst/>
                <a:gdLst/>
                <a:ahLst/>
                <a:cxnLst/>
                <a:rect l="l" t="t" r="r" b="b"/>
                <a:pathLst>
                  <a:path w="763" h="3017" extrusionOk="0">
                    <a:moveTo>
                      <a:pt x="710" y="1"/>
                    </a:moveTo>
                    <a:cubicBezTo>
                      <a:pt x="700" y="1"/>
                      <a:pt x="689" y="4"/>
                      <a:pt x="679" y="11"/>
                    </a:cubicBezTo>
                    <a:cubicBezTo>
                      <a:pt x="572" y="141"/>
                      <a:pt x="536" y="308"/>
                      <a:pt x="488" y="463"/>
                    </a:cubicBezTo>
                    <a:cubicBezTo>
                      <a:pt x="393" y="761"/>
                      <a:pt x="334" y="1070"/>
                      <a:pt x="250" y="1368"/>
                    </a:cubicBezTo>
                    <a:cubicBezTo>
                      <a:pt x="155" y="1880"/>
                      <a:pt x="0" y="2392"/>
                      <a:pt x="36" y="2928"/>
                    </a:cubicBezTo>
                    <a:cubicBezTo>
                      <a:pt x="48" y="2951"/>
                      <a:pt x="36" y="2987"/>
                      <a:pt x="60" y="2999"/>
                    </a:cubicBezTo>
                    <a:cubicBezTo>
                      <a:pt x="72" y="3011"/>
                      <a:pt x="87" y="3017"/>
                      <a:pt x="100" y="3017"/>
                    </a:cubicBezTo>
                    <a:cubicBezTo>
                      <a:pt x="113" y="3017"/>
                      <a:pt x="125" y="3011"/>
                      <a:pt x="131" y="2999"/>
                    </a:cubicBezTo>
                    <a:cubicBezTo>
                      <a:pt x="143" y="2975"/>
                      <a:pt x="131" y="2951"/>
                      <a:pt x="131" y="2939"/>
                    </a:cubicBezTo>
                    <a:cubicBezTo>
                      <a:pt x="107" y="2547"/>
                      <a:pt x="179" y="2237"/>
                      <a:pt x="262" y="1868"/>
                    </a:cubicBezTo>
                    <a:cubicBezTo>
                      <a:pt x="357" y="1392"/>
                      <a:pt x="453" y="915"/>
                      <a:pt x="596" y="451"/>
                    </a:cubicBezTo>
                    <a:cubicBezTo>
                      <a:pt x="631" y="332"/>
                      <a:pt x="643" y="225"/>
                      <a:pt x="703" y="141"/>
                    </a:cubicBezTo>
                    <a:cubicBezTo>
                      <a:pt x="727" y="94"/>
                      <a:pt x="750" y="94"/>
                      <a:pt x="762" y="46"/>
                    </a:cubicBezTo>
                    <a:cubicBezTo>
                      <a:pt x="762" y="20"/>
                      <a:pt x="737" y="1"/>
                      <a:pt x="71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7"/>
              <p:cNvSpPr/>
              <p:nvPr/>
            </p:nvSpPr>
            <p:spPr>
              <a:xfrm>
                <a:off x="1711331" y="3725459"/>
                <a:ext cx="452640" cy="268605"/>
              </a:xfrm>
              <a:custGeom>
                <a:avLst/>
                <a:gdLst/>
                <a:ahLst/>
                <a:cxnLst/>
                <a:rect l="l" t="t" r="r" b="b"/>
                <a:pathLst>
                  <a:path w="2826" h="1677" extrusionOk="0">
                    <a:moveTo>
                      <a:pt x="2802" y="0"/>
                    </a:moveTo>
                    <a:cubicBezTo>
                      <a:pt x="2795" y="0"/>
                      <a:pt x="2786" y="4"/>
                      <a:pt x="2778" y="13"/>
                    </a:cubicBezTo>
                    <a:cubicBezTo>
                      <a:pt x="2468" y="358"/>
                      <a:pt x="2135" y="608"/>
                      <a:pt x="1814" y="846"/>
                    </a:cubicBezTo>
                    <a:cubicBezTo>
                      <a:pt x="1444" y="1132"/>
                      <a:pt x="1052" y="1370"/>
                      <a:pt x="623" y="1501"/>
                    </a:cubicBezTo>
                    <a:cubicBezTo>
                      <a:pt x="456" y="1561"/>
                      <a:pt x="278" y="1561"/>
                      <a:pt x="123" y="1584"/>
                    </a:cubicBezTo>
                    <a:cubicBezTo>
                      <a:pt x="87" y="1584"/>
                      <a:pt x="40" y="1584"/>
                      <a:pt x="16" y="1620"/>
                    </a:cubicBezTo>
                    <a:cubicBezTo>
                      <a:pt x="1" y="1665"/>
                      <a:pt x="23" y="1677"/>
                      <a:pt x="53" y="1677"/>
                    </a:cubicBezTo>
                    <a:cubicBezTo>
                      <a:pt x="72" y="1677"/>
                      <a:pt x="93" y="1672"/>
                      <a:pt x="111" y="1668"/>
                    </a:cubicBezTo>
                    <a:cubicBezTo>
                      <a:pt x="301" y="1656"/>
                      <a:pt x="504" y="1644"/>
                      <a:pt x="718" y="1573"/>
                    </a:cubicBezTo>
                    <a:cubicBezTo>
                      <a:pt x="1266" y="1394"/>
                      <a:pt x="1730" y="1049"/>
                      <a:pt x="2147" y="703"/>
                    </a:cubicBezTo>
                    <a:cubicBezTo>
                      <a:pt x="2349" y="525"/>
                      <a:pt x="2552" y="358"/>
                      <a:pt x="2730" y="144"/>
                    </a:cubicBezTo>
                    <a:cubicBezTo>
                      <a:pt x="2766" y="108"/>
                      <a:pt x="2814" y="72"/>
                      <a:pt x="2826" y="37"/>
                    </a:cubicBezTo>
                    <a:cubicBezTo>
                      <a:pt x="2826" y="14"/>
                      <a:pt x="2816" y="0"/>
                      <a:pt x="280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7"/>
              <p:cNvSpPr/>
              <p:nvPr/>
            </p:nvSpPr>
            <p:spPr>
              <a:xfrm>
                <a:off x="2194401" y="3760696"/>
                <a:ext cx="198451" cy="74479"/>
              </a:xfrm>
              <a:custGeom>
                <a:avLst/>
                <a:gdLst/>
                <a:ahLst/>
                <a:cxnLst/>
                <a:rect l="l" t="t" r="r" b="b"/>
                <a:pathLst>
                  <a:path w="1239" h="465" extrusionOk="0">
                    <a:moveTo>
                      <a:pt x="752" y="93"/>
                    </a:moveTo>
                    <a:cubicBezTo>
                      <a:pt x="860" y="93"/>
                      <a:pt x="965" y="108"/>
                      <a:pt x="1036" y="150"/>
                    </a:cubicBezTo>
                    <a:cubicBezTo>
                      <a:pt x="1107" y="186"/>
                      <a:pt x="1131" y="198"/>
                      <a:pt x="1143" y="221"/>
                    </a:cubicBezTo>
                    <a:cubicBezTo>
                      <a:pt x="1155" y="257"/>
                      <a:pt x="1107" y="329"/>
                      <a:pt x="988" y="352"/>
                    </a:cubicBezTo>
                    <a:cubicBezTo>
                      <a:pt x="822" y="400"/>
                      <a:pt x="703" y="400"/>
                      <a:pt x="524" y="400"/>
                    </a:cubicBezTo>
                    <a:cubicBezTo>
                      <a:pt x="508" y="404"/>
                      <a:pt x="492" y="405"/>
                      <a:pt x="476" y="405"/>
                    </a:cubicBezTo>
                    <a:cubicBezTo>
                      <a:pt x="445" y="405"/>
                      <a:pt x="413" y="400"/>
                      <a:pt x="381" y="400"/>
                    </a:cubicBezTo>
                    <a:cubicBezTo>
                      <a:pt x="381" y="388"/>
                      <a:pt x="369" y="388"/>
                      <a:pt x="369" y="376"/>
                    </a:cubicBezTo>
                    <a:cubicBezTo>
                      <a:pt x="310" y="364"/>
                      <a:pt x="191" y="376"/>
                      <a:pt x="167" y="352"/>
                    </a:cubicBezTo>
                    <a:cubicBezTo>
                      <a:pt x="36" y="269"/>
                      <a:pt x="203" y="174"/>
                      <a:pt x="441" y="126"/>
                    </a:cubicBezTo>
                    <a:cubicBezTo>
                      <a:pt x="530" y="108"/>
                      <a:pt x="643" y="93"/>
                      <a:pt x="752" y="93"/>
                    </a:cubicBezTo>
                    <a:close/>
                    <a:moveTo>
                      <a:pt x="714" y="1"/>
                    </a:moveTo>
                    <a:cubicBezTo>
                      <a:pt x="671" y="1"/>
                      <a:pt x="627" y="3"/>
                      <a:pt x="584" y="7"/>
                    </a:cubicBezTo>
                    <a:cubicBezTo>
                      <a:pt x="453" y="19"/>
                      <a:pt x="322" y="43"/>
                      <a:pt x="203" y="90"/>
                    </a:cubicBezTo>
                    <a:cubicBezTo>
                      <a:pt x="143" y="126"/>
                      <a:pt x="83" y="150"/>
                      <a:pt x="48" y="210"/>
                    </a:cubicBezTo>
                    <a:cubicBezTo>
                      <a:pt x="0" y="281"/>
                      <a:pt x="36" y="376"/>
                      <a:pt x="107" y="424"/>
                    </a:cubicBezTo>
                    <a:cubicBezTo>
                      <a:pt x="155" y="460"/>
                      <a:pt x="226" y="460"/>
                      <a:pt x="286" y="460"/>
                    </a:cubicBezTo>
                    <a:cubicBezTo>
                      <a:pt x="318" y="460"/>
                      <a:pt x="328" y="465"/>
                      <a:pt x="339" y="465"/>
                    </a:cubicBezTo>
                    <a:cubicBezTo>
                      <a:pt x="344" y="465"/>
                      <a:pt x="349" y="464"/>
                      <a:pt x="357" y="460"/>
                    </a:cubicBezTo>
                    <a:cubicBezTo>
                      <a:pt x="403" y="463"/>
                      <a:pt x="448" y="465"/>
                      <a:pt x="493" y="465"/>
                    </a:cubicBezTo>
                    <a:cubicBezTo>
                      <a:pt x="602" y="465"/>
                      <a:pt x="709" y="456"/>
                      <a:pt x="810" y="448"/>
                    </a:cubicBezTo>
                    <a:cubicBezTo>
                      <a:pt x="929" y="436"/>
                      <a:pt x="1048" y="424"/>
                      <a:pt x="1143" y="352"/>
                    </a:cubicBezTo>
                    <a:cubicBezTo>
                      <a:pt x="1203" y="317"/>
                      <a:pt x="1238" y="233"/>
                      <a:pt x="1203" y="174"/>
                    </a:cubicBezTo>
                    <a:cubicBezTo>
                      <a:pt x="1143" y="102"/>
                      <a:pt x="1060" y="67"/>
                      <a:pt x="976" y="43"/>
                    </a:cubicBezTo>
                    <a:cubicBezTo>
                      <a:pt x="889" y="11"/>
                      <a:pt x="802" y="1"/>
                      <a:pt x="71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7"/>
              <p:cNvSpPr/>
              <p:nvPr/>
            </p:nvSpPr>
            <p:spPr>
              <a:xfrm>
                <a:off x="2835077" y="3879701"/>
                <a:ext cx="185157" cy="116764"/>
              </a:xfrm>
              <a:custGeom>
                <a:avLst/>
                <a:gdLst/>
                <a:ahLst/>
                <a:cxnLst/>
                <a:rect l="l" t="t" r="r" b="b"/>
                <a:pathLst>
                  <a:path w="1156" h="729" extrusionOk="0">
                    <a:moveTo>
                      <a:pt x="409" y="59"/>
                    </a:moveTo>
                    <a:cubicBezTo>
                      <a:pt x="422" y="59"/>
                      <a:pt x="433" y="60"/>
                      <a:pt x="441" y="62"/>
                    </a:cubicBezTo>
                    <a:cubicBezTo>
                      <a:pt x="596" y="98"/>
                      <a:pt x="715" y="145"/>
                      <a:pt x="858" y="240"/>
                    </a:cubicBezTo>
                    <a:cubicBezTo>
                      <a:pt x="905" y="276"/>
                      <a:pt x="953" y="312"/>
                      <a:pt x="1001" y="360"/>
                    </a:cubicBezTo>
                    <a:cubicBezTo>
                      <a:pt x="1001" y="371"/>
                      <a:pt x="1001" y="383"/>
                      <a:pt x="1001" y="395"/>
                    </a:cubicBezTo>
                    <a:cubicBezTo>
                      <a:pt x="1013" y="407"/>
                      <a:pt x="1025" y="419"/>
                      <a:pt x="1025" y="419"/>
                    </a:cubicBezTo>
                    <a:cubicBezTo>
                      <a:pt x="1025" y="419"/>
                      <a:pt x="1025" y="419"/>
                      <a:pt x="1025" y="431"/>
                    </a:cubicBezTo>
                    <a:cubicBezTo>
                      <a:pt x="1048" y="467"/>
                      <a:pt x="1048" y="467"/>
                      <a:pt x="1060" y="526"/>
                    </a:cubicBezTo>
                    <a:cubicBezTo>
                      <a:pt x="1084" y="562"/>
                      <a:pt x="1048" y="598"/>
                      <a:pt x="1001" y="621"/>
                    </a:cubicBezTo>
                    <a:cubicBezTo>
                      <a:pt x="977" y="633"/>
                      <a:pt x="941" y="645"/>
                      <a:pt x="882" y="645"/>
                    </a:cubicBezTo>
                    <a:cubicBezTo>
                      <a:pt x="786" y="633"/>
                      <a:pt x="596" y="526"/>
                      <a:pt x="453" y="443"/>
                    </a:cubicBezTo>
                    <a:cubicBezTo>
                      <a:pt x="310" y="336"/>
                      <a:pt x="167" y="264"/>
                      <a:pt x="155" y="181"/>
                    </a:cubicBezTo>
                    <a:cubicBezTo>
                      <a:pt x="155" y="157"/>
                      <a:pt x="167" y="133"/>
                      <a:pt x="215" y="109"/>
                    </a:cubicBezTo>
                    <a:cubicBezTo>
                      <a:pt x="254" y="80"/>
                      <a:pt x="350" y="59"/>
                      <a:pt x="409" y="59"/>
                    </a:cubicBezTo>
                    <a:close/>
                    <a:moveTo>
                      <a:pt x="382" y="1"/>
                    </a:moveTo>
                    <a:cubicBezTo>
                      <a:pt x="297" y="1"/>
                      <a:pt x="216" y="22"/>
                      <a:pt x="143" y="74"/>
                    </a:cubicBezTo>
                    <a:cubicBezTo>
                      <a:pt x="1" y="205"/>
                      <a:pt x="167" y="348"/>
                      <a:pt x="286" y="419"/>
                    </a:cubicBezTo>
                    <a:cubicBezTo>
                      <a:pt x="394" y="502"/>
                      <a:pt x="501" y="574"/>
                      <a:pt x="620" y="633"/>
                    </a:cubicBezTo>
                    <a:cubicBezTo>
                      <a:pt x="703" y="669"/>
                      <a:pt x="775" y="717"/>
                      <a:pt x="870" y="729"/>
                    </a:cubicBezTo>
                    <a:cubicBezTo>
                      <a:pt x="917" y="729"/>
                      <a:pt x="977" y="729"/>
                      <a:pt x="1036" y="705"/>
                    </a:cubicBezTo>
                    <a:cubicBezTo>
                      <a:pt x="1084" y="681"/>
                      <a:pt x="1132" y="633"/>
                      <a:pt x="1156" y="574"/>
                    </a:cubicBezTo>
                    <a:cubicBezTo>
                      <a:pt x="1156" y="514"/>
                      <a:pt x="1132" y="455"/>
                      <a:pt x="1096" y="395"/>
                    </a:cubicBezTo>
                    <a:cubicBezTo>
                      <a:pt x="1096" y="383"/>
                      <a:pt x="1072" y="371"/>
                      <a:pt x="1060" y="360"/>
                    </a:cubicBezTo>
                    <a:cubicBezTo>
                      <a:pt x="1060" y="360"/>
                      <a:pt x="1060" y="348"/>
                      <a:pt x="1060" y="336"/>
                    </a:cubicBezTo>
                    <a:cubicBezTo>
                      <a:pt x="900" y="185"/>
                      <a:pt x="628" y="1"/>
                      <a:pt x="38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7"/>
              <p:cNvSpPr/>
              <p:nvPr/>
            </p:nvSpPr>
            <p:spPr>
              <a:xfrm>
                <a:off x="2997168" y="3944890"/>
                <a:ext cx="2082" cy="2082"/>
              </a:xfrm>
              <a:custGeom>
                <a:avLst/>
                <a:gdLst/>
                <a:ahLst/>
                <a:cxnLst/>
                <a:rect l="l" t="t" r="r" b="b"/>
                <a:pathLst>
                  <a:path w="13" h="13" extrusionOk="0">
                    <a:moveTo>
                      <a:pt x="13" y="12"/>
                    </a:moveTo>
                    <a:cubicBezTo>
                      <a:pt x="1" y="0"/>
                      <a:pt x="1" y="0"/>
                      <a:pt x="13" y="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7"/>
              <p:cNvSpPr/>
              <p:nvPr/>
            </p:nvSpPr>
            <p:spPr>
              <a:xfrm>
                <a:off x="2571919" y="4106981"/>
                <a:ext cx="61185" cy="101227"/>
              </a:xfrm>
              <a:custGeom>
                <a:avLst/>
                <a:gdLst/>
                <a:ahLst/>
                <a:cxnLst/>
                <a:rect l="l" t="t" r="r" b="b"/>
                <a:pathLst>
                  <a:path w="382" h="632" extrusionOk="0">
                    <a:moveTo>
                      <a:pt x="262" y="0"/>
                    </a:moveTo>
                    <a:cubicBezTo>
                      <a:pt x="239" y="0"/>
                      <a:pt x="227" y="24"/>
                      <a:pt x="239" y="36"/>
                    </a:cubicBezTo>
                    <a:cubicBezTo>
                      <a:pt x="262" y="72"/>
                      <a:pt x="274" y="95"/>
                      <a:pt x="286" y="131"/>
                    </a:cubicBezTo>
                    <a:cubicBezTo>
                      <a:pt x="298" y="155"/>
                      <a:pt x="310" y="191"/>
                      <a:pt x="310" y="214"/>
                    </a:cubicBezTo>
                    <a:cubicBezTo>
                      <a:pt x="310" y="223"/>
                      <a:pt x="310" y="231"/>
                      <a:pt x="310" y="231"/>
                    </a:cubicBezTo>
                    <a:lnTo>
                      <a:pt x="310" y="238"/>
                    </a:lnTo>
                    <a:cubicBezTo>
                      <a:pt x="322" y="250"/>
                      <a:pt x="322" y="310"/>
                      <a:pt x="310" y="345"/>
                    </a:cubicBezTo>
                    <a:cubicBezTo>
                      <a:pt x="310" y="381"/>
                      <a:pt x="286" y="417"/>
                      <a:pt x="274" y="441"/>
                    </a:cubicBezTo>
                    <a:cubicBezTo>
                      <a:pt x="227" y="488"/>
                      <a:pt x="191" y="524"/>
                      <a:pt x="120" y="548"/>
                    </a:cubicBezTo>
                    <a:cubicBezTo>
                      <a:pt x="84" y="572"/>
                      <a:pt x="48" y="572"/>
                      <a:pt x="12" y="584"/>
                    </a:cubicBezTo>
                    <a:cubicBezTo>
                      <a:pt x="1" y="595"/>
                      <a:pt x="1" y="619"/>
                      <a:pt x="12" y="631"/>
                    </a:cubicBezTo>
                    <a:lnTo>
                      <a:pt x="36" y="631"/>
                    </a:lnTo>
                    <a:cubicBezTo>
                      <a:pt x="143" y="619"/>
                      <a:pt x="227" y="584"/>
                      <a:pt x="298" y="488"/>
                    </a:cubicBezTo>
                    <a:cubicBezTo>
                      <a:pt x="346" y="429"/>
                      <a:pt x="382" y="357"/>
                      <a:pt x="370" y="274"/>
                    </a:cubicBezTo>
                    <a:cubicBezTo>
                      <a:pt x="370" y="226"/>
                      <a:pt x="358" y="179"/>
                      <a:pt x="334" y="119"/>
                    </a:cubicBezTo>
                    <a:cubicBezTo>
                      <a:pt x="310" y="72"/>
                      <a:pt x="298" y="24"/>
                      <a:pt x="26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7"/>
              <p:cNvSpPr/>
              <p:nvPr/>
            </p:nvSpPr>
            <p:spPr>
              <a:xfrm>
                <a:off x="2577685" y="4208048"/>
                <a:ext cx="160" cy="160"/>
              </a:xfrm>
              <a:custGeom>
                <a:avLst/>
                <a:gdLst/>
                <a:ahLst/>
                <a:cxnLst/>
                <a:rect l="l" t="t" r="r" b="b"/>
                <a:pathLst>
                  <a:path w="1" h="1" extrusionOk="0">
                    <a:moveTo>
                      <a:pt x="0" y="0"/>
                    </a:moveTo>
                    <a:lnTo>
                      <a:pt x="0" y="0"/>
                    </a:lnTo>
                    <a:cubicBezTo>
                      <a:pt x="0" y="0"/>
                      <a:pt x="0" y="0"/>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7"/>
              <p:cNvSpPr/>
              <p:nvPr/>
            </p:nvSpPr>
            <p:spPr>
              <a:xfrm>
                <a:off x="2476619" y="4158395"/>
                <a:ext cx="23064" cy="30753"/>
              </a:xfrm>
              <a:custGeom>
                <a:avLst/>
                <a:gdLst/>
                <a:ahLst/>
                <a:cxnLst/>
                <a:rect l="l" t="t" r="r" b="b"/>
                <a:pathLst>
                  <a:path w="144" h="192" extrusionOk="0">
                    <a:moveTo>
                      <a:pt x="60" y="1"/>
                    </a:moveTo>
                    <a:cubicBezTo>
                      <a:pt x="0" y="13"/>
                      <a:pt x="0" y="84"/>
                      <a:pt x="24" y="120"/>
                    </a:cubicBezTo>
                    <a:cubicBezTo>
                      <a:pt x="48" y="155"/>
                      <a:pt x="72" y="191"/>
                      <a:pt x="107" y="191"/>
                    </a:cubicBezTo>
                    <a:cubicBezTo>
                      <a:pt x="143" y="191"/>
                      <a:pt x="143" y="144"/>
                      <a:pt x="131" y="108"/>
                    </a:cubicBezTo>
                    <a:cubicBezTo>
                      <a:pt x="119" y="60"/>
                      <a:pt x="95" y="13"/>
                      <a:pt x="6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7"/>
              <p:cNvSpPr/>
              <p:nvPr/>
            </p:nvSpPr>
            <p:spPr>
              <a:xfrm>
                <a:off x="2209617" y="4217498"/>
                <a:ext cx="602720" cy="169940"/>
              </a:xfrm>
              <a:custGeom>
                <a:avLst/>
                <a:gdLst/>
                <a:ahLst/>
                <a:cxnLst/>
                <a:rect l="l" t="t" r="r" b="b"/>
                <a:pathLst>
                  <a:path w="3763" h="1061" extrusionOk="0">
                    <a:moveTo>
                      <a:pt x="108" y="1"/>
                    </a:moveTo>
                    <a:cubicBezTo>
                      <a:pt x="36" y="1"/>
                      <a:pt x="0" y="96"/>
                      <a:pt x="48" y="132"/>
                    </a:cubicBezTo>
                    <a:cubicBezTo>
                      <a:pt x="203" y="275"/>
                      <a:pt x="346" y="417"/>
                      <a:pt x="524" y="525"/>
                    </a:cubicBezTo>
                    <a:cubicBezTo>
                      <a:pt x="715" y="644"/>
                      <a:pt x="905" y="739"/>
                      <a:pt x="1120" y="822"/>
                    </a:cubicBezTo>
                    <a:cubicBezTo>
                      <a:pt x="1358" y="906"/>
                      <a:pt x="1596" y="965"/>
                      <a:pt x="1846" y="1001"/>
                    </a:cubicBezTo>
                    <a:cubicBezTo>
                      <a:pt x="2017" y="1029"/>
                      <a:pt x="2272" y="1061"/>
                      <a:pt x="2550" y="1061"/>
                    </a:cubicBezTo>
                    <a:cubicBezTo>
                      <a:pt x="2852" y="1061"/>
                      <a:pt x="3180" y="1024"/>
                      <a:pt x="3453" y="906"/>
                    </a:cubicBezTo>
                    <a:cubicBezTo>
                      <a:pt x="3560" y="858"/>
                      <a:pt x="3763" y="798"/>
                      <a:pt x="3679" y="691"/>
                    </a:cubicBezTo>
                    <a:cubicBezTo>
                      <a:pt x="3656" y="667"/>
                      <a:pt x="3620" y="667"/>
                      <a:pt x="3596" y="667"/>
                    </a:cubicBezTo>
                    <a:cubicBezTo>
                      <a:pt x="3596" y="679"/>
                      <a:pt x="3584" y="679"/>
                      <a:pt x="3584" y="679"/>
                    </a:cubicBezTo>
                    <a:cubicBezTo>
                      <a:pt x="3572" y="679"/>
                      <a:pt x="3548" y="691"/>
                      <a:pt x="3501" y="715"/>
                    </a:cubicBezTo>
                    <a:cubicBezTo>
                      <a:pt x="3417" y="751"/>
                      <a:pt x="3370" y="763"/>
                      <a:pt x="3263" y="810"/>
                    </a:cubicBezTo>
                    <a:cubicBezTo>
                      <a:pt x="3029" y="883"/>
                      <a:pt x="2818" y="912"/>
                      <a:pt x="2597" y="912"/>
                    </a:cubicBezTo>
                    <a:cubicBezTo>
                      <a:pt x="2457" y="912"/>
                      <a:pt x="2312" y="900"/>
                      <a:pt x="2155" y="882"/>
                    </a:cubicBezTo>
                    <a:cubicBezTo>
                      <a:pt x="1977" y="858"/>
                      <a:pt x="1620" y="822"/>
                      <a:pt x="1286" y="715"/>
                    </a:cubicBezTo>
                    <a:cubicBezTo>
                      <a:pt x="1120" y="667"/>
                      <a:pt x="989" y="608"/>
                      <a:pt x="810" y="513"/>
                    </a:cubicBezTo>
                    <a:cubicBezTo>
                      <a:pt x="596" y="406"/>
                      <a:pt x="465" y="310"/>
                      <a:pt x="310" y="167"/>
                    </a:cubicBezTo>
                    <a:cubicBezTo>
                      <a:pt x="274" y="120"/>
                      <a:pt x="227" y="96"/>
                      <a:pt x="191" y="48"/>
                    </a:cubicBezTo>
                    <a:cubicBezTo>
                      <a:pt x="167" y="36"/>
                      <a:pt x="143" y="1"/>
                      <a:pt x="10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7"/>
              <p:cNvSpPr/>
              <p:nvPr/>
            </p:nvSpPr>
            <p:spPr>
              <a:xfrm>
                <a:off x="1401084" y="4113067"/>
                <a:ext cx="318098" cy="348690"/>
              </a:xfrm>
              <a:custGeom>
                <a:avLst/>
                <a:gdLst/>
                <a:ahLst/>
                <a:cxnLst/>
                <a:rect l="l" t="t" r="r" b="b"/>
                <a:pathLst>
                  <a:path w="1986" h="2177" extrusionOk="0">
                    <a:moveTo>
                      <a:pt x="1141" y="1"/>
                    </a:moveTo>
                    <a:cubicBezTo>
                      <a:pt x="868" y="1"/>
                      <a:pt x="575" y="137"/>
                      <a:pt x="393" y="319"/>
                    </a:cubicBezTo>
                    <a:cubicBezTo>
                      <a:pt x="107" y="605"/>
                      <a:pt x="0" y="1010"/>
                      <a:pt x="48" y="1379"/>
                    </a:cubicBezTo>
                    <a:cubicBezTo>
                      <a:pt x="72" y="1605"/>
                      <a:pt x="226" y="1772"/>
                      <a:pt x="393" y="1903"/>
                    </a:cubicBezTo>
                    <a:cubicBezTo>
                      <a:pt x="595" y="2093"/>
                      <a:pt x="869" y="2177"/>
                      <a:pt x="1155" y="2177"/>
                    </a:cubicBezTo>
                    <a:cubicBezTo>
                      <a:pt x="1441" y="2177"/>
                      <a:pt x="1810" y="1998"/>
                      <a:pt x="1953" y="1808"/>
                    </a:cubicBezTo>
                    <a:cubicBezTo>
                      <a:pt x="1986" y="1786"/>
                      <a:pt x="1958" y="1723"/>
                      <a:pt x="1916" y="1723"/>
                    </a:cubicBezTo>
                    <a:cubicBezTo>
                      <a:pt x="1912" y="1723"/>
                      <a:pt x="1909" y="1723"/>
                      <a:pt x="1905" y="1724"/>
                    </a:cubicBezTo>
                    <a:cubicBezTo>
                      <a:pt x="1857" y="1748"/>
                      <a:pt x="1822" y="1808"/>
                      <a:pt x="1774" y="1843"/>
                    </a:cubicBezTo>
                    <a:cubicBezTo>
                      <a:pt x="1594" y="1991"/>
                      <a:pt x="1368" y="2076"/>
                      <a:pt x="1121" y="2076"/>
                    </a:cubicBezTo>
                    <a:cubicBezTo>
                      <a:pt x="1009" y="2076"/>
                      <a:pt x="893" y="2059"/>
                      <a:pt x="774" y="2022"/>
                    </a:cubicBezTo>
                    <a:cubicBezTo>
                      <a:pt x="631" y="1974"/>
                      <a:pt x="500" y="1879"/>
                      <a:pt x="381" y="1772"/>
                    </a:cubicBezTo>
                    <a:cubicBezTo>
                      <a:pt x="262" y="1665"/>
                      <a:pt x="191" y="1581"/>
                      <a:pt x="143" y="1439"/>
                    </a:cubicBezTo>
                    <a:cubicBezTo>
                      <a:pt x="60" y="1081"/>
                      <a:pt x="167" y="677"/>
                      <a:pt x="429" y="391"/>
                    </a:cubicBezTo>
                    <a:cubicBezTo>
                      <a:pt x="620" y="209"/>
                      <a:pt x="880" y="76"/>
                      <a:pt x="1140" y="76"/>
                    </a:cubicBezTo>
                    <a:cubicBezTo>
                      <a:pt x="1221" y="76"/>
                      <a:pt x="1302" y="89"/>
                      <a:pt x="1381" y="117"/>
                    </a:cubicBezTo>
                    <a:cubicBezTo>
                      <a:pt x="1453" y="141"/>
                      <a:pt x="1560" y="224"/>
                      <a:pt x="1607" y="296"/>
                    </a:cubicBezTo>
                    <a:cubicBezTo>
                      <a:pt x="1631" y="319"/>
                      <a:pt x="1631" y="367"/>
                      <a:pt x="1667" y="379"/>
                    </a:cubicBezTo>
                    <a:cubicBezTo>
                      <a:pt x="1670" y="381"/>
                      <a:pt x="1674" y="381"/>
                      <a:pt x="1677" y="381"/>
                    </a:cubicBezTo>
                    <a:cubicBezTo>
                      <a:pt x="1699" y="381"/>
                      <a:pt x="1723" y="352"/>
                      <a:pt x="1703" y="331"/>
                    </a:cubicBezTo>
                    <a:cubicBezTo>
                      <a:pt x="1579" y="94"/>
                      <a:pt x="1367" y="1"/>
                      <a:pt x="114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7"/>
              <p:cNvSpPr/>
              <p:nvPr/>
            </p:nvSpPr>
            <p:spPr>
              <a:xfrm>
                <a:off x="1652709" y="4246168"/>
                <a:ext cx="160" cy="160"/>
              </a:xfrm>
              <a:custGeom>
                <a:avLst/>
                <a:gdLst/>
                <a:ahLst/>
                <a:cxnLst/>
                <a:rect l="l" t="t" r="r" b="b"/>
                <a:pathLst>
                  <a:path w="1" h="1" extrusionOk="0">
                    <a:moveTo>
                      <a:pt x="1" y="0"/>
                    </a:moveTo>
                    <a:lnTo>
                      <a:pt x="1" y="0"/>
                    </a:lnTo>
                    <a:cubicBezTo>
                      <a:pt x="1" y="0"/>
                      <a:pt x="1" y="0"/>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7"/>
              <p:cNvSpPr/>
              <p:nvPr/>
            </p:nvSpPr>
            <p:spPr>
              <a:xfrm>
                <a:off x="2173419" y="3967794"/>
                <a:ext cx="122210" cy="123972"/>
              </a:xfrm>
              <a:custGeom>
                <a:avLst/>
                <a:gdLst/>
                <a:ahLst/>
                <a:cxnLst/>
                <a:rect l="l" t="t" r="r" b="b"/>
                <a:pathLst>
                  <a:path w="763" h="774" extrusionOk="0">
                    <a:moveTo>
                      <a:pt x="381" y="0"/>
                    </a:moveTo>
                    <a:cubicBezTo>
                      <a:pt x="179" y="0"/>
                      <a:pt x="0" y="167"/>
                      <a:pt x="0" y="381"/>
                    </a:cubicBezTo>
                    <a:cubicBezTo>
                      <a:pt x="0" y="595"/>
                      <a:pt x="179" y="774"/>
                      <a:pt x="381" y="774"/>
                    </a:cubicBezTo>
                    <a:cubicBezTo>
                      <a:pt x="595" y="774"/>
                      <a:pt x="762" y="595"/>
                      <a:pt x="762" y="381"/>
                    </a:cubicBezTo>
                    <a:cubicBezTo>
                      <a:pt x="762" y="167"/>
                      <a:pt x="595" y="0"/>
                      <a:pt x="38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7"/>
              <p:cNvSpPr/>
              <p:nvPr/>
            </p:nvSpPr>
            <p:spPr>
              <a:xfrm>
                <a:off x="2814095" y="4051563"/>
                <a:ext cx="122210" cy="124132"/>
              </a:xfrm>
              <a:custGeom>
                <a:avLst/>
                <a:gdLst/>
                <a:ahLst/>
                <a:cxnLst/>
                <a:rect l="l" t="t" r="r" b="b"/>
                <a:pathLst>
                  <a:path w="763" h="775" extrusionOk="0">
                    <a:moveTo>
                      <a:pt x="382" y="1"/>
                    </a:moveTo>
                    <a:cubicBezTo>
                      <a:pt x="179" y="1"/>
                      <a:pt x="1" y="168"/>
                      <a:pt x="1" y="382"/>
                    </a:cubicBezTo>
                    <a:cubicBezTo>
                      <a:pt x="1" y="596"/>
                      <a:pt x="179" y="775"/>
                      <a:pt x="382" y="775"/>
                    </a:cubicBezTo>
                    <a:cubicBezTo>
                      <a:pt x="596" y="775"/>
                      <a:pt x="763" y="596"/>
                      <a:pt x="763" y="382"/>
                    </a:cubicBezTo>
                    <a:cubicBezTo>
                      <a:pt x="763" y="168"/>
                      <a:pt x="596" y="1"/>
                      <a:pt x="38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4" name="Google Shape;1424;p47"/>
            <p:cNvSpPr/>
            <p:nvPr/>
          </p:nvSpPr>
          <p:spPr>
            <a:xfrm>
              <a:off x="1650787" y="4244246"/>
              <a:ext cx="2082" cy="2082"/>
            </a:xfrm>
            <a:custGeom>
              <a:avLst/>
              <a:gdLst/>
              <a:ahLst/>
              <a:cxnLst/>
              <a:rect l="l" t="t" r="r" b="b"/>
              <a:pathLst>
                <a:path w="13" h="13" extrusionOk="0">
                  <a:moveTo>
                    <a:pt x="13" y="12"/>
                  </a:moveTo>
                  <a:cubicBezTo>
                    <a:pt x="1" y="0"/>
                    <a:pt x="1" y="0"/>
                    <a:pt x="13" y="1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7"/>
            <p:cNvSpPr/>
            <p:nvPr/>
          </p:nvSpPr>
          <p:spPr>
            <a:xfrm>
              <a:off x="1650787" y="4244246"/>
              <a:ext cx="160" cy="2082"/>
            </a:xfrm>
            <a:custGeom>
              <a:avLst/>
              <a:gdLst/>
              <a:ahLst/>
              <a:cxnLst/>
              <a:rect l="l" t="t" r="r" b="b"/>
              <a:pathLst>
                <a:path w="1" h="13" extrusionOk="0">
                  <a:moveTo>
                    <a:pt x="1" y="0"/>
                  </a:moveTo>
                  <a:cubicBezTo>
                    <a:pt x="1" y="0"/>
                    <a:pt x="1" y="0"/>
                    <a:pt x="1" y="12"/>
                  </a:cubicBezTo>
                  <a:cubicBezTo>
                    <a:pt x="1" y="0"/>
                    <a:pt x="1" y="0"/>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7"/>
            <p:cNvSpPr/>
            <p:nvPr/>
          </p:nvSpPr>
          <p:spPr>
            <a:xfrm>
              <a:off x="1505835" y="4217498"/>
              <a:ext cx="148798" cy="58142"/>
            </a:xfrm>
            <a:custGeom>
              <a:avLst/>
              <a:gdLst/>
              <a:ahLst/>
              <a:cxnLst/>
              <a:rect l="l" t="t" r="r" b="b"/>
              <a:pathLst>
                <a:path w="929" h="363" extrusionOk="0">
                  <a:moveTo>
                    <a:pt x="549" y="1"/>
                  </a:moveTo>
                  <a:cubicBezTo>
                    <a:pt x="441" y="1"/>
                    <a:pt x="334" y="36"/>
                    <a:pt x="239" y="84"/>
                  </a:cubicBezTo>
                  <a:cubicBezTo>
                    <a:pt x="168" y="120"/>
                    <a:pt x="108" y="191"/>
                    <a:pt x="49" y="251"/>
                  </a:cubicBezTo>
                  <a:cubicBezTo>
                    <a:pt x="37" y="275"/>
                    <a:pt x="1" y="298"/>
                    <a:pt x="13" y="334"/>
                  </a:cubicBezTo>
                  <a:cubicBezTo>
                    <a:pt x="13" y="354"/>
                    <a:pt x="31" y="363"/>
                    <a:pt x="49" y="363"/>
                  </a:cubicBezTo>
                  <a:cubicBezTo>
                    <a:pt x="64" y="363"/>
                    <a:pt x="79" y="357"/>
                    <a:pt x="84" y="346"/>
                  </a:cubicBezTo>
                  <a:cubicBezTo>
                    <a:pt x="187" y="196"/>
                    <a:pt x="357" y="98"/>
                    <a:pt x="535" y="98"/>
                  </a:cubicBezTo>
                  <a:cubicBezTo>
                    <a:pt x="583" y="98"/>
                    <a:pt x="632" y="105"/>
                    <a:pt x="680" y="120"/>
                  </a:cubicBezTo>
                  <a:cubicBezTo>
                    <a:pt x="751" y="144"/>
                    <a:pt x="763" y="144"/>
                    <a:pt x="811" y="203"/>
                  </a:cubicBezTo>
                  <a:cubicBezTo>
                    <a:pt x="834" y="215"/>
                    <a:pt x="822" y="227"/>
                    <a:pt x="858" y="251"/>
                  </a:cubicBezTo>
                  <a:cubicBezTo>
                    <a:pt x="863" y="252"/>
                    <a:pt x="868" y="253"/>
                    <a:pt x="872" y="253"/>
                  </a:cubicBezTo>
                  <a:cubicBezTo>
                    <a:pt x="903" y="253"/>
                    <a:pt x="928" y="222"/>
                    <a:pt x="918" y="191"/>
                  </a:cubicBezTo>
                  <a:cubicBezTo>
                    <a:pt x="918" y="191"/>
                    <a:pt x="918" y="179"/>
                    <a:pt x="918" y="179"/>
                  </a:cubicBezTo>
                  <a:cubicBezTo>
                    <a:pt x="918" y="179"/>
                    <a:pt x="906" y="167"/>
                    <a:pt x="906" y="167"/>
                  </a:cubicBezTo>
                  <a:cubicBezTo>
                    <a:pt x="834" y="48"/>
                    <a:pt x="680" y="13"/>
                    <a:pt x="54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8" name="Google Shape;1428;p47"/>
          <p:cNvGrpSpPr/>
          <p:nvPr/>
        </p:nvGrpSpPr>
        <p:grpSpPr>
          <a:xfrm>
            <a:off x="7867158" y="328517"/>
            <a:ext cx="1042000" cy="1202675"/>
            <a:chOff x="7437500" y="1672575"/>
            <a:chExt cx="1042000" cy="1202675"/>
          </a:xfrm>
        </p:grpSpPr>
        <p:grpSp>
          <p:nvGrpSpPr>
            <p:cNvPr id="1429" name="Google Shape;1429;p47"/>
            <p:cNvGrpSpPr/>
            <p:nvPr/>
          </p:nvGrpSpPr>
          <p:grpSpPr>
            <a:xfrm rot="-1233303">
              <a:off x="7600799" y="2036452"/>
              <a:ext cx="473584" cy="467025"/>
              <a:chOff x="588850" y="618775"/>
              <a:chExt cx="703975" cy="694225"/>
            </a:xfrm>
          </p:grpSpPr>
          <p:sp>
            <p:nvSpPr>
              <p:cNvPr id="1430" name="Google Shape;1430;p47"/>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7"/>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2" name="Google Shape;1432;p47"/>
            <p:cNvGrpSpPr/>
            <p:nvPr/>
          </p:nvGrpSpPr>
          <p:grpSpPr>
            <a:xfrm>
              <a:off x="8286300" y="1846875"/>
              <a:ext cx="193200" cy="171550"/>
              <a:chOff x="1141700" y="1345000"/>
              <a:chExt cx="193200" cy="171550"/>
            </a:xfrm>
          </p:grpSpPr>
          <p:sp>
            <p:nvSpPr>
              <p:cNvPr id="1433" name="Google Shape;1433;p47"/>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7"/>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5" name="Google Shape;1435;p47"/>
            <p:cNvGrpSpPr/>
            <p:nvPr/>
          </p:nvGrpSpPr>
          <p:grpSpPr>
            <a:xfrm>
              <a:off x="7878200" y="2731775"/>
              <a:ext cx="175100" cy="143475"/>
              <a:chOff x="1808250" y="1643825"/>
              <a:chExt cx="175100" cy="143475"/>
            </a:xfrm>
          </p:grpSpPr>
          <p:sp>
            <p:nvSpPr>
              <p:cNvPr id="1436" name="Google Shape;1436;p47"/>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7"/>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8" name="Google Shape;1438;p47"/>
            <p:cNvGrpSpPr/>
            <p:nvPr/>
          </p:nvGrpSpPr>
          <p:grpSpPr>
            <a:xfrm>
              <a:off x="7437500" y="1672575"/>
              <a:ext cx="265250" cy="244300"/>
              <a:chOff x="1139600" y="850250"/>
              <a:chExt cx="265250" cy="244300"/>
            </a:xfrm>
          </p:grpSpPr>
          <p:sp>
            <p:nvSpPr>
              <p:cNvPr id="1439" name="Google Shape;1439;p47"/>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7"/>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C4376963-BA47-8402-A1B9-8AA487416BB4}"/>
              </a:ext>
            </a:extLst>
          </p:cNvPr>
          <p:cNvSpPr txBox="1"/>
          <p:nvPr/>
        </p:nvSpPr>
        <p:spPr>
          <a:xfrm>
            <a:off x="418641" y="506776"/>
            <a:ext cx="2368627"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 </a:t>
            </a:r>
            <a:r>
              <a:rPr lang="en-US" sz="2000" dirty="0" err="1">
                <a:latin typeface="Times New Roman" panose="02020603050405020304" pitchFamily="18" charset="0"/>
                <a:cs typeface="Times New Roman" panose="02020603050405020304" pitchFamily="18" charset="0"/>
              </a:rPr>
              <a:t>Giải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thưởng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thao</a:t>
            </a:r>
            <a:endParaRPr lang="en-US" sz="2000" dirty="0">
              <a:latin typeface="Times New Roman" panose="02020603050405020304" pitchFamily="18" charset="0"/>
              <a:cs typeface="Times New Roman" panose="02020603050405020304" pitchFamily="18" charset="0"/>
            </a:endParaRPr>
          </a:p>
        </p:txBody>
      </p:sp>
      <p:sp>
        <p:nvSpPr>
          <p:cNvPr id="6" name="Google Shape;1387;p47">
            <a:extLst>
              <a:ext uri="{FF2B5EF4-FFF2-40B4-BE49-F238E27FC236}">
                <a16:creationId xmlns:a16="http://schemas.microsoft.com/office/drawing/2014/main" id="{F9411E12-2475-FCD0-8633-1E3FB86A41DD}"/>
              </a:ext>
            </a:extLst>
          </p:cNvPr>
          <p:cNvSpPr/>
          <p:nvPr/>
        </p:nvSpPr>
        <p:spPr>
          <a:xfrm rot="-1101313">
            <a:off x="127304" y="2063011"/>
            <a:ext cx="2657182" cy="1237817"/>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 name="Google Shape;1387;p47">
            <a:extLst>
              <a:ext uri="{FF2B5EF4-FFF2-40B4-BE49-F238E27FC236}">
                <a16:creationId xmlns:a16="http://schemas.microsoft.com/office/drawing/2014/main" id="{9FCA2F82-9219-F40E-E631-4D87C3256E4B}"/>
              </a:ext>
            </a:extLst>
          </p:cNvPr>
          <p:cNvSpPr/>
          <p:nvPr/>
        </p:nvSpPr>
        <p:spPr>
          <a:xfrm rot="-1101313">
            <a:off x="255832" y="3639978"/>
            <a:ext cx="2657182" cy="1237817"/>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 name="TextBox 4">
            <a:extLst>
              <a:ext uri="{FF2B5EF4-FFF2-40B4-BE49-F238E27FC236}">
                <a16:creationId xmlns:a16="http://schemas.microsoft.com/office/drawing/2014/main" id="{3E9C1E38-AFCA-595B-4633-988EE5654AA7}"/>
              </a:ext>
            </a:extLst>
          </p:cNvPr>
          <p:cNvSpPr txBox="1"/>
          <p:nvPr/>
        </p:nvSpPr>
        <p:spPr>
          <a:xfrm>
            <a:off x="317652" y="2217807"/>
            <a:ext cx="2579784"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b) Danh </a:t>
            </a:r>
            <a:r>
              <a:rPr lang="en-US" sz="2000" dirty="0" err="1">
                <a:latin typeface="Times New Roman" panose="02020603050405020304" pitchFamily="18" charset="0"/>
                <a:cs typeface="Times New Roman" panose="02020603050405020304" pitchFamily="18" charset="0"/>
              </a:rPr>
              <a: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endParaRPr lang="en-US" sz="2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8270771-463C-480E-E7B6-C4100DAE9EAE}"/>
              </a:ext>
            </a:extLst>
          </p:cNvPr>
          <p:cNvSpPr txBox="1"/>
          <p:nvPr/>
        </p:nvSpPr>
        <p:spPr>
          <a:xfrm>
            <a:off x="348867" y="3731045"/>
            <a:ext cx="2579784"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 Danh </a:t>
            </a:r>
            <a:r>
              <a:rPr lang="en-US" sz="2000" dirty="0" err="1">
                <a:latin typeface="Times New Roman" panose="02020603050405020304" pitchFamily="18" charset="0"/>
                <a:cs typeface="Times New Roman" panose="02020603050405020304" pitchFamily="18" charset="0"/>
              </a:rPr>
              <a: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36DDF59B-FC6E-0185-D741-F45F56E8F0FD}"/>
              </a:ext>
            </a:extLst>
          </p:cNvPr>
          <p:cNvSpPr txBox="1"/>
          <p:nvPr/>
        </p:nvSpPr>
        <p:spPr>
          <a:xfrm>
            <a:off x="3084723" y="308472"/>
            <a:ext cx="4406746" cy="461665"/>
          </a:xfrm>
          <a:prstGeom prst="rect">
            <a:avLst/>
          </a:prstGeom>
          <a:noFill/>
        </p:spPr>
        <p:txBody>
          <a:bodyPr wrap="square" rtlCol="0">
            <a:spAutoFit/>
          </a:bodyPr>
          <a:lstStyle/>
          <a:p>
            <a:r>
              <a:rPr lang="en-US" sz="2400" b="1" dirty="0" err="1">
                <a:latin typeface="HP001 4 hàng" panose="020B0603050302020204" pitchFamily="34" charset="0"/>
              </a:rPr>
              <a:t>Giải</a:t>
            </a:r>
            <a:r>
              <a:rPr lang="en-US" sz="2400" b="1" dirty="0">
                <a:latin typeface="HP001 4 hàng" panose="020B0603050302020204" pitchFamily="34" charset="0"/>
              </a:rPr>
              <a:t> </a:t>
            </a:r>
            <a:r>
              <a:rPr lang="en-US" sz="2400" b="1" dirty="0" err="1">
                <a:latin typeface="HP001 4 hàng" panose="020B0603050302020204" pitchFamily="34" charset="0"/>
              </a:rPr>
              <a:t>nhất</a:t>
            </a:r>
            <a:r>
              <a:rPr lang="en-US" sz="2400" b="1" dirty="0">
                <a:latin typeface="HP001 4 hàng" panose="020B0603050302020204" pitchFamily="34" charset="0"/>
              </a:rPr>
              <a:t>: Huy </a:t>
            </a:r>
            <a:r>
              <a:rPr lang="en-US" sz="2400" b="1" dirty="0" err="1">
                <a:latin typeface="HP001 4 hàng" panose="020B0603050302020204" pitchFamily="34" charset="0"/>
              </a:rPr>
              <a:t>chương</a:t>
            </a:r>
            <a:r>
              <a:rPr lang="en-US" sz="2400" b="1" dirty="0">
                <a:latin typeface="HP001 4 hàng" panose="020B0603050302020204" pitchFamily="34" charset="0"/>
              </a:rPr>
              <a:t> </a:t>
            </a:r>
            <a:r>
              <a:rPr lang="en-US" sz="2400" b="1" dirty="0" err="1">
                <a:latin typeface="HP001 4 hàng" panose="020B0603050302020204" pitchFamily="34" charset="0"/>
              </a:rPr>
              <a:t>Vàng</a:t>
            </a:r>
            <a:endParaRPr lang="en-US" sz="2400" b="1" dirty="0">
              <a:latin typeface="HP001 4 hàng" panose="020B0603050302020204" pitchFamily="34" charset="0"/>
            </a:endParaRPr>
          </a:p>
        </p:txBody>
      </p:sp>
      <p:sp>
        <p:nvSpPr>
          <p:cNvPr id="11" name="TextBox 10">
            <a:extLst>
              <a:ext uri="{FF2B5EF4-FFF2-40B4-BE49-F238E27FC236}">
                <a16:creationId xmlns:a16="http://schemas.microsoft.com/office/drawing/2014/main" id="{72B38D5F-58A6-7CFB-E4EF-F1F853ED7546}"/>
              </a:ext>
            </a:extLst>
          </p:cNvPr>
          <p:cNvSpPr txBox="1"/>
          <p:nvPr/>
        </p:nvSpPr>
        <p:spPr>
          <a:xfrm>
            <a:off x="3137972" y="813412"/>
            <a:ext cx="4406746" cy="461665"/>
          </a:xfrm>
          <a:prstGeom prst="rect">
            <a:avLst/>
          </a:prstGeom>
          <a:noFill/>
        </p:spPr>
        <p:txBody>
          <a:bodyPr wrap="square" rtlCol="0">
            <a:spAutoFit/>
          </a:bodyPr>
          <a:lstStyle/>
          <a:p>
            <a:r>
              <a:rPr lang="en-US" sz="2400" b="1" dirty="0" err="1">
                <a:latin typeface="HP001 4 hàng" panose="020B0603050302020204" pitchFamily="34" charset="0"/>
              </a:rPr>
              <a:t>Giải</a:t>
            </a:r>
            <a:r>
              <a:rPr lang="en-US" sz="2400" b="1" dirty="0">
                <a:latin typeface="HP001 4 hàng" panose="020B0603050302020204" pitchFamily="34" charset="0"/>
              </a:rPr>
              <a:t> </a:t>
            </a:r>
            <a:r>
              <a:rPr lang="en-US" sz="2400" b="1" dirty="0" err="1">
                <a:latin typeface="HP001 4 hàng" panose="020B0603050302020204" pitchFamily="34" charset="0"/>
              </a:rPr>
              <a:t>nhì</a:t>
            </a:r>
            <a:r>
              <a:rPr lang="en-US" sz="2400" b="1" dirty="0">
                <a:latin typeface="HP001 4 hàng" panose="020B0603050302020204" pitchFamily="34" charset="0"/>
              </a:rPr>
              <a:t>: Huy </a:t>
            </a:r>
            <a:r>
              <a:rPr lang="en-US" sz="2400" b="1" dirty="0" err="1">
                <a:latin typeface="HP001 4 hàng" panose="020B0603050302020204" pitchFamily="34" charset="0"/>
              </a:rPr>
              <a:t>chương</a:t>
            </a:r>
            <a:r>
              <a:rPr lang="en-US" sz="2400" b="1" dirty="0">
                <a:latin typeface="HP001 4 hàng" panose="020B0603050302020204" pitchFamily="34" charset="0"/>
              </a:rPr>
              <a:t> </a:t>
            </a:r>
            <a:r>
              <a:rPr lang="en-US" sz="2400" b="1" dirty="0" err="1">
                <a:latin typeface="HP001 4 hàng" panose="020B0603050302020204" pitchFamily="34" charset="0"/>
              </a:rPr>
              <a:t>Đồng</a:t>
            </a:r>
            <a:endParaRPr lang="en-US" sz="2400" b="1" dirty="0">
              <a:latin typeface="HP001 4 hàng" panose="020B0603050302020204" pitchFamily="34" charset="0"/>
            </a:endParaRPr>
          </a:p>
        </p:txBody>
      </p:sp>
      <p:sp>
        <p:nvSpPr>
          <p:cNvPr id="12" name="TextBox 11">
            <a:extLst>
              <a:ext uri="{FF2B5EF4-FFF2-40B4-BE49-F238E27FC236}">
                <a16:creationId xmlns:a16="http://schemas.microsoft.com/office/drawing/2014/main" id="{AC24BD4B-D778-C7DE-566E-996D66B99F10}"/>
              </a:ext>
            </a:extLst>
          </p:cNvPr>
          <p:cNvSpPr txBox="1"/>
          <p:nvPr/>
        </p:nvSpPr>
        <p:spPr>
          <a:xfrm>
            <a:off x="3191220" y="1296318"/>
            <a:ext cx="4406746" cy="461665"/>
          </a:xfrm>
          <a:prstGeom prst="rect">
            <a:avLst/>
          </a:prstGeom>
          <a:noFill/>
        </p:spPr>
        <p:txBody>
          <a:bodyPr wrap="square" rtlCol="0">
            <a:spAutoFit/>
          </a:bodyPr>
          <a:lstStyle/>
          <a:p>
            <a:r>
              <a:rPr lang="en-US" sz="2400" b="1" dirty="0" err="1">
                <a:latin typeface="HP001 4 hàng" panose="020B0603050302020204" pitchFamily="34" charset="0"/>
              </a:rPr>
              <a:t>Giải</a:t>
            </a:r>
            <a:r>
              <a:rPr lang="en-US" sz="2400" b="1" dirty="0">
                <a:latin typeface="HP001 4 hàng" panose="020B0603050302020204" pitchFamily="34" charset="0"/>
              </a:rPr>
              <a:t> </a:t>
            </a:r>
            <a:r>
              <a:rPr lang="en-US" sz="2400" b="1" dirty="0" err="1">
                <a:latin typeface="HP001 4 hàng" panose="020B0603050302020204" pitchFamily="34" charset="0"/>
              </a:rPr>
              <a:t>ba</a:t>
            </a:r>
            <a:r>
              <a:rPr lang="en-US" sz="2400" b="1" dirty="0">
                <a:latin typeface="HP001 4 hàng" panose="020B0603050302020204" pitchFamily="34" charset="0"/>
              </a:rPr>
              <a:t>: Huy </a:t>
            </a:r>
            <a:r>
              <a:rPr lang="en-US" sz="2400" b="1" dirty="0" err="1">
                <a:latin typeface="HP001 4 hàng" panose="020B0603050302020204" pitchFamily="34" charset="0"/>
              </a:rPr>
              <a:t>chương</a:t>
            </a:r>
            <a:r>
              <a:rPr lang="en-US" sz="2400" b="1" dirty="0">
                <a:latin typeface="HP001 4 hàng" panose="020B0603050302020204" pitchFamily="34" charset="0"/>
              </a:rPr>
              <a:t> </a:t>
            </a:r>
            <a:r>
              <a:rPr lang="en-US" sz="2400" b="1" dirty="0" err="1">
                <a:latin typeface="HP001 4 hàng" panose="020B0603050302020204" pitchFamily="34" charset="0"/>
              </a:rPr>
              <a:t>Bạc</a:t>
            </a:r>
            <a:endParaRPr lang="en-US" sz="2400" b="1" dirty="0">
              <a:latin typeface="HP001 4 hàng" panose="020B0603050302020204" pitchFamily="34" charset="0"/>
            </a:endParaRPr>
          </a:p>
        </p:txBody>
      </p:sp>
      <p:sp>
        <p:nvSpPr>
          <p:cNvPr id="13" name="TextBox 12">
            <a:extLst>
              <a:ext uri="{FF2B5EF4-FFF2-40B4-BE49-F238E27FC236}">
                <a16:creationId xmlns:a16="http://schemas.microsoft.com/office/drawing/2014/main" id="{142531CF-8122-BE42-B233-36DAEE620DA3}"/>
              </a:ext>
            </a:extLst>
          </p:cNvPr>
          <p:cNvSpPr txBox="1"/>
          <p:nvPr/>
        </p:nvSpPr>
        <p:spPr>
          <a:xfrm>
            <a:off x="2807466" y="1926116"/>
            <a:ext cx="6402636" cy="461665"/>
          </a:xfrm>
          <a:prstGeom prst="rect">
            <a:avLst/>
          </a:prstGeom>
          <a:noFill/>
        </p:spPr>
        <p:txBody>
          <a:bodyPr wrap="square" rtlCol="0">
            <a:spAutoFit/>
          </a:bodyPr>
          <a:lstStyle/>
          <a:p>
            <a:r>
              <a:rPr lang="en-US" sz="2400" b="1" dirty="0">
                <a:latin typeface="HP001 4 hàng" panose="020B0603050302020204" pitchFamily="34" charset="0"/>
              </a:rPr>
              <a:t>Danh </a:t>
            </a:r>
            <a:r>
              <a:rPr lang="en-US" sz="2400" b="1" dirty="0" err="1">
                <a:latin typeface="HP001 4 hàng" panose="020B0603050302020204" pitchFamily="34" charset="0"/>
              </a:rPr>
              <a:t>hiệu</a:t>
            </a:r>
            <a:r>
              <a:rPr lang="en-US" sz="2400" b="1" dirty="0">
                <a:latin typeface="HP001 4 hàng" panose="020B0603050302020204" pitchFamily="34" charset="0"/>
              </a:rPr>
              <a:t> </a:t>
            </a:r>
            <a:r>
              <a:rPr lang="en-US" sz="2400" b="1" dirty="0" err="1">
                <a:latin typeface="HP001 4 hàng" panose="020B0603050302020204" pitchFamily="34" charset="0"/>
              </a:rPr>
              <a:t>cao</a:t>
            </a:r>
            <a:r>
              <a:rPr lang="en-US" sz="2400" b="1" dirty="0">
                <a:latin typeface="HP001 4 hàng" panose="020B0603050302020204" pitchFamily="34" charset="0"/>
              </a:rPr>
              <a:t> </a:t>
            </a:r>
            <a:r>
              <a:rPr lang="en-US" sz="2400" b="1" dirty="0" err="1">
                <a:latin typeface="HP001 4 hàng" panose="020B0603050302020204" pitchFamily="34" charset="0"/>
              </a:rPr>
              <a:t>quý</a:t>
            </a:r>
            <a:r>
              <a:rPr lang="en-US" sz="2400" b="1" dirty="0">
                <a:latin typeface="HP001 4 hàng" panose="020B0603050302020204" pitchFamily="34" charset="0"/>
              </a:rPr>
              <a:t> </a:t>
            </a:r>
            <a:r>
              <a:rPr lang="en-US" sz="2400" b="1" dirty="0" err="1">
                <a:latin typeface="HP001 4 hàng" panose="020B0603050302020204" pitchFamily="34" charset="0"/>
              </a:rPr>
              <a:t>nhất</a:t>
            </a:r>
            <a:r>
              <a:rPr lang="en-US" sz="2400" b="1" dirty="0">
                <a:latin typeface="HP001 4 hàng" panose="020B0603050302020204" pitchFamily="34" charset="0"/>
              </a:rPr>
              <a:t>: </a:t>
            </a:r>
            <a:r>
              <a:rPr lang="en-US" sz="2400" b="1" dirty="0" err="1">
                <a:latin typeface="HP001 4 hàng" panose="020B0603050302020204" pitchFamily="34" charset="0"/>
              </a:rPr>
              <a:t>Nghệ</a:t>
            </a:r>
            <a:r>
              <a:rPr lang="en-US" sz="2400" b="1" dirty="0">
                <a:latin typeface="HP001 4 hàng" panose="020B0603050302020204" pitchFamily="34" charset="0"/>
              </a:rPr>
              <a:t> </a:t>
            </a:r>
            <a:r>
              <a:rPr lang="en-US" sz="2400" b="1" dirty="0" err="1">
                <a:latin typeface="HP001 4 hàng" panose="020B0603050302020204" pitchFamily="34" charset="0"/>
              </a:rPr>
              <a:t>sĩ</a:t>
            </a:r>
            <a:r>
              <a:rPr lang="en-US" sz="2400" b="1" dirty="0">
                <a:latin typeface="HP001 4 hàng" panose="020B0603050302020204" pitchFamily="34" charset="0"/>
              </a:rPr>
              <a:t> </a:t>
            </a:r>
            <a:r>
              <a:rPr lang="en-US" sz="2400" b="1" dirty="0" err="1">
                <a:latin typeface="HP001 4 hàng" panose="020B0603050302020204" pitchFamily="34" charset="0"/>
              </a:rPr>
              <a:t>Nhân</a:t>
            </a:r>
            <a:r>
              <a:rPr lang="en-US" sz="2400" b="1" dirty="0">
                <a:latin typeface="HP001 4 hàng" panose="020B0603050302020204" pitchFamily="34" charset="0"/>
              </a:rPr>
              <a:t> </a:t>
            </a:r>
            <a:r>
              <a:rPr lang="en-US" sz="2400" b="1" dirty="0" err="1">
                <a:latin typeface="HP001 4 hàng" panose="020B0603050302020204" pitchFamily="34" charset="0"/>
              </a:rPr>
              <a:t>dân</a:t>
            </a:r>
            <a:endParaRPr lang="en-US" sz="2400" b="1" dirty="0">
              <a:latin typeface="HP001 4 hàng" panose="020B0603050302020204" pitchFamily="34" charset="0"/>
            </a:endParaRPr>
          </a:p>
        </p:txBody>
      </p:sp>
      <p:sp>
        <p:nvSpPr>
          <p:cNvPr id="14" name="TextBox 13">
            <a:extLst>
              <a:ext uri="{FF2B5EF4-FFF2-40B4-BE49-F238E27FC236}">
                <a16:creationId xmlns:a16="http://schemas.microsoft.com/office/drawing/2014/main" id="{4098FC8C-375C-68B6-2025-F15425DD2649}"/>
              </a:ext>
            </a:extLst>
          </p:cNvPr>
          <p:cNvSpPr txBox="1"/>
          <p:nvPr/>
        </p:nvSpPr>
        <p:spPr>
          <a:xfrm>
            <a:off x="2849698" y="2571750"/>
            <a:ext cx="6402636" cy="461665"/>
          </a:xfrm>
          <a:prstGeom prst="rect">
            <a:avLst/>
          </a:prstGeom>
          <a:noFill/>
        </p:spPr>
        <p:txBody>
          <a:bodyPr wrap="square" rtlCol="0">
            <a:spAutoFit/>
          </a:bodyPr>
          <a:lstStyle/>
          <a:p>
            <a:r>
              <a:rPr lang="en-US" sz="2400" b="1" dirty="0">
                <a:latin typeface="HP001 4 hàng" panose="020B0603050302020204" pitchFamily="34" charset="0"/>
              </a:rPr>
              <a:t>Danh </a:t>
            </a:r>
            <a:r>
              <a:rPr lang="en-US" sz="2400" b="1" dirty="0" err="1">
                <a:latin typeface="HP001 4 hàng" panose="020B0603050302020204" pitchFamily="34" charset="0"/>
              </a:rPr>
              <a:t>hiệu</a:t>
            </a:r>
            <a:r>
              <a:rPr lang="en-US" sz="2400" b="1" dirty="0">
                <a:latin typeface="HP001 4 hàng" panose="020B0603050302020204" pitchFamily="34" charset="0"/>
              </a:rPr>
              <a:t> </a:t>
            </a:r>
            <a:r>
              <a:rPr lang="en-US" sz="2400" b="1" dirty="0" err="1">
                <a:latin typeface="HP001 4 hàng" panose="020B0603050302020204" pitchFamily="34" charset="0"/>
              </a:rPr>
              <a:t>cao</a:t>
            </a:r>
            <a:r>
              <a:rPr lang="en-US" sz="2400" b="1" dirty="0">
                <a:latin typeface="HP001 4 hàng" panose="020B0603050302020204" pitchFamily="34" charset="0"/>
              </a:rPr>
              <a:t> </a:t>
            </a:r>
            <a:r>
              <a:rPr lang="en-US" sz="2400" b="1" dirty="0" err="1">
                <a:latin typeface="HP001 4 hàng" panose="020B0603050302020204" pitchFamily="34" charset="0"/>
              </a:rPr>
              <a:t>quý</a:t>
            </a:r>
            <a:r>
              <a:rPr lang="en-US" sz="2400" b="1" dirty="0">
                <a:latin typeface="HP001 4 hàng" panose="020B0603050302020204" pitchFamily="34" charset="0"/>
              </a:rPr>
              <a:t>: </a:t>
            </a:r>
            <a:r>
              <a:rPr lang="en-US" sz="2400" b="1" dirty="0" err="1">
                <a:latin typeface="HP001 4 hàng" panose="020B0603050302020204" pitchFamily="34" charset="0"/>
              </a:rPr>
              <a:t>Nghệ</a:t>
            </a:r>
            <a:r>
              <a:rPr lang="en-US" sz="2400" b="1" dirty="0">
                <a:latin typeface="HP001 4 hàng" panose="020B0603050302020204" pitchFamily="34" charset="0"/>
              </a:rPr>
              <a:t> </a:t>
            </a:r>
            <a:r>
              <a:rPr lang="en-US" sz="2400" b="1" dirty="0" err="1">
                <a:latin typeface="HP001 4 hàng" panose="020B0603050302020204" pitchFamily="34" charset="0"/>
              </a:rPr>
              <a:t>sĩ</a:t>
            </a:r>
            <a:r>
              <a:rPr lang="en-US" sz="2400" b="1" dirty="0">
                <a:latin typeface="HP001 4 hàng" panose="020B0603050302020204" pitchFamily="34" charset="0"/>
              </a:rPr>
              <a:t> </a:t>
            </a:r>
            <a:r>
              <a:rPr lang="en-US" sz="2400" b="1" dirty="0" err="1">
                <a:latin typeface="HP001 4 hàng" panose="020B0603050302020204" pitchFamily="34" charset="0"/>
              </a:rPr>
              <a:t>Ưu</a:t>
            </a:r>
            <a:r>
              <a:rPr lang="en-US" sz="2400" b="1" dirty="0">
                <a:latin typeface="HP001 4 hàng" panose="020B0603050302020204" pitchFamily="34" charset="0"/>
              </a:rPr>
              <a:t> </a:t>
            </a:r>
            <a:r>
              <a:rPr lang="en-US" sz="2400" b="1" dirty="0" err="1">
                <a:latin typeface="HP001 4 hàng" panose="020B0603050302020204" pitchFamily="34" charset="0"/>
              </a:rPr>
              <a:t>tú</a:t>
            </a:r>
            <a:endParaRPr lang="en-US" sz="2400" b="1" dirty="0">
              <a:latin typeface="HP001 4 hàng" panose="020B0603050302020204" pitchFamily="34" charset="0"/>
            </a:endParaRPr>
          </a:p>
        </p:txBody>
      </p:sp>
      <p:sp>
        <p:nvSpPr>
          <p:cNvPr id="15" name="TextBox 14">
            <a:extLst>
              <a:ext uri="{FF2B5EF4-FFF2-40B4-BE49-F238E27FC236}">
                <a16:creationId xmlns:a16="http://schemas.microsoft.com/office/drawing/2014/main" id="{505AA14A-C84A-90F9-4E65-7323B0A1447C}"/>
              </a:ext>
            </a:extLst>
          </p:cNvPr>
          <p:cNvSpPr txBox="1"/>
          <p:nvPr/>
        </p:nvSpPr>
        <p:spPr>
          <a:xfrm>
            <a:off x="2847862" y="3349585"/>
            <a:ext cx="6402636" cy="830997"/>
          </a:xfrm>
          <a:prstGeom prst="rect">
            <a:avLst/>
          </a:prstGeom>
          <a:noFill/>
        </p:spPr>
        <p:txBody>
          <a:bodyPr wrap="square" rtlCol="0">
            <a:spAutoFit/>
          </a:bodyPr>
          <a:lstStyle/>
          <a:p>
            <a:r>
              <a:rPr lang="en-US" sz="2400" b="1" dirty="0" err="1">
                <a:latin typeface="HP001 4 hàng" panose="020B0603050302020204" pitchFamily="34" charset="0"/>
              </a:rPr>
              <a:t>Cầu</a:t>
            </a:r>
            <a:r>
              <a:rPr lang="en-US" sz="2400" b="1" dirty="0">
                <a:latin typeface="HP001 4 hàng" panose="020B0603050302020204" pitchFamily="34" charset="0"/>
              </a:rPr>
              <a:t> </a:t>
            </a:r>
            <a:r>
              <a:rPr lang="en-US" sz="2400" b="1" dirty="0" err="1">
                <a:latin typeface="HP001 4 hàng" panose="020B0603050302020204" pitchFamily="34" charset="0"/>
              </a:rPr>
              <a:t>thủ</a:t>
            </a:r>
            <a:r>
              <a:rPr lang="en-US" sz="2400" b="1" dirty="0">
                <a:latin typeface="HP001 4 hàng" panose="020B0603050302020204" pitchFamily="34" charset="0"/>
              </a:rPr>
              <a:t>, </a:t>
            </a:r>
            <a:r>
              <a:rPr lang="en-US" sz="2400" b="1" dirty="0" err="1">
                <a:latin typeface="HP001 4 hàng" panose="020B0603050302020204" pitchFamily="34" charset="0"/>
              </a:rPr>
              <a:t>thủ</a:t>
            </a:r>
            <a:r>
              <a:rPr lang="en-US" sz="2400" b="1" dirty="0">
                <a:latin typeface="HP001 4 hàng" panose="020B0603050302020204" pitchFamily="34" charset="0"/>
              </a:rPr>
              <a:t> </a:t>
            </a:r>
            <a:r>
              <a:rPr lang="en-US" sz="2400" b="1" dirty="0" err="1">
                <a:latin typeface="HP001 4 hàng" panose="020B0603050302020204" pitchFamily="34" charset="0"/>
              </a:rPr>
              <a:t>môn</a:t>
            </a:r>
            <a:r>
              <a:rPr lang="en-US" sz="2400" b="1" dirty="0">
                <a:latin typeface="HP001 4 hàng" panose="020B0603050302020204" pitchFamily="34" charset="0"/>
              </a:rPr>
              <a:t> </a:t>
            </a:r>
            <a:r>
              <a:rPr lang="en-US" sz="2400" b="1" dirty="0" err="1">
                <a:latin typeface="HP001 4 hàng" panose="020B0603050302020204" pitchFamily="34" charset="0"/>
              </a:rPr>
              <a:t>xuất</a:t>
            </a:r>
            <a:r>
              <a:rPr lang="en-US" sz="2400" b="1" dirty="0">
                <a:latin typeface="HP001 4 hàng" panose="020B0603050302020204" pitchFamily="34" charset="0"/>
              </a:rPr>
              <a:t> </a:t>
            </a:r>
            <a:r>
              <a:rPr lang="en-US" sz="2400" b="1" dirty="0" err="1">
                <a:latin typeface="HP001 4 hàng" panose="020B0603050302020204" pitchFamily="34" charset="0"/>
              </a:rPr>
              <a:t>sắc</a:t>
            </a:r>
            <a:r>
              <a:rPr lang="en-US" sz="2400" b="1" dirty="0">
                <a:latin typeface="HP001 4 hàng" panose="020B0603050302020204" pitchFamily="34" charset="0"/>
              </a:rPr>
              <a:t> </a:t>
            </a:r>
            <a:r>
              <a:rPr lang="en-US" sz="2400" b="1" dirty="0" err="1">
                <a:latin typeface="HP001 4 hàng" panose="020B0603050302020204" pitchFamily="34" charset="0"/>
              </a:rPr>
              <a:t>nhất</a:t>
            </a:r>
            <a:r>
              <a:rPr lang="en-US" sz="2400" b="1" dirty="0">
                <a:latin typeface="HP001 4 hàng" panose="020B0603050302020204" pitchFamily="34" charset="0"/>
              </a:rPr>
              <a:t>: </a:t>
            </a:r>
            <a:r>
              <a:rPr lang="en-US" sz="2400" b="1" dirty="0" err="1">
                <a:latin typeface="HP001 4 hàng" panose="020B0603050302020204" pitchFamily="34" charset="0"/>
              </a:rPr>
              <a:t>Đôi</a:t>
            </a:r>
            <a:r>
              <a:rPr lang="en-US" sz="2400" b="1" dirty="0">
                <a:latin typeface="HP001 4 hàng" panose="020B0603050302020204" pitchFamily="34" charset="0"/>
              </a:rPr>
              <a:t> </a:t>
            </a:r>
            <a:r>
              <a:rPr lang="en-US" sz="2400" b="1" dirty="0" err="1">
                <a:latin typeface="HP001 4 hàng" panose="020B0603050302020204" pitchFamily="34" charset="0"/>
              </a:rPr>
              <a:t>giày</a:t>
            </a:r>
            <a:r>
              <a:rPr lang="en-US" sz="2400" b="1" dirty="0">
                <a:latin typeface="HP001 4 hàng" panose="020B0603050302020204" pitchFamily="34" charset="0"/>
              </a:rPr>
              <a:t> </a:t>
            </a:r>
            <a:r>
              <a:rPr lang="en-US" sz="2400" b="1" dirty="0" err="1">
                <a:latin typeface="HP001 4 hàng" panose="020B0603050302020204" pitchFamily="34" charset="0"/>
              </a:rPr>
              <a:t>Vàng</a:t>
            </a:r>
            <a:r>
              <a:rPr lang="en-US" sz="2400" b="1" dirty="0">
                <a:latin typeface="HP001 4 hàng" panose="020B0603050302020204" pitchFamily="34" charset="0"/>
              </a:rPr>
              <a:t>, </a:t>
            </a:r>
            <a:r>
              <a:rPr lang="en-US" sz="2400" b="1" dirty="0" err="1">
                <a:latin typeface="HP001 4 hàng" panose="020B0603050302020204" pitchFamily="34" charset="0"/>
              </a:rPr>
              <a:t>Quả</a:t>
            </a:r>
            <a:r>
              <a:rPr lang="en-US" sz="2400" b="1" dirty="0">
                <a:latin typeface="HP001 4 hàng" panose="020B0603050302020204" pitchFamily="34" charset="0"/>
              </a:rPr>
              <a:t> </a:t>
            </a:r>
            <a:r>
              <a:rPr lang="en-US" sz="2400" b="1" dirty="0" err="1">
                <a:latin typeface="HP001 4 hàng" panose="020B0603050302020204" pitchFamily="34" charset="0"/>
              </a:rPr>
              <a:t>bóng</a:t>
            </a:r>
            <a:r>
              <a:rPr lang="en-US" sz="2400" b="1" dirty="0">
                <a:latin typeface="HP001 4 hàng" panose="020B0603050302020204" pitchFamily="34" charset="0"/>
              </a:rPr>
              <a:t> </a:t>
            </a:r>
            <a:r>
              <a:rPr lang="en-US" sz="2400" b="1" dirty="0" err="1">
                <a:latin typeface="HP001 4 hàng" panose="020B0603050302020204" pitchFamily="34" charset="0"/>
              </a:rPr>
              <a:t>Vàng</a:t>
            </a:r>
            <a:r>
              <a:rPr lang="en-US" sz="2400" b="1" dirty="0">
                <a:latin typeface="HP001 4 hàng" panose="020B0603050302020204" pitchFamily="34" charset="0"/>
              </a:rPr>
              <a:t>.</a:t>
            </a:r>
          </a:p>
        </p:txBody>
      </p:sp>
      <p:sp>
        <p:nvSpPr>
          <p:cNvPr id="16" name="TextBox 15">
            <a:extLst>
              <a:ext uri="{FF2B5EF4-FFF2-40B4-BE49-F238E27FC236}">
                <a16:creationId xmlns:a16="http://schemas.microsoft.com/office/drawing/2014/main" id="{6EC18457-F0A5-41A9-D037-C39D020D984D}"/>
              </a:ext>
            </a:extLst>
          </p:cNvPr>
          <p:cNvSpPr txBox="1"/>
          <p:nvPr/>
        </p:nvSpPr>
        <p:spPr>
          <a:xfrm>
            <a:off x="2846025" y="4196048"/>
            <a:ext cx="6402636" cy="830997"/>
          </a:xfrm>
          <a:prstGeom prst="rect">
            <a:avLst/>
          </a:prstGeom>
          <a:noFill/>
        </p:spPr>
        <p:txBody>
          <a:bodyPr wrap="square" rtlCol="0">
            <a:spAutoFit/>
          </a:bodyPr>
          <a:lstStyle/>
          <a:p>
            <a:r>
              <a:rPr lang="en-US" sz="2400" b="1" dirty="0" err="1">
                <a:latin typeface="HP001 4 hàng" panose="020B0603050302020204" pitchFamily="34" charset="0"/>
              </a:rPr>
              <a:t>Cầu</a:t>
            </a:r>
            <a:r>
              <a:rPr lang="en-US" sz="2400" b="1" dirty="0">
                <a:latin typeface="HP001 4 hàng" panose="020B0603050302020204" pitchFamily="34" charset="0"/>
              </a:rPr>
              <a:t> </a:t>
            </a:r>
            <a:r>
              <a:rPr lang="en-US" sz="2400" b="1" dirty="0" err="1">
                <a:latin typeface="HP001 4 hàng" panose="020B0603050302020204" pitchFamily="34" charset="0"/>
              </a:rPr>
              <a:t>thủ</a:t>
            </a:r>
            <a:r>
              <a:rPr lang="en-US" sz="2400" b="1" dirty="0">
                <a:latin typeface="HP001 4 hàng" panose="020B0603050302020204" pitchFamily="34" charset="0"/>
              </a:rPr>
              <a:t>, </a:t>
            </a:r>
            <a:r>
              <a:rPr lang="en-US" sz="2400" b="1" dirty="0" err="1">
                <a:latin typeface="HP001 4 hàng" panose="020B0603050302020204" pitchFamily="34" charset="0"/>
              </a:rPr>
              <a:t>thủ</a:t>
            </a:r>
            <a:r>
              <a:rPr lang="en-US" sz="2400" b="1" dirty="0">
                <a:latin typeface="HP001 4 hàng" panose="020B0603050302020204" pitchFamily="34" charset="0"/>
              </a:rPr>
              <a:t> </a:t>
            </a:r>
            <a:r>
              <a:rPr lang="en-US" sz="2400" b="1" dirty="0" err="1">
                <a:latin typeface="HP001 4 hàng" panose="020B0603050302020204" pitchFamily="34" charset="0"/>
              </a:rPr>
              <a:t>môn</a:t>
            </a:r>
            <a:r>
              <a:rPr lang="en-US" sz="2400" b="1" dirty="0">
                <a:latin typeface="HP001 4 hàng" panose="020B0603050302020204" pitchFamily="34" charset="0"/>
              </a:rPr>
              <a:t> </a:t>
            </a:r>
            <a:r>
              <a:rPr lang="en-US" sz="2400" b="1" dirty="0" err="1">
                <a:latin typeface="HP001 4 hàng" panose="020B0603050302020204" pitchFamily="34" charset="0"/>
              </a:rPr>
              <a:t>xuất</a:t>
            </a:r>
            <a:r>
              <a:rPr lang="en-US" sz="2400" b="1" dirty="0">
                <a:latin typeface="HP001 4 hàng" panose="020B0603050302020204" pitchFamily="34" charset="0"/>
              </a:rPr>
              <a:t> </a:t>
            </a:r>
            <a:r>
              <a:rPr lang="en-US" sz="2400" b="1" dirty="0" err="1">
                <a:latin typeface="HP001 4 hàng" panose="020B0603050302020204" pitchFamily="34" charset="0"/>
              </a:rPr>
              <a:t>sắc</a:t>
            </a:r>
            <a:r>
              <a:rPr lang="en-US" sz="2400" b="1" dirty="0">
                <a:latin typeface="HP001 4 hàng" panose="020B0603050302020204" pitchFamily="34" charset="0"/>
              </a:rPr>
              <a:t>: </a:t>
            </a:r>
            <a:r>
              <a:rPr lang="en-US" sz="2400" b="1" dirty="0" err="1">
                <a:latin typeface="HP001 4 hàng" panose="020B0603050302020204" pitchFamily="34" charset="0"/>
              </a:rPr>
              <a:t>Đôi</a:t>
            </a:r>
            <a:r>
              <a:rPr lang="en-US" sz="2400" b="1" dirty="0">
                <a:latin typeface="HP001 4 hàng" panose="020B0603050302020204" pitchFamily="34" charset="0"/>
              </a:rPr>
              <a:t> </a:t>
            </a:r>
            <a:r>
              <a:rPr lang="en-US" sz="2400" b="1" dirty="0" err="1">
                <a:latin typeface="HP001 4 hàng" panose="020B0603050302020204" pitchFamily="34" charset="0"/>
              </a:rPr>
              <a:t>giày</a:t>
            </a:r>
            <a:r>
              <a:rPr lang="en-US" sz="2400" b="1" dirty="0">
                <a:latin typeface="HP001 4 hàng" panose="020B0603050302020204" pitchFamily="34" charset="0"/>
              </a:rPr>
              <a:t> </a:t>
            </a:r>
          </a:p>
          <a:p>
            <a:r>
              <a:rPr lang="en-US" sz="2400" b="1" dirty="0" err="1">
                <a:latin typeface="HP001 4 hàng" panose="020B0603050302020204" pitchFamily="34" charset="0"/>
              </a:rPr>
              <a:t>Bạc</a:t>
            </a:r>
            <a:r>
              <a:rPr lang="en-US" sz="2400" b="1" dirty="0">
                <a:latin typeface="HP001 4 hàng" panose="020B0603050302020204" pitchFamily="34" charset="0"/>
              </a:rPr>
              <a:t>, </a:t>
            </a:r>
            <a:r>
              <a:rPr lang="en-US" sz="2400" b="1" dirty="0" err="1">
                <a:latin typeface="HP001 4 hàng" panose="020B0603050302020204" pitchFamily="34" charset="0"/>
              </a:rPr>
              <a:t>Quả</a:t>
            </a:r>
            <a:r>
              <a:rPr lang="en-US" sz="2400" b="1" dirty="0">
                <a:latin typeface="HP001 4 hàng" panose="020B0603050302020204" pitchFamily="34" charset="0"/>
              </a:rPr>
              <a:t> </a:t>
            </a:r>
            <a:r>
              <a:rPr lang="en-US" sz="2400" b="1" dirty="0" err="1">
                <a:latin typeface="HP001 4 hàng" panose="020B0603050302020204" pitchFamily="34" charset="0"/>
              </a:rPr>
              <a:t>bóng</a:t>
            </a:r>
            <a:r>
              <a:rPr lang="en-US" sz="2400" b="1" dirty="0">
                <a:latin typeface="HP001 4 hàng" panose="020B0603050302020204" pitchFamily="34" charset="0"/>
              </a:rPr>
              <a:t> </a:t>
            </a:r>
            <a:r>
              <a:rPr lang="en-US" sz="2400" b="1" dirty="0" err="1">
                <a:latin typeface="HP001 4 hàng" panose="020B0603050302020204" pitchFamily="34" charset="0"/>
              </a:rPr>
              <a:t>Bạc</a:t>
            </a:r>
            <a:r>
              <a:rPr lang="en-US" sz="2400" b="1" dirty="0">
                <a:latin typeface="HP001 4 hàng" panose="020B0603050302020204" pitchFamily="34" charset="0"/>
              </a:rPr>
              <a:t>. </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87"/>
                                        </p:tgtEl>
                                        <p:attrNameLst>
                                          <p:attrName>style.visibility</p:attrName>
                                        </p:attrNameLst>
                                      </p:cBhvr>
                                      <p:to>
                                        <p:strVal val="visible"/>
                                      </p:to>
                                    </p:set>
                                    <p:animEffect transition="in" filter="barn(inVertical)">
                                      <p:cBhvr>
                                        <p:cTn id="10" dur="500"/>
                                        <p:tgtEl>
                                          <p:spTgt spid="138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fltVal val="0"/>
                                          </p:val>
                                        </p:tav>
                                        <p:tav tm="100000">
                                          <p:val>
                                            <p:strVal val="#ppt_h"/>
                                          </p:val>
                                        </p:tav>
                                      </p:tavLst>
                                    </p:anim>
                                    <p:animEffect transition="in" filter="fade">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barn(inVertical)">
                                      <p:cBhvr>
                                        <p:cTn id="6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7" grpId="0" animBg="1"/>
      <p:bldP spid="4" grpId="0"/>
      <p:bldP spid="6" grpId="0" animBg="1"/>
      <p:bldP spid="7" grpId="0" animBg="1"/>
      <p:bldP spid="5" grpId="0"/>
      <p:bldP spid="8" grpId="0"/>
      <p:bldP spid="9" grpId="0"/>
      <p:bldP spid="11" grpId="0"/>
      <p:bldP spid="12" grpId="0"/>
      <p:bldP spid="13" grpId="0"/>
      <p:bldP spid="14"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731"/>
        <p:cNvGrpSpPr/>
        <p:nvPr/>
      </p:nvGrpSpPr>
      <p:grpSpPr>
        <a:xfrm>
          <a:off x="0" y="0"/>
          <a:ext cx="0" cy="0"/>
          <a:chOff x="0" y="0"/>
          <a:chExt cx="0" cy="0"/>
        </a:xfrm>
      </p:grpSpPr>
      <p:sp>
        <p:nvSpPr>
          <p:cNvPr id="1732" name="Google Shape;1732;p52"/>
          <p:cNvSpPr/>
          <p:nvPr/>
        </p:nvSpPr>
        <p:spPr>
          <a:xfrm>
            <a:off x="258133" y="339308"/>
            <a:ext cx="1405414" cy="938646"/>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2"/>
          <p:cNvSpPr txBox="1">
            <a:spLocks noGrp="1"/>
          </p:cNvSpPr>
          <p:nvPr>
            <p:ph type="title" idx="2"/>
          </p:nvPr>
        </p:nvSpPr>
        <p:spPr>
          <a:xfrm>
            <a:off x="470854" y="234175"/>
            <a:ext cx="1600317" cy="101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400" dirty="0"/>
              <a:t>03</a:t>
            </a:r>
            <a:endParaRPr sz="5400" dirty="0"/>
          </a:p>
        </p:txBody>
      </p:sp>
      <p:sp>
        <p:nvSpPr>
          <p:cNvPr id="7" name="TextBox 6">
            <a:extLst>
              <a:ext uri="{FF2B5EF4-FFF2-40B4-BE49-F238E27FC236}">
                <a16:creationId xmlns:a16="http://schemas.microsoft.com/office/drawing/2014/main" id="{A06D340C-A6B1-CB19-231C-381BD7A165D8}"/>
              </a:ext>
            </a:extLst>
          </p:cNvPr>
          <p:cNvSpPr txBox="1"/>
          <p:nvPr/>
        </p:nvSpPr>
        <p:spPr>
          <a:xfrm>
            <a:off x="1410160" y="332069"/>
            <a:ext cx="7491470" cy="830997"/>
          </a:xfrm>
          <a:prstGeom prst="rect">
            <a:avLst/>
          </a:prstGeom>
          <a:noFill/>
        </p:spPr>
        <p:txBody>
          <a:bodyPr wrap="square">
            <a:spAutoFit/>
          </a:bodyPr>
          <a:lstStyle/>
          <a:p>
            <a:r>
              <a:rPr lang="vi-VN" sz="2400" b="0" i="0" dirty="0">
                <a:solidFill>
                  <a:srgbClr val="000000"/>
                </a:solidFill>
                <a:effectLst/>
                <a:latin typeface="+mj-lt"/>
              </a:rPr>
              <a:t>Viết lại tên các danh hiệu, giải thưởng, huy chương và kỉ niệm chương được in nghiêng dưới đây cho đúng</a:t>
            </a:r>
            <a:r>
              <a:rPr lang="en-US" sz="2400" b="0" i="0" dirty="0">
                <a:solidFill>
                  <a:srgbClr val="000000"/>
                </a:solidFill>
                <a:effectLst/>
                <a:latin typeface="+mj-lt"/>
              </a:rPr>
              <a:t>:</a:t>
            </a:r>
            <a:r>
              <a:rPr lang="vi-VN" sz="2400" b="0" i="0" dirty="0">
                <a:solidFill>
                  <a:srgbClr val="000000"/>
                </a:solidFill>
                <a:effectLst/>
                <a:latin typeface="+mj-lt"/>
              </a:rPr>
              <a:t> </a:t>
            </a:r>
            <a:endParaRPr lang="en-US" sz="2400" dirty="0">
              <a:latin typeface="+mj-lt"/>
            </a:endParaRPr>
          </a:p>
        </p:txBody>
      </p:sp>
      <p:sp>
        <p:nvSpPr>
          <p:cNvPr id="9" name="TextBox 8">
            <a:extLst>
              <a:ext uri="{FF2B5EF4-FFF2-40B4-BE49-F238E27FC236}">
                <a16:creationId xmlns:a16="http://schemas.microsoft.com/office/drawing/2014/main" id="{116E6115-AB9E-F9C6-34A4-EAAFF01C9F0F}"/>
              </a:ext>
            </a:extLst>
          </p:cNvPr>
          <p:cNvSpPr txBox="1"/>
          <p:nvPr/>
        </p:nvSpPr>
        <p:spPr>
          <a:xfrm>
            <a:off x="368376" y="1391530"/>
            <a:ext cx="8407248" cy="1323439"/>
          </a:xfrm>
          <a:prstGeom prst="rect">
            <a:avLst/>
          </a:prstGeom>
          <a:noFill/>
        </p:spPr>
        <p:txBody>
          <a:bodyPr wrap="square">
            <a:spAutoFit/>
          </a:bodyPr>
          <a:lstStyle/>
          <a:p>
            <a:r>
              <a:rPr lang="vi-VN" sz="2000" b="0" i="0" dirty="0">
                <a:solidFill>
                  <a:srgbClr val="000000"/>
                </a:solidFill>
                <a:effectLst/>
                <a:latin typeface="+mj-lt"/>
              </a:rPr>
              <a:t>a)  Để tôn vinh các nhà giáo, những người có công với thế hệ trẻ, Nhà nước đã dành cho họ những phần thưởng tinh thần cao quý: các danh hiệu Nhà giáo nhân dân, nhà giáo </a:t>
            </a:r>
            <a:r>
              <a:rPr lang="en-US" sz="2000" dirty="0">
                <a:latin typeface="Times New Roman" panose="02020603050405020304" pitchFamily="18" charset="0"/>
                <a:cs typeface="Times New Roman" panose="02020603050405020304" pitchFamily="18" charset="0"/>
              </a:rPr>
              <a:t>Ư</a:t>
            </a:r>
            <a:r>
              <a:rPr lang="vi-VN" sz="2000" b="0" i="0" dirty="0">
                <a:solidFill>
                  <a:srgbClr val="000000"/>
                </a:solidFill>
                <a:effectLst/>
                <a:latin typeface="+mj-lt"/>
              </a:rPr>
              <a:t>u tú, </a:t>
            </a:r>
            <a:r>
              <a:rPr lang="en-US" sz="2000" dirty="0">
                <a:latin typeface="Times New Roman" panose="02020603050405020304" pitchFamily="18" charset="0"/>
                <a:cs typeface="Times New Roman" panose="02020603050405020304" pitchFamily="18" charset="0"/>
              </a:rPr>
              <a:t>K</a:t>
            </a:r>
            <a:r>
              <a:rPr lang="vi-VN" sz="2000" b="0" i="0" dirty="0">
                <a:solidFill>
                  <a:srgbClr val="000000"/>
                </a:solidFill>
                <a:effectLst/>
                <a:latin typeface="+mj-lt"/>
              </a:rPr>
              <a:t>ỉ niệm chương </a:t>
            </a:r>
            <a:r>
              <a:rPr lang="en-US" sz="2000" b="0" i="0" dirty="0">
                <a:solidFill>
                  <a:srgbClr val="000000"/>
                </a:solidFill>
                <a:effectLst/>
                <a:latin typeface="Times New Roman" panose="02020603050405020304" pitchFamily="18" charset="0"/>
                <a:cs typeface="Times New Roman" panose="02020603050405020304" pitchFamily="18" charset="0"/>
              </a:rPr>
              <a:t>v</a:t>
            </a:r>
            <a:r>
              <a:rPr lang="vi-VN" sz="2000" b="0" i="0" dirty="0">
                <a:solidFill>
                  <a:srgbClr val="000000"/>
                </a:solidFill>
                <a:effectLst/>
                <a:latin typeface="+mj-lt"/>
              </a:rPr>
              <a:t>ì sự nghiệp giáo dục, </a:t>
            </a:r>
            <a:r>
              <a:rPr lang="en-US" sz="2000" b="0" i="0" dirty="0">
                <a:solidFill>
                  <a:srgbClr val="000000"/>
                </a:solidFill>
                <a:effectLst/>
                <a:latin typeface="Times New Roman" panose="02020603050405020304" pitchFamily="18" charset="0"/>
                <a:cs typeface="Times New Roman" panose="02020603050405020304" pitchFamily="18" charset="0"/>
              </a:rPr>
              <a:t>k</a:t>
            </a:r>
            <a:r>
              <a:rPr lang="vi-VN" sz="2000" b="0" i="0" dirty="0">
                <a:solidFill>
                  <a:srgbClr val="000000"/>
                </a:solidFill>
                <a:effectLst/>
                <a:latin typeface="+mj-lt"/>
              </a:rPr>
              <a:t>ỉ niệm chương Vì sự nghiệp bảo vệ và chăm sóc trẻ em Việt Nam.</a:t>
            </a:r>
            <a:endParaRPr lang="en-US" sz="2000" dirty="0">
              <a:latin typeface="+mj-lt"/>
            </a:endParaRPr>
          </a:p>
        </p:txBody>
      </p:sp>
      <p:pic>
        <p:nvPicPr>
          <p:cNvPr id="11" name="Picture 10">
            <a:extLst>
              <a:ext uri="{FF2B5EF4-FFF2-40B4-BE49-F238E27FC236}">
                <a16:creationId xmlns:a16="http://schemas.microsoft.com/office/drawing/2014/main" id="{4393D60B-A426-2801-078E-F0C2C23BAE8B}"/>
              </a:ext>
            </a:extLst>
          </p:cNvPr>
          <p:cNvPicPr>
            <a:picLocks noChangeAspect="1"/>
          </p:cNvPicPr>
          <p:nvPr/>
        </p:nvPicPr>
        <p:blipFill>
          <a:blip r:embed="rId3"/>
          <a:stretch>
            <a:fillRect/>
          </a:stretch>
        </p:blipFill>
        <p:spPr>
          <a:xfrm rot="5576834">
            <a:off x="4161314" y="2859558"/>
            <a:ext cx="821371" cy="459968"/>
          </a:xfrm>
          <a:prstGeom prst="rect">
            <a:avLst/>
          </a:prstGeom>
        </p:spPr>
      </p:pic>
      <p:sp>
        <p:nvSpPr>
          <p:cNvPr id="12" name="TextBox 11">
            <a:extLst>
              <a:ext uri="{FF2B5EF4-FFF2-40B4-BE49-F238E27FC236}">
                <a16:creationId xmlns:a16="http://schemas.microsoft.com/office/drawing/2014/main" id="{FD827AE6-1AAB-7DDD-3E0F-4B2537CCCB1D}"/>
              </a:ext>
            </a:extLst>
          </p:cNvPr>
          <p:cNvSpPr txBox="1"/>
          <p:nvPr/>
        </p:nvSpPr>
        <p:spPr>
          <a:xfrm>
            <a:off x="487726" y="3526966"/>
            <a:ext cx="8407248" cy="1323439"/>
          </a:xfrm>
          <a:prstGeom prst="rect">
            <a:avLst/>
          </a:prstGeom>
          <a:noFill/>
        </p:spPr>
        <p:txBody>
          <a:bodyPr wrap="square">
            <a:spAutoFit/>
          </a:bodyPr>
          <a:lstStyle/>
          <a:p>
            <a:r>
              <a:rPr lang="vi-VN" sz="2000" b="0" i="0" dirty="0">
                <a:solidFill>
                  <a:srgbClr val="000000"/>
                </a:solidFill>
                <a:effectLst/>
                <a:latin typeface="+mj-lt"/>
              </a:rPr>
              <a:t>a)  Để tôn vinh các nhà giáo, những người có công với thế hệ trẻ, Nhà nước đã dành cho họ những phần thưởng tinh thần cao quý: các danh hiệu Nhà giáo </a:t>
            </a:r>
            <a:r>
              <a:rPr lang="en-US" sz="2000" b="1" dirty="0">
                <a:latin typeface="Times New Roman" panose="02020603050405020304" pitchFamily="18" charset="0"/>
                <a:cs typeface="Times New Roman" panose="02020603050405020304" pitchFamily="18" charset="0"/>
              </a:rPr>
              <a:t>Nh</a:t>
            </a:r>
            <a:r>
              <a:rPr lang="vi-VN" sz="2000" b="1" i="0" dirty="0">
                <a:solidFill>
                  <a:srgbClr val="000000"/>
                </a:solidFill>
                <a:effectLst/>
                <a:latin typeface="+mj-lt"/>
              </a:rPr>
              <a:t>ân</a:t>
            </a:r>
            <a:r>
              <a:rPr lang="vi-VN" sz="2000" b="0" i="0" dirty="0">
                <a:solidFill>
                  <a:srgbClr val="000000"/>
                </a:solidFill>
                <a:effectLst/>
                <a:latin typeface="+mj-lt"/>
              </a:rPr>
              <a:t> </a:t>
            </a:r>
            <a:r>
              <a:rPr lang="vi-VN" sz="2000" b="1" i="0" dirty="0">
                <a:solidFill>
                  <a:srgbClr val="000000"/>
                </a:solidFill>
                <a:effectLst/>
                <a:latin typeface="+mj-lt"/>
              </a:rPr>
              <a:t>dân</a:t>
            </a:r>
            <a:r>
              <a:rPr lang="vi-VN" sz="2000" b="0" i="0" dirty="0">
                <a:solidFill>
                  <a:srgbClr val="000000"/>
                </a:solidFill>
                <a:effectLst/>
                <a:latin typeface="+mj-lt"/>
              </a:rPr>
              <a:t>, </a:t>
            </a:r>
            <a:r>
              <a:rPr lang="en-US" sz="2000" b="1" i="0" dirty="0" err="1">
                <a:solidFill>
                  <a:srgbClr val="000000"/>
                </a:solidFill>
                <a:effectLst/>
                <a:latin typeface="Times New Roman" panose="02020603050405020304" pitchFamily="18" charset="0"/>
                <a:cs typeface="Times New Roman" panose="02020603050405020304" pitchFamily="18" charset="0"/>
              </a:rPr>
              <a:t>Nhà</a:t>
            </a:r>
            <a:r>
              <a:rPr lang="vi-VN" sz="2000" b="0" i="0" dirty="0">
                <a:solidFill>
                  <a:srgbClr val="000000"/>
                </a:solidFill>
                <a:effectLst/>
                <a:latin typeface="+mj-lt"/>
              </a:rPr>
              <a:t> giáo </a:t>
            </a:r>
            <a:r>
              <a:rPr lang="en-US" sz="2000" dirty="0">
                <a:latin typeface="Times New Roman" panose="02020603050405020304" pitchFamily="18" charset="0"/>
                <a:cs typeface="Times New Roman" panose="02020603050405020304" pitchFamily="18" charset="0"/>
              </a:rPr>
              <a:t>Ư</a:t>
            </a:r>
            <a:r>
              <a:rPr lang="vi-VN" sz="2000" b="0" i="0" dirty="0">
                <a:solidFill>
                  <a:srgbClr val="000000"/>
                </a:solidFill>
                <a:effectLst/>
                <a:latin typeface="+mj-lt"/>
              </a:rPr>
              <a:t>u tú, </a:t>
            </a:r>
            <a:r>
              <a:rPr lang="vi-VN" sz="2000" i="0" dirty="0">
                <a:solidFill>
                  <a:srgbClr val="000000"/>
                </a:solidFill>
                <a:effectLst/>
                <a:latin typeface="+mj-lt"/>
              </a:rPr>
              <a:t>Kỉ niệm </a:t>
            </a:r>
            <a:r>
              <a:rPr lang="vi-VN" sz="2000" b="0" i="0" dirty="0">
                <a:solidFill>
                  <a:srgbClr val="000000"/>
                </a:solidFill>
                <a:effectLst/>
                <a:latin typeface="+mj-lt"/>
              </a:rPr>
              <a:t>chương </a:t>
            </a:r>
            <a:r>
              <a:rPr lang="vi-VN" sz="2000" b="1" i="0" dirty="0">
                <a:solidFill>
                  <a:srgbClr val="000000"/>
                </a:solidFill>
                <a:effectLst/>
                <a:latin typeface="+mj-lt"/>
              </a:rPr>
              <a:t>Vì</a:t>
            </a:r>
            <a:r>
              <a:rPr lang="vi-VN" sz="2000" b="0" i="0" dirty="0">
                <a:solidFill>
                  <a:srgbClr val="000000"/>
                </a:solidFill>
                <a:effectLst/>
                <a:latin typeface="+mj-lt"/>
              </a:rPr>
              <a:t> sự nghiệp giáo dục, </a:t>
            </a:r>
            <a:r>
              <a:rPr lang="vi-VN" sz="2000" b="1" i="0" dirty="0">
                <a:solidFill>
                  <a:srgbClr val="000000"/>
                </a:solidFill>
                <a:effectLst/>
                <a:latin typeface="+mj-lt"/>
              </a:rPr>
              <a:t>Kỉ niệm </a:t>
            </a:r>
            <a:r>
              <a:rPr lang="vi-VN" sz="2000" b="0" i="0" dirty="0">
                <a:solidFill>
                  <a:srgbClr val="000000"/>
                </a:solidFill>
                <a:effectLst/>
                <a:latin typeface="+mj-lt"/>
              </a:rPr>
              <a:t>chương Vì sự nghiệp bảo vệ và chăm sóc trẻ em Việt Nam.</a:t>
            </a:r>
            <a:endParaRPr lang="en-US" sz="2000" dirty="0">
              <a:latin typeface="+mj-lt"/>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32"/>
                                        </p:tgtEl>
                                        <p:attrNameLst>
                                          <p:attrName>style.visibility</p:attrName>
                                        </p:attrNameLst>
                                      </p:cBhvr>
                                      <p:to>
                                        <p:strVal val="visible"/>
                                      </p:to>
                                    </p:set>
                                    <p:animEffect transition="in" filter="wipe(down)">
                                      <p:cBhvr>
                                        <p:cTn id="7" dur="580">
                                          <p:stCondLst>
                                            <p:cond delay="0"/>
                                          </p:stCondLst>
                                        </p:cTn>
                                        <p:tgtEl>
                                          <p:spTgt spid="1732"/>
                                        </p:tgtEl>
                                      </p:cBhvr>
                                    </p:animEffect>
                                    <p:anim calcmode="lin" valueType="num">
                                      <p:cBhvr>
                                        <p:cTn id="8" dur="1822" tmFilter="0,0; 0.14,0.36; 0.43,0.73; 0.71,0.91; 1.0,1.0">
                                          <p:stCondLst>
                                            <p:cond delay="0"/>
                                          </p:stCondLst>
                                        </p:cTn>
                                        <p:tgtEl>
                                          <p:spTgt spid="173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3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3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3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32"/>
                                        </p:tgtEl>
                                        <p:attrNameLst>
                                          <p:attrName>ppt_y</p:attrName>
                                        </p:attrNameLst>
                                      </p:cBhvr>
                                      <p:tavLst>
                                        <p:tav tm="0" fmla="#ppt_y-sin(pi*$)/81">
                                          <p:val>
                                            <p:fltVal val="0"/>
                                          </p:val>
                                        </p:tav>
                                        <p:tav tm="100000">
                                          <p:val>
                                            <p:fltVal val="1"/>
                                          </p:val>
                                        </p:tav>
                                      </p:tavLst>
                                    </p:anim>
                                    <p:animScale>
                                      <p:cBhvr>
                                        <p:cTn id="13" dur="26">
                                          <p:stCondLst>
                                            <p:cond delay="650"/>
                                          </p:stCondLst>
                                        </p:cTn>
                                        <p:tgtEl>
                                          <p:spTgt spid="1732"/>
                                        </p:tgtEl>
                                      </p:cBhvr>
                                      <p:to x="100000" y="60000"/>
                                    </p:animScale>
                                    <p:animScale>
                                      <p:cBhvr>
                                        <p:cTn id="14" dur="166" decel="50000">
                                          <p:stCondLst>
                                            <p:cond delay="676"/>
                                          </p:stCondLst>
                                        </p:cTn>
                                        <p:tgtEl>
                                          <p:spTgt spid="1732"/>
                                        </p:tgtEl>
                                      </p:cBhvr>
                                      <p:to x="100000" y="100000"/>
                                    </p:animScale>
                                    <p:animScale>
                                      <p:cBhvr>
                                        <p:cTn id="15" dur="26">
                                          <p:stCondLst>
                                            <p:cond delay="1312"/>
                                          </p:stCondLst>
                                        </p:cTn>
                                        <p:tgtEl>
                                          <p:spTgt spid="1732"/>
                                        </p:tgtEl>
                                      </p:cBhvr>
                                      <p:to x="100000" y="80000"/>
                                    </p:animScale>
                                    <p:animScale>
                                      <p:cBhvr>
                                        <p:cTn id="16" dur="166" decel="50000">
                                          <p:stCondLst>
                                            <p:cond delay="1338"/>
                                          </p:stCondLst>
                                        </p:cTn>
                                        <p:tgtEl>
                                          <p:spTgt spid="1732"/>
                                        </p:tgtEl>
                                      </p:cBhvr>
                                      <p:to x="100000" y="100000"/>
                                    </p:animScale>
                                    <p:animScale>
                                      <p:cBhvr>
                                        <p:cTn id="17" dur="26">
                                          <p:stCondLst>
                                            <p:cond delay="1642"/>
                                          </p:stCondLst>
                                        </p:cTn>
                                        <p:tgtEl>
                                          <p:spTgt spid="1732"/>
                                        </p:tgtEl>
                                      </p:cBhvr>
                                      <p:to x="100000" y="90000"/>
                                    </p:animScale>
                                    <p:animScale>
                                      <p:cBhvr>
                                        <p:cTn id="18" dur="166" decel="50000">
                                          <p:stCondLst>
                                            <p:cond delay="1668"/>
                                          </p:stCondLst>
                                        </p:cTn>
                                        <p:tgtEl>
                                          <p:spTgt spid="1732"/>
                                        </p:tgtEl>
                                      </p:cBhvr>
                                      <p:to x="100000" y="100000"/>
                                    </p:animScale>
                                    <p:animScale>
                                      <p:cBhvr>
                                        <p:cTn id="19" dur="26">
                                          <p:stCondLst>
                                            <p:cond delay="1808"/>
                                          </p:stCondLst>
                                        </p:cTn>
                                        <p:tgtEl>
                                          <p:spTgt spid="1732"/>
                                        </p:tgtEl>
                                      </p:cBhvr>
                                      <p:to x="100000" y="95000"/>
                                    </p:animScale>
                                    <p:animScale>
                                      <p:cBhvr>
                                        <p:cTn id="20" dur="166" decel="50000">
                                          <p:stCondLst>
                                            <p:cond delay="1834"/>
                                          </p:stCondLst>
                                        </p:cTn>
                                        <p:tgtEl>
                                          <p:spTgt spid="173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735"/>
                                        </p:tgtEl>
                                        <p:attrNameLst>
                                          <p:attrName>style.visibility</p:attrName>
                                        </p:attrNameLst>
                                      </p:cBhvr>
                                      <p:to>
                                        <p:strVal val="visible"/>
                                      </p:to>
                                    </p:set>
                                    <p:animEffect transition="in" filter="wipe(down)">
                                      <p:cBhvr>
                                        <p:cTn id="23" dur="580">
                                          <p:stCondLst>
                                            <p:cond delay="0"/>
                                          </p:stCondLst>
                                        </p:cTn>
                                        <p:tgtEl>
                                          <p:spTgt spid="1735"/>
                                        </p:tgtEl>
                                      </p:cBhvr>
                                    </p:animEffect>
                                    <p:anim calcmode="lin" valueType="num">
                                      <p:cBhvr>
                                        <p:cTn id="24" dur="1822" tmFilter="0,0; 0.14,0.36; 0.43,0.73; 0.71,0.91; 1.0,1.0">
                                          <p:stCondLst>
                                            <p:cond delay="0"/>
                                          </p:stCondLst>
                                        </p:cTn>
                                        <p:tgtEl>
                                          <p:spTgt spid="173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73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73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73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735"/>
                                        </p:tgtEl>
                                        <p:attrNameLst>
                                          <p:attrName>ppt_y</p:attrName>
                                        </p:attrNameLst>
                                      </p:cBhvr>
                                      <p:tavLst>
                                        <p:tav tm="0" fmla="#ppt_y-sin(pi*$)/81">
                                          <p:val>
                                            <p:fltVal val="0"/>
                                          </p:val>
                                        </p:tav>
                                        <p:tav tm="100000">
                                          <p:val>
                                            <p:fltVal val="1"/>
                                          </p:val>
                                        </p:tav>
                                      </p:tavLst>
                                    </p:anim>
                                    <p:animScale>
                                      <p:cBhvr>
                                        <p:cTn id="29" dur="26">
                                          <p:stCondLst>
                                            <p:cond delay="650"/>
                                          </p:stCondLst>
                                        </p:cTn>
                                        <p:tgtEl>
                                          <p:spTgt spid="1735"/>
                                        </p:tgtEl>
                                      </p:cBhvr>
                                      <p:to x="100000" y="60000"/>
                                    </p:animScale>
                                    <p:animScale>
                                      <p:cBhvr>
                                        <p:cTn id="30" dur="166" decel="50000">
                                          <p:stCondLst>
                                            <p:cond delay="676"/>
                                          </p:stCondLst>
                                        </p:cTn>
                                        <p:tgtEl>
                                          <p:spTgt spid="1735"/>
                                        </p:tgtEl>
                                      </p:cBhvr>
                                      <p:to x="100000" y="100000"/>
                                    </p:animScale>
                                    <p:animScale>
                                      <p:cBhvr>
                                        <p:cTn id="31" dur="26">
                                          <p:stCondLst>
                                            <p:cond delay="1312"/>
                                          </p:stCondLst>
                                        </p:cTn>
                                        <p:tgtEl>
                                          <p:spTgt spid="1735"/>
                                        </p:tgtEl>
                                      </p:cBhvr>
                                      <p:to x="100000" y="80000"/>
                                    </p:animScale>
                                    <p:animScale>
                                      <p:cBhvr>
                                        <p:cTn id="32" dur="166" decel="50000">
                                          <p:stCondLst>
                                            <p:cond delay="1338"/>
                                          </p:stCondLst>
                                        </p:cTn>
                                        <p:tgtEl>
                                          <p:spTgt spid="1735"/>
                                        </p:tgtEl>
                                      </p:cBhvr>
                                      <p:to x="100000" y="100000"/>
                                    </p:animScale>
                                    <p:animScale>
                                      <p:cBhvr>
                                        <p:cTn id="33" dur="26">
                                          <p:stCondLst>
                                            <p:cond delay="1642"/>
                                          </p:stCondLst>
                                        </p:cTn>
                                        <p:tgtEl>
                                          <p:spTgt spid="1735"/>
                                        </p:tgtEl>
                                      </p:cBhvr>
                                      <p:to x="100000" y="90000"/>
                                    </p:animScale>
                                    <p:animScale>
                                      <p:cBhvr>
                                        <p:cTn id="34" dur="166" decel="50000">
                                          <p:stCondLst>
                                            <p:cond delay="1668"/>
                                          </p:stCondLst>
                                        </p:cTn>
                                        <p:tgtEl>
                                          <p:spTgt spid="1735"/>
                                        </p:tgtEl>
                                      </p:cBhvr>
                                      <p:to x="100000" y="100000"/>
                                    </p:animScale>
                                    <p:animScale>
                                      <p:cBhvr>
                                        <p:cTn id="35" dur="26">
                                          <p:stCondLst>
                                            <p:cond delay="1808"/>
                                          </p:stCondLst>
                                        </p:cTn>
                                        <p:tgtEl>
                                          <p:spTgt spid="1735"/>
                                        </p:tgtEl>
                                      </p:cBhvr>
                                      <p:to x="100000" y="95000"/>
                                    </p:animScale>
                                    <p:animScale>
                                      <p:cBhvr>
                                        <p:cTn id="36" dur="166" decel="50000">
                                          <p:stCondLst>
                                            <p:cond delay="1834"/>
                                          </p:stCondLst>
                                        </p:cTn>
                                        <p:tgtEl>
                                          <p:spTgt spid="173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barn(inVertical)">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up)">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barn(inVertical)">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2" grpId="0" animBg="1"/>
      <p:bldP spid="1735" grpId="0"/>
      <p:bldP spid="7" grpId="0"/>
      <p:bldP spid="9"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731"/>
        <p:cNvGrpSpPr/>
        <p:nvPr/>
      </p:nvGrpSpPr>
      <p:grpSpPr>
        <a:xfrm>
          <a:off x="0" y="0"/>
          <a:ext cx="0" cy="0"/>
          <a:chOff x="0" y="0"/>
          <a:chExt cx="0" cy="0"/>
        </a:xfrm>
      </p:grpSpPr>
      <p:sp>
        <p:nvSpPr>
          <p:cNvPr id="1732" name="Google Shape;1732;p52"/>
          <p:cNvSpPr/>
          <p:nvPr/>
        </p:nvSpPr>
        <p:spPr>
          <a:xfrm>
            <a:off x="258133" y="339308"/>
            <a:ext cx="1405414" cy="938646"/>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2"/>
          <p:cNvSpPr txBox="1">
            <a:spLocks noGrp="1"/>
          </p:cNvSpPr>
          <p:nvPr>
            <p:ph type="title" idx="2"/>
          </p:nvPr>
        </p:nvSpPr>
        <p:spPr>
          <a:xfrm>
            <a:off x="470854" y="234175"/>
            <a:ext cx="1600317" cy="101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400" dirty="0"/>
              <a:t>03</a:t>
            </a:r>
            <a:endParaRPr sz="5400" dirty="0"/>
          </a:p>
        </p:txBody>
      </p:sp>
      <p:sp>
        <p:nvSpPr>
          <p:cNvPr id="7" name="TextBox 6">
            <a:extLst>
              <a:ext uri="{FF2B5EF4-FFF2-40B4-BE49-F238E27FC236}">
                <a16:creationId xmlns:a16="http://schemas.microsoft.com/office/drawing/2014/main" id="{A06D340C-A6B1-CB19-231C-381BD7A165D8}"/>
              </a:ext>
            </a:extLst>
          </p:cNvPr>
          <p:cNvSpPr txBox="1"/>
          <p:nvPr/>
        </p:nvSpPr>
        <p:spPr>
          <a:xfrm>
            <a:off x="1410160" y="332069"/>
            <a:ext cx="7491470" cy="830997"/>
          </a:xfrm>
          <a:prstGeom prst="rect">
            <a:avLst/>
          </a:prstGeom>
          <a:noFill/>
        </p:spPr>
        <p:txBody>
          <a:bodyPr wrap="square">
            <a:spAutoFit/>
          </a:bodyPr>
          <a:lstStyle/>
          <a:p>
            <a:r>
              <a:rPr lang="vi-VN" sz="2400" b="0" i="0" dirty="0">
                <a:solidFill>
                  <a:srgbClr val="000000"/>
                </a:solidFill>
                <a:effectLst/>
                <a:latin typeface="+mj-lt"/>
              </a:rPr>
              <a:t>Viết lại tên các danh hiệu, giải thưởng, huy chương và kỉ niệm chương được in nghiêng dưới đây cho đúng</a:t>
            </a:r>
            <a:r>
              <a:rPr lang="en-US" sz="2400" b="0" i="0" dirty="0">
                <a:solidFill>
                  <a:srgbClr val="000000"/>
                </a:solidFill>
                <a:effectLst/>
                <a:latin typeface="+mj-lt"/>
              </a:rPr>
              <a:t>:</a:t>
            </a:r>
            <a:r>
              <a:rPr lang="vi-VN" sz="2400" b="0" i="0" dirty="0">
                <a:solidFill>
                  <a:srgbClr val="000000"/>
                </a:solidFill>
                <a:effectLst/>
                <a:latin typeface="+mj-lt"/>
              </a:rPr>
              <a:t> </a:t>
            </a:r>
            <a:endParaRPr lang="en-US" sz="2400" dirty="0">
              <a:latin typeface="+mj-lt"/>
            </a:endParaRPr>
          </a:p>
        </p:txBody>
      </p:sp>
      <p:pic>
        <p:nvPicPr>
          <p:cNvPr id="11" name="Picture 10">
            <a:extLst>
              <a:ext uri="{FF2B5EF4-FFF2-40B4-BE49-F238E27FC236}">
                <a16:creationId xmlns:a16="http://schemas.microsoft.com/office/drawing/2014/main" id="{4393D60B-A426-2801-078E-F0C2C23BAE8B}"/>
              </a:ext>
            </a:extLst>
          </p:cNvPr>
          <p:cNvPicPr>
            <a:picLocks noChangeAspect="1"/>
          </p:cNvPicPr>
          <p:nvPr/>
        </p:nvPicPr>
        <p:blipFill>
          <a:blip r:embed="rId3"/>
          <a:stretch>
            <a:fillRect/>
          </a:stretch>
        </p:blipFill>
        <p:spPr>
          <a:xfrm rot="5576834">
            <a:off x="4161314" y="2914642"/>
            <a:ext cx="821371" cy="459968"/>
          </a:xfrm>
          <a:prstGeom prst="rect">
            <a:avLst/>
          </a:prstGeom>
        </p:spPr>
      </p:pic>
      <p:sp>
        <p:nvSpPr>
          <p:cNvPr id="3" name="TextBox 2">
            <a:extLst>
              <a:ext uri="{FF2B5EF4-FFF2-40B4-BE49-F238E27FC236}">
                <a16:creationId xmlns:a16="http://schemas.microsoft.com/office/drawing/2014/main" id="{58D8E62D-B6CD-5AED-E044-4A28515B9669}"/>
              </a:ext>
            </a:extLst>
          </p:cNvPr>
          <p:cNvSpPr txBox="1"/>
          <p:nvPr/>
        </p:nvSpPr>
        <p:spPr>
          <a:xfrm>
            <a:off x="674095" y="1259320"/>
            <a:ext cx="7795810" cy="1477328"/>
          </a:xfrm>
          <a:prstGeom prst="rect">
            <a:avLst/>
          </a:prstGeom>
          <a:noFill/>
        </p:spPr>
        <p:txBody>
          <a:bodyPr wrap="square">
            <a:spAutoFit/>
          </a:bodyPr>
          <a:lstStyle/>
          <a:p>
            <a:r>
              <a:rPr lang="vi-VN" sz="1800" b="0" i="0" dirty="0">
                <a:solidFill>
                  <a:srgbClr val="000000"/>
                </a:solidFill>
                <a:effectLst/>
                <a:latin typeface="+mj-lt"/>
              </a:rPr>
              <a:t>b) Đặng Ngọc Dương là học sinh khối chuyên Vật lí trường Đại học Khoa học Tự nhiên (Đại học Quốc gia Hà Nội). Năm học lớp 11, em đoạt huy chương đồng Toán quốc tế. Năm học lớp 12, trong kì thi quốc gia môn Vật lí, em đoạt giải ba. Nhưng ngay sau đó, tại kì thi Vật lí quốc tế, một mình em đoạt cả giải nhất tuyệt đối, huy chương vàng và giải nhất về thực nghiệm</a:t>
            </a:r>
            <a:r>
              <a:rPr lang="en-US" sz="1800" dirty="0">
                <a:latin typeface="+mj-lt"/>
              </a:rPr>
              <a:t>.</a:t>
            </a:r>
          </a:p>
        </p:txBody>
      </p:sp>
      <p:sp>
        <p:nvSpPr>
          <p:cNvPr id="4" name="TextBox 3">
            <a:extLst>
              <a:ext uri="{FF2B5EF4-FFF2-40B4-BE49-F238E27FC236}">
                <a16:creationId xmlns:a16="http://schemas.microsoft.com/office/drawing/2014/main" id="{990ED745-5AFE-EC67-DB46-4315B57D4F26}"/>
              </a:ext>
            </a:extLst>
          </p:cNvPr>
          <p:cNvSpPr txBox="1"/>
          <p:nvPr/>
        </p:nvSpPr>
        <p:spPr>
          <a:xfrm>
            <a:off x="674095" y="3515941"/>
            <a:ext cx="7795810" cy="1477328"/>
          </a:xfrm>
          <a:prstGeom prst="rect">
            <a:avLst/>
          </a:prstGeom>
          <a:noFill/>
        </p:spPr>
        <p:txBody>
          <a:bodyPr wrap="square">
            <a:spAutoFit/>
          </a:bodyPr>
          <a:lstStyle/>
          <a:p>
            <a:r>
              <a:rPr lang="vi-VN" sz="1800" b="0" i="0" dirty="0">
                <a:solidFill>
                  <a:srgbClr val="000000"/>
                </a:solidFill>
                <a:effectLst/>
                <a:latin typeface="+mj-lt"/>
              </a:rPr>
              <a:t>b) Đặng Ngọc Dương là học sinh khối chuyên Vật lí trường Đại học Khoa học Tự nhiên (Đại học Quốc gia Hà Nội). Năm học lớp 11, em đoạt </a:t>
            </a:r>
            <a:r>
              <a:rPr lang="en-US" sz="1800" b="1" i="0" dirty="0">
                <a:solidFill>
                  <a:srgbClr val="000000"/>
                </a:solidFill>
                <a:effectLst/>
                <a:latin typeface="Times New Roman" panose="02020603050405020304" pitchFamily="18" charset="0"/>
                <a:cs typeface="Times New Roman" panose="02020603050405020304" pitchFamily="18" charset="0"/>
              </a:rPr>
              <a:t>H</a:t>
            </a:r>
            <a:r>
              <a:rPr lang="vi-VN" sz="1800" b="1" i="0" dirty="0">
                <a:solidFill>
                  <a:srgbClr val="000000"/>
                </a:solidFill>
                <a:effectLst/>
                <a:latin typeface="+mj-lt"/>
              </a:rPr>
              <a:t>uy </a:t>
            </a:r>
            <a:r>
              <a:rPr lang="vi-VN" sz="1800" b="0" i="0" dirty="0">
                <a:solidFill>
                  <a:srgbClr val="000000"/>
                </a:solidFill>
                <a:effectLst/>
                <a:latin typeface="+mj-lt"/>
              </a:rPr>
              <a:t>chương </a:t>
            </a:r>
            <a:r>
              <a:rPr lang="en-US" sz="1800" b="1" dirty="0">
                <a:solidFill>
                  <a:schemeClr val="tx1"/>
                </a:solidFill>
                <a:latin typeface="Times New Roman" panose="02020603050405020304" pitchFamily="18" charset="0"/>
                <a:cs typeface="Times New Roman" panose="02020603050405020304" pitchFamily="18" charset="0"/>
              </a:rPr>
              <a:t>Đ</a:t>
            </a:r>
            <a:r>
              <a:rPr lang="vi-VN" sz="1800" b="1" i="0" dirty="0">
                <a:solidFill>
                  <a:schemeClr val="tx1"/>
                </a:solidFill>
                <a:effectLst/>
                <a:latin typeface="+mj-lt"/>
              </a:rPr>
              <a:t>ồng </a:t>
            </a:r>
            <a:r>
              <a:rPr lang="vi-VN" sz="1800" b="0" i="0" dirty="0">
                <a:solidFill>
                  <a:srgbClr val="000000"/>
                </a:solidFill>
                <a:effectLst/>
                <a:latin typeface="+mj-lt"/>
              </a:rPr>
              <a:t>Toán quốc tế. Năm học lớp 12, trong kì thi quốc gia môn Vật lí, em đoạt giải ba. Nhưng ngay sau đó, tại kì thi Vật lí quốc tế, một mình em đoạt cả </a:t>
            </a:r>
            <a:r>
              <a:rPr lang="en-US" sz="1800" b="1" i="0" dirty="0">
                <a:solidFill>
                  <a:srgbClr val="000000"/>
                </a:solidFill>
                <a:effectLst/>
                <a:latin typeface="Times New Roman" panose="02020603050405020304" pitchFamily="18" charset="0"/>
                <a:cs typeface="Times New Roman" panose="02020603050405020304" pitchFamily="18" charset="0"/>
              </a:rPr>
              <a:t>G</a:t>
            </a:r>
            <a:r>
              <a:rPr lang="vi-VN" sz="1800" b="1" i="0" dirty="0">
                <a:solidFill>
                  <a:srgbClr val="000000"/>
                </a:solidFill>
                <a:effectLst/>
                <a:latin typeface="+mj-lt"/>
              </a:rPr>
              <a:t>iải </a:t>
            </a:r>
            <a:r>
              <a:rPr lang="vi-VN" sz="1800" b="0" i="0" dirty="0">
                <a:solidFill>
                  <a:srgbClr val="000000"/>
                </a:solidFill>
                <a:effectLst/>
                <a:latin typeface="+mj-lt"/>
              </a:rPr>
              <a:t>nhất tuyệt đối, </a:t>
            </a:r>
            <a:r>
              <a:rPr lang="vi-VN" sz="1800" b="1" i="0" dirty="0">
                <a:solidFill>
                  <a:srgbClr val="000000"/>
                </a:solidFill>
                <a:effectLst/>
                <a:latin typeface="+mj-lt"/>
              </a:rPr>
              <a:t>Huy</a:t>
            </a:r>
            <a:r>
              <a:rPr lang="vi-VN" sz="1800" b="0" i="0" dirty="0">
                <a:solidFill>
                  <a:srgbClr val="000000"/>
                </a:solidFill>
                <a:effectLst/>
                <a:latin typeface="+mj-lt"/>
              </a:rPr>
              <a:t> chương </a:t>
            </a:r>
            <a:r>
              <a:rPr lang="vi-VN" sz="1800" b="1" i="0" dirty="0">
                <a:solidFill>
                  <a:srgbClr val="000000"/>
                </a:solidFill>
                <a:effectLst/>
                <a:latin typeface="+mj-lt"/>
              </a:rPr>
              <a:t>Vàng </a:t>
            </a:r>
            <a:r>
              <a:rPr lang="vi-VN" sz="1800" b="0" i="0" dirty="0">
                <a:solidFill>
                  <a:srgbClr val="000000"/>
                </a:solidFill>
                <a:effectLst/>
                <a:latin typeface="+mj-lt"/>
              </a:rPr>
              <a:t>và </a:t>
            </a:r>
            <a:r>
              <a:rPr lang="vi-VN" sz="1800" b="1" i="0" dirty="0">
                <a:solidFill>
                  <a:srgbClr val="000000"/>
                </a:solidFill>
                <a:effectLst/>
                <a:latin typeface="+mj-lt"/>
              </a:rPr>
              <a:t>Giải</a:t>
            </a:r>
            <a:r>
              <a:rPr lang="vi-VN" sz="1800" b="0" i="0" dirty="0">
                <a:solidFill>
                  <a:srgbClr val="000000"/>
                </a:solidFill>
                <a:effectLst/>
                <a:latin typeface="+mj-lt"/>
              </a:rPr>
              <a:t> nhất về thực nghiệm</a:t>
            </a:r>
            <a:r>
              <a:rPr lang="en-US" sz="1800" dirty="0">
                <a:latin typeface="+mj-lt"/>
              </a:rPr>
              <a:t>.</a:t>
            </a:r>
          </a:p>
        </p:txBody>
      </p:sp>
    </p:spTree>
    <p:extLst>
      <p:ext uri="{BB962C8B-B14F-4D97-AF65-F5344CB8AC3E}">
        <p14:creationId xmlns:p14="http://schemas.microsoft.com/office/powerpoint/2010/main" val="84961654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sp>
        <p:nvSpPr>
          <p:cNvPr id="1670" name="Google Shape;1670;p51"/>
          <p:cNvSpPr/>
          <p:nvPr/>
        </p:nvSpPr>
        <p:spPr>
          <a:xfrm>
            <a:off x="1846328" y="913078"/>
            <a:ext cx="5413788" cy="3196214"/>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solidFill>
                <a:schemeClr val="dk1"/>
              </a:solidFill>
              <a:latin typeface="Didact Gothic"/>
              <a:ea typeface="Didact Gothic"/>
              <a:cs typeface="Didact Gothic"/>
              <a:sym typeface="Didact Gothic"/>
            </a:endParaRPr>
          </a:p>
        </p:txBody>
      </p:sp>
      <p:grpSp>
        <p:nvGrpSpPr>
          <p:cNvPr id="1673" name="Google Shape;1673;p51"/>
          <p:cNvGrpSpPr/>
          <p:nvPr/>
        </p:nvGrpSpPr>
        <p:grpSpPr>
          <a:xfrm rot="-9851163" flipH="1">
            <a:off x="6959020" y="2797048"/>
            <a:ext cx="1795575" cy="1023183"/>
            <a:chOff x="-705550" y="1563485"/>
            <a:chExt cx="1795672" cy="1023238"/>
          </a:xfrm>
        </p:grpSpPr>
        <p:sp>
          <p:nvSpPr>
            <p:cNvPr id="1674" name="Google Shape;1674;p51"/>
            <p:cNvSpPr/>
            <p:nvPr/>
          </p:nvSpPr>
          <p:spPr>
            <a:xfrm>
              <a:off x="-705550" y="1592869"/>
              <a:ext cx="1760957" cy="966680"/>
            </a:xfrm>
            <a:custGeom>
              <a:avLst/>
              <a:gdLst/>
              <a:ahLst/>
              <a:cxnLst/>
              <a:rect l="l" t="t" r="r" b="b"/>
              <a:pathLst>
                <a:path w="13544" h="7435" extrusionOk="0">
                  <a:moveTo>
                    <a:pt x="12056" y="0"/>
                  </a:moveTo>
                  <a:cubicBezTo>
                    <a:pt x="11883" y="0"/>
                    <a:pt x="11699" y="52"/>
                    <a:pt x="11542" y="105"/>
                  </a:cubicBezTo>
                  <a:cubicBezTo>
                    <a:pt x="11175" y="205"/>
                    <a:pt x="10808" y="305"/>
                    <a:pt x="10441" y="438"/>
                  </a:cubicBezTo>
                  <a:cubicBezTo>
                    <a:pt x="9307" y="772"/>
                    <a:pt x="8273" y="1306"/>
                    <a:pt x="7239" y="1839"/>
                  </a:cubicBezTo>
                  <a:cubicBezTo>
                    <a:pt x="6972" y="1939"/>
                    <a:pt x="6739" y="2039"/>
                    <a:pt x="6472" y="2140"/>
                  </a:cubicBezTo>
                  <a:cubicBezTo>
                    <a:pt x="5905" y="2406"/>
                    <a:pt x="5438" y="2673"/>
                    <a:pt x="5071" y="2807"/>
                  </a:cubicBezTo>
                  <a:cubicBezTo>
                    <a:pt x="5004" y="2840"/>
                    <a:pt x="4937" y="2873"/>
                    <a:pt x="4837" y="2907"/>
                  </a:cubicBezTo>
                  <a:lnTo>
                    <a:pt x="4771" y="2907"/>
                  </a:lnTo>
                  <a:cubicBezTo>
                    <a:pt x="4745" y="2900"/>
                    <a:pt x="4721" y="2898"/>
                    <a:pt x="4697" y="2898"/>
                  </a:cubicBezTo>
                  <a:cubicBezTo>
                    <a:pt x="4598" y="2898"/>
                    <a:pt x="4512" y="2946"/>
                    <a:pt x="4404" y="2973"/>
                  </a:cubicBezTo>
                  <a:cubicBezTo>
                    <a:pt x="4203" y="3074"/>
                    <a:pt x="4003" y="3140"/>
                    <a:pt x="3803" y="3240"/>
                  </a:cubicBezTo>
                  <a:cubicBezTo>
                    <a:pt x="3470" y="3407"/>
                    <a:pt x="3103" y="3574"/>
                    <a:pt x="2736" y="3707"/>
                  </a:cubicBezTo>
                  <a:cubicBezTo>
                    <a:pt x="2602" y="3807"/>
                    <a:pt x="2436" y="3841"/>
                    <a:pt x="2302" y="3941"/>
                  </a:cubicBezTo>
                  <a:cubicBezTo>
                    <a:pt x="2202" y="3974"/>
                    <a:pt x="2069" y="4074"/>
                    <a:pt x="2035" y="4174"/>
                  </a:cubicBezTo>
                  <a:cubicBezTo>
                    <a:pt x="2002" y="4241"/>
                    <a:pt x="2002" y="4308"/>
                    <a:pt x="2002" y="4408"/>
                  </a:cubicBezTo>
                  <a:cubicBezTo>
                    <a:pt x="1735" y="4575"/>
                    <a:pt x="1468" y="4808"/>
                    <a:pt x="1268" y="5075"/>
                  </a:cubicBezTo>
                  <a:cubicBezTo>
                    <a:pt x="868" y="5375"/>
                    <a:pt x="501" y="5742"/>
                    <a:pt x="267" y="6176"/>
                  </a:cubicBezTo>
                  <a:cubicBezTo>
                    <a:pt x="67" y="6576"/>
                    <a:pt x="0" y="7110"/>
                    <a:pt x="467" y="7343"/>
                  </a:cubicBezTo>
                  <a:cubicBezTo>
                    <a:pt x="601" y="7410"/>
                    <a:pt x="751" y="7435"/>
                    <a:pt x="905" y="7435"/>
                  </a:cubicBezTo>
                  <a:cubicBezTo>
                    <a:pt x="1060" y="7435"/>
                    <a:pt x="1218" y="7410"/>
                    <a:pt x="1368" y="7377"/>
                  </a:cubicBezTo>
                  <a:cubicBezTo>
                    <a:pt x="1435" y="7343"/>
                    <a:pt x="1502" y="7343"/>
                    <a:pt x="1602" y="7310"/>
                  </a:cubicBezTo>
                  <a:cubicBezTo>
                    <a:pt x="1802" y="7310"/>
                    <a:pt x="2002" y="7310"/>
                    <a:pt x="2169" y="7277"/>
                  </a:cubicBezTo>
                  <a:cubicBezTo>
                    <a:pt x="2502" y="7243"/>
                    <a:pt x="2802" y="7277"/>
                    <a:pt x="3136" y="7210"/>
                  </a:cubicBezTo>
                  <a:cubicBezTo>
                    <a:pt x="3503" y="7210"/>
                    <a:pt x="3837" y="7110"/>
                    <a:pt x="4203" y="7043"/>
                  </a:cubicBezTo>
                  <a:cubicBezTo>
                    <a:pt x="4871" y="6876"/>
                    <a:pt x="5471" y="6576"/>
                    <a:pt x="6071" y="6276"/>
                  </a:cubicBezTo>
                  <a:cubicBezTo>
                    <a:pt x="6538" y="6042"/>
                    <a:pt x="6972" y="5876"/>
                    <a:pt x="7439" y="5642"/>
                  </a:cubicBezTo>
                  <a:cubicBezTo>
                    <a:pt x="8106" y="5375"/>
                    <a:pt x="8273" y="5275"/>
                    <a:pt x="8840" y="5075"/>
                  </a:cubicBezTo>
                  <a:cubicBezTo>
                    <a:pt x="9207" y="4908"/>
                    <a:pt x="9574" y="4808"/>
                    <a:pt x="9941" y="4641"/>
                  </a:cubicBezTo>
                  <a:cubicBezTo>
                    <a:pt x="10641" y="4308"/>
                    <a:pt x="10942" y="4241"/>
                    <a:pt x="11675" y="3807"/>
                  </a:cubicBezTo>
                  <a:cubicBezTo>
                    <a:pt x="12009" y="3641"/>
                    <a:pt x="12009" y="3641"/>
                    <a:pt x="12209" y="3574"/>
                  </a:cubicBezTo>
                  <a:cubicBezTo>
                    <a:pt x="12309" y="3541"/>
                    <a:pt x="12409" y="3507"/>
                    <a:pt x="12509" y="3440"/>
                  </a:cubicBezTo>
                  <a:cubicBezTo>
                    <a:pt x="12643" y="3307"/>
                    <a:pt x="12676" y="3140"/>
                    <a:pt x="12643" y="3007"/>
                  </a:cubicBezTo>
                  <a:cubicBezTo>
                    <a:pt x="12710" y="2973"/>
                    <a:pt x="12810" y="2907"/>
                    <a:pt x="12943" y="2873"/>
                  </a:cubicBezTo>
                  <a:cubicBezTo>
                    <a:pt x="13277" y="2673"/>
                    <a:pt x="13543" y="2373"/>
                    <a:pt x="13543" y="1973"/>
                  </a:cubicBezTo>
                  <a:cubicBezTo>
                    <a:pt x="13543" y="1706"/>
                    <a:pt x="13410" y="1439"/>
                    <a:pt x="13277" y="1239"/>
                  </a:cubicBezTo>
                  <a:cubicBezTo>
                    <a:pt x="13143" y="972"/>
                    <a:pt x="12943" y="772"/>
                    <a:pt x="12776" y="572"/>
                  </a:cubicBezTo>
                  <a:cubicBezTo>
                    <a:pt x="12676" y="438"/>
                    <a:pt x="12609" y="272"/>
                    <a:pt x="12476" y="171"/>
                  </a:cubicBezTo>
                  <a:cubicBezTo>
                    <a:pt x="12364" y="44"/>
                    <a:pt x="12215" y="0"/>
                    <a:pt x="120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1"/>
            <p:cNvSpPr/>
            <p:nvPr/>
          </p:nvSpPr>
          <p:spPr>
            <a:xfrm>
              <a:off x="-705550" y="1563485"/>
              <a:ext cx="1795672" cy="1023238"/>
            </a:xfrm>
            <a:custGeom>
              <a:avLst/>
              <a:gdLst/>
              <a:ahLst/>
              <a:cxnLst/>
              <a:rect l="l" t="t" r="r" b="b"/>
              <a:pathLst>
                <a:path w="13811" h="7870" extrusionOk="0">
                  <a:moveTo>
                    <a:pt x="10975" y="531"/>
                  </a:moveTo>
                  <a:cubicBezTo>
                    <a:pt x="10975" y="531"/>
                    <a:pt x="11008" y="531"/>
                    <a:pt x="11008" y="564"/>
                  </a:cubicBezTo>
                  <a:cubicBezTo>
                    <a:pt x="11309" y="1131"/>
                    <a:pt x="11642" y="1698"/>
                    <a:pt x="11942" y="2265"/>
                  </a:cubicBezTo>
                  <a:cubicBezTo>
                    <a:pt x="12009" y="2432"/>
                    <a:pt x="12109" y="2666"/>
                    <a:pt x="12243" y="3033"/>
                  </a:cubicBezTo>
                  <a:cubicBezTo>
                    <a:pt x="12309" y="3233"/>
                    <a:pt x="12309" y="3199"/>
                    <a:pt x="12343" y="3300"/>
                  </a:cubicBezTo>
                  <a:cubicBezTo>
                    <a:pt x="12243" y="3066"/>
                    <a:pt x="12076" y="2866"/>
                    <a:pt x="11942" y="2632"/>
                  </a:cubicBezTo>
                  <a:cubicBezTo>
                    <a:pt x="11642" y="2065"/>
                    <a:pt x="11342" y="1465"/>
                    <a:pt x="11075" y="898"/>
                  </a:cubicBezTo>
                  <a:cubicBezTo>
                    <a:pt x="11008" y="764"/>
                    <a:pt x="10975" y="664"/>
                    <a:pt x="10908" y="564"/>
                  </a:cubicBezTo>
                  <a:cubicBezTo>
                    <a:pt x="10942" y="564"/>
                    <a:pt x="10975" y="531"/>
                    <a:pt x="10975" y="531"/>
                  </a:cubicBezTo>
                  <a:close/>
                  <a:moveTo>
                    <a:pt x="10641" y="664"/>
                  </a:moveTo>
                  <a:cubicBezTo>
                    <a:pt x="10641" y="698"/>
                    <a:pt x="10641" y="698"/>
                    <a:pt x="10641" y="731"/>
                  </a:cubicBezTo>
                  <a:cubicBezTo>
                    <a:pt x="10975" y="1398"/>
                    <a:pt x="11309" y="2099"/>
                    <a:pt x="11642" y="2799"/>
                  </a:cubicBezTo>
                  <a:cubicBezTo>
                    <a:pt x="11776" y="2999"/>
                    <a:pt x="12009" y="3466"/>
                    <a:pt x="12042" y="3566"/>
                  </a:cubicBezTo>
                  <a:cubicBezTo>
                    <a:pt x="12042" y="3600"/>
                    <a:pt x="12076" y="3633"/>
                    <a:pt x="12109" y="3666"/>
                  </a:cubicBezTo>
                  <a:cubicBezTo>
                    <a:pt x="12109" y="3666"/>
                    <a:pt x="12109" y="3666"/>
                    <a:pt x="12109" y="3700"/>
                  </a:cubicBezTo>
                  <a:lnTo>
                    <a:pt x="12142" y="3700"/>
                  </a:lnTo>
                  <a:cubicBezTo>
                    <a:pt x="12109" y="3733"/>
                    <a:pt x="12042" y="3733"/>
                    <a:pt x="12009" y="3767"/>
                  </a:cubicBezTo>
                  <a:cubicBezTo>
                    <a:pt x="11509" y="4000"/>
                    <a:pt x="10775" y="4334"/>
                    <a:pt x="10441" y="4467"/>
                  </a:cubicBezTo>
                  <a:cubicBezTo>
                    <a:pt x="9307" y="4967"/>
                    <a:pt x="7773" y="5668"/>
                    <a:pt x="6905" y="6035"/>
                  </a:cubicBezTo>
                  <a:cubicBezTo>
                    <a:pt x="6405" y="6235"/>
                    <a:pt x="5905" y="6468"/>
                    <a:pt x="5238" y="6802"/>
                  </a:cubicBezTo>
                  <a:cubicBezTo>
                    <a:pt x="4804" y="7036"/>
                    <a:pt x="4670" y="7136"/>
                    <a:pt x="4370" y="7236"/>
                  </a:cubicBezTo>
                  <a:cubicBezTo>
                    <a:pt x="4370" y="7169"/>
                    <a:pt x="4337" y="7102"/>
                    <a:pt x="4304" y="7069"/>
                  </a:cubicBezTo>
                  <a:cubicBezTo>
                    <a:pt x="4070" y="6569"/>
                    <a:pt x="3937" y="6001"/>
                    <a:pt x="3670" y="5468"/>
                  </a:cubicBezTo>
                  <a:cubicBezTo>
                    <a:pt x="3403" y="5001"/>
                    <a:pt x="3169" y="4500"/>
                    <a:pt x="2903" y="4033"/>
                  </a:cubicBezTo>
                  <a:cubicBezTo>
                    <a:pt x="3003" y="4000"/>
                    <a:pt x="3069" y="3933"/>
                    <a:pt x="3169" y="3900"/>
                  </a:cubicBezTo>
                  <a:cubicBezTo>
                    <a:pt x="3169" y="3900"/>
                    <a:pt x="3169" y="3900"/>
                    <a:pt x="3169" y="3933"/>
                  </a:cubicBezTo>
                  <a:cubicBezTo>
                    <a:pt x="3503" y="4500"/>
                    <a:pt x="3837" y="5067"/>
                    <a:pt x="4003" y="5601"/>
                  </a:cubicBezTo>
                  <a:cubicBezTo>
                    <a:pt x="4137" y="5935"/>
                    <a:pt x="4370" y="6468"/>
                    <a:pt x="4504" y="6935"/>
                  </a:cubicBezTo>
                  <a:cubicBezTo>
                    <a:pt x="4504" y="6969"/>
                    <a:pt x="4537" y="6969"/>
                    <a:pt x="4537" y="6969"/>
                  </a:cubicBezTo>
                  <a:cubicBezTo>
                    <a:pt x="4559" y="7033"/>
                    <a:pt x="4636" y="7070"/>
                    <a:pt x="4706" y="7070"/>
                  </a:cubicBezTo>
                  <a:cubicBezTo>
                    <a:pt x="4744" y="7070"/>
                    <a:pt x="4780" y="7059"/>
                    <a:pt x="4804" y="7036"/>
                  </a:cubicBezTo>
                  <a:cubicBezTo>
                    <a:pt x="4871" y="6935"/>
                    <a:pt x="4837" y="6902"/>
                    <a:pt x="4871" y="6869"/>
                  </a:cubicBezTo>
                  <a:cubicBezTo>
                    <a:pt x="4804" y="6402"/>
                    <a:pt x="4604" y="6202"/>
                    <a:pt x="4437" y="5735"/>
                  </a:cubicBezTo>
                  <a:cubicBezTo>
                    <a:pt x="4203" y="5234"/>
                    <a:pt x="3970" y="4667"/>
                    <a:pt x="3636" y="4133"/>
                  </a:cubicBezTo>
                  <a:cubicBezTo>
                    <a:pt x="3570" y="4000"/>
                    <a:pt x="3503" y="3900"/>
                    <a:pt x="3436" y="3767"/>
                  </a:cubicBezTo>
                  <a:cubicBezTo>
                    <a:pt x="4337" y="3333"/>
                    <a:pt x="5137" y="3033"/>
                    <a:pt x="6005" y="2632"/>
                  </a:cubicBezTo>
                  <a:cubicBezTo>
                    <a:pt x="6438" y="2466"/>
                    <a:pt x="7005" y="2165"/>
                    <a:pt x="7472" y="1965"/>
                  </a:cubicBezTo>
                  <a:cubicBezTo>
                    <a:pt x="8006" y="1732"/>
                    <a:pt x="8373" y="1598"/>
                    <a:pt x="8940" y="1365"/>
                  </a:cubicBezTo>
                  <a:cubicBezTo>
                    <a:pt x="9407" y="1165"/>
                    <a:pt x="9941" y="931"/>
                    <a:pt x="10575" y="698"/>
                  </a:cubicBezTo>
                  <a:cubicBezTo>
                    <a:pt x="10575" y="698"/>
                    <a:pt x="10608" y="664"/>
                    <a:pt x="10641" y="664"/>
                  </a:cubicBezTo>
                  <a:close/>
                  <a:moveTo>
                    <a:pt x="2702" y="4133"/>
                  </a:moveTo>
                  <a:cubicBezTo>
                    <a:pt x="3003" y="4701"/>
                    <a:pt x="3303" y="5268"/>
                    <a:pt x="3603" y="5801"/>
                  </a:cubicBezTo>
                  <a:cubicBezTo>
                    <a:pt x="3703" y="6068"/>
                    <a:pt x="3803" y="6335"/>
                    <a:pt x="3970" y="6669"/>
                  </a:cubicBezTo>
                  <a:cubicBezTo>
                    <a:pt x="4070" y="6869"/>
                    <a:pt x="4103" y="7002"/>
                    <a:pt x="4203" y="7202"/>
                  </a:cubicBezTo>
                  <a:cubicBezTo>
                    <a:pt x="4203" y="7236"/>
                    <a:pt x="4237" y="7269"/>
                    <a:pt x="4237" y="7269"/>
                  </a:cubicBezTo>
                  <a:cubicBezTo>
                    <a:pt x="3703" y="7402"/>
                    <a:pt x="3303" y="7402"/>
                    <a:pt x="2702" y="7436"/>
                  </a:cubicBezTo>
                  <a:cubicBezTo>
                    <a:pt x="2335" y="7469"/>
                    <a:pt x="2169" y="7503"/>
                    <a:pt x="1868" y="7503"/>
                  </a:cubicBezTo>
                  <a:lnTo>
                    <a:pt x="1268" y="7503"/>
                  </a:lnTo>
                  <a:cubicBezTo>
                    <a:pt x="1101" y="7469"/>
                    <a:pt x="901" y="7469"/>
                    <a:pt x="734" y="7469"/>
                  </a:cubicBezTo>
                  <a:cubicBezTo>
                    <a:pt x="701" y="7469"/>
                    <a:pt x="668" y="7436"/>
                    <a:pt x="634" y="7436"/>
                  </a:cubicBezTo>
                  <a:lnTo>
                    <a:pt x="601" y="7436"/>
                  </a:lnTo>
                  <a:cubicBezTo>
                    <a:pt x="601" y="7402"/>
                    <a:pt x="568" y="7402"/>
                    <a:pt x="568" y="7369"/>
                  </a:cubicBezTo>
                  <a:cubicBezTo>
                    <a:pt x="501" y="7302"/>
                    <a:pt x="467" y="7269"/>
                    <a:pt x="434" y="7202"/>
                  </a:cubicBezTo>
                  <a:cubicBezTo>
                    <a:pt x="401" y="7002"/>
                    <a:pt x="401" y="7036"/>
                    <a:pt x="434" y="6869"/>
                  </a:cubicBezTo>
                  <a:cubicBezTo>
                    <a:pt x="467" y="6602"/>
                    <a:pt x="1235" y="5635"/>
                    <a:pt x="1435" y="5334"/>
                  </a:cubicBezTo>
                  <a:cubicBezTo>
                    <a:pt x="1568" y="5168"/>
                    <a:pt x="2002" y="4600"/>
                    <a:pt x="2102" y="4500"/>
                  </a:cubicBezTo>
                  <a:cubicBezTo>
                    <a:pt x="2302" y="4367"/>
                    <a:pt x="2502" y="4267"/>
                    <a:pt x="2702" y="4133"/>
                  </a:cubicBezTo>
                  <a:close/>
                  <a:moveTo>
                    <a:pt x="12014" y="1"/>
                  </a:moveTo>
                  <a:cubicBezTo>
                    <a:pt x="11953" y="1"/>
                    <a:pt x="11894" y="23"/>
                    <a:pt x="11876" y="97"/>
                  </a:cubicBezTo>
                  <a:cubicBezTo>
                    <a:pt x="11842" y="197"/>
                    <a:pt x="11909" y="264"/>
                    <a:pt x="11976" y="297"/>
                  </a:cubicBezTo>
                  <a:cubicBezTo>
                    <a:pt x="12009" y="331"/>
                    <a:pt x="12042" y="331"/>
                    <a:pt x="12076" y="331"/>
                  </a:cubicBezTo>
                  <a:cubicBezTo>
                    <a:pt x="12076" y="364"/>
                    <a:pt x="12109" y="364"/>
                    <a:pt x="12109" y="364"/>
                  </a:cubicBezTo>
                  <a:cubicBezTo>
                    <a:pt x="12276" y="498"/>
                    <a:pt x="12409" y="631"/>
                    <a:pt x="12643" y="831"/>
                  </a:cubicBezTo>
                  <a:cubicBezTo>
                    <a:pt x="12643" y="864"/>
                    <a:pt x="12643" y="864"/>
                    <a:pt x="12643" y="864"/>
                  </a:cubicBezTo>
                  <a:cubicBezTo>
                    <a:pt x="12710" y="931"/>
                    <a:pt x="12676" y="898"/>
                    <a:pt x="12776" y="1031"/>
                  </a:cubicBezTo>
                  <a:cubicBezTo>
                    <a:pt x="12876" y="1165"/>
                    <a:pt x="12943" y="1298"/>
                    <a:pt x="13043" y="1465"/>
                  </a:cubicBezTo>
                  <a:cubicBezTo>
                    <a:pt x="13110" y="1665"/>
                    <a:pt x="13177" y="1865"/>
                    <a:pt x="13243" y="2099"/>
                  </a:cubicBezTo>
                  <a:cubicBezTo>
                    <a:pt x="13274" y="2254"/>
                    <a:pt x="13276" y="2410"/>
                    <a:pt x="13331" y="2539"/>
                  </a:cubicBezTo>
                  <a:lnTo>
                    <a:pt x="13331" y="2539"/>
                  </a:lnTo>
                  <a:cubicBezTo>
                    <a:pt x="13326" y="2535"/>
                    <a:pt x="13319" y="2532"/>
                    <a:pt x="13310" y="2532"/>
                  </a:cubicBezTo>
                  <a:cubicBezTo>
                    <a:pt x="13310" y="2532"/>
                    <a:pt x="13343" y="2566"/>
                    <a:pt x="13343" y="2566"/>
                  </a:cubicBezTo>
                  <a:lnTo>
                    <a:pt x="13343" y="2599"/>
                  </a:lnTo>
                  <a:cubicBezTo>
                    <a:pt x="13343" y="2632"/>
                    <a:pt x="13343" y="2732"/>
                    <a:pt x="13343" y="2766"/>
                  </a:cubicBezTo>
                  <a:cubicBezTo>
                    <a:pt x="13343" y="2833"/>
                    <a:pt x="13343" y="2899"/>
                    <a:pt x="13343" y="2966"/>
                  </a:cubicBezTo>
                  <a:cubicBezTo>
                    <a:pt x="13343" y="2999"/>
                    <a:pt x="13343" y="2999"/>
                    <a:pt x="13343" y="2999"/>
                  </a:cubicBezTo>
                  <a:cubicBezTo>
                    <a:pt x="13343" y="2999"/>
                    <a:pt x="13343" y="2999"/>
                    <a:pt x="13343" y="3033"/>
                  </a:cubicBezTo>
                  <a:cubicBezTo>
                    <a:pt x="13310" y="3033"/>
                    <a:pt x="13310" y="3033"/>
                    <a:pt x="13310" y="3066"/>
                  </a:cubicBezTo>
                  <a:cubicBezTo>
                    <a:pt x="13210" y="3133"/>
                    <a:pt x="13043" y="3233"/>
                    <a:pt x="12843" y="3333"/>
                  </a:cubicBezTo>
                  <a:cubicBezTo>
                    <a:pt x="12776" y="3133"/>
                    <a:pt x="12676" y="2966"/>
                    <a:pt x="12576" y="2766"/>
                  </a:cubicBezTo>
                  <a:cubicBezTo>
                    <a:pt x="12376" y="2366"/>
                    <a:pt x="12176" y="1932"/>
                    <a:pt x="11909" y="1565"/>
                  </a:cubicBezTo>
                  <a:cubicBezTo>
                    <a:pt x="11776" y="1331"/>
                    <a:pt x="11609" y="1098"/>
                    <a:pt x="11475" y="831"/>
                  </a:cubicBezTo>
                  <a:cubicBezTo>
                    <a:pt x="11375" y="698"/>
                    <a:pt x="11309" y="564"/>
                    <a:pt x="11242" y="431"/>
                  </a:cubicBezTo>
                  <a:cubicBezTo>
                    <a:pt x="11275" y="397"/>
                    <a:pt x="11309" y="397"/>
                    <a:pt x="11342" y="364"/>
                  </a:cubicBezTo>
                  <a:cubicBezTo>
                    <a:pt x="11409" y="331"/>
                    <a:pt x="11542" y="297"/>
                    <a:pt x="11575" y="231"/>
                  </a:cubicBezTo>
                  <a:cubicBezTo>
                    <a:pt x="11603" y="148"/>
                    <a:pt x="11540" y="89"/>
                    <a:pt x="11480" y="89"/>
                  </a:cubicBezTo>
                  <a:cubicBezTo>
                    <a:pt x="11467" y="89"/>
                    <a:pt x="11454" y="91"/>
                    <a:pt x="11442" y="97"/>
                  </a:cubicBezTo>
                  <a:cubicBezTo>
                    <a:pt x="10875" y="364"/>
                    <a:pt x="10274" y="564"/>
                    <a:pt x="9674" y="831"/>
                  </a:cubicBezTo>
                  <a:cubicBezTo>
                    <a:pt x="9140" y="1031"/>
                    <a:pt x="8340" y="1331"/>
                    <a:pt x="7706" y="1598"/>
                  </a:cubicBezTo>
                  <a:cubicBezTo>
                    <a:pt x="7406" y="1732"/>
                    <a:pt x="7172" y="1798"/>
                    <a:pt x="6839" y="1932"/>
                  </a:cubicBezTo>
                  <a:cubicBezTo>
                    <a:pt x="6538" y="2099"/>
                    <a:pt x="6372" y="2165"/>
                    <a:pt x="6071" y="2265"/>
                  </a:cubicBezTo>
                  <a:cubicBezTo>
                    <a:pt x="5104" y="2699"/>
                    <a:pt x="3703" y="3199"/>
                    <a:pt x="2402" y="3900"/>
                  </a:cubicBezTo>
                  <a:cubicBezTo>
                    <a:pt x="2202" y="4000"/>
                    <a:pt x="2002" y="4100"/>
                    <a:pt x="1835" y="4234"/>
                  </a:cubicBezTo>
                  <a:cubicBezTo>
                    <a:pt x="1668" y="4367"/>
                    <a:pt x="1535" y="4567"/>
                    <a:pt x="1401" y="4734"/>
                  </a:cubicBezTo>
                  <a:cubicBezTo>
                    <a:pt x="1068" y="5101"/>
                    <a:pt x="734" y="5601"/>
                    <a:pt x="401" y="6135"/>
                  </a:cubicBezTo>
                  <a:cubicBezTo>
                    <a:pt x="201" y="6435"/>
                    <a:pt x="0" y="6802"/>
                    <a:pt x="67" y="7169"/>
                  </a:cubicBezTo>
                  <a:cubicBezTo>
                    <a:pt x="101" y="7369"/>
                    <a:pt x="234" y="7603"/>
                    <a:pt x="401" y="7736"/>
                  </a:cubicBezTo>
                  <a:cubicBezTo>
                    <a:pt x="501" y="7769"/>
                    <a:pt x="501" y="7769"/>
                    <a:pt x="634" y="7803"/>
                  </a:cubicBezTo>
                  <a:cubicBezTo>
                    <a:pt x="734" y="7836"/>
                    <a:pt x="868" y="7836"/>
                    <a:pt x="968" y="7836"/>
                  </a:cubicBezTo>
                  <a:cubicBezTo>
                    <a:pt x="1268" y="7869"/>
                    <a:pt x="1568" y="7869"/>
                    <a:pt x="1868" y="7869"/>
                  </a:cubicBezTo>
                  <a:cubicBezTo>
                    <a:pt x="2235" y="7869"/>
                    <a:pt x="2402" y="7836"/>
                    <a:pt x="2836" y="7803"/>
                  </a:cubicBezTo>
                  <a:cubicBezTo>
                    <a:pt x="3736" y="7769"/>
                    <a:pt x="4404" y="7736"/>
                    <a:pt x="5204" y="7269"/>
                  </a:cubicBezTo>
                  <a:cubicBezTo>
                    <a:pt x="5671" y="7069"/>
                    <a:pt x="6472" y="6669"/>
                    <a:pt x="6872" y="6468"/>
                  </a:cubicBezTo>
                  <a:cubicBezTo>
                    <a:pt x="7873" y="6068"/>
                    <a:pt x="8573" y="5735"/>
                    <a:pt x="9741" y="5234"/>
                  </a:cubicBezTo>
                  <a:cubicBezTo>
                    <a:pt x="10375" y="4934"/>
                    <a:pt x="11509" y="4467"/>
                    <a:pt x="12476" y="4000"/>
                  </a:cubicBezTo>
                  <a:cubicBezTo>
                    <a:pt x="12710" y="3867"/>
                    <a:pt x="12943" y="3767"/>
                    <a:pt x="13177" y="3633"/>
                  </a:cubicBezTo>
                  <a:cubicBezTo>
                    <a:pt x="13343" y="3533"/>
                    <a:pt x="13510" y="3433"/>
                    <a:pt x="13644" y="3300"/>
                  </a:cubicBezTo>
                  <a:cubicBezTo>
                    <a:pt x="13810" y="3099"/>
                    <a:pt x="13777" y="2833"/>
                    <a:pt x="13777" y="2499"/>
                  </a:cubicBezTo>
                  <a:cubicBezTo>
                    <a:pt x="13777" y="2499"/>
                    <a:pt x="13777" y="2466"/>
                    <a:pt x="13777" y="2466"/>
                  </a:cubicBezTo>
                  <a:cubicBezTo>
                    <a:pt x="13744" y="2232"/>
                    <a:pt x="13710" y="2032"/>
                    <a:pt x="13644" y="1798"/>
                  </a:cubicBezTo>
                  <a:cubicBezTo>
                    <a:pt x="13543" y="1532"/>
                    <a:pt x="13543" y="1498"/>
                    <a:pt x="13477" y="1298"/>
                  </a:cubicBezTo>
                  <a:cubicBezTo>
                    <a:pt x="13343" y="1065"/>
                    <a:pt x="13177" y="831"/>
                    <a:pt x="13010" y="631"/>
                  </a:cubicBezTo>
                  <a:cubicBezTo>
                    <a:pt x="12876" y="531"/>
                    <a:pt x="12776" y="397"/>
                    <a:pt x="12643" y="331"/>
                  </a:cubicBezTo>
                  <a:lnTo>
                    <a:pt x="12676" y="331"/>
                  </a:lnTo>
                  <a:cubicBezTo>
                    <a:pt x="12509" y="197"/>
                    <a:pt x="12343" y="64"/>
                    <a:pt x="12142" y="31"/>
                  </a:cubicBezTo>
                  <a:cubicBezTo>
                    <a:pt x="12113" y="16"/>
                    <a:pt x="12063" y="1"/>
                    <a:pt x="12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1"/>
            <p:cNvSpPr/>
            <p:nvPr/>
          </p:nvSpPr>
          <p:spPr>
            <a:xfrm>
              <a:off x="-50651" y="1853685"/>
              <a:ext cx="724458" cy="393303"/>
            </a:xfrm>
            <a:custGeom>
              <a:avLst/>
              <a:gdLst/>
              <a:ahLst/>
              <a:cxnLst/>
              <a:rect l="l" t="t" r="r" b="b"/>
              <a:pathLst>
                <a:path w="5572" h="3025" extrusionOk="0">
                  <a:moveTo>
                    <a:pt x="5171" y="234"/>
                  </a:moveTo>
                  <a:cubicBezTo>
                    <a:pt x="5171" y="234"/>
                    <a:pt x="5204" y="234"/>
                    <a:pt x="5237" y="267"/>
                  </a:cubicBezTo>
                  <a:cubicBezTo>
                    <a:pt x="5237" y="267"/>
                    <a:pt x="5237" y="267"/>
                    <a:pt x="5271" y="300"/>
                  </a:cubicBezTo>
                  <a:cubicBezTo>
                    <a:pt x="5271" y="334"/>
                    <a:pt x="5237" y="334"/>
                    <a:pt x="5237" y="367"/>
                  </a:cubicBezTo>
                  <a:cubicBezTo>
                    <a:pt x="5237" y="367"/>
                    <a:pt x="5237" y="367"/>
                    <a:pt x="5204" y="400"/>
                  </a:cubicBezTo>
                  <a:cubicBezTo>
                    <a:pt x="5204" y="400"/>
                    <a:pt x="5204" y="434"/>
                    <a:pt x="5204" y="434"/>
                  </a:cubicBezTo>
                  <a:cubicBezTo>
                    <a:pt x="5171" y="467"/>
                    <a:pt x="5137" y="500"/>
                    <a:pt x="5104" y="534"/>
                  </a:cubicBezTo>
                  <a:cubicBezTo>
                    <a:pt x="5104" y="500"/>
                    <a:pt x="5104" y="500"/>
                    <a:pt x="5104" y="467"/>
                  </a:cubicBezTo>
                  <a:cubicBezTo>
                    <a:pt x="5104" y="367"/>
                    <a:pt x="5071" y="300"/>
                    <a:pt x="5004" y="234"/>
                  </a:cubicBezTo>
                  <a:close/>
                  <a:moveTo>
                    <a:pt x="4137" y="634"/>
                  </a:moveTo>
                  <a:cubicBezTo>
                    <a:pt x="4115" y="643"/>
                    <a:pt x="4093" y="651"/>
                    <a:pt x="4071" y="660"/>
                  </a:cubicBezTo>
                  <a:lnTo>
                    <a:pt x="4071" y="660"/>
                  </a:lnTo>
                  <a:cubicBezTo>
                    <a:pt x="4075" y="634"/>
                    <a:pt x="4106" y="634"/>
                    <a:pt x="4137" y="634"/>
                  </a:cubicBezTo>
                  <a:close/>
                  <a:moveTo>
                    <a:pt x="4010" y="684"/>
                  </a:moveTo>
                  <a:cubicBezTo>
                    <a:pt x="3533" y="873"/>
                    <a:pt x="2961" y="1087"/>
                    <a:pt x="2502" y="1301"/>
                  </a:cubicBezTo>
                  <a:cubicBezTo>
                    <a:pt x="2496" y="1301"/>
                    <a:pt x="2491" y="1302"/>
                    <a:pt x="2485" y="1304"/>
                  </a:cubicBezTo>
                  <a:lnTo>
                    <a:pt x="2485" y="1304"/>
                  </a:lnTo>
                  <a:cubicBezTo>
                    <a:pt x="2967" y="1044"/>
                    <a:pt x="3475" y="837"/>
                    <a:pt x="4010" y="684"/>
                  </a:cubicBezTo>
                  <a:close/>
                  <a:moveTo>
                    <a:pt x="2418" y="1341"/>
                  </a:moveTo>
                  <a:cubicBezTo>
                    <a:pt x="2403" y="1349"/>
                    <a:pt x="2387" y="1358"/>
                    <a:pt x="2369" y="1368"/>
                  </a:cubicBezTo>
                  <a:cubicBezTo>
                    <a:pt x="2385" y="1359"/>
                    <a:pt x="2401" y="1350"/>
                    <a:pt x="2418" y="1341"/>
                  </a:cubicBezTo>
                  <a:close/>
                  <a:moveTo>
                    <a:pt x="3703" y="1001"/>
                  </a:moveTo>
                  <a:lnTo>
                    <a:pt x="3703" y="1001"/>
                  </a:lnTo>
                  <a:cubicBezTo>
                    <a:pt x="3336" y="1201"/>
                    <a:pt x="2836" y="1434"/>
                    <a:pt x="2435" y="1601"/>
                  </a:cubicBezTo>
                  <a:cubicBezTo>
                    <a:pt x="2335" y="1635"/>
                    <a:pt x="2202" y="1701"/>
                    <a:pt x="2102" y="1735"/>
                  </a:cubicBezTo>
                  <a:cubicBezTo>
                    <a:pt x="2202" y="1668"/>
                    <a:pt x="2335" y="1601"/>
                    <a:pt x="2469" y="1535"/>
                  </a:cubicBezTo>
                  <a:cubicBezTo>
                    <a:pt x="2902" y="1301"/>
                    <a:pt x="3236" y="1168"/>
                    <a:pt x="3703" y="1001"/>
                  </a:cubicBezTo>
                  <a:close/>
                  <a:moveTo>
                    <a:pt x="2035" y="1268"/>
                  </a:moveTo>
                  <a:lnTo>
                    <a:pt x="2035" y="1268"/>
                  </a:lnTo>
                  <a:cubicBezTo>
                    <a:pt x="1868" y="1368"/>
                    <a:pt x="1702" y="1501"/>
                    <a:pt x="1535" y="1601"/>
                  </a:cubicBezTo>
                  <a:cubicBezTo>
                    <a:pt x="1268" y="1801"/>
                    <a:pt x="968" y="2002"/>
                    <a:pt x="734" y="2235"/>
                  </a:cubicBezTo>
                  <a:cubicBezTo>
                    <a:pt x="701" y="2268"/>
                    <a:pt x="668" y="2335"/>
                    <a:pt x="668" y="2368"/>
                  </a:cubicBezTo>
                  <a:lnTo>
                    <a:pt x="601" y="2368"/>
                  </a:lnTo>
                  <a:cubicBezTo>
                    <a:pt x="534" y="2368"/>
                    <a:pt x="534" y="2368"/>
                    <a:pt x="501" y="2335"/>
                  </a:cubicBezTo>
                  <a:lnTo>
                    <a:pt x="534" y="2335"/>
                  </a:lnTo>
                  <a:cubicBezTo>
                    <a:pt x="534" y="2302"/>
                    <a:pt x="534" y="2335"/>
                    <a:pt x="567" y="2268"/>
                  </a:cubicBezTo>
                  <a:cubicBezTo>
                    <a:pt x="601" y="2235"/>
                    <a:pt x="668" y="2168"/>
                    <a:pt x="701" y="2135"/>
                  </a:cubicBezTo>
                  <a:cubicBezTo>
                    <a:pt x="901" y="1935"/>
                    <a:pt x="1068" y="1835"/>
                    <a:pt x="1268" y="1701"/>
                  </a:cubicBezTo>
                  <a:cubicBezTo>
                    <a:pt x="1435" y="1601"/>
                    <a:pt x="1602" y="1501"/>
                    <a:pt x="1768" y="1401"/>
                  </a:cubicBezTo>
                  <a:cubicBezTo>
                    <a:pt x="1835" y="1368"/>
                    <a:pt x="1935" y="1301"/>
                    <a:pt x="2035" y="1268"/>
                  </a:cubicBezTo>
                  <a:close/>
                  <a:moveTo>
                    <a:pt x="301" y="2469"/>
                  </a:moveTo>
                  <a:cubicBezTo>
                    <a:pt x="367" y="2535"/>
                    <a:pt x="467" y="2569"/>
                    <a:pt x="567" y="2569"/>
                  </a:cubicBezTo>
                  <a:cubicBezTo>
                    <a:pt x="484" y="2585"/>
                    <a:pt x="417" y="2594"/>
                    <a:pt x="367" y="2594"/>
                  </a:cubicBezTo>
                  <a:cubicBezTo>
                    <a:pt x="317" y="2594"/>
                    <a:pt x="284" y="2585"/>
                    <a:pt x="267" y="2569"/>
                  </a:cubicBezTo>
                  <a:cubicBezTo>
                    <a:pt x="267" y="2535"/>
                    <a:pt x="301" y="2502"/>
                    <a:pt x="301" y="2469"/>
                  </a:cubicBezTo>
                  <a:close/>
                  <a:moveTo>
                    <a:pt x="5137" y="0"/>
                  </a:moveTo>
                  <a:cubicBezTo>
                    <a:pt x="4737" y="67"/>
                    <a:pt x="4303" y="100"/>
                    <a:pt x="3870" y="267"/>
                  </a:cubicBezTo>
                  <a:cubicBezTo>
                    <a:pt x="3836" y="267"/>
                    <a:pt x="3836" y="267"/>
                    <a:pt x="3836" y="300"/>
                  </a:cubicBezTo>
                  <a:cubicBezTo>
                    <a:pt x="3503" y="367"/>
                    <a:pt x="3203" y="434"/>
                    <a:pt x="2869" y="567"/>
                  </a:cubicBezTo>
                  <a:cubicBezTo>
                    <a:pt x="2302" y="767"/>
                    <a:pt x="1768" y="1068"/>
                    <a:pt x="1301" y="1401"/>
                  </a:cubicBezTo>
                  <a:cubicBezTo>
                    <a:pt x="934" y="1601"/>
                    <a:pt x="567" y="1801"/>
                    <a:pt x="301" y="2102"/>
                  </a:cubicBezTo>
                  <a:cubicBezTo>
                    <a:pt x="167" y="2235"/>
                    <a:pt x="34" y="2402"/>
                    <a:pt x="0" y="2602"/>
                  </a:cubicBezTo>
                  <a:cubicBezTo>
                    <a:pt x="0" y="2669"/>
                    <a:pt x="67" y="2735"/>
                    <a:pt x="134" y="2769"/>
                  </a:cubicBezTo>
                  <a:cubicBezTo>
                    <a:pt x="100" y="2835"/>
                    <a:pt x="100" y="2902"/>
                    <a:pt x="167" y="2936"/>
                  </a:cubicBezTo>
                  <a:cubicBezTo>
                    <a:pt x="201" y="3002"/>
                    <a:pt x="301" y="3002"/>
                    <a:pt x="367" y="3002"/>
                  </a:cubicBezTo>
                  <a:cubicBezTo>
                    <a:pt x="422" y="3018"/>
                    <a:pt x="478" y="3024"/>
                    <a:pt x="535" y="3024"/>
                  </a:cubicBezTo>
                  <a:cubicBezTo>
                    <a:pt x="723" y="3024"/>
                    <a:pt x="922" y="2953"/>
                    <a:pt x="1101" y="2902"/>
                  </a:cubicBezTo>
                  <a:cubicBezTo>
                    <a:pt x="1602" y="2769"/>
                    <a:pt x="2002" y="2535"/>
                    <a:pt x="2536" y="2268"/>
                  </a:cubicBezTo>
                  <a:cubicBezTo>
                    <a:pt x="3136" y="2002"/>
                    <a:pt x="3703" y="1768"/>
                    <a:pt x="4237" y="1401"/>
                  </a:cubicBezTo>
                  <a:cubicBezTo>
                    <a:pt x="4670" y="1168"/>
                    <a:pt x="4971" y="967"/>
                    <a:pt x="5304" y="667"/>
                  </a:cubicBezTo>
                  <a:cubicBezTo>
                    <a:pt x="5471" y="534"/>
                    <a:pt x="5571" y="267"/>
                    <a:pt x="5404" y="100"/>
                  </a:cubicBezTo>
                  <a:cubicBezTo>
                    <a:pt x="5371" y="67"/>
                    <a:pt x="5371" y="67"/>
                    <a:pt x="5338" y="33"/>
                  </a:cubicBezTo>
                  <a:cubicBezTo>
                    <a:pt x="5304" y="33"/>
                    <a:pt x="5271" y="0"/>
                    <a:pt x="5237" y="0"/>
                  </a:cubicBezTo>
                  <a:cubicBezTo>
                    <a:pt x="5237" y="0"/>
                    <a:pt x="5204" y="0"/>
                    <a:pt x="5204" y="33"/>
                  </a:cubicBezTo>
                  <a:cubicBezTo>
                    <a:pt x="5171" y="33"/>
                    <a:pt x="5171" y="0"/>
                    <a:pt x="5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7" name="Google Shape;1677;p51"/>
          <p:cNvSpPr/>
          <p:nvPr/>
        </p:nvSpPr>
        <p:spPr>
          <a:xfrm rot="695851" flipH="1">
            <a:off x="675806" y="-364613"/>
            <a:ext cx="1784309" cy="1296234"/>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1"/>
          <p:cNvSpPr/>
          <p:nvPr/>
        </p:nvSpPr>
        <p:spPr>
          <a:xfrm rot="5103900" flipH="1">
            <a:off x="7370824" y="4134881"/>
            <a:ext cx="1784359" cy="1296270"/>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9" name="Google Shape;1679;p51"/>
          <p:cNvGrpSpPr/>
          <p:nvPr/>
        </p:nvGrpSpPr>
        <p:grpSpPr>
          <a:xfrm flipH="1">
            <a:off x="84166" y="2958886"/>
            <a:ext cx="3423459" cy="2310039"/>
            <a:chOff x="5908316" y="2958886"/>
            <a:chExt cx="3423459" cy="2310039"/>
          </a:xfrm>
        </p:grpSpPr>
        <p:sp>
          <p:nvSpPr>
            <p:cNvPr id="1680" name="Google Shape;1680;p51"/>
            <p:cNvSpPr/>
            <p:nvPr/>
          </p:nvSpPr>
          <p:spPr>
            <a:xfrm rot="4063554">
              <a:off x="6160316" y="4258456"/>
              <a:ext cx="686128" cy="1005054"/>
            </a:xfrm>
            <a:custGeom>
              <a:avLst/>
              <a:gdLst/>
              <a:ahLst/>
              <a:cxnLst/>
              <a:rect l="l" t="t" r="r" b="b"/>
              <a:pathLst>
                <a:path w="3937" h="5767" extrusionOk="0">
                  <a:moveTo>
                    <a:pt x="967" y="5029"/>
                  </a:moveTo>
                  <a:lnTo>
                    <a:pt x="967" y="5029"/>
                  </a:lnTo>
                  <a:cubicBezTo>
                    <a:pt x="934" y="5129"/>
                    <a:pt x="901" y="5196"/>
                    <a:pt x="867" y="5296"/>
                  </a:cubicBezTo>
                  <a:cubicBezTo>
                    <a:pt x="834" y="5329"/>
                    <a:pt x="801" y="5396"/>
                    <a:pt x="801" y="5462"/>
                  </a:cubicBezTo>
                  <a:cubicBezTo>
                    <a:pt x="801" y="5429"/>
                    <a:pt x="801" y="5396"/>
                    <a:pt x="801" y="5362"/>
                  </a:cubicBezTo>
                  <a:cubicBezTo>
                    <a:pt x="867" y="5229"/>
                    <a:pt x="934" y="5129"/>
                    <a:pt x="967" y="5029"/>
                  </a:cubicBezTo>
                  <a:close/>
                  <a:moveTo>
                    <a:pt x="3786" y="0"/>
                  </a:moveTo>
                  <a:cubicBezTo>
                    <a:pt x="3778" y="0"/>
                    <a:pt x="3770" y="8"/>
                    <a:pt x="3770" y="25"/>
                  </a:cubicBezTo>
                  <a:cubicBezTo>
                    <a:pt x="3569" y="292"/>
                    <a:pt x="3369" y="559"/>
                    <a:pt x="3169" y="859"/>
                  </a:cubicBezTo>
                  <a:cubicBezTo>
                    <a:pt x="2869" y="1326"/>
                    <a:pt x="2569" y="1826"/>
                    <a:pt x="2268" y="2327"/>
                  </a:cubicBezTo>
                  <a:cubicBezTo>
                    <a:pt x="2002" y="2794"/>
                    <a:pt x="1701" y="3261"/>
                    <a:pt x="1401" y="3728"/>
                  </a:cubicBezTo>
                  <a:cubicBezTo>
                    <a:pt x="1301" y="3895"/>
                    <a:pt x="1201" y="4061"/>
                    <a:pt x="1068" y="4228"/>
                  </a:cubicBezTo>
                  <a:cubicBezTo>
                    <a:pt x="1068" y="4228"/>
                    <a:pt x="1068" y="4228"/>
                    <a:pt x="1034" y="4261"/>
                  </a:cubicBezTo>
                  <a:cubicBezTo>
                    <a:pt x="934" y="4261"/>
                    <a:pt x="834" y="4261"/>
                    <a:pt x="734" y="4295"/>
                  </a:cubicBezTo>
                  <a:cubicBezTo>
                    <a:pt x="501" y="4362"/>
                    <a:pt x="334" y="4428"/>
                    <a:pt x="167" y="4495"/>
                  </a:cubicBezTo>
                  <a:cubicBezTo>
                    <a:pt x="0" y="4528"/>
                    <a:pt x="34" y="4695"/>
                    <a:pt x="167" y="4762"/>
                  </a:cubicBezTo>
                  <a:cubicBezTo>
                    <a:pt x="300" y="4795"/>
                    <a:pt x="434" y="4795"/>
                    <a:pt x="567" y="4795"/>
                  </a:cubicBezTo>
                  <a:cubicBezTo>
                    <a:pt x="467" y="4862"/>
                    <a:pt x="434" y="4929"/>
                    <a:pt x="367" y="5062"/>
                  </a:cubicBezTo>
                  <a:cubicBezTo>
                    <a:pt x="300" y="5162"/>
                    <a:pt x="167" y="5296"/>
                    <a:pt x="167" y="5462"/>
                  </a:cubicBezTo>
                  <a:cubicBezTo>
                    <a:pt x="191" y="5521"/>
                    <a:pt x="231" y="5543"/>
                    <a:pt x="278" y="5543"/>
                  </a:cubicBezTo>
                  <a:cubicBezTo>
                    <a:pt x="363" y="5543"/>
                    <a:pt x="469" y="5472"/>
                    <a:pt x="534" y="5429"/>
                  </a:cubicBezTo>
                  <a:cubicBezTo>
                    <a:pt x="534" y="5396"/>
                    <a:pt x="567" y="5362"/>
                    <a:pt x="601" y="5329"/>
                  </a:cubicBezTo>
                  <a:lnTo>
                    <a:pt x="601" y="5329"/>
                  </a:lnTo>
                  <a:cubicBezTo>
                    <a:pt x="567" y="5429"/>
                    <a:pt x="567" y="5496"/>
                    <a:pt x="567" y="5596"/>
                  </a:cubicBezTo>
                  <a:cubicBezTo>
                    <a:pt x="546" y="5701"/>
                    <a:pt x="619" y="5767"/>
                    <a:pt x="700" y="5767"/>
                  </a:cubicBezTo>
                  <a:cubicBezTo>
                    <a:pt x="747" y="5767"/>
                    <a:pt x="797" y="5745"/>
                    <a:pt x="834" y="5696"/>
                  </a:cubicBezTo>
                  <a:cubicBezTo>
                    <a:pt x="934" y="5562"/>
                    <a:pt x="968" y="5429"/>
                    <a:pt x="1034" y="5296"/>
                  </a:cubicBezTo>
                  <a:cubicBezTo>
                    <a:pt x="1068" y="5229"/>
                    <a:pt x="1068" y="5162"/>
                    <a:pt x="1101" y="5095"/>
                  </a:cubicBezTo>
                  <a:cubicBezTo>
                    <a:pt x="1168" y="5229"/>
                    <a:pt x="1234" y="5396"/>
                    <a:pt x="1301" y="5462"/>
                  </a:cubicBezTo>
                  <a:cubicBezTo>
                    <a:pt x="1346" y="5492"/>
                    <a:pt x="1398" y="5509"/>
                    <a:pt x="1444" y="5509"/>
                  </a:cubicBezTo>
                  <a:cubicBezTo>
                    <a:pt x="1501" y="5509"/>
                    <a:pt x="1550" y="5484"/>
                    <a:pt x="1568" y="5429"/>
                  </a:cubicBezTo>
                  <a:cubicBezTo>
                    <a:pt x="1601" y="5262"/>
                    <a:pt x="1535" y="5095"/>
                    <a:pt x="1468" y="4929"/>
                  </a:cubicBezTo>
                  <a:cubicBezTo>
                    <a:pt x="1401" y="4762"/>
                    <a:pt x="1334" y="4662"/>
                    <a:pt x="1268" y="4528"/>
                  </a:cubicBezTo>
                  <a:cubicBezTo>
                    <a:pt x="1501" y="4161"/>
                    <a:pt x="1735" y="3794"/>
                    <a:pt x="1968" y="3428"/>
                  </a:cubicBezTo>
                  <a:cubicBezTo>
                    <a:pt x="2202" y="3027"/>
                    <a:pt x="2435" y="2660"/>
                    <a:pt x="2702" y="2293"/>
                  </a:cubicBezTo>
                  <a:cubicBezTo>
                    <a:pt x="2802" y="2127"/>
                    <a:pt x="2869" y="1926"/>
                    <a:pt x="2936" y="1826"/>
                  </a:cubicBezTo>
                  <a:cubicBezTo>
                    <a:pt x="3036" y="1660"/>
                    <a:pt x="3169" y="1493"/>
                    <a:pt x="3269" y="1326"/>
                  </a:cubicBezTo>
                  <a:cubicBezTo>
                    <a:pt x="3469" y="992"/>
                    <a:pt x="3603" y="759"/>
                    <a:pt x="3836" y="359"/>
                  </a:cubicBezTo>
                  <a:cubicBezTo>
                    <a:pt x="3870" y="292"/>
                    <a:pt x="3936" y="259"/>
                    <a:pt x="3936" y="159"/>
                  </a:cubicBezTo>
                  <a:cubicBezTo>
                    <a:pt x="3936" y="92"/>
                    <a:pt x="3870" y="58"/>
                    <a:pt x="3836" y="58"/>
                  </a:cubicBezTo>
                  <a:cubicBezTo>
                    <a:pt x="3836" y="58"/>
                    <a:pt x="3836" y="25"/>
                    <a:pt x="3803" y="25"/>
                  </a:cubicBezTo>
                  <a:cubicBezTo>
                    <a:pt x="3803" y="8"/>
                    <a:pt x="3795" y="0"/>
                    <a:pt x="3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1"/>
            <p:cNvSpPr/>
            <p:nvPr/>
          </p:nvSpPr>
          <p:spPr>
            <a:xfrm rot="10521217">
              <a:off x="8606063" y="2985025"/>
              <a:ext cx="686131" cy="1005060"/>
            </a:xfrm>
            <a:custGeom>
              <a:avLst/>
              <a:gdLst/>
              <a:ahLst/>
              <a:cxnLst/>
              <a:rect l="l" t="t" r="r" b="b"/>
              <a:pathLst>
                <a:path w="3937" h="5767" extrusionOk="0">
                  <a:moveTo>
                    <a:pt x="967" y="5029"/>
                  </a:moveTo>
                  <a:lnTo>
                    <a:pt x="967" y="5029"/>
                  </a:lnTo>
                  <a:cubicBezTo>
                    <a:pt x="934" y="5129"/>
                    <a:pt x="901" y="5196"/>
                    <a:pt x="867" y="5296"/>
                  </a:cubicBezTo>
                  <a:cubicBezTo>
                    <a:pt x="834" y="5329"/>
                    <a:pt x="801" y="5396"/>
                    <a:pt x="801" y="5462"/>
                  </a:cubicBezTo>
                  <a:cubicBezTo>
                    <a:pt x="801" y="5429"/>
                    <a:pt x="801" y="5396"/>
                    <a:pt x="801" y="5362"/>
                  </a:cubicBezTo>
                  <a:cubicBezTo>
                    <a:pt x="867" y="5229"/>
                    <a:pt x="934" y="5129"/>
                    <a:pt x="967" y="5029"/>
                  </a:cubicBezTo>
                  <a:close/>
                  <a:moveTo>
                    <a:pt x="3786" y="0"/>
                  </a:moveTo>
                  <a:cubicBezTo>
                    <a:pt x="3778" y="0"/>
                    <a:pt x="3770" y="8"/>
                    <a:pt x="3770" y="25"/>
                  </a:cubicBezTo>
                  <a:cubicBezTo>
                    <a:pt x="3569" y="292"/>
                    <a:pt x="3369" y="559"/>
                    <a:pt x="3169" y="859"/>
                  </a:cubicBezTo>
                  <a:cubicBezTo>
                    <a:pt x="2869" y="1326"/>
                    <a:pt x="2569" y="1826"/>
                    <a:pt x="2268" y="2327"/>
                  </a:cubicBezTo>
                  <a:cubicBezTo>
                    <a:pt x="2002" y="2794"/>
                    <a:pt x="1701" y="3261"/>
                    <a:pt x="1401" y="3728"/>
                  </a:cubicBezTo>
                  <a:cubicBezTo>
                    <a:pt x="1301" y="3895"/>
                    <a:pt x="1201" y="4061"/>
                    <a:pt x="1068" y="4228"/>
                  </a:cubicBezTo>
                  <a:cubicBezTo>
                    <a:pt x="1068" y="4228"/>
                    <a:pt x="1068" y="4228"/>
                    <a:pt x="1034" y="4261"/>
                  </a:cubicBezTo>
                  <a:cubicBezTo>
                    <a:pt x="934" y="4261"/>
                    <a:pt x="834" y="4261"/>
                    <a:pt x="734" y="4295"/>
                  </a:cubicBezTo>
                  <a:cubicBezTo>
                    <a:pt x="501" y="4362"/>
                    <a:pt x="334" y="4428"/>
                    <a:pt x="167" y="4495"/>
                  </a:cubicBezTo>
                  <a:cubicBezTo>
                    <a:pt x="0" y="4528"/>
                    <a:pt x="34" y="4695"/>
                    <a:pt x="167" y="4762"/>
                  </a:cubicBezTo>
                  <a:cubicBezTo>
                    <a:pt x="300" y="4795"/>
                    <a:pt x="434" y="4795"/>
                    <a:pt x="567" y="4795"/>
                  </a:cubicBezTo>
                  <a:cubicBezTo>
                    <a:pt x="467" y="4862"/>
                    <a:pt x="434" y="4929"/>
                    <a:pt x="367" y="5062"/>
                  </a:cubicBezTo>
                  <a:cubicBezTo>
                    <a:pt x="300" y="5162"/>
                    <a:pt x="167" y="5296"/>
                    <a:pt x="167" y="5462"/>
                  </a:cubicBezTo>
                  <a:cubicBezTo>
                    <a:pt x="191" y="5521"/>
                    <a:pt x="231" y="5543"/>
                    <a:pt x="278" y="5543"/>
                  </a:cubicBezTo>
                  <a:cubicBezTo>
                    <a:pt x="363" y="5543"/>
                    <a:pt x="469" y="5472"/>
                    <a:pt x="534" y="5429"/>
                  </a:cubicBezTo>
                  <a:cubicBezTo>
                    <a:pt x="534" y="5396"/>
                    <a:pt x="567" y="5362"/>
                    <a:pt x="601" y="5329"/>
                  </a:cubicBezTo>
                  <a:lnTo>
                    <a:pt x="601" y="5329"/>
                  </a:lnTo>
                  <a:cubicBezTo>
                    <a:pt x="567" y="5429"/>
                    <a:pt x="567" y="5496"/>
                    <a:pt x="567" y="5596"/>
                  </a:cubicBezTo>
                  <a:cubicBezTo>
                    <a:pt x="546" y="5701"/>
                    <a:pt x="619" y="5767"/>
                    <a:pt x="700" y="5767"/>
                  </a:cubicBezTo>
                  <a:cubicBezTo>
                    <a:pt x="747" y="5767"/>
                    <a:pt x="797" y="5745"/>
                    <a:pt x="834" y="5696"/>
                  </a:cubicBezTo>
                  <a:cubicBezTo>
                    <a:pt x="934" y="5562"/>
                    <a:pt x="968" y="5429"/>
                    <a:pt x="1034" y="5296"/>
                  </a:cubicBezTo>
                  <a:cubicBezTo>
                    <a:pt x="1068" y="5229"/>
                    <a:pt x="1068" y="5162"/>
                    <a:pt x="1101" y="5095"/>
                  </a:cubicBezTo>
                  <a:cubicBezTo>
                    <a:pt x="1168" y="5229"/>
                    <a:pt x="1234" y="5396"/>
                    <a:pt x="1301" y="5462"/>
                  </a:cubicBezTo>
                  <a:cubicBezTo>
                    <a:pt x="1346" y="5492"/>
                    <a:pt x="1398" y="5509"/>
                    <a:pt x="1444" y="5509"/>
                  </a:cubicBezTo>
                  <a:cubicBezTo>
                    <a:pt x="1501" y="5509"/>
                    <a:pt x="1550" y="5484"/>
                    <a:pt x="1568" y="5429"/>
                  </a:cubicBezTo>
                  <a:cubicBezTo>
                    <a:pt x="1601" y="5262"/>
                    <a:pt x="1535" y="5095"/>
                    <a:pt x="1468" y="4929"/>
                  </a:cubicBezTo>
                  <a:cubicBezTo>
                    <a:pt x="1401" y="4762"/>
                    <a:pt x="1334" y="4662"/>
                    <a:pt x="1268" y="4528"/>
                  </a:cubicBezTo>
                  <a:cubicBezTo>
                    <a:pt x="1501" y="4161"/>
                    <a:pt x="1735" y="3794"/>
                    <a:pt x="1968" y="3428"/>
                  </a:cubicBezTo>
                  <a:cubicBezTo>
                    <a:pt x="2202" y="3027"/>
                    <a:pt x="2435" y="2660"/>
                    <a:pt x="2702" y="2293"/>
                  </a:cubicBezTo>
                  <a:cubicBezTo>
                    <a:pt x="2802" y="2127"/>
                    <a:pt x="2869" y="1926"/>
                    <a:pt x="2936" y="1826"/>
                  </a:cubicBezTo>
                  <a:cubicBezTo>
                    <a:pt x="3036" y="1660"/>
                    <a:pt x="3169" y="1493"/>
                    <a:pt x="3269" y="1326"/>
                  </a:cubicBezTo>
                  <a:cubicBezTo>
                    <a:pt x="3469" y="992"/>
                    <a:pt x="3603" y="759"/>
                    <a:pt x="3836" y="359"/>
                  </a:cubicBezTo>
                  <a:cubicBezTo>
                    <a:pt x="3870" y="292"/>
                    <a:pt x="3936" y="259"/>
                    <a:pt x="3936" y="159"/>
                  </a:cubicBezTo>
                  <a:cubicBezTo>
                    <a:pt x="3936" y="92"/>
                    <a:pt x="3870" y="58"/>
                    <a:pt x="3836" y="58"/>
                  </a:cubicBezTo>
                  <a:cubicBezTo>
                    <a:pt x="3836" y="58"/>
                    <a:pt x="3836" y="25"/>
                    <a:pt x="3803" y="25"/>
                  </a:cubicBezTo>
                  <a:cubicBezTo>
                    <a:pt x="3803" y="8"/>
                    <a:pt x="3795" y="0"/>
                    <a:pt x="3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2" name="Google Shape;1682;p51"/>
            <p:cNvGrpSpPr/>
            <p:nvPr/>
          </p:nvGrpSpPr>
          <p:grpSpPr>
            <a:xfrm rot="10800000" flipH="1">
              <a:off x="6753506" y="3250575"/>
              <a:ext cx="2361038" cy="1891924"/>
              <a:chOff x="4012400" y="3569875"/>
              <a:chExt cx="420600" cy="337025"/>
            </a:xfrm>
          </p:grpSpPr>
          <p:sp>
            <p:nvSpPr>
              <p:cNvPr id="1683" name="Google Shape;1683;p51"/>
              <p:cNvSpPr/>
              <p:nvPr/>
            </p:nvSpPr>
            <p:spPr>
              <a:xfrm>
                <a:off x="4050500" y="3569875"/>
                <a:ext cx="382500" cy="250400"/>
              </a:xfrm>
              <a:custGeom>
                <a:avLst/>
                <a:gdLst/>
                <a:ahLst/>
                <a:cxnLst/>
                <a:rect l="l" t="t" r="r" b="b"/>
                <a:pathLst>
                  <a:path w="15300" h="10016" extrusionOk="0">
                    <a:moveTo>
                      <a:pt x="7742" y="1"/>
                    </a:moveTo>
                    <a:cubicBezTo>
                      <a:pt x="5654" y="1"/>
                      <a:pt x="3565" y="40"/>
                      <a:pt x="1477" y="121"/>
                    </a:cubicBezTo>
                    <a:cubicBezTo>
                      <a:pt x="1381" y="121"/>
                      <a:pt x="607" y="133"/>
                      <a:pt x="179" y="419"/>
                    </a:cubicBezTo>
                    <a:cubicBezTo>
                      <a:pt x="131" y="443"/>
                      <a:pt x="84" y="478"/>
                      <a:pt x="60" y="538"/>
                    </a:cubicBezTo>
                    <a:cubicBezTo>
                      <a:pt x="36" y="585"/>
                      <a:pt x="36" y="645"/>
                      <a:pt x="36" y="705"/>
                    </a:cubicBezTo>
                    <a:cubicBezTo>
                      <a:pt x="24" y="1014"/>
                      <a:pt x="24" y="1336"/>
                      <a:pt x="12" y="1657"/>
                    </a:cubicBezTo>
                    <a:cubicBezTo>
                      <a:pt x="0" y="2002"/>
                      <a:pt x="0" y="2359"/>
                      <a:pt x="155" y="2669"/>
                    </a:cubicBezTo>
                    <a:cubicBezTo>
                      <a:pt x="203" y="2752"/>
                      <a:pt x="262" y="2824"/>
                      <a:pt x="346" y="2871"/>
                    </a:cubicBezTo>
                    <a:cubicBezTo>
                      <a:pt x="417" y="2895"/>
                      <a:pt x="488" y="2895"/>
                      <a:pt x="572" y="2907"/>
                    </a:cubicBezTo>
                    <a:cubicBezTo>
                      <a:pt x="1239" y="2907"/>
                      <a:pt x="3727" y="3336"/>
                      <a:pt x="4501" y="3729"/>
                    </a:cubicBezTo>
                    <a:cubicBezTo>
                      <a:pt x="5549" y="3919"/>
                      <a:pt x="6620" y="4324"/>
                      <a:pt x="8311" y="5622"/>
                    </a:cubicBezTo>
                    <a:cubicBezTo>
                      <a:pt x="9144" y="6265"/>
                      <a:pt x="10990" y="9051"/>
                      <a:pt x="11204" y="9646"/>
                    </a:cubicBezTo>
                    <a:cubicBezTo>
                      <a:pt x="11264" y="9813"/>
                      <a:pt x="11347" y="9991"/>
                      <a:pt x="11526" y="10015"/>
                    </a:cubicBezTo>
                    <a:cubicBezTo>
                      <a:pt x="11621" y="10015"/>
                      <a:pt x="11704" y="9968"/>
                      <a:pt x="11787" y="9920"/>
                    </a:cubicBezTo>
                    <a:cubicBezTo>
                      <a:pt x="12573" y="9468"/>
                      <a:pt x="13359" y="8991"/>
                      <a:pt x="14121" y="8479"/>
                    </a:cubicBezTo>
                    <a:cubicBezTo>
                      <a:pt x="14169" y="8444"/>
                      <a:pt x="14228" y="8396"/>
                      <a:pt x="14264" y="8336"/>
                    </a:cubicBezTo>
                    <a:cubicBezTo>
                      <a:pt x="14288" y="8265"/>
                      <a:pt x="14276" y="8182"/>
                      <a:pt x="14252" y="8110"/>
                    </a:cubicBezTo>
                    <a:cubicBezTo>
                      <a:pt x="14062" y="7372"/>
                      <a:pt x="13800" y="6658"/>
                      <a:pt x="13466" y="5967"/>
                    </a:cubicBezTo>
                    <a:cubicBezTo>
                      <a:pt x="13395" y="5824"/>
                      <a:pt x="13311" y="5658"/>
                      <a:pt x="13347" y="5491"/>
                    </a:cubicBezTo>
                    <a:cubicBezTo>
                      <a:pt x="13359" y="5396"/>
                      <a:pt x="13407" y="5300"/>
                      <a:pt x="13466" y="5217"/>
                    </a:cubicBezTo>
                    <a:cubicBezTo>
                      <a:pt x="14383" y="3669"/>
                      <a:pt x="15002" y="1943"/>
                      <a:pt x="15300" y="169"/>
                    </a:cubicBezTo>
                    <a:cubicBezTo>
                      <a:pt x="12781" y="58"/>
                      <a:pt x="10261" y="1"/>
                      <a:pt x="7742" y="1"/>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1"/>
              <p:cNvSpPr/>
              <p:nvPr/>
            </p:nvSpPr>
            <p:spPr>
              <a:xfrm>
                <a:off x="4041575" y="3648850"/>
                <a:ext cx="253025" cy="227125"/>
              </a:xfrm>
              <a:custGeom>
                <a:avLst/>
                <a:gdLst/>
                <a:ahLst/>
                <a:cxnLst/>
                <a:rect l="l" t="t" r="r" b="b"/>
                <a:pathLst>
                  <a:path w="10121" h="9085" extrusionOk="0">
                    <a:moveTo>
                      <a:pt x="2992" y="0"/>
                    </a:moveTo>
                    <a:cubicBezTo>
                      <a:pt x="2921" y="0"/>
                      <a:pt x="2851" y="11"/>
                      <a:pt x="2786" y="34"/>
                    </a:cubicBezTo>
                    <a:cubicBezTo>
                      <a:pt x="2465" y="141"/>
                      <a:pt x="2107" y="415"/>
                      <a:pt x="2096" y="748"/>
                    </a:cubicBezTo>
                    <a:cubicBezTo>
                      <a:pt x="2084" y="1078"/>
                      <a:pt x="2334" y="1549"/>
                      <a:pt x="2646" y="1549"/>
                    </a:cubicBezTo>
                    <a:cubicBezTo>
                      <a:pt x="2661" y="1549"/>
                      <a:pt x="2676" y="1548"/>
                      <a:pt x="2691" y="1546"/>
                    </a:cubicBezTo>
                    <a:lnTo>
                      <a:pt x="2691" y="1546"/>
                    </a:lnTo>
                    <a:cubicBezTo>
                      <a:pt x="2453" y="1915"/>
                      <a:pt x="2155" y="2558"/>
                      <a:pt x="1655" y="2891"/>
                    </a:cubicBezTo>
                    <a:cubicBezTo>
                      <a:pt x="1155" y="3225"/>
                      <a:pt x="607" y="3558"/>
                      <a:pt x="310" y="4082"/>
                    </a:cubicBezTo>
                    <a:cubicBezTo>
                      <a:pt x="60" y="4511"/>
                      <a:pt x="0" y="5035"/>
                      <a:pt x="83" y="5511"/>
                    </a:cubicBezTo>
                    <a:cubicBezTo>
                      <a:pt x="167" y="5999"/>
                      <a:pt x="369" y="6463"/>
                      <a:pt x="631" y="6880"/>
                    </a:cubicBezTo>
                    <a:cubicBezTo>
                      <a:pt x="1155" y="7761"/>
                      <a:pt x="1929" y="8511"/>
                      <a:pt x="2893" y="8856"/>
                    </a:cubicBezTo>
                    <a:cubicBezTo>
                      <a:pt x="3353" y="9021"/>
                      <a:pt x="3842" y="9084"/>
                      <a:pt x="4325" y="9084"/>
                    </a:cubicBezTo>
                    <a:cubicBezTo>
                      <a:pt x="4368" y="9084"/>
                      <a:pt x="4411" y="9084"/>
                      <a:pt x="4453" y="9083"/>
                    </a:cubicBezTo>
                    <a:cubicBezTo>
                      <a:pt x="5929" y="9023"/>
                      <a:pt x="7370" y="8285"/>
                      <a:pt x="8215" y="7082"/>
                    </a:cubicBezTo>
                    <a:cubicBezTo>
                      <a:pt x="8382" y="7406"/>
                      <a:pt x="8750" y="7619"/>
                      <a:pt x="9119" y="7619"/>
                    </a:cubicBezTo>
                    <a:cubicBezTo>
                      <a:pt x="9171" y="7619"/>
                      <a:pt x="9223" y="7615"/>
                      <a:pt x="9275" y="7606"/>
                    </a:cubicBezTo>
                    <a:cubicBezTo>
                      <a:pt x="9692" y="7535"/>
                      <a:pt x="10037" y="7166"/>
                      <a:pt x="10073" y="6749"/>
                    </a:cubicBezTo>
                    <a:cubicBezTo>
                      <a:pt x="10120" y="6320"/>
                      <a:pt x="9858" y="5892"/>
                      <a:pt x="9477" y="5737"/>
                    </a:cubicBezTo>
                    <a:cubicBezTo>
                      <a:pt x="9430" y="5713"/>
                      <a:pt x="9370" y="5689"/>
                      <a:pt x="9346" y="5654"/>
                    </a:cubicBezTo>
                    <a:cubicBezTo>
                      <a:pt x="9311" y="5606"/>
                      <a:pt x="9299" y="5547"/>
                      <a:pt x="9299" y="5487"/>
                    </a:cubicBezTo>
                    <a:cubicBezTo>
                      <a:pt x="9501" y="4451"/>
                      <a:pt x="9025" y="3534"/>
                      <a:pt x="8573" y="2665"/>
                    </a:cubicBezTo>
                    <a:cubicBezTo>
                      <a:pt x="8525" y="2570"/>
                      <a:pt x="8477" y="2475"/>
                      <a:pt x="8477" y="2368"/>
                    </a:cubicBezTo>
                    <a:cubicBezTo>
                      <a:pt x="8477" y="2272"/>
                      <a:pt x="8501" y="2189"/>
                      <a:pt x="8525" y="2106"/>
                    </a:cubicBezTo>
                    <a:cubicBezTo>
                      <a:pt x="8692" y="1570"/>
                      <a:pt x="8442" y="951"/>
                      <a:pt x="7953" y="665"/>
                    </a:cubicBezTo>
                    <a:cubicBezTo>
                      <a:pt x="7767" y="553"/>
                      <a:pt x="7551" y="500"/>
                      <a:pt x="7334" y="500"/>
                    </a:cubicBezTo>
                    <a:cubicBezTo>
                      <a:pt x="6997" y="500"/>
                      <a:pt x="6657" y="628"/>
                      <a:pt x="6418" y="867"/>
                    </a:cubicBezTo>
                    <a:cubicBezTo>
                      <a:pt x="5994" y="705"/>
                      <a:pt x="5498" y="614"/>
                      <a:pt x="4989" y="614"/>
                    </a:cubicBezTo>
                    <a:cubicBezTo>
                      <a:pt x="4640" y="614"/>
                      <a:pt x="4285" y="656"/>
                      <a:pt x="3941" y="748"/>
                    </a:cubicBezTo>
                    <a:cubicBezTo>
                      <a:pt x="3870" y="353"/>
                      <a:pt x="3402" y="0"/>
                      <a:pt x="2992" y="0"/>
                    </a:cubicBezTo>
                    <a:close/>
                  </a:path>
                </a:pathLst>
              </a:custGeom>
              <a:solidFill>
                <a:srgbClr val="FFDF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1"/>
              <p:cNvSpPr/>
              <p:nvPr/>
            </p:nvSpPr>
            <p:spPr>
              <a:xfrm>
                <a:off x="4012400" y="3680050"/>
                <a:ext cx="223850" cy="225650"/>
              </a:xfrm>
              <a:custGeom>
                <a:avLst/>
                <a:gdLst/>
                <a:ahLst/>
                <a:cxnLst/>
                <a:rect l="l" t="t" r="r" b="b"/>
                <a:pathLst>
                  <a:path w="8954" h="9026" extrusionOk="0">
                    <a:moveTo>
                      <a:pt x="3334" y="0"/>
                    </a:moveTo>
                    <a:cubicBezTo>
                      <a:pt x="2893" y="358"/>
                      <a:pt x="2477" y="822"/>
                      <a:pt x="2239" y="1358"/>
                    </a:cubicBezTo>
                    <a:cubicBezTo>
                      <a:pt x="1889" y="1467"/>
                      <a:pt x="1569" y="1647"/>
                      <a:pt x="1297" y="1888"/>
                    </a:cubicBezTo>
                    <a:lnTo>
                      <a:pt x="1297" y="1888"/>
                    </a:lnTo>
                    <a:cubicBezTo>
                      <a:pt x="1350" y="1804"/>
                      <a:pt x="1346" y="1676"/>
                      <a:pt x="1274" y="1596"/>
                    </a:cubicBezTo>
                    <a:cubicBezTo>
                      <a:pt x="1216" y="1529"/>
                      <a:pt x="1122" y="1491"/>
                      <a:pt x="1026" y="1491"/>
                    </a:cubicBezTo>
                    <a:cubicBezTo>
                      <a:pt x="985" y="1491"/>
                      <a:pt x="944" y="1498"/>
                      <a:pt x="905" y="1512"/>
                    </a:cubicBezTo>
                    <a:cubicBezTo>
                      <a:pt x="774" y="1548"/>
                      <a:pt x="667" y="1643"/>
                      <a:pt x="572" y="1751"/>
                    </a:cubicBezTo>
                    <a:cubicBezTo>
                      <a:pt x="179" y="2203"/>
                      <a:pt x="48" y="2822"/>
                      <a:pt x="24" y="3417"/>
                    </a:cubicBezTo>
                    <a:cubicBezTo>
                      <a:pt x="0" y="4489"/>
                      <a:pt x="334" y="5561"/>
                      <a:pt x="977" y="6418"/>
                    </a:cubicBezTo>
                    <a:cubicBezTo>
                      <a:pt x="1631" y="7263"/>
                      <a:pt x="2596" y="7870"/>
                      <a:pt x="3644" y="8073"/>
                    </a:cubicBezTo>
                    <a:cubicBezTo>
                      <a:pt x="3727" y="8085"/>
                      <a:pt x="3810" y="8097"/>
                      <a:pt x="3894" y="8144"/>
                    </a:cubicBezTo>
                    <a:cubicBezTo>
                      <a:pt x="3953" y="8180"/>
                      <a:pt x="4001" y="8239"/>
                      <a:pt x="4048" y="8275"/>
                    </a:cubicBezTo>
                    <a:cubicBezTo>
                      <a:pt x="4780" y="8853"/>
                      <a:pt x="5444" y="9025"/>
                      <a:pt x="6013" y="9025"/>
                    </a:cubicBezTo>
                    <a:cubicBezTo>
                      <a:pt x="6814" y="9025"/>
                      <a:pt x="7427" y="8684"/>
                      <a:pt x="7775" y="8656"/>
                    </a:cubicBezTo>
                    <a:cubicBezTo>
                      <a:pt x="8026" y="8633"/>
                      <a:pt x="8288" y="8594"/>
                      <a:pt x="8550" y="8594"/>
                    </a:cubicBezTo>
                    <a:cubicBezTo>
                      <a:pt x="8685" y="8594"/>
                      <a:pt x="8820" y="8604"/>
                      <a:pt x="8954" y="8632"/>
                    </a:cubicBezTo>
                    <a:cubicBezTo>
                      <a:pt x="8919" y="8277"/>
                      <a:pt x="8597" y="7976"/>
                      <a:pt x="8244" y="7976"/>
                    </a:cubicBezTo>
                    <a:cubicBezTo>
                      <a:pt x="8230" y="7976"/>
                      <a:pt x="8217" y="7977"/>
                      <a:pt x="8204" y="7978"/>
                    </a:cubicBezTo>
                    <a:cubicBezTo>
                      <a:pt x="8323" y="7906"/>
                      <a:pt x="8347" y="7727"/>
                      <a:pt x="8275" y="7608"/>
                    </a:cubicBezTo>
                    <a:cubicBezTo>
                      <a:pt x="8204" y="7489"/>
                      <a:pt x="8073" y="7418"/>
                      <a:pt x="7954" y="7370"/>
                    </a:cubicBezTo>
                    <a:cubicBezTo>
                      <a:pt x="7763" y="7299"/>
                      <a:pt x="7573" y="7263"/>
                      <a:pt x="7370" y="7263"/>
                    </a:cubicBezTo>
                    <a:cubicBezTo>
                      <a:pt x="7561" y="7192"/>
                      <a:pt x="7656" y="6942"/>
                      <a:pt x="7585" y="6751"/>
                    </a:cubicBezTo>
                    <a:cubicBezTo>
                      <a:pt x="7525" y="6561"/>
                      <a:pt x="7335" y="6418"/>
                      <a:pt x="7132" y="6358"/>
                    </a:cubicBezTo>
                    <a:cubicBezTo>
                      <a:pt x="6948" y="6312"/>
                      <a:pt x="6540" y="6143"/>
                      <a:pt x="6331" y="6143"/>
                    </a:cubicBezTo>
                    <a:cubicBezTo>
                      <a:pt x="6324" y="6143"/>
                      <a:pt x="6317" y="6144"/>
                      <a:pt x="6311" y="6144"/>
                    </a:cubicBezTo>
                    <a:cubicBezTo>
                      <a:pt x="5418" y="6215"/>
                      <a:pt x="4798" y="6418"/>
                      <a:pt x="3953" y="6680"/>
                    </a:cubicBezTo>
                    <a:cubicBezTo>
                      <a:pt x="3929" y="6465"/>
                      <a:pt x="4310" y="6180"/>
                      <a:pt x="4584" y="5942"/>
                    </a:cubicBezTo>
                    <a:cubicBezTo>
                      <a:pt x="4822" y="5739"/>
                      <a:pt x="5584" y="5370"/>
                      <a:pt x="5453" y="4941"/>
                    </a:cubicBezTo>
                    <a:cubicBezTo>
                      <a:pt x="5441" y="4882"/>
                      <a:pt x="5382" y="4846"/>
                      <a:pt x="5346" y="4799"/>
                    </a:cubicBezTo>
                    <a:cubicBezTo>
                      <a:pt x="5123" y="4459"/>
                      <a:pt x="4726" y="4362"/>
                      <a:pt x="4322" y="4362"/>
                    </a:cubicBezTo>
                    <a:cubicBezTo>
                      <a:pt x="4144" y="4362"/>
                      <a:pt x="3965" y="4380"/>
                      <a:pt x="3798" y="4406"/>
                    </a:cubicBezTo>
                    <a:cubicBezTo>
                      <a:pt x="3953" y="4263"/>
                      <a:pt x="4203" y="3941"/>
                      <a:pt x="3858" y="3644"/>
                    </a:cubicBezTo>
                    <a:cubicBezTo>
                      <a:pt x="3679" y="3484"/>
                      <a:pt x="3329" y="3440"/>
                      <a:pt x="2968" y="3440"/>
                    </a:cubicBezTo>
                    <a:cubicBezTo>
                      <a:pt x="2682" y="3440"/>
                      <a:pt x="2388" y="3468"/>
                      <a:pt x="2167" y="3489"/>
                    </a:cubicBezTo>
                    <a:cubicBezTo>
                      <a:pt x="2405" y="3263"/>
                      <a:pt x="2929" y="2763"/>
                      <a:pt x="2905" y="2441"/>
                    </a:cubicBezTo>
                    <a:cubicBezTo>
                      <a:pt x="2891" y="2204"/>
                      <a:pt x="2709" y="2134"/>
                      <a:pt x="2496" y="2134"/>
                    </a:cubicBezTo>
                    <a:cubicBezTo>
                      <a:pt x="2346" y="2134"/>
                      <a:pt x="2181" y="2169"/>
                      <a:pt x="2048" y="2203"/>
                    </a:cubicBezTo>
                    <a:cubicBezTo>
                      <a:pt x="2310" y="1989"/>
                      <a:pt x="2584" y="1774"/>
                      <a:pt x="2846" y="1572"/>
                    </a:cubicBezTo>
                    <a:cubicBezTo>
                      <a:pt x="3286" y="1215"/>
                      <a:pt x="3739" y="834"/>
                      <a:pt x="3917" y="298"/>
                    </a:cubicBezTo>
                    <a:cubicBezTo>
                      <a:pt x="3691" y="298"/>
                      <a:pt x="3465" y="191"/>
                      <a:pt x="3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1"/>
              <p:cNvSpPr/>
              <p:nvPr/>
            </p:nvSpPr>
            <p:spPr>
              <a:xfrm>
                <a:off x="4197825" y="3823825"/>
                <a:ext cx="61950" cy="57450"/>
              </a:xfrm>
              <a:custGeom>
                <a:avLst/>
                <a:gdLst/>
                <a:ahLst/>
                <a:cxnLst/>
                <a:rect l="l" t="t" r="r" b="b"/>
                <a:pathLst>
                  <a:path w="2478" h="2298" extrusionOk="0">
                    <a:moveTo>
                      <a:pt x="2061" y="0"/>
                    </a:moveTo>
                    <a:cubicBezTo>
                      <a:pt x="1501" y="607"/>
                      <a:pt x="727" y="1191"/>
                      <a:pt x="1" y="1595"/>
                    </a:cubicBezTo>
                    <a:cubicBezTo>
                      <a:pt x="191" y="1846"/>
                      <a:pt x="418" y="2060"/>
                      <a:pt x="668" y="2250"/>
                    </a:cubicBezTo>
                    <a:cubicBezTo>
                      <a:pt x="691" y="2274"/>
                      <a:pt x="715" y="2286"/>
                      <a:pt x="739" y="2298"/>
                    </a:cubicBezTo>
                    <a:cubicBezTo>
                      <a:pt x="775" y="2298"/>
                      <a:pt x="810" y="2274"/>
                      <a:pt x="834" y="2238"/>
                    </a:cubicBezTo>
                    <a:cubicBezTo>
                      <a:pt x="1406" y="1762"/>
                      <a:pt x="2001" y="1084"/>
                      <a:pt x="2454" y="500"/>
                    </a:cubicBezTo>
                    <a:cubicBezTo>
                      <a:pt x="2477" y="488"/>
                      <a:pt x="2263" y="381"/>
                      <a:pt x="2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1"/>
              <p:cNvSpPr/>
              <p:nvPr/>
            </p:nvSpPr>
            <p:spPr>
              <a:xfrm>
                <a:off x="4151700" y="3769850"/>
                <a:ext cx="20550" cy="18900"/>
              </a:xfrm>
              <a:custGeom>
                <a:avLst/>
                <a:gdLst/>
                <a:ahLst/>
                <a:cxnLst/>
                <a:rect l="l" t="t" r="r" b="b"/>
                <a:pathLst>
                  <a:path w="822" h="756" extrusionOk="0">
                    <a:moveTo>
                      <a:pt x="308" y="1"/>
                    </a:moveTo>
                    <a:cubicBezTo>
                      <a:pt x="292" y="1"/>
                      <a:pt x="277" y="2"/>
                      <a:pt x="262" y="4"/>
                    </a:cubicBezTo>
                    <a:cubicBezTo>
                      <a:pt x="167" y="16"/>
                      <a:pt x="84" y="75"/>
                      <a:pt x="36" y="147"/>
                    </a:cubicBezTo>
                    <a:cubicBezTo>
                      <a:pt x="0" y="218"/>
                      <a:pt x="0" y="326"/>
                      <a:pt x="24" y="337"/>
                    </a:cubicBezTo>
                    <a:cubicBezTo>
                      <a:pt x="24" y="445"/>
                      <a:pt x="96" y="552"/>
                      <a:pt x="179" y="623"/>
                    </a:cubicBezTo>
                    <a:cubicBezTo>
                      <a:pt x="277" y="699"/>
                      <a:pt x="395" y="756"/>
                      <a:pt x="523" y="756"/>
                    </a:cubicBezTo>
                    <a:cubicBezTo>
                      <a:pt x="536" y="756"/>
                      <a:pt x="548" y="755"/>
                      <a:pt x="560" y="754"/>
                    </a:cubicBezTo>
                    <a:cubicBezTo>
                      <a:pt x="691" y="730"/>
                      <a:pt x="822" y="623"/>
                      <a:pt x="822" y="480"/>
                    </a:cubicBezTo>
                    <a:cubicBezTo>
                      <a:pt x="822" y="433"/>
                      <a:pt x="810" y="385"/>
                      <a:pt x="786" y="349"/>
                    </a:cubicBezTo>
                    <a:cubicBezTo>
                      <a:pt x="739" y="218"/>
                      <a:pt x="643" y="111"/>
                      <a:pt x="512" y="52"/>
                    </a:cubicBezTo>
                    <a:cubicBezTo>
                      <a:pt x="454" y="22"/>
                      <a:pt x="379" y="1"/>
                      <a:pt x="308" y="1"/>
                    </a:cubicBezTo>
                    <a:close/>
                  </a:path>
                </a:pathLst>
              </a:custGeom>
              <a:solidFill>
                <a:srgbClr val="FFAC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1"/>
              <p:cNvSpPr/>
              <p:nvPr/>
            </p:nvSpPr>
            <p:spPr>
              <a:xfrm>
                <a:off x="4114200" y="3682950"/>
                <a:ext cx="50025" cy="44775"/>
              </a:xfrm>
              <a:custGeom>
                <a:avLst/>
                <a:gdLst/>
                <a:ahLst/>
                <a:cxnLst/>
                <a:rect l="l" t="t" r="r" b="b"/>
                <a:pathLst>
                  <a:path w="2001" h="1791" extrusionOk="0">
                    <a:moveTo>
                      <a:pt x="995" y="1"/>
                    </a:moveTo>
                    <a:cubicBezTo>
                      <a:pt x="929" y="1"/>
                      <a:pt x="863" y="9"/>
                      <a:pt x="798" y="27"/>
                    </a:cubicBezTo>
                    <a:cubicBezTo>
                      <a:pt x="667" y="63"/>
                      <a:pt x="536" y="134"/>
                      <a:pt x="429" y="218"/>
                    </a:cubicBezTo>
                    <a:cubicBezTo>
                      <a:pt x="274" y="313"/>
                      <a:pt x="143" y="432"/>
                      <a:pt x="72" y="587"/>
                    </a:cubicBezTo>
                    <a:cubicBezTo>
                      <a:pt x="24" y="694"/>
                      <a:pt x="0" y="813"/>
                      <a:pt x="12" y="932"/>
                    </a:cubicBezTo>
                    <a:cubicBezTo>
                      <a:pt x="36" y="1301"/>
                      <a:pt x="310" y="1635"/>
                      <a:pt x="655" y="1754"/>
                    </a:cubicBezTo>
                    <a:cubicBezTo>
                      <a:pt x="738" y="1779"/>
                      <a:pt x="825" y="1791"/>
                      <a:pt x="911" y="1791"/>
                    </a:cubicBezTo>
                    <a:cubicBezTo>
                      <a:pt x="1196" y="1791"/>
                      <a:pt x="1482" y="1660"/>
                      <a:pt x="1655" y="1432"/>
                    </a:cubicBezTo>
                    <a:cubicBezTo>
                      <a:pt x="1834" y="1420"/>
                      <a:pt x="2000" y="1087"/>
                      <a:pt x="1965" y="789"/>
                    </a:cubicBezTo>
                    <a:cubicBezTo>
                      <a:pt x="1929" y="503"/>
                      <a:pt x="1703" y="242"/>
                      <a:pt x="1441" y="111"/>
                    </a:cubicBezTo>
                    <a:cubicBezTo>
                      <a:pt x="1300" y="44"/>
                      <a:pt x="1147" y="1"/>
                      <a:pt x="995" y="1"/>
                    </a:cubicBezTo>
                    <a:close/>
                  </a:path>
                </a:pathLst>
              </a:custGeom>
              <a:solidFill>
                <a:srgbClr val="FFAC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1"/>
              <p:cNvSpPr/>
              <p:nvPr/>
            </p:nvSpPr>
            <p:spPr>
              <a:xfrm>
                <a:off x="4211225" y="3771325"/>
                <a:ext cx="51225" cy="46175"/>
              </a:xfrm>
              <a:custGeom>
                <a:avLst/>
                <a:gdLst/>
                <a:ahLst/>
                <a:cxnLst/>
                <a:rect l="l" t="t" r="r" b="b"/>
                <a:pathLst>
                  <a:path w="2049" h="1847" extrusionOk="0">
                    <a:moveTo>
                      <a:pt x="1200" y="1"/>
                    </a:moveTo>
                    <a:cubicBezTo>
                      <a:pt x="964" y="1"/>
                      <a:pt x="724" y="99"/>
                      <a:pt x="513" y="219"/>
                    </a:cubicBezTo>
                    <a:cubicBezTo>
                      <a:pt x="121" y="452"/>
                      <a:pt x="30" y="996"/>
                      <a:pt x="57" y="996"/>
                    </a:cubicBezTo>
                    <a:cubicBezTo>
                      <a:pt x="60" y="996"/>
                      <a:pt x="65" y="987"/>
                      <a:pt x="72" y="969"/>
                    </a:cubicBezTo>
                    <a:lnTo>
                      <a:pt x="72" y="969"/>
                    </a:lnTo>
                    <a:cubicBezTo>
                      <a:pt x="1" y="1195"/>
                      <a:pt x="167" y="1505"/>
                      <a:pt x="370" y="1648"/>
                    </a:cubicBezTo>
                    <a:cubicBezTo>
                      <a:pt x="549" y="1780"/>
                      <a:pt x="769" y="1846"/>
                      <a:pt x="989" y="1846"/>
                    </a:cubicBezTo>
                    <a:cubicBezTo>
                      <a:pt x="1106" y="1846"/>
                      <a:pt x="1223" y="1828"/>
                      <a:pt x="1334" y="1791"/>
                    </a:cubicBezTo>
                    <a:cubicBezTo>
                      <a:pt x="1644" y="1671"/>
                      <a:pt x="1906" y="1410"/>
                      <a:pt x="2001" y="1076"/>
                    </a:cubicBezTo>
                    <a:cubicBezTo>
                      <a:pt x="2037" y="957"/>
                      <a:pt x="2049" y="814"/>
                      <a:pt x="2025" y="683"/>
                    </a:cubicBezTo>
                    <a:cubicBezTo>
                      <a:pt x="1965" y="374"/>
                      <a:pt x="1715" y="112"/>
                      <a:pt x="1406" y="28"/>
                    </a:cubicBezTo>
                    <a:cubicBezTo>
                      <a:pt x="1338" y="9"/>
                      <a:pt x="1269" y="1"/>
                      <a:pt x="1200" y="1"/>
                    </a:cubicBezTo>
                    <a:close/>
                  </a:path>
                </a:pathLst>
              </a:custGeom>
              <a:solidFill>
                <a:srgbClr val="FFAC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1"/>
              <p:cNvSpPr/>
              <p:nvPr/>
            </p:nvSpPr>
            <p:spPr>
              <a:xfrm>
                <a:off x="4136225" y="3702975"/>
                <a:ext cx="108075" cy="95150"/>
              </a:xfrm>
              <a:custGeom>
                <a:avLst/>
                <a:gdLst/>
                <a:ahLst/>
                <a:cxnLst/>
                <a:rect l="l" t="t" r="r" b="b"/>
                <a:pathLst>
                  <a:path w="4323" h="3806" extrusionOk="0">
                    <a:moveTo>
                      <a:pt x="1548" y="0"/>
                    </a:moveTo>
                    <a:cubicBezTo>
                      <a:pt x="1084" y="0"/>
                      <a:pt x="619" y="179"/>
                      <a:pt x="310" y="512"/>
                    </a:cubicBezTo>
                    <a:cubicBezTo>
                      <a:pt x="179" y="655"/>
                      <a:pt x="84" y="834"/>
                      <a:pt x="36" y="1024"/>
                    </a:cubicBezTo>
                    <a:cubicBezTo>
                      <a:pt x="0" y="1215"/>
                      <a:pt x="36" y="1417"/>
                      <a:pt x="155" y="1572"/>
                    </a:cubicBezTo>
                    <a:cubicBezTo>
                      <a:pt x="357" y="1822"/>
                      <a:pt x="715" y="1869"/>
                      <a:pt x="1012" y="1977"/>
                    </a:cubicBezTo>
                    <a:cubicBezTo>
                      <a:pt x="1608" y="2179"/>
                      <a:pt x="2084" y="2643"/>
                      <a:pt x="2417" y="3179"/>
                    </a:cubicBezTo>
                    <a:cubicBezTo>
                      <a:pt x="2528" y="3357"/>
                      <a:pt x="2827" y="3805"/>
                      <a:pt x="3186" y="3805"/>
                    </a:cubicBezTo>
                    <a:cubicBezTo>
                      <a:pt x="3211" y="3805"/>
                      <a:pt x="3237" y="3803"/>
                      <a:pt x="3263" y="3798"/>
                    </a:cubicBezTo>
                    <a:cubicBezTo>
                      <a:pt x="3453" y="3763"/>
                      <a:pt x="3775" y="3572"/>
                      <a:pt x="3882" y="3405"/>
                    </a:cubicBezTo>
                    <a:cubicBezTo>
                      <a:pt x="4322" y="2667"/>
                      <a:pt x="4179" y="2119"/>
                      <a:pt x="4048" y="1703"/>
                    </a:cubicBezTo>
                    <a:cubicBezTo>
                      <a:pt x="3989" y="1524"/>
                      <a:pt x="3894" y="1346"/>
                      <a:pt x="3786" y="1191"/>
                    </a:cubicBezTo>
                    <a:cubicBezTo>
                      <a:pt x="3536" y="857"/>
                      <a:pt x="3215" y="584"/>
                      <a:pt x="2858" y="381"/>
                    </a:cubicBezTo>
                    <a:cubicBezTo>
                      <a:pt x="2453" y="155"/>
                      <a:pt x="2012" y="0"/>
                      <a:pt x="1548" y="0"/>
                    </a:cubicBezTo>
                    <a:close/>
                  </a:path>
                </a:pathLst>
              </a:custGeom>
              <a:solidFill>
                <a:srgbClr val="3326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1"/>
              <p:cNvSpPr/>
              <p:nvPr/>
            </p:nvSpPr>
            <p:spPr>
              <a:xfrm>
                <a:off x="4136825" y="3728175"/>
                <a:ext cx="77400" cy="67875"/>
              </a:xfrm>
              <a:custGeom>
                <a:avLst/>
                <a:gdLst/>
                <a:ahLst/>
                <a:cxnLst/>
                <a:rect l="l" t="t" r="r" b="b"/>
                <a:pathLst>
                  <a:path w="3096" h="2715" extrusionOk="0">
                    <a:moveTo>
                      <a:pt x="302" y="1"/>
                    </a:moveTo>
                    <a:cubicBezTo>
                      <a:pt x="204" y="1"/>
                      <a:pt x="107" y="35"/>
                      <a:pt x="48" y="111"/>
                    </a:cubicBezTo>
                    <a:cubicBezTo>
                      <a:pt x="12" y="147"/>
                      <a:pt x="0" y="195"/>
                      <a:pt x="0" y="242"/>
                    </a:cubicBezTo>
                    <a:cubicBezTo>
                      <a:pt x="0" y="278"/>
                      <a:pt x="12" y="314"/>
                      <a:pt x="24" y="349"/>
                    </a:cubicBezTo>
                    <a:cubicBezTo>
                      <a:pt x="107" y="552"/>
                      <a:pt x="310" y="707"/>
                      <a:pt x="512" y="802"/>
                    </a:cubicBezTo>
                    <a:cubicBezTo>
                      <a:pt x="726" y="897"/>
                      <a:pt x="941" y="957"/>
                      <a:pt x="1155" y="1064"/>
                    </a:cubicBezTo>
                    <a:cubicBezTo>
                      <a:pt x="1655" y="1290"/>
                      <a:pt x="2036" y="1719"/>
                      <a:pt x="2346" y="2171"/>
                    </a:cubicBezTo>
                    <a:cubicBezTo>
                      <a:pt x="2477" y="2350"/>
                      <a:pt x="2596" y="2540"/>
                      <a:pt x="2774" y="2671"/>
                    </a:cubicBezTo>
                    <a:cubicBezTo>
                      <a:pt x="2802" y="2689"/>
                      <a:pt x="2836" y="2715"/>
                      <a:pt x="2856" y="2715"/>
                    </a:cubicBezTo>
                    <a:cubicBezTo>
                      <a:pt x="2862" y="2715"/>
                      <a:pt x="2867" y="2712"/>
                      <a:pt x="2869" y="2707"/>
                    </a:cubicBezTo>
                    <a:cubicBezTo>
                      <a:pt x="2953" y="2600"/>
                      <a:pt x="3012" y="2469"/>
                      <a:pt x="3060" y="2350"/>
                    </a:cubicBezTo>
                    <a:cubicBezTo>
                      <a:pt x="3084" y="2290"/>
                      <a:pt x="3096" y="2231"/>
                      <a:pt x="3096" y="2171"/>
                    </a:cubicBezTo>
                    <a:cubicBezTo>
                      <a:pt x="3084" y="2040"/>
                      <a:pt x="2989" y="1921"/>
                      <a:pt x="2905" y="1826"/>
                    </a:cubicBezTo>
                    <a:cubicBezTo>
                      <a:pt x="2477" y="1373"/>
                      <a:pt x="2012" y="945"/>
                      <a:pt x="1441" y="671"/>
                    </a:cubicBezTo>
                    <a:cubicBezTo>
                      <a:pt x="1393" y="647"/>
                      <a:pt x="1345" y="623"/>
                      <a:pt x="1286" y="623"/>
                    </a:cubicBezTo>
                    <a:cubicBezTo>
                      <a:pt x="1273" y="621"/>
                      <a:pt x="1259" y="620"/>
                      <a:pt x="1246" y="620"/>
                    </a:cubicBezTo>
                    <a:cubicBezTo>
                      <a:pt x="1098" y="620"/>
                      <a:pt x="979" y="740"/>
                      <a:pt x="869" y="850"/>
                    </a:cubicBezTo>
                    <a:cubicBezTo>
                      <a:pt x="941" y="730"/>
                      <a:pt x="1000" y="623"/>
                      <a:pt x="1060" y="516"/>
                    </a:cubicBezTo>
                    <a:cubicBezTo>
                      <a:pt x="1072" y="504"/>
                      <a:pt x="1072" y="492"/>
                      <a:pt x="1072" y="480"/>
                    </a:cubicBezTo>
                    <a:cubicBezTo>
                      <a:pt x="1072" y="469"/>
                      <a:pt x="1060" y="457"/>
                      <a:pt x="1048" y="457"/>
                    </a:cubicBezTo>
                    <a:lnTo>
                      <a:pt x="774" y="230"/>
                    </a:lnTo>
                    <a:cubicBezTo>
                      <a:pt x="667" y="147"/>
                      <a:pt x="548" y="64"/>
                      <a:pt x="417" y="16"/>
                    </a:cubicBezTo>
                    <a:cubicBezTo>
                      <a:pt x="380" y="6"/>
                      <a:pt x="341" y="1"/>
                      <a:pt x="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1"/>
              <p:cNvSpPr/>
              <p:nvPr/>
            </p:nvSpPr>
            <p:spPr>
              <a:xfrm>
                <a:off x="4187125" y="3705800"/>
                <a:ext cx="47950" cy="36375"/>
              </a:xfrm>
              <a:custGeom>
                <a:avLst/>
                <a:gdLst/>
                <a:ahLst/>
                <a:cxnLst/>
                <a:rect l="l" t="t" r="r" b="b"/>
                <a:pathLst>
                  <a:path w="1918" h="1455" extrusionOk="0">
                    <a:moveTo>
                      <a:pt x="187" y="1"/>
                    </a:moveTo>
                    <a:cubicBezTo>
                      <a:pt x="153" y="1"/>
                      <a:pt x="118" y="3"/>
                      <a:pt x="84" y="6"/>
                    </a:cubicBezTo>
                    <a:cubicBezTo>
                      <a:pt x="60" y="6"/>
                      <a:pt x="36" y="18"/>
                      <a:pt x="12" y="30"/>
                    </a:cubicBezTo>
                    <a:cubicBezTo>
                      <a:pt x="0" y="54"/>
                      <a:pt x="0" y="78"/>
                      <a:pt x="0" y="113"/>
                    </a:cubicBezTo>
                    <a:cubicBezTo>
                      <a:pt x="72" y="530"/>
                      <a:pt x="334" y="911"/>
                      <a:pt x="691" y="1149"/>
                    </a:cubicBezTo>
                    <a:cubicBezTo>
                      <a:pt x="1000" y="1355"/>
                      <a:pt x="1371" y="1454"/>
                      <a:pt x="1742" y="1454"/>
                    </a:cubicBezTo>
                    <a:cubicBezTo>
                      <a:pt x="1801" y="1454"/>
                      <a:pt x="1859" y="1452"/>
                      <a:pt x="1917" y="1447"/>
                    </a:cubicBezTo>
                    <a:cubicBezTo>
                      <a:pt x="1810" y="1197"/>
                      <a:pt x="1739" y="1066"/>
                      <a:pt x="1655" y="935"/>
                    </a:cubicBezTo>
                    <a:cubicBezTo>
                      <a:pt x="1548" y="792"/>
                      <a:pt x="1429" y="661"/>
                      <a:pt x="1298" y="542"/>
                    </a:cubicBezTo>
                    <a:cubicBezTo>
                      <a:pt x="990" y="256"/>
                      <a:pt x="601"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1"/>
              <p:cNvSpPr/>
              <p:nvPr/>
            </p:nvSpPr>
            <p:spPr>
              <a:xfrm>
                <a:off x="4048400" y="3574675"/>
                <a:ext cx="51525" cy="70875"/>
              </a:xfrm>
              <a:custGeom>
                <a:avLst/>
                <a:gdLst/>
                <a:ahLst/>
                <a:cxnLst/>
                <a:rect l="l" t="t" r="r" b="b"/>
                <a:pathLst>
                  <a:path w="2061" h="2835" extrusionOk="0">
                    <a:moveTo>
                      <a:pt x="632" y="132"/>
                    </a:moveTo>
                    <a:lnTo>
                      <a:pt x="632" y="132"/>
                    </a:lnTo>
                    <a:cubicBezTo>
                      <a:pt x="501" y="632"/>
                      <a:pt x="477" y="1144"/>
                      <a:pt x="501" y="1656"/>
                    </a:cubicBezTo>
                    <a:cubicBezTo>
                      <a:pt x="525" y="2025"/>
                      <a:pt x="584" y="2322"/>
                      <a:pt x="596" y="2691"/>
                    </a:cubicBezTo>
                    <a:cubicBezTo>
                      <a:pt x="549" y="2691"/>
                      <a:pt x="513" y="2691"/>
                      <a:pt x="477" y="2679"/>
                    </a:cubicBezTo>
                    <a:cubicBezTo>
                      <a:pt x="430" y="2679"/>
                      <a:pt x="370" y="2668"/>
                      <a:pt x="346" y="2596"/>
                    </a:cubicBezTo>
                    <a:cubicBezTo>
                      <a:pt x="168" y="2298"/>
                      <a:pt x="180" y="1906"/>
                      <a:pt x="180" y="1501"/>
                    </a:cubicBezTo>
                    <a:cubicBezTo>
                      <a:pt x="191" y="1108"/>
                      <a:pt x="144" y="584"/>
                      <a:pt x="239" y="298"/>
                    </a:cubicBezTo>
                    <a:cubicBezTo>
                      <a:pt x="287" y="203"/>
                      <a:pt x="453" y="155"/>
                      <a:pt x="632" y="132"/>
                    </a:cubicBezTo>
                    <a:close/>
                    <a:moveTo>
                      <a:pt x="1132" y="1"/>
                    </a:moveTo>
                    <a:cubicBezTo>
                      <a:pt x="846" y="1"/>
                      <a:pt x="501" y="36"/>
                      <a:pt x="275" y="132"/>
                    </a:cubicBezTo>
                    <a:cubicBezTo>
                      <a:pt x="191" y="155"/>
                      <a:pt x="144" y="227"/>
                      <a:pt x="120" y="298"/>
                    </a:cubicBezTo>
                    <a:cubicBezTo>
                      <a:pt x="25" y="608"/>
                      <a:pt x="72" y="953"/>
                      <a:pt x="60" y="1275"/>
                    </a:cubicBezTo>
                    <a:cubicBezTo>
                      <a:pt x="60" y="1679"/>
                      <a:pt x="1" y="2096"/>
                      <a:pt x="144" y="2477"/>
                    </a:cubicBezTo>
                    <a:cubicBezTo>
                      <a:pt x="251" y="2834"/>
                      <a:pt x="370" y="2834"/>
                      <a:pt x="715" y="2834"/>
                    </a:cubicBezTo>
                    <a:lnTo>
                      <a:pt x="1894" y="2834"/>
                    </a:lnTo>
                    <a:cubicBezTo>
                      <a:pt x="1942" y="2822"/>
                      <a:pt x="1989" y="2834"/>
                      <a:pt x="2037" y="2810"/>
                    </a:cubicBezTo>
                    <a:cubicBezTo>
                      <a:pt x="2061" y="2787"/>
                      <a:pt x="2061" y="2739"/>
                      <a:pt x="2025" y="2715"/>
                    </a:cubicBezTo>
                    <a:cubicBezTo>
                      <a:pt x="1977" y="2703"/>
                      <a:pt x="1930" y="2703"/>
                      <a:pt x="1882" y="2703"/>
                    </a:cubicBezTo>
                    <a:cubicBezTo>
                      <a:pt x="1799" y="2697"/>
                      <a:pt x="1718" y="2697"/>
                      <a:pt x="1638" y="2697"/>
                    </a:cubicBezTo>
                    <a:cubicBezTo>
                      <a:pt x="1558" y="2697"/>
                      <a:pt x="1477" y="2697"/>
                      <a:pt x="1394" y="2691"/>
                    </a:cubicBezTo>
                    <a:cubicBezTo>
                      <a:pt x="1235" y="2691"/>
                      <a:pt x="1076" y="2697"/>
                      <a:pt x="918" y="2697"/>
                    </a:cubicBezTo>
                    <a:cubicBezTo>
                      <a:pt x="838" y="2697"/>
                      <a:pt x="759" y="2695"/>
                      <a:pt x="680" y="2691"/>
                    </a:cubicBezTo>
                    <a:cubicBezTo>
                      <a:pt x="680" y="2679"/>
                      <a:pt x="680" y="2656"/>
                      <a:pt x="680" y="2632"/>
                    </a:cubicBezTo>
                    <a:cubicBezTo>
                      <a:pt x="656" y="2310"/>
                      <a:pt x="608" y="2037"/>
                      <a:pt x="584" y="1727"/>
                    </a:cubicBezTo>
                    <a:cubicBezTo>
                      <a:pt x="561" y="1441"/>
                      <a:pt x="572" y="1144"/>
                      <a:pt x="596" y="858"/>
                    </a:cubicBezTo>
                    <a:cubicBezTo>
                      <a:pt x="608" y="655"/>
                      <a:pt x="632" y="501"/>
                      <a:pt x="680" y="298"/>
                    </a:cubicBezTo>
                    <a:cubicBezTo>
                      <a:pt x="680" y="239"/>
                      <a:pt x="715" y="179"/>
                      <a:pt x="715" y="120"/>
                    </a:cubicBezTo>
                    <a:cubicBezTo>
                      <a:pt x="763" y="108"/>
                      <a:pt x="799" y="108"/>
                      <a:pt x="846" y="96"/>
                    </a:cubicBezTo>
                    <a:cubicBezTo>
                      <a:pt x="867" y="93"/>
                      <a:pt x="892" y="92"/>
                      <a:pt x="920" y="92"/>
                    </a:cubicBezTo>
                    <a:cubicBezTo>
                      <a:pt x="947" y="92"/>
                      <a:pt x="977" y="93"/>
                      <a:pt x="1007" y="93"/>
                    </a:cubicBezTo>
                    <a:cubicBezTo>
                      <a:pt x="1067" y="93"/>
                      <a:pt x="1126" y="90"/>
                      <a:pt x="1168" y="72"/>
                    </a:cubicBezTo>
                    <a:cubicBezTo>
                      <a:pt x="1192" y="48"/>
                      <a:pt x="1168" y="1"/>
                      <a:pt x="113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1"/>
              <p:cNvSpPr/>
              <p:nvPr/>
            </p:nvSpPr>
            <p:spPr>
              <a:xfrm>
                <a:off x="4346950" y="3767650"/>
                <a:ext cx="58225" cy="38825"/>
              </a:xfrm>
              <a:custGeom>
                <a:avLst/>
                <a:gdLst/>
                <a:ahLst/>
                <a:cxnLst/>
                <a:rect l="l" t="t" r="r" b="b"/>
                <a:pathLst>
                  <a:path w="2329" h="1553" extrusionOk="0">
                    <a:moveTo>
                      <a:pt x="2293" y="1"/>
                    </a:moveTo>
                    <a:cubicBezTo>
                      <a:pt x="2287" y="1"/>
                      <a:pt x="2281" y="3"/>
                      <a:pt x="2275" y="9"/>
                    </a:cubicBezTo>
                    <a:cubicBezTo>
                      <a:pt x="1858" y="390"/>
                      <a:pt x="1442" y="699"/>
                      <a:pt x="953" y="985"/>
                    </a:cubicBezTo>
                    <a:cubicBezTo>
                      <a:pt x="668" y="1164"/>
                      <a:pt x="370" y="1342"/>
                      <a:pt x="60" y="1473"/>
                    </a:cubicBezTo>
                    <a:cubicBezTo>
                      <a:pt x="0" y="1483"/>
                      <a:pt x="8" y="1553"/>
                      <a:pt x="47" y="1553"/>
                    </a:cubicBezTo>
                    <a:cubicBezTo>
                      <a:pt x="55" y="1553"/>
                      <a:pt x="63" y="1550"/>
                      <a:pt x="72" y="1545"/>
                    </a:cubicBezTo>
                    <a:cubicBezTo>
                      <a:pt x="346" y="1414"/>
                      <a:pt x="608" y="1283"/>
                      <a:pt x="858" y="1116"/>
                    </a:cubicBezTo>
                    <a:cubicBezTo>
                      <a:pt x="1192" y="914"/>
                      <a:pt x="1537" y="699"/>
                      <a:pt x="1846" y="449"/>
                    </a:cubicBezTo>
                    <a:cubicBezTo>
                      <a:pt x="2001" y="330"/>
                      <a:pt x="2156" y="187"/>
                      <a:pt x="2311" y="44"/>
                    </a:cubicBezTo>
                    <a:cubicBezTo>
                      <a:pt x="2329" y="26"/>
                      <a:pt x="2312" y="1"/>
                      <a:pt x="229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1"/>
              <p:cNvSpPr/>
              <p:nvPr/>
            </p:nvSpPr>
            <p:spPr>
              <a:xfrm>
                <a:off x="4208950" y="3832725"/>
                <a:ext cx="33850" cy="28775"/>
              </a:xfrm>
              <a:custGeom>
                <a:avLst/>
                <a:gdLst/>
                <a:ahLst/>
                <a:cxnLst/>
                <a:rect l="l" t="t" r="r" b="b"/>
                <a:pathLst>
                  <a:path w="1354" h="1151" extrusionOk="0">
                    <a:moveTo>
                      <a:pt x="1322" y="1"/>
                    </a:moveTo>
                    <a:cubicBezTo>
                      <a:pt x="1313" y="1"/>
                      <a:pt x="1303" y="5"/>
                      <a:pt x="1294" y="13"/>
                    </a:cubicBezTo>
                    <a:cubicBezTo>
                      <a:pt x="1127" y="168"/>
                      <a:pt x="973" y="335"/>
                      <a:pt x="782" y="478"/>
                    </a:cubicBezTo>
                    <a:cubicBezTo>
                      <a:pt x="639" y="597"/>
                      <a:pt x="449" y="787"/>
                      <a:pt x="318" y="882"/>
                    </a:cubicBezTo>
                    <a:cubicBezTo>
                      <a:pt x="223" y="954"/>
                      <a:pt x="115" y="1025"/>
                      <a:pt x="20" y="1097"/>
                    </a:cubicBezTo>
                    <a:cubicBezTo>
                      <a:pt x="1" y="1116"/>
                      <a:pt x="21" y="1151"/>
                      <a:pt x="41" y="1151"/>
                    </a:cubicBezTo>
                    <a:cubicBezTo>
                      <a:pt x="46" y="1151"/>
                      <a:pt x="51" y="1149"/>
                      <a:pt x="56" y="1144"/>
                    </a:cubicBezTo>
                    <a:cubicBezTo>
                      <a:pt x="318" y="978"/>
                      <a:pt x="556" y="787"/>
                      <a:pt x="782" y="573"/>
                    </a:cubicBezTo>
                    <a:cubicBezTo>
                      <a:pt x="985" y="418"/>
                      <a:pt x="1151" y="251"/>
                      <a:pt x="1318" y="85"/>
                    </a:cubicBezTo>
                    <a:cubicBezTo>
                      <a:pt x="1342" y="73"/>
                      <a:pt x="1354" y="61"/>
                      <a:pt x="1354" y="37"/>
                    </a:cubicBezTo>
                    <a:cubicBezTo>
                      <a:pt x="1354" y="14"/>
                      <a:pt x="1339" y="1"/>
                      <a:pt x="1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1"/>
              <p:cNvSpPr/>
              <p:nvPr/>
            </p:nvSpPr>
            <p:spPr>
              <a:xfrm>
                <a:off x="4252350" y="3791675"/>
                <a:ext cx="43725" cy="48850"/>
              </a:xfrm>
              <a:custGeom>
                <a:avLst/>
                <a:gdLst/>
                <a:ahLst/>
                <a:cxnLst/>
                <a:rect l="l" t="t" r="r" b="b"/>
                <a:pathLst>
                  <a:path w="1749" h="1954" extrusionOk="0">
                    <a:moveTo>
                      <a:pt x="1011" y="0"/>
                    </a:moveTo>
                    <a:cubicBezTo>
                      <a:pt x="951" y="0"/>
                      <a:pt x="951" y="84"/>
                      <a:pt x="1011" y="95"/>
                    </a:cubicBezTo>
                    <a:cubicBezTo>
                      <a:pt x="1035" y="119"/>
                      <a:pt x="1189" y="191"/>
                      <a:pt x="1249" y="226"/>
                    </a:cubicBezTo>
                    <a:cubicBezTo>
                      <a:pt x="1451" y="369"/>
                      <a:pt x="1570" y="512"/>
                      <a:pt x="1618" y="738"/>
                    </a:cubicBezTo>
                    <a:cubicBezTo>
                      <a:pt x="1666" y="941"/>
                      <a:pt x="1666" y="1179"/>
                      <a:pt x="1547" y="1369"/>
                    </a:cubicBezTo>
                    <a:cubicBezTo>
                      <a:pt x="1439" y="1572"/>
                      <a:pt x="1296" y="1691"/>
                      <a:pt x="1094" y="1798"/>
                    </a:cubicBezTo>
                    <a:cubicBezTo>
                      <a:pt x="1002" y="1834"/>
                      <a:pt x="880" y="1856"/>
                      <a:pt x="756" y="1856"/>
                    </a:cubicBezTo>
                    <a:cubicBezTo>
                      <a:pt x="672" y="1856"/>
                      <a:pt x="588" y="1846"/>
                      <a:pt x="511" y="1822"/>
                    </a:cubicBezTo>
                    <a:cubicBezTo>
                      <a:pt x="392" y="1786"/>
                      <a:pt x="261" y="1715"/>
                      <a:pt x="165" y="1596"/>
                    </a:cubicBezTo>
                    <a:cubicBezTo>
                      <a:pt x="118" y="1548"/>
                      <a:pt x="94" y="1477"/>
                      <a:pt x="46" y="1441"/>
                    </a:cubicBezTo>
                    <a:cubicBezTo>
                      <a:pt x="43" y="1439"/>
                      <a:pt x="40" y="1438"/>
                      <a:pt x="37" y="1438"/>
                    </a:cubicBezTo>
                    <a:cubicBezTo>
                      <a:pt x="17" y="1438"/>
                      <a:pt x="0" y="1468"/>
                      <a:pt x="11" y="1488"/>
                    </a:cubicBezTo>
                    <a:cubicBezTo>
                      <a:pt x="177" y="1788"/>
                      <a:pt x="488" y="1953"/>
                      <a:pt x="806" y="1953"/>
                    </a:cubicBezTo>
                    <a:cubicBezTo>
                      <a:pt x="944" y="1953"/>
                      <a:pt x="1084" y="1922"/>
                      <a:pt x="1213" y="1858"/>
                    </a:cubicBezTo>
                    <a:cubicBezTo>
                      <a:pt x="1499" y="1691"/>
                      <a:pt x="1737" y="1381"/>
                      <a:pt x="1749" y="1036"/>
                    </a:cubicBezTo>
                    <a:cubicBezTo>
                      <a:pt x="1749" y="810"/>
                      <a:pt x="1713" y="584"/>
                      <a:pt x="1582" y="393"/>
                    </a:cubicBezTo>
                    <a:cubicBezTo>
                      <a:pt x="1475" y="250"/>
                      <a:pt x="1320" y="131"/>
                      <a:pt x="1154" y="48"/>
                    </a:cubicBezTo>
                    <a:cubicBezTo>
                      <a:pt x="1082" y="24"/>
                      <a:pt x="1082" y="0"/>
                      <a:pt x="101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1"/>
              <p:cNvSpPr/>
              <p:nvPr/>
            </p:nvSpPr>
            <p:spPr>
              <a:xfrm>
                <a:off x="4263925" y="3818700"/>
                <a:ext cx="11925" cy="10025"/>
              </a:xfrm>
              <a:custGeom>
                <a:avLst/>
                <a:gdLst/>
                <a:ahLst/>
                <a:cxnLst/>
                <a:rect l="l" t="t" r="r" b="b"/>
                <a:pathLst>
                  <a:path w="477" h="401" extrusionOk="0">
                    <a:moveTo>
                      <a:pt x="59" y="1"/>
                    </a:moveTo>
                    <a:cubicBezTo>
                      <a:pt x="32" y="1"/>
                      <a:pt x="0" y="21"/>
                      <a:pt x="0" y="50"/>
                    </a:cubicBezTo>
                    <a:cubicBezTo>
                      <a:pt x="0" y="181"/>
                      <a:pt x="83" y="324"/>
                      <a:pt x="214" y="360"/>
                    </a:cubicBezTo>
                    <a:cubicBezTo>
                      <a:pt x="274" y="384"/>
                      <a:pt x="333" y="396"/>
                      <a:pt x="393" y="396"/>
                    </a:cubicBezTo>
                    <a:cubicBezTo>
                      <a:pt x="396" y="399"/>
                      <a:pt x="400" y="400"/>
                      <a:pt x="403" y="400"/>
                    </a:cubicBezTo>
                    <a:cubicBezTo>
                      <a:pt x="412" y="400"/>
                      <a:pt x="420" y="392"/>
                      <a:pt x="429" y="384"/>
                    </a:cubicBezTo>
                    <a:cubicBezTo>
                      <a:pt x="476" y="324"/>
                      <a:pt x="405" y="312"/>
                      <a:pt x="369" y="312"/>
                    </a:cubicBezTo>
                    <a:cubicBezTo>
                      <a:pt x="202" y="277"/>
                      <a:pt x="155" y="229"/>
                      <a:pt x="107" y="110"/>
                    </a:cubicBezTo>
                    <a:cubicBezTo>
                      <a:pt x="95" y="74"/>
                      <a:pt x="107" y="74"/>
                      <a:pt x="95" y="26"/>
                    </a:cubicBezTo>
                    <a:cubicBezTo>
                      <a:pt x="91" y="8"/>
                      <a:pt x="76" y="1"/>
                      <a:pt x="5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1"/>
              <p:cNvSpPr/>
              <p:nvPr/>
            </p:nvSpPr>
            <p:spPr>
              <a:xfrm>
                <a:off x="4145150" y="3663275"/>
                <a:ext cx="133675" cy="121875"/>
              </a:xfrm>
              <a:custGeom>
                <a:avLst/>
                <a:gdLst/>
                <a:ahLst/>
                <a:cxnLst/>
                <a:rect l="l" t="t" r="r" b="b"/>
                <a:pathLst>
                  <a:path w="5347" h="4875" extrusionOk="0">
                    <a:moveTo>
                      <a:pt x="869" y="0"/>
                    </a:moveTo>
                    <a:cubicBezTo>
                      <a:pt x="698" y="0"/>
                      <a:pt x="526" y="12"/>
                      <a:pt x="358" y="40"/>
                    </a:cubicBezTo>
                    <a:cubicBezTo>
                      <a:pt x="239" y="64"/>
                      <a:pt x="84" y="76"/>
                      <a:pt x="24" y="147"/>
                    </a:cubicBezTo>
                    <a:cubicBezTo>
                      <a:pt x="0" y="183"/>
                      <a:pt x="24" y="231"/>
                      <a:pt x="60" y="243"/>
                    </a:cubicBezTo>
                    <a:cubicBezTo>
                      <a:pt x="108" y="243"/>
                      <a:pt x="155" y="219"/>
                      <a:pt x="191" y="207"/>
                    </a:cubicBezTo>
                    <a:cubicBezTo>
                      <a:pt x="298" y="183"/>
                      <a:pt x="405" y="171"/>
                      <a:pt x="512" y="147"/>
                    </a:cubicBezTo>
                    <a:cubicBezTo>
                      <a:pt x="588" y="139"/>
                      <a:pt x="687" y="135"/>
                      <a:pt x="794" y="135"/>
                    </a:cubicBezTo>
                    <a:cubicBezTo>
                      <a:pt x="990" y="135"/>
                      <a:pt x="1217" y="148"/>
                      <a:pt x="1393" y="171"/>
                    </a:cubicBezTo>
                    <a:cubicBezTo>
                      <a:pt x="1989" y="278"/>
                      <a:pt x="2608" y="481"/>
                      <a:pt x="3144" y="838"/>
                    </a:cubicBezTo>
                    <a:cubicBezTo>
                      <a:pt x="3465" y="1052"/>
                      <a:pt x="3656" y="1160"/>
                      <a:pt x="3930" y="1457"/>
                    </a:cubicBezTo>
                    <a:cubicBezTo>
                      <a:pt x="4168" y="1719"/>
                      <a:pt x="4322" y="1945"/>
                      <a:pt x="4549" y="2326"/>
                    </a:cubicBezTo>
                    <a:cubicBezTo>
                      <a:pt x="4751" y="2636"/>
                      <a:pt x="4882" y="2910"/>
                      <a:pt x="4989" y="3255"/>
                    </a:cubicBezTo>
                    <a:cubicBezTo>
                      <a:pt x="5084" y="3565"/>
                      <a:pt x="5132" y="3827"/>
                      <a:pt x="5180" y="4136"/>
                    </a:cubicBezTo>
                    <a:cubicBezTo>
                      <a:pt x="5203" y="4291"/>
                      <a:pt x="5239" y="4374"/>
                      <a:pt x="5239" y="4529"/>
                    </a:cubicBezTo>
                    <a:cubicBezTo>
                      <a:pt x="5239" y="4612"/>
                      <a:pt x="5239" y="4696"/>
                      <a:pt x="5227" y="4779"/>
                    </a:cubicBezTo>
                    <a:cubicBezTo>
                      <a:pt x="5227" y="4815"/>
                      <a:pt x="5203" y="4839"/>
                      <a:pt x="5227" y="4862"/>
                    </a:cubicBezTo>
                    <a:cubicBezTo>
                      <a:pt x="5236" y="4871"/>
                      <a:pt x="5247" y="4875"/>
                      <a:pt x="5258" y="4875"/>
                    </a:cubicBezTo>
                    <a:cubicBezTo>
                      <a:pt x="5279" y="4875"/>
                      <a:pt x="5299" y="4862"/>
                      <a:pt x="5299" y="4839"/>
                    </a:cubicBezTo>
                    <a:cubicBezTo>
                      <a:pt x="5346" y="4589"/>
                      <a:pt x="5323" y="4327"/>
                      <a:pt x="5287" y="4112"/>
                    </a:cubicBezTo>
                    <a:cubicBezTo>
                      <a:pt x="5251" y="3803"/>
                      <a:pt x="5203" y="3505"/>
                      <a:pt x="5084" y="3148"/>
                    </a:cubicBezTo>
                    <a:cubicBezTo>
                      <a:pt x="5001" y="2826"/>
                      <a:pt x="4834" y="2517"/>
                      <a:pt x="4656" y="2231"/>
                    </a:cubicBezTo>
                    <a:cubicBezTo>
                      <a:pt x="4513" y="1957"/>
                      <a:pt x="4311" y="1683"/>
                      <a:pt x="4156" y="1481"/>
                    </a:cubicBezTo>
                    <a:cubicBezTo>
                      <a:pt x="3894" y="1148"/>
                      <a:pt x="3537" y="909"/>
                      <a:pt x="3179" y="695"/>
                    </a:cubicBezTo>
                    <a:cubicBezTo>
                      <a:pt x="2632" y="362"/>
                      <a:pt x="2084" y="159"/>
                      <a:pt x="1441" y="40"/>
                    </a:cubicBezTo>
                    <a:cubicBezTo>
                      <a:pt x="1253" y="15"/>
                      <a:pt x="1061" y="0"/>
                      <a:pt x="86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1"/>
              <p:cNvSpPr/>
              <p:nvPr/>
            </p:nvSpPr>
            <p:spPr>
              <a:xfrm>
                <a:off x="4088000" y="3647575"/>
                <a:ext cx="53675" cy="40000"/>
              </a:xfrm>
              <a:custGeom>
                <a:avLst/>
                <a:gdLst/>
                <a:ahLst/>
                <a:cxnLst/>
                <a:rect l="l" t="t" r="r" b="b"/>
                <a:pathLst>
                  <a:path w="2147" h="1600" extrusionOk="0">
                    <a:moveTo>
                      <a:pt x="1183" y="1"/>
                    </a:moveTo>
                    <a:cubicBezTo>
                      <a:pt x="936" y="1"/>
                      <a:pt x="692" y="94"/>
                      <a:pt x="512" y="252"/>
                    </a:cubicBezTo>
                    <a:cubicBezTo>
                      <a:pt x="131" y="561"/>
                      <a:pt x="0" y="1061"/>
                      <a:pt x="441" y="1407"/>
                    </a:cubicBezTo>
                    <a:cubicBezTo>
                      <a:pt x="536" y="1478"/>
                      <a:pt x="655" y="1537"/>
                      <a:pt x="774" y="1561"/>
                    </a:cubicBezTo>
                    <a:cubicBezTo>
                      <a:pt x="826" y="1572"/>
                      <a:pt x="886" y="1599"/>
                      <a:pt x="947" y="1599"/>
                    </a:cubicBezTo>
                    <a:cubicBezTo>
                      <a:pt x="957" y="1599"/>
                      <a:pt x="967" y="1599"/>
                      <a:pt x="977" y="1597"/>
                    </a:cubicBezTo>
                    <a:cubicBezTo>
                      <a:pt x="1012" y="1585"/>
                      <a:pt x="1001" y="1549"/>
                      <a:pt x="977" y="1537"/>
                    </a:cubicBezTo>
                    <a:cubicBezTo>
                      <a:pt x="512" y="1466"/>
                      <a:pt x="262" y="1192"/>
                      <a:pt x="286" y="835"/>
                    </a:cubicBezTo>
                    <a:cubicBezTo>
                      <a:pt x="346" y="514"/>
                      <a:pt x="631" y="264"/>
                      <a:pt x="965" y="180"/>
                    </a:cubicBezTo>
                    <a:cubicBezTo>
                      <a:pt x="1049" y="158"/>
                      <a:pt x="1110" y="146"/>
                      <a:pt x="1171" y="146"/>
                    </a:cubicBezTo>
                    <a:cubicBezTo>
                      <a:pt x="1240" y="146"/>
                      <a:pt x="1310" y="161"/>
                      <a:pt x="1417" y="192"/>
                    </a:cubicBezTo>
                    <a:cubicBezTo>
                      <a:pt x="1608" y="252"/>
                      <a:pt x="1739" y="311"/>
                      <a:pt x="1870" y="466"/>
                    </a:cubicBezTo>
                    <a:cubicBezTo>
                      <a:pt x="1905" y="502"/>
                      <a:pt x="2013" y="692"/>
                      <a:pt x="2025" y="740"/>
                    </a:cubicBezTo>
                    <a:cubicBezTo>
                      <a:pt x="2029" y="767"/>
                      <a:pt x="2049" y="779"/>
                      <a:pt x="2071" y="779"/>
                    </a:cubicBezTo>
                    <a:cubicBezTo>
                      <a:pt x="2107" y="779"/>
                      <a:pt x="2146" y="748"/>
                      <a:pt x="2132" y="704"/>
                    </a:cubicBezTo>
                    <a:cubicBezTo>
                      <a:pt x="2084" y="561"/>
                      <a:pt x="1953" y="347"/>
                      <a:pt x="1798" y="228"/>
                    </a:cubicBezTo>
                    <a:cubicBezTo>
                      <a:pt x="1632" y="109"/>
                      <a:pt x="1429" y="25"/>
                      <a:pt x="1227" y="2"/>
                    </a:cubicBezTo>
                    <a:cubicBezTo>
                      <a:pt x="1212" y="1"/>
                      <a:pt x="1197" y="1"/>
                      <a:pt x="118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1"/>
              <p:cNvSpPr/>
              <p:nvPr/>
            </p:nvSpPr>
            <p:spPr>
              <a:xfrm>
                <a:off x="4101700" y="3667525"/>
                <a:ext cx="19025" cy="9650"/>
              </a:xfrm>
              <a:custGeom>
                <a:avLst/>
                <a:gdLst/>
                <a:ahLst/>
                <a:cxnLst/>
                <a:rect l="l" t="t" r="r" b="b"/>
                <a:pathLst>
                  <a:path w="761" h="386" extrusionOk="0">
                    <a:moveTo>
                      <a:pt x="55" y="1"/>
                    </a:moveTo>
                    <a:cubicBezTo>
                      <a:pt x="37" y="1"/>
                      <a:pt x="20" y="14"/>
                      <a:pt x="12" y="37"/>
                    </a:cubicBezTo>
                    <a:cubicBezTo>
                      <a:pt x="0" y="85"/>
                      <a:pt x="48" y="120"/>
                      <a:pt x="72" y="168"/>
                    </a:cubicBezTo>
                    <a:cubicBezTo>
                      <a:pt x="131" y="239"/>
                      <a:pt x="155" y="287"/>
                      <a:pt x="238" y="335"/>
                    </a:cubicBezTo>
                    <a:cubicBezTo>
                      <a:pt x="318" y="371"/>
                      <a:pt x="403" y="385"/>
                      <a:pt x="487" y="385"/>
                    </a:cubicBezTo>
                    <a:cubicBezTo>
                      <a:pt x="540" y="385"/>
                      <a:pt x="592" y="380"/>
                      <a:pt x="643" y="370"/>
                    </a:cubicBezTo>
                    <a:cubicBezTo>
                      <a:pt x="679" y="358"/>
                      <a:pt x="726" y="358"/>
                      <a:pt x="750" y="335"/>
                    </a:cubicBezTo>
                    <a:cubicBezTo>
                      <a:pt x="761" y="304"/>
                      <a:pt x="744" y="273"/>
                      <a:pt x="716" y="273"/>
                    </a:cubicBezTo>
                    <a:cubicBezTo>
                      <a:pt x="712" y="273"/>
                      <a:pt x="707" y="274"/>
                      <a:pt x="703" y="275"/>
                    </a:cubicBezTo>
                    <a:cubicBezTo>
                      <a:pt x="640" y="291"/>
                      <a:pt x="564" y="300"/>
                      <a:pt x="493" y="300"/>
                    </a:cubicBezTo>
                    <a:cubicBezTo>
                      <a:pt x="400" y="300"/>
                      <a:pt x="314" y="285"/>
                      <a:pt x="274" y="251"/>
                    </a:cubicBezTo>
                    <a:cubicBezTo>
                      <a:pt x="214" y="204"/>
                      <a:pt x="191" y="144"/>
                      <a:pt x="131" y="61"/>
                    </a:cubicBezTo>
                    <a:cubicBezTo>
                      <a:pt x="107" y="49"/>
                      <a:pt x="107" y="25"/>
                      <a:pt x="83" y="13"/>
                    </a:cubicBezTo>
                    <a:cubicBezTo>
                      <a:pt x="75" y="5"/>
                      <a:pt x="65" y="1"/>
                      <a:pt x="5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1"/>
              <p:cNvSpPr/>
              <p:nvPr/>
            </p:nvSpPr>
            <p:spPr>
              <a:xfrm>
                <a:off x="4081750" y="3691025"/>
                <a:ext cx="27100" cy="29650"/>
              </a:xfrm>
              <a:custGeom>
                <a:avLst/>
                <a:gdLst/>
                <a:ahLst/>
                <a:cxnLst/>
                <a:rect l="l" t="t" r="r" b="b"/>
                <a:pathLst>
                  <a:path w="1084" h="1186" extrusionOk="0">
                    <a:moveTo>
                      <a:pt x="1056" y="0"/>
                    </a:moveTo>
                    <a:cubicBezTo>
                      <a:pt x="1039" y="0"/>
                      <a:pt x="1019" y="13"/>
                      <a:pt x="1012" y="26"/>
                    </a:cubicBezTo>
                    <a:cubicBezTo>
                      <a:pt x="798" y="383"/>
                      <a:pt x="548" y="681"/>
                      <a:pt x="203" y="966"/>
                    </a:cubicBezTo>
                    <a:cubicBezTo>
                      <a:pt x="143" y="1026"/>
                      <a:pt x="72" y="1073"/>
                      <a:pt x="12" y="1133"/>
                    </a:cubicBezTo>
                    <a:cubicBezTo>
                      <a:pt x="0" y="1133"/>
                      <a:pt x="0" y="1145"/>
                      <a:pt x="0" y="1157"/>
                    </a:cubicBezTo>
                    <a:cubicBezTo>
                      <a:pt x="0" y="1174"/>
                      <a:pt x="20" y="1185"/>
                      <a:pt x="34" y="1185"/>
                    </a:cubicBezTo>
                    <a:cubicBezTo>
                      <a:pt x="40" y="1185"/>
                      <a:pt x="45" y="1184"/>
                      <a:pt x="48" y="1181"/>
                    </a:cubicBezTo>
                    <a:cubicBezTo>
                      <a:pt x="453" y="883"/>
                      <a:pt x="917" y="431"/>
                      <a:pt x="1084" y="38"/>
                    </a:cubicBezTo>
                    <a:cubicBezTo>
                      <a:pt x="1084" y="10"/>
                      <a:pt x="1071" y="0"/>
                      <a:pt x="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1"/>
              <p:cNvSpPr/>
              <p:nvPr/>
            </p:nvSpPr>
            <p:spPr>
              <a:xfrm>
                <a:off x="4066450" y="3680250"/>
                <a:ext cx="30300" cy="32450"/>
              </a:xfrm>
              <a:custGeom>
                <a:avLst/>
                <a:gdLst/>
                <a:ahLst/>
                <a:cxnLst/>
                <a:rect l="l" t="t" r="r" b="b"/>
                <a:pathLst>
                  <a:path w="1212" h="1298" extrusionOk="0">
                    <a:moveTo>
                      <a:pt x="1150" y="0"/>
                    </a:moveTo>
                    <a:cubicBezTo>
                      <a:pt x="1135" y="0"/>
                      <a:pt x="1117" y="8"/>
                      <a:pt x="1101" y="28"/>
                    </a:cubicBezTo>
                    <a:cubicBezTo>
                      <a:pt x="946" y="171"/>
                      <a:pt x="791" y="302"/>
                      <a:pt x="660" y="457"/>
                    </a:cubicBezTo>
                    <a:cubicBezTo>
                      <a:pt x="446" y="707"/>
                      <a:pt x="208" y="957"/>
                      <a:pt x="17" y="1231"/>
                    </a:cubicBezTo>
                    <a:cubicBezTo>
                      <a:pt x="0" y="1264"/>
                      <a:pt x="31" y="1298"/>
                      <a:pt x="59" y="1298"/>
                    </a:cubicBezTo>
                    <a:cubicBezTo>
                      <a:pt x="71" y="1298"/>
                      <a:pt x="82" y="1292"/>
                      <a:pt x="89" y="1278"/>
                    </a:cubicBezTo>
                    <a:cubicBezTo>
                      <a:pt x="267" y="1028"/>
                      <a:pt x="422" y="873"/>
                      <a:pt x="648" y="623"/>
                    </a:cubicBezTo>
                    <a:cubicBezTo>
                      <a:pt x="779" y="457"/>
                      <a:pt x="970" y="254"/>
                      <a:pt x="1160" y="88"/>
                    </a:cubicBezTo>
                    <a:cubicBezTo>
                      <a:pt x="1212" y="53"/>
                      <a:pt x="1189" y="0"/>
                      <a:pt x="115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1"/>
              <p:cNvSpPr/>
              <p:nvPr/>
            </p:nvSpPr>
            <p:spPr>
              <a:xfrm>
                <a:off x="4226175" y="3839475"/>
                <a:ext cx="31500" cy="33375"/>
              </a:xfrm>
              <a:custGeom>
                <a:avLst/>
                <a:gdLst/>
                <a:ahLst/>
                <a:cxnLst/>
                <a:rect l="l" t="t" r="r" b="b"/>
                <a:pathLst>
                  <a:path w="1260" h="1335" extrusionOk="0">
                    <a:moveTo>
                      <a:pt x="1214" y="0"/>
                    </a:moveTo>
                    <a:cubicBezTo>
                      <a:pt x="1209" y="0"/>
                      <a:pt x="1204" y="2"/>
                      <a:pt x="1200" y="5"/>
                    </a:cubicBezTo>
                    <a:cubicBezTo>
                      <a:pt x="1177" y="17"/>
                      <a:pt x="1177" y="41"/>
                      <a:pt x="1165" y="53"/>
                    </a:cubicBezTo>
                    <a:cubicBezTo>
                      <a:pt x="927" y="386"/>
                      <a:pt x="629" y="708"/>
                      <a:pt x="319" y="1017"/>
                    </a:cubicBezTo>
                    <a:cubicBezTo>
                      <a:pt x="224" y="1112"/>
                      <a:pt x="105" y="1196"/>
                      <a:pt x="10" y="1291"/>
                    </a:cubicBezTo>
                    <a:cubicBezTo>
                      <a:pt x="1" y="1309"/>
                      <a:pt x="20" y="1335"/>
                      <a:pt x="40" y="1335"/>
                    </a:cubicBezTo>
                    <a:cubicBezTo>
                      <a:pt x="46" y="1335"/>
                      <a:pt x="52" y="1332"/>
                      <a:pt x="57" y="1327"/>
                    </a:cubicBezTo>
                    <a:cubicBezTo>
                      <a:pt x="367" y="1077"/>
                      <a:pt x="653" y="791"/>
                      <a:pt x="915" y="505"/>
                    </a:cubicBezTo>
                    <a:cubicBezTo>
                      <a:pt x="1010" y="374"/>
                      <a:pt x="1117" y="255"/>
                      <a:pt x="1212" y="124"/>
                    </a:cubicBezTo>
                    <a:cubicBezTo>
                      <a:pt x="1224" y="88"/>
                      <a:pt x="1260" y="65"/>
                      <a:pt x="1248" y="29"/>
                    </a:cubicBezTo>
                    <a:cubicBezTo>
                      <a:pt x="1248" y="11"/>
                      <a:pt x="1229" y="0"/>
                      <a:pt x="121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1"/>
              <p:cNvSpPr/>
              <p:nvPr/>
            </p:nvSpPr>
            <p:spPr>
              <a:xfrm>
                <a:off x="4106450" y="3833625"/>
                <a:ext cx="133375" cy="73275"/>
              </a:xfrm>
              <a:custGeom>
                <a:avLst/>
                <a:gdLst/>
                <a:ahLst/>
                <a:cxnLst/>
                <a:rect l="l" t="t" r="r" b="b"/>
                <a:pathLst>
                  <a:path w="5335" h="2931" extrusionOk="0">
                    <a:moveTo>
                      <a:pt x="3549" y="1180"/>
                    </a:moveTo>
                    <a:cubicBezTo>
                      <a:pt x="3418" y="1275"/>
                      <a:pt x="3263" y="1334"/>
                      <a:pt x="3108" y="1358"/>
                    </a:cubicBezTo>
                    <a:cubicBezTo>
                      <a:pt x="3071" y="1364"/>
                      <a:pt x="3010" y="1369"/>
                      <a:pt x="2955" y="1369"/>
                    </a:cubicBezTo>
                    <a:cubicBezTo>
                      <a:pt x="2887" y="1369"/>
                      <a:pt x="2828" y="1361"/>
                      <a:pt x="2834" y="1334"/>
                    </a:cubicBezTo>
                    <a:cubicBezTo>
                      <a:pt x="2906" y="1287"/>
                      <a:pt x="3013" y="1263"/>
                      <a:pt x="3120" y="1239"/>
                    </a:cubicBezTo>
                    <a:cubicBezTo>
                      <a:pt x="3275" y="1192"/>
                      <a:pt x="3406" y="1180"/>
                      <a:pt x="3549" y="1180"/>
                    </a:cubicBezTo>
                    <a:close/>
                    <a:moveTo>
                      <a:pt x="4005" y="1744"/>
                    </a:moveTo>
                    <a:cubicBezTo>
                      <a:pt x="4059" y="1744"/>
                      <a:pt x="4114" y="1746"/>
                      <a:pt x="4168" y="1751"/>
                    </a:cubicBezTo>
                    <a:cubicBezTo>
                      <a:pt x="4239" y="1751"/>
                      <a:pt x="4323" y="1763"/>
                      <a:pt x="4418" y="1787"/>
                    </a:cubicBezTo>
                    <a:cubicBezTo>
                      <a:pt x="4323" y="1906"/>
                      <a:pt x="4156" y="1942"/>
                      <a:pt x="3965" y="1942"/>
                    </a:cubicBezTo>
                    <a:cubicBezTo>
                      <a:pt x="3787" y="1942"/>
                      <a:pt x="3620" y="1930"/>
                      <a:pt x="3596" y="1823"/>
                    </a:cubicBezTo>
                    <a:cubicBezTo>
                      <a:pt x="3624" y="1776"/>
                      <a:pt x="3807" y="1744"/>
                      <a:pt x="4005" y="1744"/>
                    </a:cubicBezTo>
                    <a:close/>
                    <a:moveTo>
                      <a:pt x="2549" y="1"/>
                    </a:moveTo>
                    <a:cubicBezTo>
                      <a:pt x="2144" y="1"/>
                      <a:pt x="1751" y="84"/>
                      <a:pt x="1370" y="191"/>
                    </a:cubicBezTo>
                    <a:cubicBezTo>
                      <a:pt x="1144" y="263"/>
                      <a:pt x="882" y="322"/>
                      <a:pt x="667" y="442"/>
                    </a:cubicBezTo>
                    <a:cubicBezTo>
                      <a:pt x="646" y="473"/>
                      <a:pt x="672" y="515"/>
                      <a:pt x="704" y="515"/>
                    </a:cubicBezTo>
                    <a:cubicBezTo>
                      <a:pt x="707" y="515"/>
                      <a:pt x="711" y="514"/>
                      <a:pt x="715" y="513"/>
                    </a:cubicBezTo>
                    <a:cubicBezTo>
                      <a:pt x="1156" y="322"/>
                      <a:pt x="1608" y="191"/>
                      <a:pt x="2084" y="132"/>
                    </a:cubicBezTo>
                    <a:cubicBezTo>
                      <a:pt x="2226" y="106"/>
                      <a:pt x="2386" y="93"/>
                      <a:pt x="2549" y="93"/>
                    </a:cubicBezTo>
                    <a:cubicBezTo>
                      <a:pt x="2922" y="93"/>
                      <a:pt x="3316" y="162"/>
                      <a:pt x="3573" y="311"/>
                    </a:cubicBezTo>
                    <a:cubicBezTo>
                      <a:pt x="3739" y="453"/>
                      <a:pt x="3834" y="632"/>
                      <a:pt x="3834" y="834"/>
                    </a:cubicBezTo>
                    <a:cubicBezTo>
                      <a:pt x="3823" y="930"/>
                      <a:pt x="3763" y="1025"/>
                      <a:pt x="3668" y="1096"/>
                    </a:cubicBezTo>
                    <a:lnTo>
                      <a:pt x="3584" y="1096"/>
                    </a:lnTo>
                    <a:cubicBezTo>
                      <a:pt x="3418" y="1096"/>
                      <a:pt x="3251" y="1120"/>
                      <a:pt x="3096" y="1156"/>
                    </a:cubicBezTo>
                    <a:cubicBezTo>
                      <a:pt x="2989" y="1192"/>
                      <a:pt x="2858" y="1215"/>
                      <a:pt x="2775" y="1287"/>
                    </a:cubicBezTo>
                    <a:cubicBezTo>
                      <a:pt x="2751" y="1311"/>
                      <a:pt x="2763" y="1370"/>
                      <a:pt x="2787" y="1394"/>
                    </a:cubicBezTo>
                    <a:cubicBezTo>
                      <a:pt x="2825" y="1447"/>
                      <a:pt x="2891" y="1457"/>
                      <a:pt x="2960" y="1457"/>
                    </a:cubicBezTo>
                    <a:cubicBezTo>
                      <a:pt x="2998" y="1457"/>
                      <a:pt x="3038" y="1454"/>
                      <a:pt x="3072" y="1454"/>
                    </a:cubicBezTo>
                    <a:cubicBezTo>
                      <a:pt x="3275" y="1418"/>
                      <a:pt x="3537" y="1334"/>
                      <a:pt x="3715" y="1192"/>
                    </a:cubicBezTo>
                    <a:cubicBezTo>
                      <a:pt x="3977" y="1203"/>
                      <a:pt x="4227" y="1263"/>
                      <a:pt x="4394" y="1442"/>
                    </a:cubicBezTo>
                    <a:cubicBezTo>
                      <a:pt x="4454" y="1513"/>
                      <a:pt x="4501" y="1608"/>
                      <a:pt x="4465" y="1704"/>
                    </a:cubicBezTo>
                    <a:cubicBezTo>
                      <a:pt x="4370" y="1680"/>
                      <a:pt x="4275" y="1668"/>
                      <a:pt x="4168" y="1656"/>
                    </a:cubicBezTo>
                    <a:cubicBezTo>
                      <a:pt x="4116" y="1652"/>
                      <a:pt x="4062" y="1649"/>
                      <a:pt x="4007" y="1649"/>
                    </a:cubicBezTo>
                    <a:cubicBezTo>
                      <a:pt x="3913" y="1649"/>
                      <a:pt x="3818" y="1657"/>
                      <a:pt x="3727" y="1680"/>
                    </a:cubicBezTo>
                    <a:cubicBezTo>
                      <a:pt x="3668" y="1692"/>
                      <a:pt x="3608" y="1704"/>
                      <a:pt x="3561" y="1751"/>
                    </a:cubicBezTo>
                    <a:cubicBezTo>
                      <a:pt x="3501" y="1799"/>
                      <a:pt x="3513" y="1882"/>
                      <a:pt x="3573" y="1930"/>
                    </a:cubicBezTo>
                    <a:cubicBezTo>
                      <a:pt x="3668" y="2025"/>
                      <a:pt x="3811" y="2025"/>
                      <a:pt x="3930" y="2037"/>
                    </a:cubicBezTo>
                    <a:cubicBezTo>
                      <a:pt x="4084" y="2037"/>
                      <a:pt x="4251" y="2025"/>
                      <a:pt x="4394" y="1942"/>
                    </a:cubicBezTo>
                    <a:cubicBezTo>
                      <a:pt x="4454" y="1906"/>
                      <a:pt x="4501" y="1858"/>
                      <a:pt x="4525" y="1811"/>
                    </a:cubicBezTo>
                    <a:cubicBezTo>
                      <a:pt x="4549" y="1811"/>
                      <a:pt x="4561" y="1823"/>
                      <a:pt x="4585" y="1823"/>
                    </a:cubicBezTo>
                    <a:cubicBezTo>
                      <a:pt x="4668" y="1858"/>
                      <a:pt x="4775" y="1918"/>
                      <a:pt x="4870" y="1989"/>
                    </a:cubicBezTo>
                    <a:cubicBezTo>
                      <a:pt x="5001" y="2096"/>
                      <a:pt x="5156" y="2275"/>
                      <a:pt x="5144" y="2406"/>
                    </a:cubicBezTo>
                    <a:cubicBezTo>
                      <a:pt x="5108" y="2406"/>
                      <a:pt x="4989" y="2370"/>
                      <a:pt x="4977" y="2370"/>
                    </a:cubicBezTo>
                    <a:cubicBezTo>
                      <a:pt x="4871" y="2348"/>
                      <a:pt x="4761" y="2338"/>
                      <a:pt x="4649" y="2338"/>
                    </a:cubicBezTo>
                    <a:cubicBezTo>
                      <a:pt x="3936" y="2338"/>
                      <a:pt x="3136" y="2739"/>
                      <a:pt x="2477" y="2811"/>
                    </a:cubicBezTo>
                    <a:cubicBezTo>
                      <a:pt x="2380" y="2822"/>
                      <a:pt x="2282" y="2827"/>
                      <a:pt x="2185" y="2827"/>
                    </a:cubicBezTo>
                    <a:cubicBezTo>
                      <a:pt x="1761" y="2827"/>
                      <a:pt x="1345" y="2726"/>
                      <a:pt x="977" y="2561"/>
                    </a:cubicBezTo>
                    <a:cubicBezTo>
                      <a:pt x="691" y="2418"/>
                      <a:pt x="417" y="2192"/>
                      <a:pt x="227" y="2001"/>
                    </a:cubicBezTo>
                    <a:cubicBezTo>
                      <a:pt x="215" y="1977"/>
                      <a:pt x="215" y="1977"/>
                      <a:pt x="215" y="1965"/>
                    </a:cubicBezTo>
                    <a:cubicBezTo>
                      <a:pt x="203" y="1942"/>
                      <a:pt x="179" y="1918"/>
                      <a:pt x="144" y="1918"/>
                    </a:cubicBezTo>
                    <a:cubicBezTo>
                      <a:pt x="1" y="2001"/>
                      <a:pt x="334" y="2216"/>
                      <a:pt x="394" y="2287"/>
                    </a:cubicBezTo>
                    <a:cubicBezTo>
                      <a:pt x="608" y="2466"/>
                      <a:pt x="834" y="2632"/>
                      <a:pt x="1096" y="2727"/>
                    </a:cubicBezTo>
                    <a:cubicBezTo>
                      <a:pt x="1444" y="2846"/>
                      <a:pt x="1812" y="2930"/>
                      <a:pt x="2186" y="2930"/>
                    </a:cubicBezTo>
                    <a:cubicBezTo>
                      <a:pt x="2299" y="2930"/>
                      <a:pt x="2412" y="2923"/>
                      <a:pt x="2525" y="2906"/>
                    </a:cubicBezTo>
                    <a:cubicBezTo>
                      <a:pt x="3180" y="2835"/>
                      <a:pt x="3834" y="2501"/>
                      <a:pt x="4465" y="2466"/>
                    </a:cubicBezTo>
                    <a:cubicBezTo>
                      <a:pt x="4513" y="2458"/>
                      <a:pt x="4571" y="2455"/>
                      <a:pt x="4629" y="2455"/>
                    </a:cubicBezTo>
                    <a:cubicBezTo>
                      <a:pt x="4760" y="2455"/>
                      <a:pt x="4900" y="2469"/>
                      <a:pt x="4966" y="2477"/>
                    </a:cubicBezTo>
                    <a:cubicBezTo>
                      <a:pt x="5000" y="2477"/>
                      <a:pt x="5066" y="2503"/>
                      <a:pt x="5127" y="2503"/>
                    </a:cubicBezTo>
                    <a:cubicBezTo>
                      <a:pt x="5150" y="2503"/>
                      <a:pt x="5172" y="2499"/>
                      <a:pt x="5192" y="2489"/>
                    </a:cubicBezTo>
                    <a:cubicBezTo>
                      <a:pt x="5335" y="2418"/>
                      <a:pt x="5120" y="2120"/>
                      <a:pt x="5049" y="2049"/>
                    </a:cubicBezTo>
                    <a:cubicBezTo>
                      <a:pt x="4930" y="1930"/>
                      <a:pt x="4787" y="1823"/>
                      <a:pt x="4644" y="1751"/>
                    </a:cubicBezTo>
                    <a:cubicBezTo>
                      <a:pt x="4620" y="1739"/>
                      <a:pt x="4596" y="1739"/>
                      <a:pt x="4573" y="1727"/>
                    </a:cubicBezTo>
                    <a:cubicBezTo>
                      <a:pt x="4608" y="1584"/>
                      <a:pt x="4537" y="1418"/>
                      <a:pt x="4382" y="1299"/>
                    </a:cubicBezTo>
                    <a:cubicBezTo>
                      <a:pt x="4215" y="1180"/>
                      <a:pt x="4013" y="1120"/>
                      <a:pt x="3799" y="1108"/>
                    </a:cubicBezTo>
                    <a:cubicBezTo>
                      <a:pt x="3870" y="1025"/>
                      <a:pt x="3930" y="930"/>
                      <a:pt x="3942" y="823"/>
                    </a:cubicBezTo>
                    <a:cubicBezTo>
                      <a:pt x="3930" y="596"/>
                      <a:pt x="3811" y="382"/>
                      <a:pt x="3620" y="227"/>
                    </a:cubicBezTo>
                    <a:cubicBezTo>
                      <a:pt x="3513" y="156"/>
                      <a:pt x="3370" y="120"/>
                      <a:pt x="3239" y="84"/>
                    </a:cubicBezTo>
                    <a:cubicBezTo>
                      <a:pt x="3013" y="37"/>
                      <a:pt x="2775" y="13"/>
                      <a:pt x="254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1"/>
              <p:cNvSpPr/>
              <p:nvPr/>
            </p:nvSpPr>
            <p:spPr>
              <a:xfrm>
                <a:off x="4060025" y="3732100"/>
                <a:ext cx="92300" cy="117625"/>
              </a:xfrm>
              <a:custGeom>
                <a:avLst/>
                <a:gdLst/>
                <a:ahLst/>
                <a:cxnLst/>
                <a:rect l="l" t="t" r="r" b="b"/>
                <a:pathLst>
                  <a:path w="3692" h="4705" extrusionOk="0">
                    <a:moveTo>
                      <a:pt x="1870" y="2383"/>
                    </a:moveTo>
                    <a:lnTo>
                      <a:pt x="1870" y="2383"/>
                    </a:lnTo>
                    <a:cubicBezTo>
                      <a:pt x="1750" y="2502"/>
                      <a:pt x="1596" y="2598"/>
                      <a:pt x="1441" y="2681"/>
                    </a:cubicBezTo>
                    <a:cubicBezTo>
                      <a:pt x="1322" y="2728"/>
                      <a:pt x="1143" y="2800"/>
                      <a:pt x="977" y="2800"/>
                    </a:cubicBezTo>
                    <a:cubicBezTo>
                      <a:pt x="798" y="2788"/>
                      <a:pt x="810" y="2717"/>
                      <a:pt x="965" y="2598"/>
                    </a:cubicBezTo>
                    <a:cubicBezTo>
                      <a:pt x="1239" y="2455"/>
                      <a:pt x="1548" y="2407"/>
                      <a:pt x="1870" y="2383"/>
                    </a:cubicBezTo>
                    <a:close/>
                    <a:moveTo>
                      <a:pt x="596" y="1"/>
                    </a:moveTo>
                    <a:cubicBezTo>
                      <a:pt x="548" y="1"/>
                      <a:pt x="500" y="2"/>
                      <a:pt x="453" y="2"/>
                    </a:cubicBezTo>
                    <a:cubicBezTo>
                      <a:pt x="310" y="14"/>
                      <a:pt x="167" y="26"/>
                      <a:pt x="36" y="85"/>
                    </a:cubicBezTo>
                    <a:cubicBezTo>
                      <a:pt x="0" y="97"/>
                      <a:pt x="12" y="157"/>
                      <a:pt x="36" y="169"/>
                    </a:cubicBezTo>
                    <a:cubicBezTo>
                      <a:pt x="48" y="175"/>
                      <a:pt x="57" y="178"/>
                      <a:pt x="66" y="178"/>
                    </a:cubicBezTo>
                    <a:cubicBezTo>
                      <a:pt x="75" y="178"/>
                      <a:pt x="84" y="175"/>
                      <a:pt x="96" y="169"/>
                    </a:cubicBezTo>
                    <a:lnTo>
                      <a:pt x="107" y="169"/>
                    </a:lnTo>
                    <a:cubicBezTo>
                      <a:pt x="155" y="145"/>
                      <a:pt x="215" y="133"/>
                      <a:pt x="274" y="121"/>
                    </a:cubicBezTo>
                    <a:cubicBezTo>
                      <a:pt x="316" y="113"/>
                      <a:pt x="495" y="104"/>
                      <a:pt x="622" y="104"/>
                    </a:cubicBezTo>
                    <a:cubicBezTo>
                      <a:pt x="674" y="104"/>
                      <a:pt x="718" y="106"/>
                      <a:pt x="738" y="109"/>
                    </a:cubicBezTo>
                    <a:cubicBezTo>
                      <a:pt x="1143" y="145"/>
                      <a:pt x="1000" y="621"/>
                      <a:pt x="786" y="871"/>
                    </a:cubicBezTo>
                    <a:cubicBezTo>
                      <a:pt x="619" y="1050"/>
                      <a:pt x="488" y="1169"/>
                      <a:pt x="286" y="1288"/>
                    </a:cubicBezTo>
                    <a:cubicBezTo>
                      <a:pt x="238" y="1312"/>
                      <a:pt x="215" y="1312"/>
                      <a:pt x="191" y="1359"/>
                    </a:cubicBezTo>
                    <a:cubicBezTo>
                      <a:pt x="184" y="1416"/>
                      <a:pt x="214" y="1430"/>
                      <a:pt x="253" y="1430"/>
                    </a:cubicBezTo>
                    <a:cubicBezTo>
                      <a:pt x="279" y="1430"/>
                      <a:pt x="309" y="1424"/>
                      <a:pt x="334" y="1419"/>
                    </a:cubicBezTo>
                    <a:cubicBezTo>
                      <a:pt x="429" y="1395"/>
                      <a:pt x="465" y="1395"/>
                      <a:pt x="548" y="1383"/>
                    </a:cubicBezTo>
                    <a:cubicBezTo>
                      <a:pt x="659" y="1383"/>
                      <a:pt x="770" y="1381"/>
                      <a:pt x="880" y="1381"/>
                    </a:cubicBezTo>
                    <a:cubicBezTo>
                      <a:pt x="1265" y="1381"/>
                      <a:pt x="1635" y="1403"/>
                      <a:pt x="1941" y="1597"/>
                    </a:cubicBezTo>
                    <a:cubicBezTo>
                      <a:pt x="2191" y="1824"/>
                      <a:pt x="2143" y="2074"/>
                      <a:pt x="1965" y="2288"/>
                    </a:cubicBezTo>
                    <a:cubicBezTo>
                      <a:pt x="1608" y="2312"/>
                      <a:pt x="1250" y="2359"/>
                      <a:pt x="941" y="2514"/>
                    </a:cubicBezTo>
                    <a:cubicBezTo>
                      <a:pt x="869" y="2562"/>
                      <a:pt x="774" y="2621"/>
                      <a:pt x="750" y="2717"/>
                    </a:cubicBezTo>
                    <a:cubicBezTo>
                      <a:pt x="738" y="2800"/>
                      <a:pt x="810" y="2871"/>
                      <a:pt x="881" y="2883"/>
                    </a:cubicBezTo>
                    <a:cubicBezTo>
                      <a:pt x="927" y="2894"/>
                      <a:pt x="973" y="2899"/>
                      <a:pt x="1018" y="2899"/>
                    </a:cubicBezTo>
                    <a:cubicBezTo>
                      <a:pt x="1173" y="2899"/>
                      <a:pt x="1324" y="2843"/>
                      <a:pt x="1453" y="2788"/>
                    </a:cubicBezTo>
                    <a:cubicBezTo>
                      <a:pt x="1643" y="2705"/>
                      <a:pt x="1858" y="2550"/>
                      <a:pt x="2012" y="2371"/>
                    </a:cubicBezTo>
                    <a:lnTo>
                      <a:pt x="2334" y="2371"/>
                    </a:lnTo>
                    <a:cubicBezTo>
                      <a:pt x="2608" y="2371"/>
                      <a:pt x="2882" y="2395"/>
                      <a:pt x="3108" y="2478"/>
                    </a:cubicBezTo>
                    <a:cubicBezTo>
                      <a:pt x="3298" y="2574"/>
                      <a:pt x="3453" y="2728"/>
                      <a:pt x="3501" y="2931"/>
                    </a:cubicBezTo>
                    <a:cubicBezTo>
                      <a:pt x="3525" y="3074"/>
                      <a:pt x="3429" y="3205"/>
                      <a:pt x="3274" y="3324"/>
                    </a:cubicBezTo>
                    <a:cubicBezTo>
                      <a:pt x="3084" y="3479"/>
                      <a:pt x="2822" y="3621"/>
                      <a:pt x="2620" y="3800"/>
                    </a:cubicBezTo>
                    <a:cubicBezTo>
                      <a:pt x="2417" y="3967"/>
                      <a:pt x="2239" y="4169"/>
                      <a:pt x="2096" y="4383"/>
                    </a:cubicBezTo>
                    <a:cubicBezTo>
                      <a:pt x="2048" y="4467"/>
                      <a:pt x="1977" y="4562"/>
                      <a:pt x="1989" y="4657"/>
                    </a:cubicBezTo>
                    <a:cubicBezTo>
                      <a:pt x="2002" y="4691"/>
                      <a:pt x="2026" y="4704"/>
                      <a:pt x="2055" y="4704"/>
                    </a:cubicBezTo>
                    <a:cubicBezTo>
                      <a:pt x="2126" y="4704"/>
                      <a:pt x="2230" y="4627"/>
                      <a:pt x="2298" y="4610"/>
                    </a:cubicBezTo>
                    <a:cubicBezTo>
                      <a:pt x="2354" y="4599"/>
                      <a:pt x="2337" y="4525"/>
                      <a:pt x="2286" y="4525"/>
                    </a:cubicBezTo>
                    <a:cubicBezTo>
                      <a:pt x="2282" y="4525"/>
                      <a:pt x="2278" y="4526"/>
                      <a:pt x="2274" y="4526"/>
                    </a:cubicBezTo>
                    <a:cubicBezTo>
                      <a:pt x="2227" y="4550"/>
                      <a:pt x="2143" y="4574"/>
                      <a:pt x="2096" y="4598"/>
                    </a:cubicBezTo>
                    <a:cubicBezTo>
                      <a:pt x="2191" y="4348"/>
                      <a:pt x="2524" y="3967"/>
                      <a:pt x="2774" y="3788"/>
                    </a:cubicBezTo>
                    <a:cubicBezTo>
                      <a:pt x="2989" y="3621"/>
                      <a:pt x="3227" y="3479"/>
                      <a:pt x="3429" y="3276"/>
                    </a:cubicBezTo>
                    <a:cubicBezTo>
                      <a:pt x="3691" y="3038"/>
                      <a:pt x="3525" y="2681"/>
                      <a:pt x="3274" y="2502"/>
                    </a:cubicBezTo>
                    <a:cubicBezTo>
                      <a:pt x="2953" y="2276"/>
                      <a:pt x="2524" y="2300"/>
                      <a:pt x="2131" y="2288"/>
                    </a:cubicBezTo>
                    <a:lnTo>
                      <a:pt x="2072" y="2288"/>
                    </a:lnTo>
                    <a:cubicBezTo>
                      <a:pt x="2227" y="2062"/>
                      <a:pt x="2262" y="1788"/>
                      <a:pt x="1977" y="1538"/>
                    </a:cubicBezTo>
                    <a:cubicBezTo>
                      <a:pt x="1634" y="1316"/>
                      <a:pt x="1215" y="1299"/>
                      <a:pt x="820" y="1299"/>
                    </a:cubicBezTo>
                    <a:cubicBezTo>
                      <a:pt x="748" y="1299"/>
                      <a:pt x="677" y="1300"/>
                      <a:pt x="607" y="1300"/>
                    </a:cubicBezTo>
                    <a:lnTo>
                      <a:pt x="500" y="1300"/>
                    </a:lnTo>
                    <a:cubicBezTo>
                      <a:pt x="560" y="1252"/>
                      <a:pt x="619" y="1216"/>
                      <a:pt x="655" y="1169"/>
                    </a:cubicBezTo>
                    <a:cubicBezTo>
                      <a:pt x="786" y="1038"/>
                      <a:pt x="917" y="907"/>
                      <a:pt x="1000" y="740"/>
                    </a:cubicBezTo>
                    <a:cubicBezTo>
                      <a:pt x="1131" y="502"/>
                      <a:pt x="1167" y="181"/>
                      <a:pt x="881" y="38"/>
                    </a:cubicBezTo>
                    <a:cubicBezTo>
                      <a:pt x="786" y="6"/>
                      <a:pt x="691" y="1"/>
                      <a:pt x="59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1"/>
              <p:cNvSpPr/>
              <p:nvPr/>
            </p:nvSpPr>
            <p:spPr>
              <a:xfrm>
                <a:off x="4016275" y="3712575"/>
                <a:ext cx="83350" cy="170325"/>
              </a:xfrm>
              <a:custGeom>
                <a:avLst/>
                <a:gdLst/>
                <a:ahLst/>
                <a:cxnLst/>
                <a:rect l="l" t="t" r="r" b="b"/>
                <a:pathLst>
                  <a:path w="3334" h="6813" extrusionOk="0">
                    <a:moveTo>
                      <a:pt x="887" y="1"/>
                    </a:moveTo>
                    <a:cubicBezTo>
                      <a:pt x="819" y="1"/>
                      <a:pt x="749" y="29"/>
                      <a:pt x="691" y="69"/>
                    </a:cubicBezTo>
                    <a:cubicBezTo>
                      <a:pt x="536" y="164"/>
                      <a:pt x="429" y="319"/>
                      <a:pt x="333" y="473"/>
                    </a:cubicBezTo>
                    <a:cubicBezTo>
                      <a:pt x="202" y="747"/>
                      <a:pt x="119" y="1057"/>
                      <a:pt x="60" y="1354"/>
                    </a:cubicBezTo>
                    <a:cubicBezTo>
                      <a:pt x="12" y="1724"/>
                      <a:pt x="0" y="2093"/>
                      <a:pt x="0" y="2462"/>
                    </a:cubicBezTo>
                    <a:cubicBezTo>
                      <a:pt x="12" y="2878"/>
                      <a:pt x="60" y="3307"/>
                      <a:pt x="167" y="3712"/>
                    </a:cubicBezTo>
                    <a:cubicBezTo>
                      <a:pt x="322" y="4236"/>
                      <a:pt x="595" y="4712"/>
                      <a:pt x="905" y="5176"/>
                    </a:cubicBezTo>
                    <a:cubicBezTo>
                      <a:pt x="1250" y="5641"/>
                      <a:pt x="1679" y="6200"/>
                      <a:pt x="2262" y="6474"/>
                    </a:cubicBezTo>
                    <a:cubicBezTo>
                      <a:pt x="2441" y="6569"/>
                      <a:pt x="2619" y="6653"/>
                      <a:pt x="2810" y="6712"/>
                    </a:cubicBezTo>
                    <a:cubicBezTo>
                      <a:pt x="2965" y="6748"/>
                      <a:pt x="3108" y="6784"/>
                      <a:pt x="3250" y="6807"/>
                    </a:cubicBezTo>
                    <a:cubicBezTo>
                      <a:pt x="3254" y="6811"/>
                      <a:pt x="3260" y="6813"/>
                      <a:pt x="3265" y="6813"/>
                    </a:cubicBezTo>
                    <a:cubicBezTo>
                      <a:pt x="3277" y="6813"/>
                      <a:pt x="3290" y="6807"/>
                      <a:pt x="3298" y="6807"/>
                    </a:cubicBezTo>
                    <a:cubicBezTo>
                      <a:pt x="3334" y="6784"/>
                      <a:pt x="3322" y="6712"/>
                      <a:pt x="3274" y="6700"/>
                    </a:cubicBezTo>
                    <a:cubicBezTo>
                      <a:pt x="2750" y="6629"/>
                      <a:pt x="2227" y="6391"/>
                      <a:pt x="1834" y="6081"/>
                    </a:cubicBezTo>
                    <a:cubicBezTo>
                      <a:pt x="1405" y="5688"/>
                      <a:pt x="1131" y="5307"/>
                      <a:pt x="845" y="4855"/>
                    </a:cubicBezTo>
                    <a:cubicBezTo>
                      <a:pt x="512" y="4331"/>
                      <a:pt x="310" y="3890"/>
                      <a:pt x="214" y="3271"/>
                    </a:cubicBezTo>
                    <a:cubicBezTo>
                      <a:pt x="155" y="2890"/>
                      <a:pt x="131" y="2378"/>
                      <a:pt x="167" y="1938"/>
                    </a:cubicBezTo>
                    <a:cubicBezTo>
                      <a:pt x="167" y="1688"/>
                      <a:pt x="179" y="1450"/>
                      <a:pt x="238" y="1259"/>
                    </a:cubicBezTo>
                    <a:cubicBezTo>
                      <a:pt x="333" y="878"/>
                      <a:pt x="429" y="533"/>
                      <a:pt x="655" y="295"/>
                    </a:cubicBezTo>
                    <a:cubicBezTo>
                      <a:pt x="733" y="217"/>
                      <a:pt x="819" y="154"/>
                      <a:pt x="887" y="154"/>
                    </a:cubicBezTo>
                    <a:cubicBezTo>
                      <a:pt x="902" y="154"/>
                      <a:pt x="916" y="157"/>
                      <a:pt x="929" y="164"/>
                    </a:cubicBezTo>
                    <a:cubicBezTo>
                      <a:pt x="1048" y="235"/>
                      <a:pt x="1084" y="450"/>
                      <a:pt x="1000" y="652"/>
                    </a:cubicBezTo>
                    <a:cubicBezTo>
                      <a:pt x="988" y="664"/>
                      <a:pt x="976" y="688"/>
                      <a:pt x="976" y="700"/>
                    </a:cubicBezTo>
                    <a:cubicBezTo>
                      <a:pt x="976" y="700"/>
                      <a:pt x="976" y="700"/>
                      <a:pt x="976" y="712"/>
                    </a:cubicBezTo>
                    <a:cubicBezTo>
                      <a:pt x="964" y="712"/>
                      <a:pt x="964" y="723"/>
                      <a:pt x="964" y="723"/>
                    </a:cubicBezTo>
                    <a:cubicBezTo>
                      <a:pt x="964" y="735"/>
                      <a:pt x="964" y="747"/>
                      <a:pt x="964" y="759"/>
                    </a:cubicBezTo>
                    <a:cubicBezTo>
                      <a:pt x="973" y="794"/>
                      <a:pt x="1001" y="816"/>
                      <a:pt x="1029" y="816"/>
                    </a:cubicBezTo>
                    <a:cubicBezTo>
                      <a:pt x="1040" y="816"/>
                      <a:pt x="1050" y="813"/>
                      <a:pt x="1060" y="807"/>
                    </a:cubicBezTo>
                    <a:cubicBezTo>
                      <a:pt x="1072" y="795"/>
                      <a:pt x="1084" y="783"/>
                      <a:pt x="1095" y="771"/>
                    </a:cubicBezTo>
                    <a:cubicBezTo>
                      <a:pt x="1107" y="735"/>
                      <a:pt x="1143" y="700"/>
                      <a:pt x="1191" y="652"/>
                    </a:cubicBezTo>
                    <a:cubicBezTo>
                      <a:pt x="1357" y="497"/>
                      <a:pt x="1524" y="390"/>
                      <a:pt x="1762" y="283"/>
                    </a:cubicBezTo>
                    <a:cubicBezTo>
                      <a:pt x="1885" y="211"/>
                      <a:pt x="2025" y="156"/>
                      <a:pt x="2146" y="156"/>
                    </a:cubicBezTo>
                    <a:cubicBezTo>
                      <a:pt x="2224" y="156"/>
                      <a:pt x="2294" y="179"/>
                      <a:pt x="2346" y="235"/>
                    </a:cubicBezTo>
                    <a:cubicBezTo>
                      <a:pt x="2369" y="271"/>
                      <a:pt x="2298" y="450"/>
                      <a:pt x="2167" y="581"/>
                    </a:cubicBezTo>
                    <a:cubicBezTo>
                      <a:pt x="2107" y="640"/>
                      <a:pt x="2096" y="640"/>
                      <a:pt x="2060" y="676"/>
                    </a:cubicBezTo>
                    <a:cubicBezTo>
                      <a:pt x="2048" y="676"/>
                      <a:pt x="2048" y="700"/>
                      <a:pt x="2048" y="712"/>
                    </a:cubicBezTo>
                    <a:cubicBezTo>
                      <a:pt x="2057" y="741"/>
                      <a:pt x="2073" y="753"/>
                      <a:pt x="2094" y="753"/>
                    </a:cubicBezTo>
                    <a:cubicBezTo>
                      <a:pt x="2183" y="753"/>
                      <a:pt x="2352" y="531"/>
                      <a:pt x="2381" y="473"/>
                    </a:cubicBezTo>
                    <a:cubicBezTo>
                      <a:pt x="2560" y="223"/>
                      <a:pt x="2429" y="57"/>
                      <a:pt x="2143" y="33"/>
                    </a:cubicBezTo>
                    <a:cubicBezTo>
                      <a:pt x="2024" y="33"/>
                      <a:pt x="1893" y="69"/>
                      <a:pt x="1786" y="116"/>
                    </a:cubicBezTo>
                    <a:cubicBezTo>
                      <a:pt x="1572" y="223"/>
                      <a:pt x="1357" y="331"/>
                      <a:pt x="1179" y="485"/>
                    </a:cubicBezTo>
                    <a:cubicBezTo>
                      <a:pt x="1191" y="331"/>
                      <a:pt x="1155" y="176"/>
                      <a:pt x="1048" y="69"/>
                    </a:cubicBezTo>
                    <a:cubicBezTo>
                      <a:pt x="999" y="20"/>
                      <a:pt x="944" y="1"/>
                      <a:pt x="88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1"/>
              <p:cNvSpPr/>
              <p:nvPr/>
            </p:nvSpPr>
            <p:spPr>
              <a:xfrm>
                <a:off x="4109125" y="3752975"/>
                <a:ext cx="19375" cy="9300"/>
              </a:xfrm>
              <a:custGeom>
                <a:avLst/>
                <a:gdLst/>
                <a:ahLst/>
                <a:cxnLst/>
                <a:rect l="l" t="t" r="r" b="b"/>
                <a:pathLst>
                  <a:path w="775" h="372" extrusionOk="0">
                    <a:moveTo>
                      <a:pt x="382" y="0"/>
                    </a:moveTo>
                    <a:cubicBezTo>
                      <a:pt x="334" y="0"/>
                      <a:pt x="275" y="0"/>
                      <a:pt x="239" y="12"/>
                    </a:cubicBezTo>
                    <a:cubicBezTo>
                      <a:pt x="215" y="12"/>
                      <a:pt x="203" y="24"/>
                      <a:pt x="191" y="24"/>
                    </a:cubicBezTo>
                    <a:cubicBezTo>
                      <a:pt x="179" y="24"/>
                      <a:pt x="167" y="36"/>
                      <a:pt x="167" y="36"/>
                    </a:cubicBezTo>
                    <a:cubicBezTo>
                      <a:pt x="1" y="167"/>
                      <a:pt x="132" y="334"/>
                      <a:pt x="287" y="358"/>
                    </a:cubicBezTo>
                    <a:cubicBezTo>
                      <a:pt x="329" y="367"/>
                      <a:pt x="369" y="372"/>
                      <a:pt x="407" y="372"/>
                    </a:cubicBezTo>
                    <a:cubicBezTo>
                      <a:pt x="506" y="372"/>
                      <a:pt x="590" y="341"/>
                      <a:pt x="668" y="298"/>
                    </a:cubicBezTo>
                    <a:cubicBezTo>
                      <a:pt x="715" y="262"/>
                      <a:pt x="727" y="250"/>
                      <a:pt x="751" y="215"/>
                    </a:cubicBezTo>
                    <a:cubicBezTo>
                      <a:pt x="763" y="191"/>
                      <a:pt x="775" y="167"/>
                      <a:pt x="763" y="131"/>
                    </a:cubicBezTo>
                    <a:cubicBezTo>
                      <a:pt x="751" y="119"/>
                      <a:pt x="739" y="108"/>
                      <a:pt x="727" y="108"/>
                    </a:cubicBezTo>
                    <a:cubicBezTo>
                      <a:pt x="727" y="96"/>
                      <a:pt x="727" y="96"/>
                      <a:pt x="727" y="96"/>
                    </a:cubicBezTo>
                    <a:cubicBezTo>
                      <a:pt x="715" y="96"/>
                      <a:pt x="703" y="84"/>
                      <a:pt x="691" y="84"/>
                    </a:cubicBezTo>
                    <a:cubicBezTo>
                      <a:pt x="679" y="72"/>
                      <a:pt x="679" y="72"/>
                      <a:pt x="668" y="72"/>
                    </a:cubicBezTo>
                    <a:cubicBezTo>
                      <a:pt x="572" y="24"/>
                      <a:pt x="477" y="12"/>
                      <a:pt x="3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1"/>
              <p:cNvSpPr/>
              <p:nvPr/>
            </p:nvSpPr>
            <p:spPr>
              <a:xfrm>
                <a:off x="4184450" y="3806350"/>
                <a:ext cx="13400" cy="16775"/>
              </a:xfrm>
              <a:custGeom>
                <a:avLst/>
                <a:gdLst/>
                <a:ahLst/>
                <a:cxnLst/>
                <a:rect l="l" t="t" r="r" b="b"/>
                <a:pathLst>
                  <a:path w="536" h="671" extrusionOk="0">
                    <a:moveTo>
                      <a:pt x="125" y="1"/>
                    </a:moveTo>
                    <a:cubicBezTo>
                      <a:pt x="115" y="1"/>
                      <a:pt x="107" y="6"/>
                      <a:pt x="107" y="20"/>
                    </a:cubicBezTo>
                    <a:cubicBezTo>
                      <a:pt x="0" y="163"/>
                      <a:pt x="24" y="342"/>
                      <a:pt x="95" y="473"/>
                    </a:cubicBezTo>
                    <a:cubicBezTo>
                      <a:pt x="144" y="560"/>
                      <a:pt x="224" y="671"/>
                      <a:pt x="316" y="671"/>
                    </a:cubicBezTo>
                    <a:cubicBezTo>
                      <a:pt x="337" y="671"/>
                      <a:pt x="359" y="665"/>
                      <a:pt x="381" y="651"/>
                    </a:cubicBezTo>
                    <a:cubicBezTo>
                      <a:pt x="536" y="532"/>
                      <a:pt x="453" y="318"/>
                      <a:pt x="369" y="199"/>
                    </a:cubicBezTo>
                    <a:cubicBezTo>
                      <a:pt x="333" y="139"/>
                      <a:pt x="286" y="80"/>
                      <a:pt x="250" y="56"/>
                    </a:cubicBezTo>
                    <a:cubicBezTo>
                      <a:pt x="226" y="32"/>
                      <a:pt x="202" y="9"/>
                      <a:pt x="167" y="9"/>
                    </a:cubicBezTo>
                    <a:lnTo>
                      <a:pt x="143" y="9"/>
                    </a:lnTo>
                    <a:cubicBezTo>
                      <a:pt x="138" y="4"/>
                      <a:pt x="131" y="1"/>
                      <a:pt x="1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1"/>
              <p:cNvSpPr/>
              <p:nvPr/>
            </p:nvSpPr>
            <p:spPr>
              <a:xfrm>
                <a:off x="4170150" y="3779325"/>
                <a:ext cx="2100" cy="5075"/>
              </a:xfrm>
              <a:custGeom>
                <a:avLst/>
                <a:gdLst/>
                <a:ahLst/>
                <a:cxnLst/>
                <a:rect l="l" t="t" r="r" b="b"/>
                <a:pathLst>
                  <a:path w="84" h="203" extrusionOk="0">
                    <a:moveTo>
                      <a:pt x="36" y="0"/>
                    </a:moveTo>
                    <a:cubicBezTo>
                      <a:pt x="27" y="0"/>
                      <a:pt x="18" y="6"/>
                      <a:pt x="12" y="18"/>
                    </a:cubicBezTo>
                    <a:cubicBezTo>
                      <a:pt x="1" y="54"/>
                      <a:pt x="1" y="89"/>
                      <a:pt x="1" y="113"/>
                    </a:cubicBezTo>
                    <a:cubicBezTo>
                      <a:pt x="1" y="137"/>
                      <a:pt x="1" y="161"/>
                      <a:pt x="12" y="185"/>
                    </a:cubicBezTo>
                    <a:cubicBezTo>
                      <a:pt x="22" y="197"/>
                      <a:pt x="31" y="202"/>
                      <a:pt x="38" y="202"/>
                    </a:cubicBezTo>
                    <a:cubicBezTo>
                      <a:pt x="59" y="202"/>
                      <a:pt x="72" y="163"/>
                      <a:pt x="72" y="137"/>
                    </a:cubicBezTo>
                    <a:cubicBezTo>
                      <a:pt x="72" y="101"/>
                      <a:pt x="84" y="54"/>
                      <a:pt x="60" y="18"/>
                    </a:cubicBezTo>
                    <a:cubicBezTo>
                      <a:pt x="54" y="6"/>
                      <a:pt x="45" y="0"/>
                      <a:pt x="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1"/>
              <p:cNvSpPr/>
              <p:nvPr/>
            </p:nvSpPr>
            <p:spPr>
              <a:xfrm>
                <a:off x="4157350" y="3769975"/>
                <a:ext cx="5975" cy="2675"/>
              </a:xfrm>
              <a:custGeom>
                <a:avLst/>
                <a:gdLst/>
                <a:ahLst/>
                <a:cxnLst/>
                <a:rect l="l" t="t" r="r" b="b"/>
                <a:pathLst>
                  <a:path w="239" h="107" extrusionOk="0">
                    <a:moveTo>
                      <a:pt x="105" y="0"/>
                    </a:moveTo>
                    <a:cubicBezTo>
                      <a:pt x="75" y="0"/>
                      <a:pt x="46" y="7"/>
                      <a:pt x="24" y="23"/>
                    </a:cubicBezTo>
                    <a:cubicBezTo>
                      <a:pt x="1" y="35"/>
                      <a:pt x="1" y="70"/>
                      <a:pt x="36" y="82"/>
                    </a:cubicBezTo>
                    <a:cubicBezTo>
                      <a:pt x="36" y="94"/>
                      <a:pt x="48" y="94"/>
                      <a:pt x="60" y="94"/>
                    </a:cubicBezTo>
                    <a:lnTo>
                      <a:pt x="72" y="94"/>
                    </a:lnTo>
                    <a:cubicBezTo>
                      <a:pt x="108" y="106"/>
                      <a:pt x="132" y="106"/>
                      <a:pt x="167" y="106"/>
                    </a:cubicBezTo>
                    <a:lnTo>
                      <a:pt x="179" y="106"/>
                    </a:lnTo>
                    <a:cubicBezTo>
                      <a:pt x="203" y="94"/>
                      <a:pt x="215" y="94"/>
                      <a:pt x="227" y="82"/>
                    </a:cubicBezTo>
                    <a:cubicBezTo>
                      <a:pt x="239" y="59"/>
                      <a:pt x="227" y="35"/>
                      <a:pt x="215" y="23"/>
                    </a:cubicBezTo>
                    <a:cubicBezTo>
                      <a:pt x="182" y="10"/>
                      <a:pt x="142" y="0"/>
                      <a:pt x="1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1"/>
              <p:cNvSpPr/>
              <p:nvPr/>
            </p:nvSpPr>
            <p:spPr>
              <a:xfrm>
                <a:off x="4135025" y="3703200"/>
                <a:ext cx="107175" cy="96225"/>
              </a:xfrm>
              <a:custGeom>
                <a:avLst/>
                <a:gdLst/>
                <a:ahLst/>
                <a:cxnLst/>
                <a:rect l="l" t="t" r="r" b="b"/>
                <a:pathLst>
                  <a:path w="4287" h="3849" extrusionOk="0">
                    <a:moveTo>
                      <a:pt x="1675" y="0"/>
                    </a:moveTo>
                    <a:cubicBezTo>
                      <a:pt x="1285" y="0"/>
                      <a:pt x="901" y="91"/>
                      <a:pt x="572" y="301"/>
                    </a:cubicBezTo>
                    <a:cubicBezTo>
                      <a:pt x="429" y="384"/>
                      <a:pt x="239" y="598"/>
                      <a:pt x="132" y="765"/>
                    </a:cubicBezTo>
                    <a:cubicBezTo>
                      <a:pt x="60" y="860"/>
                      <a:pt x="13" y="967"/>
                      <a:pt x="13" y="1087"/>
                    </a:cubicBezTo>
                    <a:cubicBezTo>
                      <a:pt x="24" y="1122"/>
                      <a:pt x="1" y="1182"/>
                      <a:pt x="24" y="1229"/>
                    </a:cubicBezTo>
                    <a:cubicBezTo>
                      <a:pt x="29" y="1234"/>
                      <a:pt x="38" y="1237"/>
                      <a:pt x="48" y="1237"/>
                    </a:cubicBezTo>
                    <a:cubicBezTo>
                      <a:pt x="62" y="1237"/>
                      <a:pt x="77" y="1231"/>
                      <a:pt x="84" y="1217"/>
                    </a:cubicBezTo>
                    <a:cubicBezTo>
                      <a:pt x="96" y="1182"/>
                      <a:pt x="96" y="1194"/>
                      <a:pt x="96" y="1158"/>
                    </a:cubicBezTo>
                    <a:cubicBezTo>
                      <a:pt x="108" y="1063"/>
                      <a:pt x="96" y="1015"/>
                      <a:pt x="120" y="956"/>
                    </a:cubicBezTo>
                    <a:cubicBezTo>
                      <a:pt x="132" y="920"/>
                      <a:pt x="203" y="813"/>
                      <a:pt x="227" y="777"/>
                    </a:cubicBezTo>
                    <a:cubicBezTo>
                      <a:pt x="322" y="646"/>
                      <a:pt x="405" y="539"/>
                      <a:pt x="536" y="420"/>
                    </a:cubicBezTo>
                    <a:cubicBezTo>
                      <a:pt x="848" y="162"/>
                      <a:pt x="1257" y="59"/>
                      <a:pt x="1693" y="59"/>
                    </a:cubicBezTo>
                    <a:cubicBezTo>
                      <a:pt x="1740" y="59"/>
                      <a:pt x="1787" y="60"/>
                      <a:pt x="1834" y="63"/>
                    </a:cubicBezTo>
                    <a:cubicBezTo>
                      <a:pt x="2203" y="98"/>
                      <a:pt x="2656" y="241"/>
                      <a:pt x="3013" y="455"/>
                    </a:cubicBezTo>
                    <a:cubicBezTo>
                      <a:pt x="3251" y="610"/>
                      <a:pt x="3442" y="765"/>
                      <a:pt x="3632" y="991"/>
                    </a:cubicBezTo>
                    <a:cubicBezTo>
                      <a:pt x="3775" y="1146"/>
                      <a:pt x="3906" y="1325"/>
                      <a:pt x="4001" y="1515"/>
                    </a:cubicBezTo>
                    <a:cubicBezTo>
                      <a:pt x="3935" y="1521"/>
                      <a:pt x="3870" y="1524"/>
                      <a:pt x="3805" y="1524"/>
                    </a:cubicBezTo>
                    <a:cubicBezTo>
                      <a:pt x="3476" y="1524"/>
                      <a:pt x="3173" y="1446"/>
                      <a:pt x="2894" y="1277"/>
                    </a:cubicBezTo>
                    <a:cubicBezTo>
                      <a:pt x="2549" y="1087"/>
                      <a:pt x="2275" y="801"/>
                      <a:pt x="2156" y="455"/>
                    </a:cubicBezTo>
                    <a:cubicBezTo>
                      <a:pt x="2132" y="372"/>
                      <a:pt x="2120" y="313"/>
                      <a:pt x="2120" y="253"/>
                    </a:cubicBezTo>
                    <a:cubicBezTo>
                      <a:pt x="2108" y="241"/>
                      <a:pt x="2156" y="146"/>
                      <a:pt x="2072" y="122"/>
                    </a:cubicBezTo>
                    <a:cubicBezTo>
                      <a:pt x="2001" y="122"/>
                      <a:pt x="1989" y="182"/>
                      <a:pt x="2001" y="241"/>
                    </a:cubicBezTo>
                    <a:cubicBezTo>
                      <a:pt x="2001" y="241"/>
                      <a:pt x="2013" y="325"/>
                      <a:pt x="2037" y="372"/>
                    </a:cubicBezTo>
                    <a:cubicBezTo>
                      <a:pt x="2084" y="515"/>
                      <a:pt x="2132" y="646"/>
                      <a:pt x="2215" y="777"/>
                    </a:cubicBezTo>
                    <a:cubicBezTo>
                      <a:pt x="2358" y="956"/>
                      <a:pt x="2513" y="1134"/>
                      <a:pt x="2727" y="1253"/>
                    </a:cubicBezTo>
                    <a:cubicBezTo>
                      <a:pt x="3013" y="1444"/>
                      <a:pt x="3346" y="1563"/>
                      <a:pt x="3703" y="1587"/>
                    </a:cubicBezTo>
                    <a:cubicBezTo>
                      <a:pt x="3811" y="1587"/>
                      <a:pt x="3930" y="1587"/>
                      <a:pt x="4037" y="1575"/>
                    </a:cubicBezTo>
                    <a:cubicBezTo>
                      <a:pt x="4132" y="1777"/>
                      <a:pt x="4192" y="1991"/>
                      <a:pt x="4204" y="2194"/>
                    </a:cubicBezTo>
                    <a:cubicBezTo>
                      <a:pt x="4215" y="2372"/>
                      <a:pt x="4192" y="2575"/>
                      <a:pt x="4168" y="2718"/>
                    </a:cubicBezTo>
                    <a:cubicBezTo>
                      <a:pt x="4132" y="2968"/>
                      <a:pt x="4061" y="3134"/>
                      <a:pt x="3930" y="3349"/>
                    </a:cubicBezTo>
                    <a:cubicBezTo>
                      <a:pt x="3780" y="3591"/>
                      <a:pt x="3496" y="3766"/>
                      <a:pt x="3208" y="3766"/>
                    </a:cubicBezTo>
                    <a:cubicBezTo>
                      <a:pt x="3198" y="3766"/>
                      <a:pt x="3189" y="3766"/>
                      <a:pt x="3180" y="3765"/>
                    </a:cubicBezTo>
                    <a:cubicBezTo>
                      <a:pt x="3132" y="3754"/>
                      <a:pt x="3072" y="3742"/>
                      <a:pt x="3013" y="3718"/>
                    </a:cubicBezTo>
                    <a:cubicBezTo>
                      <a:pt x="3096" y="3587"/>
                      <a:pt x="3156" y="3468"/>
                      <a:pt x="3180" y="3313"/>
                    </a:cubicBezTo>
                    <a:cubicBezTo>
                      <a:pt x="3203" y="3253"/>
                      <a:pt x="3203" y="3182"/>
                      <a:pt x="3180" y="3111"/>
                    </a:cubicBezTo>
                    <a:cubicBezTo>
                      <a:pt x="3156" y="2968"/>
                      <a:pt x="3037" y="2825"/>
                      <a:pt x="2977" y="2753"/>
                    </a:cubicBezTo>
                    <a:cubicBezTo>
                      <a:pt x="2799" y="2527"/>
                      <a:pt x="2584" y="2349"/>
                      <a:pt x="2370" y="2170"/>
                    </a:cubicBezTo>
                    <a:cubicBezTo>
                      <a:pt x="2084" y="1908"/>
                      <a:pt x="1691" y="1658"/>
                      <a:pt x="1370" y="1575"/>
                    </a:cubicBezTo>
                    <a:cubicBezTo>
                      <a:pt x="1345" y="1566"/>
                      <a:pt x="1319" y="1558"/>
                      <a:pt x="1294" y="1558"/>
                    </a:cubicBezTo>
                    <a:cubicBezTo>
                      <a:pt x="1284" y="1558"/>
                      <a:pt x="1273" y="1559"/>
                      <a:pt x="1263" y="1563"/>
                    </a:cubicBezTo>
                    <a:cubicBezTo>
                      <a:pt x="1215" y="1563"/>
                      <a:pt x="1120" y="1634"/>
                      <a:pt x="1132" y="1634"/>
                    </a:cubicBezTo>
                    <a:cubicBezTo>
                      <a:pt x="1120" y="1646"/>
                      <a:pt x="1096" y="1658"/>
                      <a:pt x="1084" y="1670"/>
                    </a:cubicBezTo>
                    <a:cubicBezTo>
                      <a:pt x="1096" y="1646"/>
                      <a:pt x="1120" y="1610"/>
                      <a:pt x="1132" y="1575"/>
                    </a:cubicBezTo>
                    <a:cubicBezTo>
                      <a:pt x="1179" y="1503"/>
                      <a:pt x="1156" y="1432"/>
                      <a:pt x="1096" y="1372"/>
                    </a:cubicBezTo>
                    <a:cubicBezTo>
                      <a:pt x="941" y="1241"/>
                      <a:pt x="810" y="1158"/>
                      <a:pt x="667" y="1051"/>
                    </a:cubicBezTo>
                    <a:cubicBezTo>
                      <a:pt x="572" y="991"/>
                      <a:pt x="525" y="967"/>
                      <a:pt x="441" y="956"/>
                    </a:cubicBezTo>
                    <a:cubicBezTo>
                      <a:pt x="432" y="955"/>
                      <a:pt x="423" y="954"/>
                      <a:pt x="415" y="954"/>
                    </a:cubicBezTo>
                    <a:cubicBezTo>
                      <a:pt x="305" y="954"/>
                      <a:pt x="198" y="1020"/>
                      <a:pt x="132" y="1075"/>
                    </a:cubicBezTo>
                    <a:cubicBezTo>
                      <a:pt x="120" y="1098"/>
                      <a:pt x="132" y="1134"/>
                      <a:pt x="155" y="1134"/>
                    </a:cubicBezTo>
                    <a:cubicBezTo>
                      <a:pt x="191" y="1122"/>
                      <a:pt x="227" y="1087"/>
                      <a:pt x="263" y="1075"/>
                    </a:cubicBezTo>
                    <a:cubicBezTo>
                      <a:pt x="302" y="1045"/>
                      <a:pt x="373" y="1024"/>
                      <a:pt x="417" y="1024"/>
                    </a:cubicBezTo>
                    <a:cubicBezTo>
                      <a:pt x="427" y="1024"/>
                      <a:pt x="435" y="1025"/>
                      <a:pt x="441" y="1027"/>
                    </a:cubicBezTo>
                    <a:cubicBezTo>
                      <a:pt x="536" y="1039"/>
                      <a:pt x="727" y="1194"/>
                      <a:pt x="870" y="1301"/>
                    </a:cubicBezTo>
                    <a:cubicBezTo>
                      <a:pt x="977" y="1372"/>
                      <a:pt x="1120" y="1479"/>
                      <a:pt x="1084" y="1527"/>
                    </a:cubicBezTo>
                    <a:cubicBezTo>
                      <a:pt x="1060" y="1587"/>
                      <a:pt x="1025" y="1694"/>
                      <a:pt x="965" y="1777"/>
                    </a:cubicBezTo>
                    <a:cubicBezTo>
                      <a:pt x="953" y="1789"/>
                      <a:pt x="941" y="1801"/>
                      <a:pt x="941" y="1801"/>
                    </a:cubicBezTo>
                    <a:cubicBezTo>
                      <a:pt x="929" y="1813"/>
                      <a:pt x="917" y="1837"/>
                      <a:pt x="906" y="1849"/>
                    </a:cubicBezTo>
                    <a:cubicBezTo>
                      <a:pt x="906" y="1875"/>
                      <a:pt x="917" y="1885"/>
                      <a:pt x="933" y="1885"/>
                    </a:cubicBezTo>
                    <a:cubicBezTo>
                      <a:pt x="953" y="1885"/>
                      <a:pt x="981" y="1869"/>
                      <a:pt x="1001" y="1849"/>
                    </a:cubicBezTo>
                    <a:cubicBezTo>
                      <a:pt x="1108" y="1753"/>
                      <a:pt x="1144" y="1718"/>
                      <a:pt x="1227" y="1658"/>
                    </a:cubicBezTo>
                    <a:cubicBezTo>
                      <a:pt x="1257" y="1640"/>
                      <a:pt x="1269" y="1634"/>
                      <a:pt x="1282" y="1634"/>
                    </a:cubicBezTo>
                    <a:cubicBezTo>
                      <a:pt x="1295" y="1634"/>
                      <a:pt x="1310" y="1640"/>
                      <a:pt x="1346" y="1646"/>
                    </a:cubicBezTo>
                    <a:cubicBezTo>
                      <a:pt x="1477" y="1682"/>
                      <a:pt x="1632" y="1753"/>
                      <a:pt x="1775" y="1860"/>
                    </a:cubicBezTo>
                    <a:cubicBezTo>
                      <a:pt x="2084" y="2027"/>
                      <a:pt x="2239" y="2182"/>
                      <a:pt x="2513" y="2420"/>
                    </a:cubicBezTo>
                    <a:cubicBezTo>
                      <a:pt x="2703" y="2575"/>
                      <a:pt x="2906" y="2801"/>
                      <a:pt x="3001" y="2944"/>
                    </a:cubicBezTo>
                    <a:cubicBezTo>
                      <a:pt x="3132" y="3122"/>
                      <a:pt x="3132" y="3230"/>
                      <a:pt x="3084" y="3432"/>
                    </a:cubicBezTo>
                    <a:cubicBezTo>
                      <a:pt x="3061" y="3527"/>
                      <a:pt x="3013" y="3599"/>
                      <a:pt x="2965" y="3682"/>
                    </a:cubicBezTo>
                    <a:cubicBezTo>
                      <a:pt x="2882" y="3646"/>
                      <a:pt x="2811" y="3599"/>
                      <a:pt x="2751" y="3539"/>
                    </a:cubicBezTo>
                    <a:cubicBezTo>
                      <a:pt x="2572" y="3373"/>
                      <a:pt x="2465" y="3158"/>
                      <a:pt x="2287" y="2944"/>
                    </a:cubicBezTo>
                    <a:cubicBezTo>
                      <a:pt x="2084" y="2706"/>
                      <a:pt x="1870" y="2491"/>
                      <a:pt x="1620" y="2301"/>
                    </a:cubicBezTo>
                    <a:cubicBezTo>
                      <a:pt x="1453" y="2194"/>
                      <a:pt x="1287" y="2087"/>
                      <a:pt x="1108" y="2003"/>
                    </a:cubicBezTo>
                    <a:cubicBezTo>
                      <a:pt x="858" y="1908"/>
                      <a:pt x="644" y="1837"/>
                      <a:pt x="417" y="1682"/>
                    </a:cubicBezTo>
                    <a:cubicBezTo>
                      <a:pt x="322" y="1634"/>
                      <a:pt x="239" y="1563"/>
                      <a:pt x="179" y="1479"/>
                    </a:cubicBezTo>
                    <a:cubicBezTo>
                      <a:pt x="144" y="1444"/>
                      <a:pt x="132" y="1408"/>
                      <a:pt x="96" y="1372"/>
                    </a:cubicBezTo>
                    <a:cubicBezTo>
                      <a:pt x="96" y="1360"/>
                      <a:pt x="84" y="1360"/>
                      <a:pt x="72" y="1360"/>
                    </a:cubicBezTo>
                    <a:cubicBezTo>
                      <a:pt x="48" y="1360"/>
                      <a:pt x="36" y="1396"/>
                      <a:pt x="48" y="1408"/>
                    </a:cubicBezTo>
                    <a:cubicBezTo>
                      <a:pt x="120" y="1503"/>
                      <a:pt x="179" y="1598"/>
                      <a:pt x="274" y="1670"/>
                    </a:cubicBezTo>
                    <a:cubicBezTo>
                      <a:pt x="394" y="1753"/>
                      <a:pt x="513" y="1825"/>
                      <a:pt x="632" y="1884"/>
                    </a:cubicBezTo>
                    <a:cubicBezTo>
                      <a:pt x="775" y="1956"/>
                      <a:pt x="965" y="2015"/>
                      <a:pt x="1096" y="2075"/>
                    </a:cubicBezTo>
                    <a:cubicBezTo>
                      <a:pt x="1251" y="2158"/>
                      <a:pt x="1417" y="2253"/>
                      <a:pt x="1572" y="2349"/>
                    </a:cubicBezTo>
                    <a:cubicBezTo>
                      <a:pt x="1787" y="2515"/>
                      <a:pt x="2037" y="2765"/>
                      <a:pt x="2227" y="2992"/>
                    </a:cubicBezTo>
                    <a:cubicBezTo>
                      <a:pt x="2346" y="3146"/>
                      <a:pt x="2501" y="3396"/>
                      <a:pt x="2632" y="3539"/>
                    </a:cubicBezTo>
                    <a:cubicBezTo>
                      <a:pt x="2703" y="3634"/>
                      <a:pt x="2834" y="3718"/>
                      <a:pt x="2906" y="3754"/>
                    </a:cubicBezTo>
                    <a:cubicBezTo>
                      <a:pt x="2989" y="3801"/>
                      <a:pt x="3084" y="3837"/>
                      <a:pt x="3192" y="3849"/>
                    </a:cubicBezTo>
                    <a:cubicBezTo>
                      <a:pt x="3477" y="3849"/>
                      <a:pt x="3775" y="3694"/>
                      <a:pt x="3954" y="3468"/>
                    </a:cubicBezTo>
                    <a:cubicBezTo>
                      <a:pt x="4215" y="3111"/>
                      <a:pt x="4287" y="2753"/>
                      <a:pt x="4287" y="2313"/>
                    </a:cubicBezTo>
                    <a:cubicBezTo>
                      <a:pt x="4287" y="1801"/>
                      <a:pt x="4084" y="1372"/>
                      <a:pt x="3751" y="979"/>
                    </a:cubicBezTo>
                    <a:cubicBezTo>
                      <a:pt x="3549" y="729"/>
                      <a:pt x="3311" y="515"/>
                      <a:pt x="3025" y="348"/>
                    </a:cubicBezTo>
                    <a:cubicBezTo>
                      <a:pt x="2627" y="133"/>
                      <a:pt x="2147" y="0"/>
                      <a:pt x="167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1"/>
              <p:cNvSpPr/>
              <p:nvPr/>
            </p:nvSpPr>
            <p:spPr>
              <a:xfrm>
                <a:off x="4204975" y="3658425"/>
                <a:ext cx="54500" cy="46300"/>
              </a:xfrm>
              <a:custGeom>
                <a:avLst/>
                <a:gdLst/>
                <a:ahLst/>
                <a:cxnLst/>
                <a:rect l="l" t="t" r="r" b="b"/>
                <a:pathLst>
                  <a:path w="2180" h="1852" extrusionOk="0">
                    <a:moveTo>
                      <a:pt x="847" y="1"/>
                    </a:moveTo>
                    <a:cubicBezTo>
                      <a:pt x="718" y="1"/>
                      <a:pt x="584" y="26"/>
                      <a:pt x="465" y="56"/>
                    </a:cubicBezTo>
                    <a:cubicBezTo>
                      <a:pt x="322" y="91"/>
                      <a:pt x="191" y="139"/>
                      <a:pt x="84" y="234"/>
                    </a:cubicBezTo>
                    <a:cubicBezTo>
                      <a:pt x="48" y="258"/>
                      <a:pt x="1" y="282"/>
                      <a:pt x="1" y="330"/>
                    </a:cubicBezTo>
                    <a:cubicBezTo>
                      <a:pt x="9" y="364"/>
                      <a:pt x="37" y="387"/>
                      <a:pt x="70" y="387"/>
                    </a:cubicBezTo>
                    <a:cubicBezTo>
                      <a:pt x="82" y="387"/>
                      <a:pt x="95" y="384"/>
                      <a:pt x="108" y="377"/>
                    </a:cubicBezTo>
                    <a:cubicBezTo>
                      <a:pt x="167" y="341"/>
                      <a:pt x="215" y="294"/>
                      <a:pt x="274" y="258"/>
                    </a:cubicBezTo>
                    <a:cubicBezTo>
                      <a:pt x="346" y="211"/>
                      <a:pt x="453" y="199"/>
                      <a:pt x="560" y="163"/>
                    </a:cubicBezTo>
                    <a:cubicBezTo>
                      <a:pt x="658" y="141"/>
                      <a:pt x="761" y="127"/>
                      <a:pt x="859" y="127"/>
                    </a:cubicBezTo>
                    <a:cubicBezTo>
                      <a:pt x="975" y="127"/>
                      <a:pt x="1083" y="147"/>
                      <a:pt x="1167" y="199"/>
                    </a:cubicBezTo>
                    <a:cubicBezTo>
                      <a:pt x="1560" y="389"/>
                      <a:pt x="1882" y="675"/>
                      <a:pt x="2013" y="1044"/>
                    </a:cubicBezTo>
                    <a:cubicBezTo>
                      <a:pt x="2072" y="1223"/>
                      <a:pt x="2072" y="1461"/>
                      <a:pt x="2048" y="1627"/>
                    </a:cubicBezTo>
                    <a:cubicBezTo>
                      <a:pt x="2037" y="1687"/>
                      <a:pt x="2001" y="1758"/>
                      <a:pt x="2013" y="1830"/>
                    </a:cubicBezTo>
                    <a:cubicBezTo>
                      <a:pt x="2023" y="1845"/>
                      <a:pt x="2039" y="1851"/>
                      <a:pt x="2054" y="1851"/>
                    </a:cubicBezTo>
                    <a:cubicBezTo>
                      <a:pt x="2076" y="1851"/>
                      <a:pt x="2096" y="1839"/>
                      <a:pt x="2096" y="1818"/>
                    </a:cubicBezTo>
                    <a:cubicBezTo>
                      <a:pt x="2179" y="1532"/>
                      <a:pt x="2179" y="1223"/>
                      <a:pt x="2096" y="937"/>
                    </a:cubicBezTo>
                    <a:cubicBezTo>
                      <a:pt x="2013" y="758"/>
                      <a:pt x="1906" y="603"/>
                      <a:pt x="1763" y="461"/>
                    </a:cubicBezTo>
                    <a:cubicBezTo>
                      <a:pt x="1572" y="270"/>
                      <a:pt x="1334" y="127"/>
                      <a:pt x="1072" y="32"/>
                    </a:cubicBezTo>
                    <a:cubicBezTo>
                      <a:pt x="1001" y="10"/>
                      <a:pt x="925" y="1"/>
                      <a:pt x="84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1"/>
              <p:cNvSpPr/>
              <p:nvPr/>
            </p:nvSpPr>
            <p:spPr>
              <a:xfrm>
                <a:off x="4262225" y="3711275"/>
                <a:ext cx="38850" cy="45025"/>
              </a:xfrm>
              <a:custGeom>
                <a:avLst/>
                <a:gdLst/>
                <a:ahLst/>
                <a:cxnLst/>
                <a:rect l="l" t="t" r="r" b="b"/>
                <a:pathLst>
                  <a:path w="1554" h="1801" extrusionOk="0">
                    <a:moveTo>
                      <a:pt x="69" y="0"/>
                    </a:moveTo>
                    <a:cubicBezTo>
                      <a:pt x="27" y="0"/>
                      <a:pt x="0" y="63"/>
                      <a:pt x="44" y="85"/>
                    </a:cubicBezTo>
                    <a:cubicBezTo>
                      <a:pt x="461" y="513"/>
                      <a:pt x="854" y="930"/>
                      <a:pt x="1187" y="1395"/>
                    </a:cubicBezTo>
                    <a:cubicBezTo>
                      <a:pt x="1282" y="1526"/>
                      <a:pt x="1390" y="1656"/>
                      <a:pt x="1485" y="1787"/>
                    </a:cubicBezTo>
                    <a:cubicBezTo>
                      <a:pt x="1494" y="1797"/>
                      <a:pt x="1503" y="1800"/>
                      <a:pt x="1512" y="1800"/>
                    </a:cubicBezTo>
                    <a:cubicBezTo>
                      <a:pt x="1536" y="1800"/>
                      <a:pt x="1553" y="1769"/>
                      <a:pt x="1544" y="1752"/>
                    </a:cubicBezTo>
                    <a:cubicBezTo>
                      <a:pt x="1104" y="1133"/>
                      <a:pt x="628" y="537"/>
                      <a:pt x="80" y="2"/>
                    </a:cubicBezTo>
                    <a:cubicBezTo>
                      <a:pt x="76" y="1"/>
                      <a:pt x="73" y="0"/>
                      <a:pt x="6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14" name="Google Shape;1714;p51"/>
          <p:cNvGrpSpPr/>
          <p:nvPr/>
        </p:nvGrpSpPr>
        <p:grpSpPr>
          <a:xfrm>
            <a:off x="1342654" y="1079463"/>
            <a:ext cx="922693" cy="829191"/>
            <a:chOff x="1529940" y="1288784"/>
            <a:chExt cx="922693" cy="829191"/>
          </a:xfrm>
        </p:grpSpPr>
        <p:grpSp>
          <p:nvGrpSpPr>
            <p:cNvPr id="1715" name="Google Shape;1715;p51"/>
            <p:cNvGrpSpPr/>
            <p:nvPr/>
          </p:nvGrpSpPr>
          <p:grpSpPr>
            <a:xfrm>
              <a:off x="1529942" y="1288784"/>
              <a:ext cx="922691" cy="829191"/>
              <a:chOff x="1529942" y="1136384"/>
              <a:chExt cx="922691" cy="829191"/>
            </a:xfrm>
          </p:grpSpPr>
          <p:grpSp>
            <p:nvGrpSpPr>
              <p:cNvPr id="1716" name="Google Shape;1716;p51"/>
              <p:cNvGrpSpPr/>
              <p:nvPr/>
            </p:nvGrpSpPr>
            <p:grpSpPr>
              <a:xfrm rot="-1067656">
                <a:off x="1956909" y="1193244"/>
                <a:ext cx="439984" cy="433803"/>
                <a:chOff x="588850" y="618775"/>
                <a:chExt cx="703975" cy="694225"/>
              </a:xfrm>
            </p:grpSpPr>
            <p:sp>
              <p:nvSpPr>
                <p:cNvPr id="1717" name="Google Shape;1717;p51"/>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1"/>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9" name="Google Shape;1719;p51"/>
              <p:cNvGrpSpPr/>
              <p:nvPr/>
            </p:nvGrpSpPr>
            <p:grpSpPr>
              <a:xfrm rot="-2154161">
                <a:off x="1576374" y="1626805"/>
                <a:ext cx="265245" cy="244296"/>
                <a:chOff x="1139600" y="850250"/>
                <a:chExt cx="265250" cy="244300"/>
              </a:xfrm>
            </p:grpSpPr>
            <p:sp>
              <p:nvSpPr>
                <p:cNvPr id="1720" name="Google Shape;1720;p51"/>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1"/>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2" name="Google Shape;1722;p51"/>
              <p:cNvGrpSpPr/>
              <p:nvPr/>
            </p:nvGrpSpPr>
            <p:grpSpPr>
              <a:xfrm>
                <a:off x="2026263" y="1822100"/>
                <a:ext cx="175100" cy="143475"/>
                <a:chOff x="1808250" y="1643825"/>
                <a:chExt cx="175100" cy="143475"/>
              </a:xfrm>
            </p:grpSpPr>
            <p:sp>
              <p:nvSpPr>
                <p:cNvPr id="1723" name="Google Shape;1723;p51"/>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1"/>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25" name="Google Shape;1725;p51"/>
            <p:cNvGrpSpPr/>
            <p:nvPr/>
          </p:nvGrpSpPr>
          <p:grpSpPr>
            <a:xfrm rot="-2154161">
              <a:off x="1561887" y="1411920"/>
              <a:ext cx="193197" cy="171547"/>
              <a:chOff x="1141700" y="1345000"/>
              <a:chExt cx="193200" cy="171550"/>
            </a:xfrm>
          </p:grpSpPr>
          <p:sp>
            <p:nvSpPr>
              <p:cNvPr id="1726" name="Google Shape;1726;p51"/>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1"/>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F9A6D127-7F08-EEE6-336C-33D67F3D17E5}"/>
              </a:ext>
            </a:extLst>
          </p:cNvPr>
          <p:cNvSpPr txBox="1"/>
          <p:nvPr/>
        </p:nvSpPr>
        <p:spPr>
          <a:xfrm>
            <a:off x="2902944" y="1145753"/>
            <a:ext cx="3338111" cy="830997"/>
          </a:xfrm>
          <a:prstGeom prst="rect">
            <a:avLst/>
          </a:prstGeom>
          <a:noFill/>
        </p:spPr>
        <p:txBody>
          <a:bodyPr wrap="square" rtlCol="0">
            <a:spAutoFit/>
          </a:bodyPr>
          <a:lstStyle/>
          <a:p>
            <a:pPr algn="ctr"/>
            <a:r>
              <a:rPr lang="en-US" sz="4800" b="1" dirty="0">
                <a:ln>
                  <a:solidFill>
                    <a:schemeClr val="accent2">
                      <a:lumMod val="50000"/>
                    </a:schemeClr>
                  </a:solidFill>
                </a:ln>
                <a:solidFill>
                  <a:srgbClr val="FFC000"/>
                </a:solidFill>
                <a:latin typeface="SVN-Dessert Menu Script" panose="00000500000000000000" pitchFamily="2" charset="0"/>
              </a:rPr>
              <a:t>DẶN DÒ</a:t>
            </a:r>
          </a:p>
        </p:txBody>
      </p:sp>
      <p:grpSp>
        <p:nvGrpSpPr>
          <p:cNvPr id="7" name="Group 6">
            <a:extLst>
              <a:ext uri="{FF2B5EF4-FFF2-40B4-BE49-F238E27FC236}">
                <a16:creationId xmlns:a16="http://schemas.microsoft.com/office/drawing/2014/main" id="{CCA6C2B9-3C3A-E37E-D473-BD32EF64F3F9}"/>
              </a:ext>
            </a:extLst>
          </p:cNvPr>
          <p:cNvGrpSpPr/>
          <p:nvPr/>
        </p:nvGrpSpPr>
        <p:grpSpPr>
          <a:xfrm>
            <a:off x="1681919" y="1693750"/>
            <a:ext cx="5313792" cy="1311967"/>
            <a:chOff x="1518200" y="2351842"/>
            <a:chExt cx="5313792" cy="1311967"/>
          </a:xfrm>
        </p:grpSpPr>
        <p:sp>
          <p:nvSpPr>
            <p:cNvPr id="8" name="TextBox 7">
              <a:extLst>
                <a:ext uri="{FF2B5EF4-FFF2-40B4-BE49-F238E27FC236}">
                  <a16:creationId xmlns:a16="http://schemas.microsoft.com/office/drawing/2014/main" id="{C28F2865-7A24-3487-3F78-A9A3A846478D}"/>
                </a:ext>
              </a:extLst>
            </p:cNvPr>
            <p:cNvSpPr txBox="1"/>
            <p:nvPr/>
          </p:nvSpPr>
          <p:spPr>
            <a:xfrm>
              <a:off x="2830166" y="2561203"/>
              <a:ext cx="40018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Hoàn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lỗi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5C8C842C-2BE8-6514-8F71-9870EFC62E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8200" y="2351842"/>
              <a:ext cx="1311967" cy="1311967"/>
            </a:xfrm>
            <a:prstGeom prst="rect">
              <a:avLst/>
            </a:prstGeom>
          </p:spPr>
        </p:pic>
      </p:grpSp>
      <p:grpSp>
        <p:nvGrpSpPr>
          <p:cNvPr id="10" name="Group 9">
            <a:extLst>
              <a:ext uri="{FF2B5EF4-FFF2-40B4-BE49-F238E27FC236}">
                <a16:creationId xmlns:a16="http://schemas.microsoft.com/office/drawing/2014/main" id="{C6710D3E-B228-2A93-0EE0-89FDEB62BCCA}"/>
              </a:ext>
            </a:extLst>
          </p:cNvPr>
          <p:cNvGrpSpPr/>
          <p:nvPr/>
        </p:nvGrpSpPr>
        <p:grpSpPr>
          <a:xfrm>
            <a:off x="1670903" y="2571750"/>
            <a:ext cx="5093454" cy="1497308"/>
            <a:chOff x="1518199" y="3490112"/>
            <a:chExt cx="5093454" cy="1497308"/>
          </a:xfrm>
        </p:grpSpPr>
        <p:sp>
          <p:nvSpPr>
            <p:cNvPr id="11" name="TextBox 10">
              <a:extLst>
                <a:ext uri="{FF2B5EF4-FFF2-40B4-BE49-F238E27FC236}">
                  <a16:creationId xmlns:a16="http://schemas.microsoft.com/office/drawing/2014/main" id="{162A8125-2408-4C1E-31C8-8FDF146836D4}"/>
                </a:ext>
              </a:extLst>
            </p:cNvPr>
            <p:cNvSpPr txBox="1"/>
            <p:nvPr/>
          </p:nvSpPr>
          <p:spPr>
            <a:xfrm>
              <a:off x="2830166" y="3787091"/>
              <a:ext cx="37814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tên</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các</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danh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hiệu</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giải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thưởng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huy</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chương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và</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kỉ</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niệm</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chương</a:t>
              </a:r>
              <a:r>
                <a:rPr lang="en-US" sz="2400" kern="1200" dirty="0">
                  <a:solidFill>
                    <a:prstClr val="black"/>
                  </a:solidFill>
                  <a:latin typeface="Times New Roman" panose="02020603050405020304" pitchFamily="18" charset="0"/>
                  <a:ea typeface="+mn-ea"/>
                  <a:cs typeface="Times New Roman" panose="02020603050405020304" pitchFamily="18" charset="0"/>
                </a:rPr>
                <a:t>.</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B2C142B4-3DED-A830-AD2D-64830FDD11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8199" y="3490112"/>
              <a:ext cx="1311967" cy="1311967"/>
            </a:xfrm>
            <a:prstGeom prst="rect">
              <a:avLst/>
            </a:prstGeom>
          </p:spPr>
        </p:pic>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grpSp>
        <p:nvGrpSpPr>
          <p:cNvPr id="1556" name="Google Shape;1556;p49"/>
          <p:cNvGrpSpPr/>
          <p:nvPr/>
        </p:nvGrpSpPr>
        <p:grpSpPr>
          <a:xfrm flipH="1">
            <a:off x="7373202" y="2394350"/>
            <a:ext cx="3196750" cy="4013497"/>
            <a:chOff x="-94075" y="1159825"/>
            <a:chExt cx="2691773" cy="3379502"/>
          </a:xfrm>
        </p:grpSpPr>
        <p:sp>
          <p:nvSpPr>
            <p:cNvPr id="1557" name="Google Shape;1557;p49"/>
            <p:cNvSpPr/>
            <p:nvPr/>
          </p:nvSpPr>
          <p:spPr>
            <a:xfrm>
              <a:off x="998412" y="1943413"/>
              <a:ext cx="1215385" cy="1182041"/>
            </a:xfrm>
            <a:custGeom>
              <a:avLst/>
              <a:gdLst/>
              <a:ahLst/>
              <a:cxnLst/>
              <a:rect l="l" t="t" r="r" b="b"/>
              <a:pathLst>
                <a:path w="16840" h="16378" extrusionOk="0">
                  <a:moveTo>
                    <a:pt x="7143" y="7201"/>
                  </a:moveTo>
                  <a:lnTo>
                    <a:pt x="7143" y="7201"/>
                  </a:lnTo>
                  <a:cubicBezTo>
                    <a:pt x="7052" y="7323"/>
                    <a:pt x="6991" y="7445"/>
                    <a:pt x="6900" y="7566"/>
                  </a:cubicBezTo>
                  <a:lnTo>
                    <a:pt x="6809" y="7688"/>
                  </a:lnTo>
                  <a:cubicBezTo>
                    <a:pt x="6839" y="7597"/>
                    <a:pt x="6900" y="7505"/>
                    <a:pt x="6961" y="7384"/>
                  </a:cubicBezTo>
                  <a:cubicBezTo>
                    <a:pt x="7022" y="7323"/>
                    <a:pt x="7083" y="7262"/>
                    <a:pt x="7143" y="7201"/>
                  </a:cubicBezTo>
                  <a:close/>
                  <a:moveTo>
                    <a:pt x="15501" y="1"/>
                  </a:moveTo>
                  <a:cubicBezTo>
                    <a:pt x="15427" y="1"/>
                    <a:pt x="15347" y="19"/>
                    <a:pt x="15259" y="58"/>
                  </a:cubicBezTo>
                  <a:cubicBezTo>
                    <a:pt x="14955" y="271"/>
                    <a:pt x="14894" y="758"/>
                    <a:pt x="14773" y="1061"/>
                  </a:cubicBezTo>
                  <a:cubicBezTo>
                    <a:pt x="14742" y="1122"/>
                    <a:pt x="14742" y="1153"/>
                    <a:pt x="14742" y="1153"/>
                  </a:cubicBezTo>
                  <a:cubicBezTo>
                    <a:pt x="14408" y="1730"/>
                    <a:pt x="14378" y="1821"/>
                    <a:pt x="13982" y="2217"/>
                  </a:cubicBezTo>
                  <a:cubicBezTo>
                    <a:pt x="13709" y="2460"/>
                    <a:pt x="13375" y="2703"/>
                    <a:pt x="12888" y="3037"/>
                  </a:cubicBezTo>
                  <a:cubicBezTo>
                    <a:pt x="12523" y="3250"/>
                    <a:pt x="12159" y="3432"/>
                    <a:pt x="11794" y="3615"/>
                  </a:cubicBezTo>
                  <a:cubicBezTo>
                    <a:pt x="11277" y="3797"/>
                    <a:pt x="11247" y="3888"/>
                    <a:pt x="10669" y="4010"/>
                  </a:cubicBezTo>
                  <a:cubicBezTo>
                    <a:pt x="10365" y="4040"/>
                    <a:pt x="10031" y="4071"/>
                    <a:pt x="9727" y="4071"/>
                  </a:cubicBezTo>
                  <a:cubicBezTo>
                    <a:pt x="9180" y="4010"/>
                    <a:pt x="9028" y="4010"/>
                    <a:pt x="8177" y="3797"/>
                  </a:cubicBezTo>
                  <a:cubicBezTo>
                    <a:pt x="7751" y="3676"/>
                    <a:pt x="7295" y="3524"/>
                    <a:pt x="6931" y="3402"/>
                  </a:cubicBezTo>
                  <a:cubicBezTo>
                    <a:pt x="6839" y="3280"/>
                    <a:pt x="6748" y="3189"/>
                    <a:pt x="6627" y="3128"/>
                  </a:cubicBezTo>
                  <a:cubicBezTo>
                    <a:pt x="6257" y="2876"/>
                    <a:pt x="5803" y="2745"/>
                    <a:pt x="5353" y="2745"/>
                  </a:cubicBezTo>
                  <a:cubicBezTo>
                    <a:pt x="4990" y="2745"/>
                    <a:pt x="4629" y="2830"/>
                    <a:pt x="4317" y="3007"/>
                  </a:cubicBezTo>
                  <a:cubicBezTo>
                    <a:pt x="4073" y="3128"/>
                    <a:pt x="3891" y="3280"/>
                    <a:pt x="3709" y="3493"/>
                  </a:cubicBezTo>
                  <a:cubicBezTo>
                    <a:pt x="3678" y="3524"/>
                    <a:pt x="3678" y="3524"/>
                    <a:pt x="3648" y="3554"/>
                  </a:cubicBezTo>
                  <a:cubicBezTo>
                    <a:pt x="3526" y="3736"/>
                    <a:pt x="3405" y="3919"/>
                    <a:pt x="3314" y="4101"/>
                  </a:cubicBezTo>
                  <a:cubicBezTo>
                    <a:pt x="3070" y="4709"/>
                    <a:pt x="2797" y="5347"/>
                    <a:pt x="2888" y="5986"/>
                  </a:cubicBezTo>
                  <a:cubicBezTo>
                    <a:pt x="2918" y="6138"/>
                    <a:pt x="2949" y="6259"/>
                    <a:pt x="3010" y="6411"/>
                  </a:cubicBezTo>
                  <a:cubicBezTo>
                    <a:pt x="2918" y="6533"/>
                    <a:pt x="2827" y="6685"/>
                    <a:pt x="2736" y="6806"/>
                  </a:cubicBezTo>
                  <a:cubicBezTo>
                    <a:pt x="2493" y="7232"/>
                    <a:pt x="2219" y="7597"/>
                    <a:pt x="2007" y="8022"/>
                  </a:cubicBezTo>
                  <a:cubicBezTo>
                    <a:pt x="1399" y="9177"/>
                    <a:pt x="1125" y="9846"/>
                    <a:pt x="578" y="11001"/>
                  </a:cubicBezTo>
                  <a:cubicBezTo>
                    <a:pt x="426" y="11518"/>
                    <a:pt x="0" y="12034"/>
                    <a:pt x="0" y="12825"/>
                  </a:cubicBezTo>
                  <a:cubicBezTo>
                    <a:pt x="0" y="13098"/>
                    <a:pt x="213" y="13281"/>
                    <a:pt x="456" y="13402"/>
                  </a:cubicBezTo>
                  <a:cubicBezTo>
                    <a:pt x="700" y="13584"/>
                    <a:pt x="943" y="13736"/>
                    <a:pt x="1186" y="13888"/>
                  </a:cubicBezTo>
                  <a:cubicBezTo>
                    <a:pt x="1794" y="14284"/>
                    <a:pt x="2918" y="14739"/>
                    <a:pt x="3253" y="14861"/>
                  </a:cubicBezTo>
                  <a:cubicBezTo>
                    <a:pt x="4256" y="15287"/>
                    <a:pt x="5259" y="15621"/>
                    <a:pt x="6323" y="15834"/>
                  </a:cubicBezTo>
                  <a:cubicBezTo>
                    <a:pt x="7143" y="16016"/>
                    <a:pt x="7994" y="16168"/>
                    <a:pt x="8815" y="16259"/>
                  </a:cubicBezTo>
                  <a:cubicBezTo>
                    <a:pt x="8876" y="16259"/>
                    <a:pt x="9302" y="16320"/>
                    <a:pt x="9423" y="16350"/>
                  </a:cubicBezTo>
                  <a:cubicBezTo>
                    <a:pt x="9555" y="16371"/>
                    <a:pt x="9687" y="16377"/>
                    <a:pt x="9819" y="16377"/>
                  </a:cubicBezTo>
                  <a:cubicBezTo>
                    <a:pt x="10085" y="16377"/>
                    <a:pt x="10355" y="16350"/>
                    <a:pt x="10639" y="16350"/>
                  </a:cubicBezTo>
                  <a:cubicBezTo>
                    <a:pt x="10745" y="16345"/>
                    <a:pt x="10853" y="16344"/>
                    <a:pt x="10962" y="16344"/>
                  </a:cubicBezTo>
                  <a:cubicBezTo>
                    <a:pt x="11129" y="16344"/>
                    <a:pt x="11298" y="16347"/>
                    <a:pt x="11468" y="16347"/>
                  </a:cubicBezTo>
                  <a:cubicBezTo>
                    <a:pt x="11825" y="16347"/>
                    <a:pt x="12184" y="16331"/>
                    <a:pt x="12523" y="16229"/>
                  </a:cubicBezTo>
                  <a:cubicBezTo>
                    <a:pt x="12645" y="16198"/>
                    <a:pt x="12797" y="16168"/>
                    <a:pt x="12919" y="16107"/>
                  </a:cubicBezTo>
                  <a:cubicBezTo>
                    <a:pt x="13101" y="16016"/>
                    <a:pt x="13162" y="15773"/>
                    <a:pt x="13101" y="15560"/>
                  </a:cubicBezTo>
                  <a:cubicBezTo>
                    <a:pt x="12949" y="15104"/>
                    <a:pt x="12979" y="14588"/>
                    <a:pt x="12949" y="13858"/>
                  </a:cubicBezTo>
                  <a:cubicBezTo>
                    <a:pt x="12919" y="12946"/>
                    <a:pt x="12827" y="12065"/>
                    <a:pt x="12858" y="11153"/>
                  </a:cubicBezTo>
                  <a:cubicBezTo>
                    <a:pt x="12919" y="9876"/>
                    <a:pt x="13131" y="8600"/>
                    <a:pt x="13101" y="7293"/>
                  </a:cubicBezTo>
                  <a:cubicBezTo>
                    <a:pt x="13101" y="6897"/>
                    <a:pt x="13101" y="6472"/>
                    <a:pt x="13101" y="6046"/>
                  </a:cubicBezTo>
                  <a:cubicBezTo>
                    <a:pt x="13435" y="5834"/>
                    <a:pt x="13770" y="5590"/>
                    <a:pt x="14104" y="5347"/>
                  </a:cubicBezTo>
                  <a:cubicBezTo>
                    <a:pt x="14499" y="5074"/>
                    <a:pt x="15320" y="4435"/>
                    <a:pt x="15897" y="3858"/>
                  </a:cubicBezTo>
                  <a:cubicBezTo>
                    <a:pt x="16080" y="3645"/>
                    <a:pt x="16323" y="3463"/>
                    <a:pt x="16475" y="3220"/>
                  </a:cubicBezTo>
                  <a:cubicBezTo>
                    <a:pt x="16596" y="3037"/>
                    <a:pt x="16688" y="2824"/>
                    <a:pt x="16718" y="2612"/>
                  </a:cubicBezTo>
                  <a:cubicBezTo>
                    <a:pt x="16840" y="2217"/>
                    <a:pt x="16657" y="1852"/>
                    <a:pt x="16445" y="1517"/>
                  </a:cubicBezTo>
                  <a:cubicBezTo>
                    <a:pt x="16414" y="1457"/>
                    <a:pt x="16353" y="1305"/>
                    <a:pt x="16323" y="1213"/>
                  </a:cubicBezTo>
                  <a:cubicBezTo>
                    <a:pt x="16191" y="791"/>
                    <a:pt x="15990" y="1"/>
                    <a:pt x="155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9"/>
            <p:cNvSpPr/>
            <p:nvPr/>
          </p:nvSpPr>
          <p:spPr>
            <a:xfrm>
              <a:off x="1224820" y="1503660"/>
              <a:ext cx="899053" cy="820818"/>
            </a:xfrm>
            <a:custGeom>
              <a:avLst/>
              <a:gdLst/>
              <a:ahLst/>
              <a:cxnLst/>
              <a:rect l="l" t="t" r="r" b="b"/>
              <a:pathLst>
                <a:path w="12457" h="11373" extrusionOk="0">
                  <a:moveTo>
                    <a:pt x="7573" y="0"/>
                  </a:moveTo>
                  <a:cubicBezTo>
                    <a:pt x="6448" y="0"/>
                    <a:pt x="5313" y="239"/>
                    <a:pt x="4402" y="923"/>
                  </a:cubicBezTo>
                  <a:cubicBezTo>
                    <a:pt x="4098" y="1167"/>
                    <a:pt x="3794" y="1410"/>
                    <a:pt x="3550" y="1683"/>
                  </a:cubicBezTo>
                  <a:cubicBezTo>
                    <a:pt x="3490" y="1653"/>
                    <a:pt x="3429" y="1622"/>
                    <a:pt x="3307" y="1622"/>
                  </a:cubicBezTo>
                  <a:cubicBezTo>
                    <a:pt x="3034" y="1653"/>
                    <a:pt x="3003" y="1957"/>
                    <a:pt x="2943" y="2170"/>
                  </a:cubicBezTo>
                  <a:cubicBezTo>
                    <a:pt x="2951" y="2161"/>
                    <a:pt x="2957" y="2153"/>
                    <a:pt x="2961" y="2145"/>
                  </a:cubicBezTo>
                  <a:lnTo>
                    <a:pt x="2961" y="2145"/>
                  </a:lnTo>
                  <a:cubicBezTo>
                    <a:pt x="2908" y="2319"/>
                    <a:pt x="2876" y="2516"/>
                    <a:pt x="2791" y="2686"/>
                  </a:cubicBezTo>
                  <a:cubicBezTo>
                    <a:pt x="2760" y="2778"/>
                    <a:pt x="2730" y="2869"/>
                    <a:pt x="2699" y="2960"/>
                  </a:cubicBezTo>
                  <a:cubicBezTo>
                    <a:pt x="2639" y="3112"/>
                    <a:pt x="2547" y="3264"/>
                    <a:pt x="2487" y="3416"/>
                  </a:cubicBezTo>
                  <a:cubicBezTo>
                    <a:pt x="2274" y="3902"/>
                    <a:pt x="2091" y="4388"/>
                    <a:pt x="1970" y="4905"/>
                  </a:cubicBezTo>
                  <a:cubicBezTo>
                    <a:pt x="1940" y="4966"/>
                    <a:pt x="1909" y="5057"/>
                    <a:pt x="1879" y="5118"/>
                  </a:cubicBezTo>
                  <a:cubicBezTo>
                    <a:pt x="1757" y="5027"/>
                    <a:pt x="1636" y="4936"/>
                    <a:pt x="1453" y="4875"/>
                  </a:cubicBezTo>
                  <a:cubicBezTo>
                    <a:pt x="1380" y="4858"/>
                    <a:pt x="1306" y="4850"/>
                    <a:pt x="1232" y="4850"/>
                  </a:cubicBezTo>
                  <a:cubicBezTo>
                    <a:pt x="622" y="4850"/>
                    <a:pt x="1" y="5380"/>
                    <a:pt x="55" y="6030"/>
                  </a:cubicBezTo>
                  <a:cubicBezTo>
                    <a:pt x="55" y="6060"/>
                    <a:pt x="55" y="6091"/>
                    <a:pt x="55" y="6151"/>
                  </a:cubicBezTo>
                  <a:cubicBezTo>
                    <a:pt x="55" y="6334"/>
                    <a:pt x="85" y="6516"/>
                    <a:pt x="146" y="6668"/>
                  </a:cubicBezTo>
                  <a:cubicBezTo>
                    <a:pt x="146" y="6820"/>
                    <a:pt x="177" y="6972"/>
                    <a:pt x="268" y="7124"/>
                  </a:cubicBezTo>
                  <a:cubicBezTo>
                    <a:pt x="429" y="7366"/>
                    <a:pt x="676" y="7471"/>
                    <a:pt x="935" y="7471"/>
                  </a:cubicBezTo>
                  <a:cubicBezTo>
                    <a:pt x="1165" y="7471"/>
                    <a:pt x="1405" y="7388"/>
                    <a:pt x="1605" y="7246"/>
                  </a:cubicBezTo>
                  <a:cubicBezTo>
                    <a:pt x="1636" y="7306"/>
                    <a:pt x="1666" y="7367"/>
                    <a:pt x="1727" y="7428"/>
                  </a:cubicBezTo>
                  <a:cubicBezTo>
                    <a:pt x="2000" y="7793"/>
                    <a:pt x="2335" y="8066"/>
                    <a:pt x="2669" y="8370"/>
                  </a:cubicBezTo>
                  <a:cubicBezTo>
                    <a:pt x="3125" y="8765"/>
                    <a:pt x="3581" y="9161"/>
                    <a:pt x="4128" y="9404"/>
                  </a:cubicBezTo>
                  <a:cubicBezTo>
                    <a:pt x="4250" y="9465"/>
                    <a:pt x="4371" y="9495"/>
                    <a:pt x="4493" y="9556"/>
                  </a:cubicBezTo>
                  <a:cubicBezTo>
                    <a:pt x="4402" y="9647"/>
                    <a:pt x="4371" y="9769"/>
                    <a:pt x="4402" y="9920"/>
                  </a:cubicBezTo>
                  <a:cubicBezTo>
                    <a:pt x="4614" y="10407"/>
                    <a:pt x="4706" y="11015"/>
                    <a:pt x="5222" y="11258"/>
                  </a:cubicBezTo>
                  <a:cubicBezTo>
                    <a:pt x="5399" y="11335"/>
                    <a:pt x="5596" y="11372"/>
                    <a:pt x="5796" y="11372"/>
                  </a:cubicBezTo>
                  <a:cubicBezTo>
                    <a:pt x="6148" y="11372"/>
                    <a:pt x="6512" y="11258"/>
                    <a:pt x="6803" y="11045"/>
                  </a:cubicBezTo>
                  <a:cubicBezTo>
                    <a:pt x="7198" y="10893"/>
                    <a:pt x="7593" y="10589"/>
                    <a:pt x="7745" y="10224"/>
                  </a:cubicBezTo>
                  <a:cubicBezTo>
                    <a:pt x="7867" y="10164"/>
                    <a:pt x="7958" y="10072"/>
                    <a:pt x="8019" y="9951"/>
                  </a:cubicBezTo>
                  <a:cubicBezTo>
                    <a:pt x="8079" y="9951"/>
                    <a:pt x="8140" y="9920"/>
                    <a:pt x="8201" y="9920"/>
                  </a:cubicBezTo>
                  <a:cubicBezTo>
                    <a:pt x="8566" y="9860"/>
                    <a:pt x="8931" y="9769"/>
                    <a:pt x="9295" y="9617"/>
                  </a:cubicBezTo>
                  <a:cubicBezTo>
                    <a:pt x="9508" y="9525"/>
                    <a:pt x="9721" y="9434"/>
                    <a:pt x="9873" y="9252"/>
                  </a:cubicBezTo>
                  <a:cubicBezTo>
                    <a:pt x="9934" y="9221"/>
                    <a:pt x="10025" y="9191"/>
                    <a:pt x="10086" y="9161"/>
                  </a:cubicBezTo>
                  <a:cubicBezTo>
                    <a:pt x="10633" y="8826"/>
                    <a:pt x="11089" y="8401"/>
                    <a:pt x="11453" y="7884"/>
                  </a:cubicBezTo>
                  <a:cubicBezTo>
                    <a:pt x="11757" y="7428"/>
                    <a:pt x="11727" y="7398"/>
                    <a:pt x="11909" y="7003"/>
                  </a:cubicBezTo>
                  <a:cubicBezTo>
                    <a:pt x="12092" y="6547"/>
                    <a:pt x="12244" y="6091"/>
                    <a:pt x="12274" y="5604"/>
                  </a:cubicBezTo>
                  <a:cubicBezTo>
                    <a:pt x="12396" y="4936"/>
                    <a:pt x="12456" y="4480"/>
                    <a:pt x="12426" y="3416"/>
                  </a:cubicBezTo>
                  <a:cubicBezTo>
                    <a:pt x="12426" y="2899"/>
                    <a:pt x="12426" y="2382"/>
                    <a:pt x="12274" y="1896"/>
                  </a:cubicBezTo>
                  <a:cubicBezTo>
                    <a:pt x="12213" y="1622"/>
                    <a:pt x="12122" y="1349"/>
                    <a:pt x="11909" y="1167"/>
                  </a:cubicBezTo>
                  <a:cubicBezTo>
                    <a:pt x="11575" y="863"/>
                    <a:pt x="11119" y="680"/>
                    <a:pt x="10693" y="528"/>
                  </a:cubicBezTo>
                  <a:cubicBezTo>
                    <a:pt x="10207" y="346"/>
                    <a:pt x="9721" y="224"/>
                    <a:pt x="9204" y="133"/>
                  </a:cubicBezTo>
                  <a:cubicBezTo>
                    <a:pt x="9143" y="133"/>
                    <a:pt x="9082" y="103"/>
                    <a:pt x="9022" y="103"/>
                  </a:cubicBezTo>
                  <a:cubicBezTo>
                    <a:pt x="8931" y="103"/>
                    <a:pt x="8809" y="72"/>
                    <a:pt x="8687" y="72"/>
                  </a:cubicBezTo>
                  <a:cubicBezTo>
                    <a:pt x="8323" y="27"/>
                    <a:pt x="7948" y="0"/>
                    <a:pt x="7573" y="0"/>
                  </a:cubicBezTo>
                  <a:close/>
                </a:path>
              </a:pathLst>
            </a:custGeom>
            <a:solidFill>
              <a:srgbClr val="D4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9"/>
            <p:cNvSpPr/>
            <p:nvPr/>
          </p:nvSpPr>
          <p:spPr>
            <a:xfrm>
              <a:off x="1674098" y="1989820"/>
              <a:ext cx="149253" cy="83648"/>
            </a:xfrm>
            <a:custGeom>
              <a:avLst/>
              <a:gdLst/>
              <a:ahLst/>
              <a:cxnLst/>
              <a:rect l="l" t="t" r="r" b="b"/>
              <a:pathLst>
                <a:path w="2068" h="1159" extrusionOk="0">
                  <a:moveTo>
                    <a:pt x="1524" y="1"/>
                  </a:moveTo>
                  <a:cubicBezTo>
                    <a:pt x="1368" y="1"/>
                    <a:pt x="1201" y="39"/>
                    <a:pt x="1064" y="54"/>
                  </a:cubicBezTo>
                  <a:cubicBezTo>
                    <a:pt x="760" y="145"/>
                    <a:pt x="426" y="175"/>
                    <a:pt x="183" y="388"/>
                  </a:cubicBezTo>
                  <a:cubicBezTo>
                    <a:pt x="31" y="540"/>
                    <a:pt x="0" y="844"/>
                    <a:pt x="152" y="996"/>
                  </a:cubicBezTo>
                  <a:cubicBezTo>
                    <a:pt x="270" y="1114"/>
                    <a:pt x="461" y="1159"/>
                    <a:pt x="640" y="1159"/>
                  </a:cubicBezTo>
                  <a:cubicBezTo>
                    <a:pt x="692" y="1159"/>
                    <a:pt x="743" y="1155"/>
                    <a:pt x="791" y="1148"/>
                  </a:cubicBezTo>
                  <a:cubicBezTo>
                    <a:pt x="912" y="1148"/>
                    <a:pt x="1247" y="1057"/>
                    <a:pt x="1581" y="996"/>
                  </a:cubicBezTo>
                  <a:cubicBezTo>
                    <a:pt x="1702" y="996"/>
                    <a:pt x="1824" y="966"/>
                    <a:pt x="1915" y="874"/>
                  </a:cubicBezTo>
                  <a:cubicBezTo>
                    <a:pt x="2067" y="722"/>
                    <a:pt x="2067" y="510"/>
                    <a:pt x="1946" y="327"/>
                  </a:cubicBezTo>
                  <a:cubicBezTo>
                    <a:pt x="1946" y="297"/>
                    <a:pt x="1946" y="236"/>
                    <a:pt x="1915" y="175"/>
                  </a:cubicBezTo>
                  <a:cubicBezTo>
                    <a:pt x="1824" y="39"/>
                    <a:pt x="1680" y="1"/>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9"/>
            <p:cNvSpPr/>
            <p:nvPr/>
          </p:nvSpPr>
          <p:spPr>
            <a:xfrm>
              <a:off x="1393272" y="1914038"/>
              <a:ext cx="195299" cy="173864"/>
            </a:xfrm>
            <a:custGeom>
              <a:avLst/>
              <a:gdLst/>
              <a:ahLst/>
              <a:cxnLst/>
              <a:rect l="l" t="t" r="r" b="b"/>
              <a:pathLst>
                <a:path w="2706" h="2409" extrusionOk="0">
                  <a:moveTo>
                    <a:pt x="1380" y="0"/>
                  </a:moveTo>
                  <a:cubicBezTo>
                    <a:pt x="978" y="0"/>
                    <a:pt x="611" y="230"/>
                    <a:pt x="365" y="557"/>
                  </a:cubicBezTo>
                  <a:cubicBezTo>
                    <a:pt x="1" y="982"/>
                    <a:pt x="61" y="1590"/>
                    <a:pt x="426" y="1985"/>
                  </a:cubicBezTo>
                  <a:cubicBezTo>
                    <a:pt x="674" y="2255"/>
                    <a:pt x="987" y="2408"/>
                    <a:pt x="1306" y="2408"/>
                  </a:cubicBezTo>
                  <a:cubicBezTo>
                    <a:pt x="1419" y="2408"/>
                    <a:pt x="1531" y="2389"/>
                    <a:pt x="1642" y="2350"/>
                  </a:cubicBezTo>
                  <a:lnTo>
                    <a:pt x="1672" y="2350"/>
                  </a:lnTo>
                  <a:cubicBezTo>
                    <a:pt x="2098" y="2228"/>
                    <a:pt x="2493" y="1894"/>
                    <a:pt x="2615" y="1438"/>
                  </a:cubicBezTo>
                  <a:cubicBezTo>
                    <a:pt x="2706" y="1073"/>
                    <a:pt x="2645" y="709"/>
                    <a:pt x="2372" y="435"/>
                  </a:cubicBezTo>
                  <a:cubicBezTo>
                    <a:pt x="2159" y="222"/>
                    <a:pt x="1824" y="40"/>
                    <a:pt x="1520" y="10"/>
                  </a:cubicBezTo>
                  <a:cubicBezTo>
                    <a:pt x="1473" y="3"/>
                    <a:pt x="1427" y="0"/>
                    <a:pt x="1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9"/>
            <p:cNvSpPr/>
            <p:nvPr/>
          </p:nvSpPr>
          <p:spPr>
            <a:xfrm>
              <a:off x="1843633" y="1940887"/>
              <a:ext cx="207352" cy="151562"/>
            </a:xfrm>
            <a:custGeom>
              <a:avLst/>
              <a:gdLst/>
              <a:ahLst/>
              <a:cxnLst/>
              <a:rect l="l" t="t" r="r" b="b"/>
              <a:pathLst>
                <a:path w="2873" h="2100" extrusionOk="0">
                  <a:moveTo>
                    <a:pt x="1508" y="1"/>
                  </a:moveTo>
                  <a:cubicBezTo>
                    <a:pt x="1489" y="1"/>
                    <a:pt x="1470" y="1"/>
                    <a:pt x="1451" y="2"/>
                  </a:cubicBezTo>
                  <a:cubicBezTo>
                    <a:pt x="1439" y="2"/>
                    <a:pt x="1428" y="2"/>
                    <a:pt x="1416" y="2"/>
                  </a:cubicBezTo>
                  <a:cubicBezTo>
                    <a:pt x="496" y="2"/>
                    <a:pt x="0" y="1196"/>
                    <a:pt x="691" y="1856"/>
                  </a:cubicBezTo>
                  <a:cubicBezTo>
                    <a:pt x="869" y="2009"/>
                    <a:pt x="1090" y="2077"/>
                    <a:pt x="1318" y="2077"/>
                  </a:cubicBezTo>
                  <a:cubicBezTo>
                    <a:pt x="1362" y="2077"/>
                    <a:pt x="1406" y="2074"/>
                    <a:pt x="1451" y="2069"/>
                  </a:cubicBezTo>
                  <a:cubicBezTo>
                    <a:pt x="1481" y="2100"/>
                    <a:pt x="1512" y="2100"/>
                    <a:pt x="1542" y="2100"/>
                  </a:cubicBezTo>
                  <a:cubicBezTo>
                    <a:pt x="2028" y="2008"/>
                    <a:pt x="2515" y="1674"/>
                    <a:pt x="2636" y="1188"/>
                  </a:cubicBezTo>
                  <a:cubicBezTo>
                    <a:pt x="2872" y="480"/>
                    <a:pt x="2135" y="1"/>
                    <a:pt x="15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9"/>
            <p:cNvSpPr/>
            <p:nvPr/>
          </p:nvSpPr>
          <p:spPr>
            <a:xfrm>
              <a:off x="1513946" y="1769475"/>
              <a:ext cx="81266" cy="55356"/>
            </a:xfrm>
            <a:custGeom>
              <a:avLst/>
              <a:gdLst/>
              <a:ahLst/>
              <a:cxnLst/>
              <a:rect l="l" t="t" r="r" b="b"/>
              <a:pathLst>
                <a:path w="1126" h="767" extrusionOk="0">
                  <a:moveTo>
                    <a:pt x="978" y="0"/>
                  </a:moveTo>
                  <a:cubicBezTo>
                    <a:pt x="967" y="0"/>
                    <a:pt x="955" y="2"/>
                    <a:pt x="943" y="6"/>
                  </a:cubicBezTo>
                  <a:cubicBezTo>
                    <a:pt x="912" y="37"/>
                    <a:pt x="882" y="37"/>
                    <a:pt x="851" y="37"/>
                  </a:cubicBezTo>
                  <a:cubicBezTo>
                    <a:pt x="608" y="37"/>
                    <a:pt x="213" y="219"/>
                    <a:pt x="122" y="371"/>
                  </a:cubicBezTo>
                  <a:cubicBezTo>
                    <a:pt x="0" y="554"/>
                    <a:pt x="152" y="766"/>
                    <a:pt x="335" y="766"/>
                  </a:cubicBezTo>
                  <a:cubicBezTo>
                    <a:pt x="548" y="766"/>
                    <a:pt x="700" y="645"/>
                    <a:pt x="882" y="554"/>
                  </a:cubicBezTo>
                  <a:cubicBezTo>
                    <a:pt x="943" y="523"/>
                    <a:pt x="1003" y="493"/>
                    <a:pt x="1064" y="432"/>
                  </a:cubicBezTo>
                  <a:cubicBezTo>
                    <a:pt x="1064" y="402"/>
                    <a:pt x="1095" y="371"/>
                    <a:pt x="1125" y="341"/>
                  </a:cubicBezTo>
                  <a:cubicBezTo>
                    <a:pt x="1125" y="280"/>
                    <a:pt x="1125" y="219"/>
                    <a:pt x="1095" y="158"/>
                  </a:cubicBezTo>
                  <a:cubicBezTo>
                    <a:pt x="1095" y="79"/>
                    <a:pt x="1049" y="0"/>
                    <a:pt x="978" y="0"/>
                  </a:cubicBezTo>
                  <a:close/>
                </a:path>
              </a:pathLst>
            </a:custGeom>
            <a:solidFill>
              <a:srgbClr val="7A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9"/>
            <p:cNvSpPr/>
            <p:nvPr/>
          </p:nvSpPr>
          <p:spPr>
            <a:xfrm>
              <a:off x="1885277" y="1741399"/>
              <a:ext cx="91587" cy="70801"/>
            </a:xfrm>
            <a:custGeom>
              <a:avLst/>
              <a:gdLst/>
              <a:ahLst/>
              <a:cxnLst/>
              <a:rect l="l" t="t" r="r" b="b"/>
              <a:pathLst>
                <a:path w="1269" h="981" extrusionOk="0">
                  <a:moveTo>
                    <a:pt x="479" y="0"/>
                  </a:moveTo>
                  <a:cubicBezTo>
                    <a:pt x="418" y="0"/>
                    <a:pt x="357" y="31"/>
                    <a:pt x="296" y="61"/>
                  </a:cubicBezTo>
                  <a:cubicBezTo>
                    <a:pt x="285" y="59"/>
                    <a:pt x="275" y="59"/>
                    <a:pt x="264" y="59"/>
                  </a:cubicBezTo>
                  <a:cubicBezTo>
                    <a:pt x="75" y="59"/>
                    <a:pt x="0" y="314"/>
                    <a:pt x="144" y="487"/>
                  </a:cubicBezTo>
                  <a:cubicBezTo>
                    <a:pt x="235" y="639"/>
                    <a:pt x="448" y="730"/>
                    <a:pt x="631" y="851"/>
                  </a:cubicBezTo>
                  <a:cubicBezTo>
                    <a:pt x="781" y="926"/>
                    <a:pt x="807" y="981"/>
                    <a:pt x="897" y="981"/>
                  </a:cubicBezTo>
                  <a:cubicBezTo>
                    <a:pt x="916" y="981"/>
                    <a:pt x="938" y="978"/>
                    <a:pt x="965" y="973"/>
                  </a:cubicBezTo>
                  <a:cubicBezTo>
                    <a:pt x="1056" y="943"/>
                    <a:pt x="1087" y="882"/>
                    <a:pt x="1117" y="821"/>
                  </a:cubicBezTo>
                  <a:cubicBezTo>
                    <a:pt x="1269" y="699"/>
                    <a:pt x="1147" y="426"/>
                    <a:pt x="1026" y="304"/>
                  </a:cubicBezTo>
                  <a:cubicBezTo>
                    <a:pt x="935" y="213"/>
                    <a:pt x="813" y="122"/>
                    <a:pt x="722" y="91"/>
                  </a:cubicBezTo>
                  <a:cubicBezTo>
                    <a:pt x="661" y="31"/>
                    <a:pt x="570" y="0"/>
                    <a:pt x="479" y="0"/>
                  </a:cubicBezTo>
                  <a:close/>
                </a:path>
              </a:pathLst>
            </a:custGeom>
            <a:solidFill>
              <a:srgbClr val="7A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9"/>
            <p:cNvSpPr/>
            <p:nvPr/>
          </p:nvSpPr>
          <p:spPr>
            <a:xfrm>
              <a:off x="1237522" y="1163362"/>
              <a:ext cx="1057471" cy="713858"/>
            </a:xfrm>
            <a:custGeom>
              <a:avLst/>
              <a:gdLst/>
              <a:ahLst/>
              <a:cxnLst/>
              <a:rect l="l" t="t" r="r" b="b"/>
              <a:pathLst>
                <a:path w="14652" h="9891" extrusionOk="0">
                  <a:moveTo>
                    <a:pt x="4539" y="0"/>
                  </a:moveTo>
                  <a:cubicBezTo>
                    <a:pt x="4328" y="0"/>
                    <a:pt x="4116" y="60"/>
                    <a:pt x="3922" y="198"/>
                  </a:cubicBezTo>
                  <a:cubicBezTo>
                    <a:pt x="3435" y="471"/>
                    <a:pt x="2919" y="897"/>
                    <a:pt x="2736" y="1444"/>
                  </a:cubicBezTo>
                  <a:cubicBezTo>
                    <a:pt x="2675" y="1535"/>
                    <a:pt x="2645" y="1626"/>
                    <a:pt x="2615" y="1717"/>
                  </a:cubicBezTo>
                  <a:cubicBezTo>
                    <a:pt x="2523" y="1930"/>
                    <a:pt x="2493" y="2173"/>
                    <a:pt x="2493" y="2416"/>
                  </a:cubicBezTo>
                  <a:cubicBezTo>
                    <a:pt x="2422" y="2405"/>
                    <a:pt x="2352" y="2399"/>
                    <a:pt x="2283" y="2399"/>
                  </a:cubicBezTo>
                  <a:cubicBezTo>
                    <a:pt x="1822" y="2399"/>
                    <a:pt x="1416" y="2654"/>
                    <a:pt x="1125" y="3024"/>
                  </a:cubicBezTo>
                  <a:cubicBezTo>
                    <a:pt x="1095" y="3055"/>
                    <a:pt x="1064" y="3055"/>
                    <a:pt x="1034" y="3085"/>
                  </a:cubicBezTo>
                  <a:cubicBezTo>
                    <a:pt x="639" y="3480"/>
                    <a:pt x="365" y="4027"/>
                    <a:pt x="487" y="4605"/>
                  </a:cubicBezTo>
                  <a:cubicBezTo>
                    <a:pt x="487" y="4696"/>
                    <a:pt x="487" y="4757"/>
                    <a:pt x="517" y="4848"/>
                  </a:cubicBezTo>
                  <a:cubicBezTo>
                    <a:pt x="548" y="5000"/>
                    <a:pt x="608" y="5182"/>
                    <a:pt x="730" y="5304"/>
                  </a:cubicBezTo>
                  <a:cubicBezTo>
                    <a:pt x="791" y="5395"/>
                    <a:pt x="882" y="5456"/>
                    <a:pt x="1004" y="5486"/>
                  </a:cubicBezTo>
                  <a:cubicBezTo>
                    <a:pt x="1064" y="5638"/>
                    <a:pt x="1156" y="5790"/>
                    <a:pt x="1247" y="5912"/>
                  </a:cubicBezTo>
                  <a:cubicBezTo>
                    <a:pt x="1216" y="5912"/>
                    <a:pt x="1156" y="5942"/>
                    <a:pt x="1064" y="5942"/>
                  </a:cubicBezTo>
                  <a:cubicBezTo>
                    <a:pt x="517" y="6216"/>
                    <a:pt x="1" y="6854"/>
                    <a:pt x="31" y="7493"/>
                  </a:cubicBezTo>
                  <a:cubicBezTo>
                    <a:pt x="92" y="7948"/>
                    <a:pt x="335" y="8587"/>
                    <a:pt x="882" y="8587"/>
                  </a:cubicBezTo>
                  <a:cubicBezTo>
                    <a:pt x="912" y="8648"/>
                    <a:pt x="912" y="8708"/>
                    <a:pt x="912" y="8769"/>
                  </a:cubicBezTo>
                  <a:lnTo>
                    <a:pt x="943" y="8769"/>
                  </a:lnTo>
                  <a:cubicBezTo>
                    <a:pt x="852" y="9012"/>
                    <a:pt x="882" y="9225"/>
                    <a:pt x="1004" y="9407"/>
                  </a:cubicBezTo>
                  <a:cubicBezTo>
                    <a:pt x="852" y="9529"/>
                    <a:pt x="912" y="9803"/>
                    <a:pt x="1125" y="9803"/>
                  </a:cubicBezTo>
                  <a:cubicBezTo>
                    <a:pt x="1135" y="9813"/>
                    <a:pt x="1145" y="9816"/>
                    <a:pt x="1156" y="9816"/>
                  </a:cubicBezTo>
                  <a:cubicBezTo>
                    <a:pt x="1176" y="9816"/>
                    <a:pt x="1196" y="9803"/>
                    <a:pt x="1216" y="9803"/>
                  </a:cubicBezTo>
                  <a:cubicBezTo>
                    <a:pt x="1247" y="9833"/>
                    <a:pt x="1277" y="9833"/>
                    <a:pt x="1308" y="9833"/>
                  </a:cubicBezTo>
                  <a:cubicBezTo>
                    <a:pt x="1520" y="9863"/>
                    <a:pt x="1429" y="9863"/>
                    <a:pt x="1520" y="9863"/>
                  </a:cubicBezTo>
                  <a:cubicBezTo>
                    <a:pt x="1564" y="9882"/>
                    <a:pt x="1607" y="9890"/>
                    <a:pt x="1648" y="9890"/>
                  </a:cubicBezTo>
                  <a:cubicBezTo>
                    <a:pt x="1809" y="9890"/>
                    <a:pt x="1940" y="9759"/>
                    <a:pt x="1915" y="9590"/>
                  </a:cubicBezTo>
                  <a:cubicBezTo>
                    <a:pt x="2007" y="9468"/>
                    <a:pt x="2067" y="9347"/>
                    <a:pt x="2159" y="9225"/>
                  </a:cubicBezTo>
                  <a:cubicBezTo>
                    <a:pt x="2250" y="9043"/>
                    <a:pt x="2311" y="8860"/>
                    <a:pt x="2402" y="8678"/>
                  </a:cubicBezTo>
                  <a:cubicBezTo>
                    <a:pt x="2584" y="8344"/>
                    <a:pt x="2736" y="7979"/>
                    <a:pt x="2827" y="7614"/>
                  </a:cubicBezTo>
                  <a:cubicBezTo>
                    <a:pt x="2827" y="7584"/>
                    <a:pt x="2827" y="7584"/>
                    <a:pt x="2827" y="7553"/>
                  </a:cubicBezTo>
                  <a:cubicBezTo>
                    <a:pt x="2858" y="7462"/>
                    <a:pt x="2888" y="7371"/>
                    <a:pt x="2919" y="7280"/>
                  </a:cubicBezTo>
                  <a:cubicBezTo>
                    <a:pt x="2949" y="7128"/>
                    <a:pt x="3010" y="6976"/>
                    <a:pt x="3040" y="6824"/>
                  </a:cubicBezTo>
                  <a:cubicBezTo>
                    <a:pt x="3101" y="6854"/>
                    <a:pt x="3162" y="6885"/>
                    <a:pt x="3223" y="6915"/>
                  </a:cubicBezTo>
                  <a:cubicBezTo>
                    <a:pt x="3379" y="6984"/>
                    <a:pt x="3548" y="7017"/>
                    <a:pt x="3717" y="7017"/>
                  </a:cubicBezTo>
                  <a:cubicBezTo>
                    <a:pt x="4142" y="7017"/>
                    <a:pt x="4573" y="6815"/>
                    <a:pt x="4833" y="6489"/>
                  </a:cubicBezTo>
                  <a:cubicBezTo>
                    <a:pt x="4955" y="6581"/>
                    <a:pt x="5107" y="6641"/>
                    <a:pt x="5259" y="6672"/>
                  </a:cubicBezTo>
                  <a:cubicBezTo>
                    <a:pt x="5415" y="6709"/>
                    <a:pt x="5580" y="6729"/>
                    <a:pt x="5744" y="6729"/>
                  </a:cubicBezTo>
                  <a:cubicBezTo>
                    <a:pt x="6122" y="6729"/>
                    <a:pt x="6494" y="6622"/>
                    <a:pt x="6748" y="6368"/>
                  </a:cubicBezTo>
                  <a:cubicBezTo>
                    <a:pt x="6840" y="6277"/>
                    <a:pt x="6931" y="6186"/>
                    <a:pt x="6961" y="6064"/>
                  </a:cubicBezTo>
                  <a:cubicBezTo>
                    <a:pt x="7133" y="6145"/>
                    <a:pt x="7323" y="6182"/>
                    <a:pt x="7514" y="6182"/>
                  </a:cubicBezTo>
                  <a:cubicBezTo>
                    <a:pt x="7897" y="6182"/>
                    <a:pt x="8288" y="6034"/>
                    <a:pt x="8572" y="5790"/>
                  </a:cubicBezTo>
                  <a:cubicBezTo>
                    <a:pt x="8724" y="5638"/>
                    <a:pt x="8815" y="5426"/>
                    <a:pt x="8906" y="5243"/>
                  </a:cubicBezTo>
                  <a:cubicBezTo>
                    <a:pt x="8998" y="5395"/>
                    <a:pt x="9089" y="5578"/>
                    <a:pt x="9241" y="5730"/>
                  </a:cubicBezTo>
                  <a:cubicBezTo>
                    <a:pt x="9429" y="5990"/>
                    <a:pt x="9686" y="6099"/>
                    <a:pt x="9953" y="6099"/>
                  </a:cubicBezTo>
                  <a:cubicBezTo>
                    <a:pt x="10246" y="6099"/>
                    <a:pt x="10552" y="5967"/>
                    <a:pt x="10791" y="5760"/>
                  </a:cubicBezTo>
                  <a:cubicBezTo>
                    <a:pt x="10973" y="6064"/>
                    <a:pt x="11338" y="6246"/>
                    <a:pt x="11703" y="6277"/>
                  </a:cubicBezTo>
                  <a:lnTo>
                    <a:pt x="11855" y="6277"/>
                  </a:lnTo>
                  <a:cubicBezTo>
                    <a:pt x="12037" y="6277"/>
                    <a:pt x="12250" y="6277"/>
                    <a:pt x="12432" y="6216"/>
                  </a:cubicBezTo>
                  <a:cubicBezTo>
                    <a:pt x="12949" y="6064"/>
                    <a:pt x="13466" y="5760"/>
                    <a:pt x="13648" y="5243"/>
                  </a:cubicBezTo>
                  <a:cubicBezTo>
                    <a:pt x="13709" y="5122"/>
                    <a:pt x="13739" y="4939"/>
                    <a:pt x="13739" y="4787"/>
                  </a:cubicBezTo>
                  <a:cubicBezTo>
                    <a:pt x="14013" y="4696"/>
                    <a:pt x="14256" y="4544"/>
                    <a:pt x="14408" y="4301"/>
                  </a:cubicBezTo>
                  <a:cubicBezTo>
                    <a:pt x="14651" y="3845"/>
                    <a:pt x="14530" y="3207"/>
                    <a:pt x="13983" y="3024"/>
                  </a:cubicBezTo>
                  <a:cubicBezTo>
                    <a:pt x="13861" y="2994"/>
                    <a:pt x="13739" y="2964"/>
                    <a:pt x="13648" y="2964"/>
                  </a:cubicBezTo>
                  <a:cubicBezTo>
                    <a:pt x="13587" y="2629"/>
                    <a:pt x="13435" y="2295"/>
                    <a:pt x="13192" y="2082"/>
                  </a:cubicBezTo>
                  <a:cubicBezTo>
                    <a:pt x="12854" y="1829"/>
                    <a:pt x="12412" y="1653"/>
                    <a:pt x="11961" y="1653"/>
                  </a:cubicBezTo>
                  <a:cubicBezTo>
                    <a:pt x="11926" y="1653"/>
                    <a:pt x="11890" y="1654"/>
                    <a:pt x="11855" y="1657"/>
                  </a:cubicBezTo>
                  <a:cubicBezTo>
                    <a:pt x="11794" y="1505"/>
                    <a:pt x="11703" y="1383"/>
                    <a:pt x="11551" y="1261"/>
                  </a:cubicBezTo>
                  <a:cubicBezTo>
                    <a:pt x="11217" y="988"/>
                    <a:pt x="10761" y="897"/>
                    <a:pt x="10305" y="866"/>
                  </a:cubicBezTo>
                  <a:cubicBezTo>
                    <a:pt x="9818" y="866"/>
                    <a:pt x="9332" y="957"/>
                    <a:pt x="8906" y="1201"/>
                  </a:cubicBezTo>
                  <a:cubicBezTo>
                    <a:pt x="8876" y="1231"/>
                    <a:pt x="8815" y="1261"/>
                    <a:pt x="8755" y="1292"/>
                  </a:cubicBezTo>
                  <a:cubicBezTo>
                    <a:pt x="8755" y="1261"/>
                    <a:pt x="8755" y="1231"/>
                    <a:pt x="8755" y="1201"/>
                  </a:cubicBezTo>
                  <a:cubicBezTo>
                    <a:pt x="8694" y="957"/>
                    <a:pt x="8542" y="684"/>
                    <a:pt x="8299" y="532"/>
                  </a:cubicBezTo>
                  <a:cubicBezTo>
                    <a:pt x="8086" y="410"/>
                    <a:pt x="7843" y="350"/>
                    <a:pt x="7599" y="319"/>
                  </a:cubicBezTo>
                  <a:cubicBezTo>
                    <a:pt x="7235" y="319"/>
                    <a:pt x="6900" y="441"/>
                    <a:pt x="6566" y="562"/>
                  </a:cubicBezTo>
                  <a:cubicBezTo>
                    <a:pt x="6599" y="548"/>
                    <a:pt x="6611" y="542"/>
                    <a:pt x="6609" y="542"/>
                  </a:cubicBezTo>
                  <a:cubicBezTo>
                    <a:pt x="6596" y="542"/>
                    <a:pt x="6126" y="728"/>
                    <a:pt x="6049" y="806"/>
                  </a:cubicBezTo>
                  <a:cubicBezTo>
                    <a:pt x="6019" y="836"/>
                    <a:pt x="5958" y="866"/>
                    <a:pt x="5928" y="897"/>
                  </a:cubicBezTo>
                  <a:cubicBezTo>
                    <a:pt x="5837" y="714"/>
                    <a:pt x="5685" y="532"/>
                    <a:pt x="5502" y="410"/>
                  </a:cubicBezTo>
                  <a:cubicBezTo>
                    <a:pt x="5237" y="164"/>
                    <a:pt x="4889" y="0"/>
                    <a:pt x="4539" y="0"/>
                  </a:cubicBezTo>
                  <a:close/>
                </a:path>
              </a:pathLst>
            </a:custGeom>
            <a:solidFill>
              <a:srgbClr val="7A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49"/>
            <p:cNvSpPr/>
            <p:nvPr/>
          </p:nvSpPr>
          <p:spPr>
            <a:xfrm>
              <a:off x="96751" y="2929014"/>
              <a:ext cx="2132409" cy="1462504"/>
            </a:xfrm>
            <a:custGeom>
              <a:avLst/>
              <a:gdLst/>
              <a:ahLst/>
              <a:cxnLst/>
              <a:rect l="l" t="t" r="r" b="b"/>
              <a:pathLst>
                <a:path w="29546" h="20264" extrusionOk="0">
                  <a:moveTo>
                    <a:pt x="18208" y="3515"/>
                  </a:moveTo>
                  <a:cubicBezTo>
                    <a:pt x="18603" y="3546"/>
                    <a:pt x="18998" y="3576"/>
                    <a:pt x="19363" y="3637"/>
                  </a:cubicBezTo>
                  <a:lnTo>
                    <a:pt x="19332" y="3637"/>
                  </a:lnTo>
                  <a:cubicBezTo>
                    <a:pt x="19180" y="3637"/>
                    <a:pt x="19029" y="3606"/>
                    <a:pt x="18877" y="3606"/>
                  </a:cubicBezTo>
                  <a:cubicBezTo>
                    <a:pt x="18633" y="3576"/>
                    <a:pt x="18421" y="3546"/>
                    <a:pt x="18208" y="3515"/>
                  </a:cubicBezTo>
                  <a:close/>
                  <a:moveTo>
                    <a:pt x="13259" y="1"/>
                  </a:moveTo>
                  <a:cubicBezTo>
                    <a:pt x="13117" y="1"/>
                    <a:pt x="12984" y="83"/>
                    <a:pt x="12889" y="202"/>
                  </a:cubicBezTo>
                  <a:cubicBezTo>
                    <a:pt x="11855" y="810"/>
                    <a:pt x="10518" y="2087"/>
                    <a:pt x="9879" y="2573"/>
                  </a:cubicBezTo>
                  <a:cubicBezTo>
                    <a:pt x="7843" y="4032"/>
                    <a:pt x="4925" y="6342"/>
                    <a:pt x="3466" y="7527"/>
                  </a:cubicBezTo>
                  <a:cubicBezTo>
                    <a:pt x="2797" y="8044"/>
                    <a:pt x="2189" y="8622"/>
                    <a:pt x="1551" y="9108"/>
                  </a:cubicBezTo>
                  <a:cubicBezTo>
                    <a:pt x="1587" y="9078"/>
                    <a:pt x="1600" y="9066"/>
                    <a:pt x="1598" y="9066"/>
                  </a:cubicBezTo>
                  <a:cubicBezTo>
                    <a:pt x="1590" y="9066"/>
                    <a:pt x="1320" y="9272"/>
                    <a:pt x="1247" y="9321"/>
                  </a:cubicBezTo>
                  <a:cubicBezTo>
                    <a:pt x="1004" y="9533"/>
                    <a:pt x="669" y="9716"/>
                    <a:pt x="305" y="10141"/>
                  </a:cubicBezTo>
                  <a:cubicBezTo>
                    <a:pt x="1" y="10567"/>
                    <a:pt x="214" y="11114"/>
                    <a:pt x="518" y="11509"/>
                  </a:cubicBezTo>
                  <a:cubicBezTo>
                    <a:pt x="669" y="11783"/>
                    <a:pt x="913" y="12056"/>
                    <a:pt x="1247" y="12056"/>
                  </a:cubicBezTo>
                  <a:cubicBezTo>
                    <a:pt x="1733" y="12056"/>
                    <a:pt x="2159" y="11813"/>
                    <a:pt x="2554" y="11570"/>
                  </a:cubicBezTo>
                  <a:cubicBezTo>
                    <a:pt x="2797" y="11509"/>
                    <a:pt x="2949" y="11357"/>
                    <a:pt x="3162" y="11296"/>
                  </a:cubicBezTo>
                  <a:cubicBezTo>
                    <a:pt x="3405" y="11205"/>
                    <a:pt x="3648" y="11084"/>
                    <a:pt x="3861" y="10962"/>
                  </a:cubicBezTo>
                  <a:cubicBezTo>
                    <a:pt x="4591" y="10628"/>
                    <a:pt x="5229" y="10324"/>
                    <a:pt x="5837" y="10081"/>
                  </a:cubicBezTo>
                  <a:cubicBezTo>
                    <a:pt x="7995" y="9169"/>
                    <a:pt x="10427" y="8074"/>
                    <a:pt x="12889" y="6889"/>
                  </a:cubicBezTo>
                  <a:cubicBezTo>
                    <a:pt x="14317" y="6220"/>
                    <a:pt x="16019" y="5369"/>
                    <a:pt x="17357" y="4913"/>
                  </a:cubicBezTo>
                  <a:cubicBezTo>
                    <a:pt x="17691" y="4761"/>
                    <a:pt x="18025" y="4670"/>
                    <a:pt x="18360" y="4609"/>
                  </a:cubicBezTo>
                  <a:cubicBezTo>
                    <a:pt x="18421" y="4609"/>
                    <a:pt x="18481" y="4609"/>
                    <a:pt x="18542" y="4579"/>
                  </a:cubicBezTo>
                  <a:cubicBezTo>
                    <a:pt x="18580" y="4587"/>
                    <a:pt x="18618" y="4590"/>
                    <a:pt x="18656" y="4590"/>
                  </a:cubicBezTo>
                  <a:cubicBezTo>
                    <a:pt x="18768" y="4590"/>
                    <a:pt x="18877" y="4556"/>
                    <a:pt x="18968" y="4488"/>
                  </a:cubicBezTo>
                  <a:lnTo>
                    <a:pt x="19120" y="4488"/>
                  </a:lnTo>
                  <a:cubicBezTo>
                    <a:pt x="19059" y="4640"/>
                    <a:pt x="19029" y="4792"/>
                    <a:pt x="19120" y="4944"/>
                  </a:cubicBezTo>
                  <a:cubicBezTo>
                    <a:pt x="19849" y="6342"/>
                    <a:pt x="20639" y="7679"/>
                    <a:pt x="21460" y="9017"/>
                  </a:cubicBezTo>
                  <a:cubicBezTo>
                    <a:pt x="21825" y="9837"/>
                    <a:pt x="22220" y="10628"/>
                    <a:pt x="22615" y="11448"/>
                  </a:cubicBezTo>
                  <a:cubicBezTo>
                    <a:pt x="22615" y="11479"/>
                    <a:pt x="22646" y="11509"/>
                    <a:pt x="22676" y="11540"/>
                  </a:cubicBezTo>
                  <a:cubicBezTo>
                    <a:pt x="22676" y="11570"/>
                    <a:pt x="22676" y="11600"/>
                    <a:pt x="22706" y="11631"/>
                  </a:cubicBezTo>
                  <a:cubicBezTo>
                    <a:pt x="23193" y="12664"/>
                    <a:pt x="23649" y="13728"/>
                    <a:pt x="24257" y="14701"/>
                  </a:cubicBezTo>
                  <a:cubicBezTo>
                    <a:pt x="24287" y="14762"/>
                    <a:pt x="24317" y="14792"/>
                    <a:pt x="24317" y="14853"/>
                  </a:cubicBezTo>
                  <a:cubicBezTo>
                    <a:pt x="24439" y="15035"/>
                    <a:pt x="24561" y="15248"/>
                    <a:pt x="24712" y="15430"/>
                  </a:cubicBezTo>
                  <a:cubicBezTo>
                    <a:pt x="24804" y="15613"/>
                    <a:pt x="24864" y="15765"/>
                    <a:pt x="25016" y="15886"/>
                  </a:cubicBezTo>
                  <a:cubicBezTo>
                    <a:pt x="25016" y="15947"/>
                    <a:pt x="25047" y="16008"/>
                    <a:pt x="25077" y="16069"/>
                  </a:cubicBezTo>
                  <a:cubicBezTo>
                    <a:pt x="25199" y="16403"/>
                    <a:pt x="25290" y="16768"/>
                    <a:pt x="25381" y="17102"/>
                  </a:cubicBezTo>
                  <a:cubicBezTo>
                    <a:pt x="25564" y="17528"/>
                    <a:pt x="25959" y="18257"/>
                    <a:pt x="25989" y="18348"/>
                  </a:cubicBezTo>
                  <a:cubicBezTo>
                    <a:pt x="26232" y="18865"/>
                    <a:pt x="26263" y="19230"/>
                    <a:pt x="26749" y="19807"/>
                  </a:cubicBezTo>
                  <a:cubicBezTo>
                    <a:pt x="26810" y="19868"/>
                    <a:pt x="26901" y="19959"/>
                    <a:pt x="26992" y="19990"/>
                  </a:cubicBezTo>
                  <a:cubicBezTo>
                    <a:pt x="27144" y="20172"/>
                    <a:pt x="27448" y="20263"/>
                    <a:pt x="27691" y="20263"/>
                  </a:cubicBezTo>
                  <a:cubicBezTo>
                    <a:pt x="28117" y="20263"/>
                    <a:pt x="28482" y="20081"/>
                    <a:pt x="28816" y="19898"/>
                  </a:cubicBezTo>
                  <a:cubicBezTo>
                    <a:pt x="29120" y="19746"/>
                    <a:pt x="28938" y="19838"/>
                    <a:pt x="29241" y="19716"/>
                  </a:cubicBezTo>
                  <a:cubicBezTo>
                    <a:pt x="29485" y="19564"/>
                    <a:pt x="29545" y="19260"/>
                    <a:pt x="29393" y="19078"/>
                  </a:cubicBezTo>
                  <a:cubicBezTo>
                    <a:pt x="29150" y="18683"/>
                    <a:pt x="28846" y="18014"/>
                    <a:pt x="28542" y="17254"/>
                  </a:cubicBezTo>
                  <a:cubicBezTo>
                    <a:pt x="28330" y="16494"/>
                    <a:pt x="28178" y="15734"/>
                    <a:pt x="27965" y="14974"/>
                  </a:cubicBezTo>
                  <a:cubicBezTo>
                    <a:pt x="27539" y="13363"/>
                    <a:pt x="27053" y="11722"/>
                    <a:pt x="26779" y="10081"/>
                  </a:cubicBezTo>
                  <a:cubicBezTo>
                    <a:pt x="26658" y="9199"/>
                    <a:pt x="26141" y="7406"/>
                    <a:pt x="25928" y="6160"/>
                  </a:cubicBezTo>
                  <a:cubicBezTo>
                    <a:pt x="25807" y="5612"/>
                    <a:pt x="25807" y="5491"/>
                    <a:pt x="25716" y="4822"/>
                  </a:cubicBezTo>
                  <a:cubicBezTo>
                    <a:pt x="25624" y="4245"/>
                    <a:pt x="25472" y="3728"/>
                    <a:pt x="25381" y="3150"/>
                  </a:cubicBezTo>
                  <a:cubicBezTo>
                    <a:pt x="25381" y="3090"/>
                    <a:pt x="25381" y="2998"/>
                    <a:pt x="25381" y="2968"/>
                  </a:cubicBezTo>
                  <a:cubicBezTo>
                    <a:pt x="25412" y="2877"/>
                    <a:pt x="25412" y="2755"/>
                    <a:pt x="25351" y="2694"/>
                  </a:cubicBezTo>
                  <a:cubicBezTo>
                    <a:pt x="25290" y="2542"/>
                    <a:pt x="25138" y="2421"/>
                    <a:pt x="24956" y="2421"/>
                  </a:cubicBezTo>
                  <a:cubicBezTo>
                    <a:pt x="24864" y="2421"/>
                    <a:pt x="24773" y="2451"/>
                    <a:pt x="24682" y="2512"/>
                  </a:cubicBezTo>
                  <a:cubicBezTo>
                    <a:pt x="24652" y="2482"/>
                    <a:pt x="24621" y="2482"/>
                    <a:pt x="24561" y="2451"/>
                  </a:cubicBezTo>
                  <a:lnTo>
                    <a:pt x="24409" y="2451"/>
                  </a:lnTo>
                  <a:cubicBezTo>
                    <a:pt x="24429" y="2451"/>
                    <a:pt x="24422" y="2438"/>
                    <a:pt x="24334" y="2438"/>
                  </a:cubicBezTo>
                  <a:cubicBezTo>
                    <a:pt x="24290" y="2438"/>
                    <a:pt x="24226" y="2441"/>
                    <a:pt x="24135" y="2451"/>
                  </a:cubicBezTo>
                  <a:cubicBezTo>
                    <a:pt x="23770" y="2451"/>
                    <a:pt x="23405" y="2451"/>
                    <a:pt x="23041" y="2421"/>
                  </a:cubicBezTo>
                  <a:cubicBezTo>
                    <a:pt x="20275" y="2208"/>
                    <a:pt x="18299" y="2147"/>
                    <a:pt x="15503" y="1144"/>
                  </a:cubicBezTo>
                  <a:cubicBezTo>
                    <a:pt x="15290" y="1083"/>
                    <a:pt x="15107" y="1023"/>
                    <a:pt x="14955" y="962"/>
                  </a:cubicBezTo>
                  <a:cubicBezTo>
                    <a:pt x="14955" y="962"/>
                    <a:pt x="14955" y="962"/>
                    <a:pt x="14925" y="932"/>
                  </a:cubicBezTo>
                  <a:cubicBezTo>
                    <a:pt x="14500" y="719"/>
                    <a:pt x="14074" y="445"/>
                    <a:pt x="13648" y="172"/>
                  </a:cubicBezTo>
                  <a:cubicBezTo>
                    <a:pt x="13648" y="141"/>
                    <a:pt x="13588" y="141"/>
                    <a:pt x="13557" y="111"/>
                  </a:cubicBezTo>
                  <a:lnTo>
                    <a:pt x="13496" y="50"/>
                  </a:lnTo>
                  <a:cubicBezTo>
                    <a:pt x="13496" y="80"/>
                    <a:pt x="13496" y="80"/>
                    <a:pt x="13496" y="80"/>
                  </a:cubicBezTo>
                  <a:cubicBezTo>
                    <a:pt x="13466" y="50"/>
                    <a:pt x="13436" y="50"/>
                    <a:pt x="13375" y="20"/>
                  </a:cubicBezTo>
                  <a:cubicBezTo>
                    <a:pt x="13336" y="7"/>
                    <a:pt x="13297" y="1"/>
                    <a:pt x="13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9"/>
            <p:cNvSpPr/>
            <p:nvPr/>
          </p:nvSpPr>
          <p:spPr>
            <a:xfrm>
              <a:off x="1608276" y="1919090"/>
              <a:ext cx="267688" cy="163399"/>
            </a:xfrm>
            <a:custGeom>
              <a:avLst/>
              <a:gdLst/>
              <a:ahLst/>
              <a:cxnLst/>
              <a:rect l="l" t="t" r="r" b="b"/>
              <a:pathLst>
                <a:path w="3709" h="2264" extrusionOk="0">
                  <a:moveTo>
                    <a:pt x="2146" y="1161"/>
                  </a:moveTo>
                  <a:cubicBezTo>
                    <a:pt x="2249" y="1161"/>
                    <a:pt x="2343" y="1178"/>
                    <a:pt x="2432" y="1216"/>
                  </a:cubicBezTo>
                  <a:cubicBezTo>
                    <a:pt x="2554" y="1277"/>
                    <a:pt x="2645" y="1338"/>
                    <a:pt x="2766" y="1429"/>
                  </a:cubicBezTo>
                  <a:cubicBezTo>
                    <a:pt x="2827" y="1490"/>
                    <a:pt x="2888" y="1520"/>
                    <a:pt x="2918" y="1581"/>
                  </a:cubicBezTo>
                  <a:cubicBezTo>
                    <a:pt x="2918" y="1611"/>
                    <a:pt x="2888" y="1672"/>
                    <a:pt x="2888" y="1702"/>
                  </a:cubicBezTo>
                  <a:cubicBezTo>
                    <a:pt x="2645" y="1915"/>
                    <a:pt x="2371" y="2037"/>
                    <a:pt x="2067" y="2067"/>
                  </a:cubicBezTo>
                  <a:cubicBezTo>
                    <a:pt x="1961" y="2086"/>
                    <a:pt x="1846" y="2097"/>
                    <a:pt x="1729" y="2097"/>
                  </a:cubicBezTo>
                  <a:cubicBezTo>
                    <a:pt x="1476" y="2097"/>
                    <a:pt x="1211" y="2049"/>
                    <a:pt x="1003" y="1946"/>
                  </a:cubicBezTo>
                  <a:cubicBezTo>
                    <a:pt x="943" y="1915"/>
                    <a:pt x="912" y="1915"/>
                    <a:pt x="852" y="1885"/>
                  </a:cubicBezTo>
                  <a:cubicBezTo>
                    <a:pt x="1003" y="1581"/>
                    <a:pt x="1368" y="1338"/>
                    <a:pt x="1672" y="1247"/>
                  </a:cubicBezTo>
                  <a:cubicBezTo>
                    <a:pt x="1849" y="1194"/>
                    <a:pt x="2005" y="1161"/>
                    <a:pt x="2146" y="1161"/>
                  </a:cubicBezTo>
                  <a:close/>
                  <a:moveTo>
                    <a:pt x="2098" y="0"/>
                  </a:moveTo>
                  <a:cubicBezTo>
                    <a:pt x="1733" y="0"/>
                    <a:pt x="1490" y="31"/>
                    <a:pt x="1155" y="122"/>
                  </a:cubicBezTo>
                  <a:lnTo>
                    <a:pt x="1125" y="122"/>
                  </a:lnTo>
                  <a:cubicBezTo>
                    <a:pt x="882" y="152"/>
                    <a:pt x="608" y="183"/>
                    <a:pt x="396" y="274"/>
                  </a:cubicBezTo>
                  <a:cubicBezTo>
                    <a:pt x="183" y="335"/>
                    <a:pt x="31" y="456"/>
                    <a:pt x="0" y="669"/>
                  </a:cubicBezTo>
                  <a:cubicBezTo>
                    <a:pt x="0" y="851"/>
                    <a:pt x="61" y="1034"/>
                    <a:pt x="122" y="1216"/>
                  </a:cubicBezTo>
                  <a:cubicBezTo>
                    <a:pt x="152" y="1307"/>
                    <a:pt x="183" y="1429"/>
                    <a:pt x="274" y="1550"/>
                  </a:cubicBezTo>
                  <a:cubicBezTo>
                    <a:pt x="426" y="1702"/>
                    <a:pt x="578" y="1854"/>
                    <a:pt x="730" y="1976"/>
                  </a:cubicBezTo>
                  <a:cubicBezTo>
                    <a:pt x="943" y="2128"/>
                    <a:pt x="1155" y="2189"/>
                    <a:pt x="1399" y="2250"/>
                  </a:cubicBezTo>
                  <a:cubicBezTo>
                    <a:pt x="1459" y="2260"/>
                    <a:pt x="1537" y="2263"/>
                    <a:pt x="1617" y="2263"/>
                  </a:cubicBezTo>
                  <a:cubicBezTo>
                    <a:pt x="1777" y="2263"/>
                    <a:pt x="1946" y="2250"/>
                    <a:pt x="2007" y="2250"/>
                  </a:cubicBezTo>
                  <a:cubicBezTo>
                    <a:pt x="2219" y="2219"/>
                    <a:pt x="2432" y="2189"/>
                    <a:pt x="2614" y="2098"/>
                  </a:cubicBezTo>
                  <a:cubicBezTo>
                    <a:pt x="2979" y="1915"/>
                    <a:pt x="3192" y="1611"/>
                    <a:pt x="3405" y="1307"/>
                  </a:cubicBezTo>
                  <a:cubicBezTo>
                    <a:pt x="3405" y="1277"/>
                    <a:pt x="3435" y="1277"/>
                    <a:pt x="3435" y="1247"/>
                  </a:cubicBezTo>
                  <a:cubicBezTo>
                    <a:pt x="3526" y="1125"/>
                    <a:pt x="3618" y="973"/>
                    <a:pt x="3648" y="821"/>
                  </a:cubicBezTo>
                  <a:cubicBezTo>
                    <a:pt x="3648" y="791"/>
                    <a:pt x="3648" y="760"/>
                    <a:pt x="3648" y="730"/>
                  </a:cubicBezTo>
                  <a:cubicBezTo>
                    <a:pt x="3678" y="730"/>
                    <a:pt x="3678" y="699"/>
                    <a:pt x="3678" y="699"/>
                  </a:cubicBezTo>
                  <a:cubicBezTo>
                    <a:pt x="3709" y="608"/>
                    <a:pt x="3709" y="517"/>
                    <a:pt x="3678" y="395"/>
                  </a:cubicBezTo>
                  <a:cubicBezTo>
                    <a:pt x="3648" y="304"/>
                    <a:pt x="3587" y="274"/>
                    <a:pt x="3526" y="243"/>
                  </a:cubicBezTo>
                  <a:cubicBezTo>
                    <a:pt x="3496" y="213"/>
                    <a:pt x="3496" y="213"/>
                    <a:pt x="3496" y="213"/>
                  </a:cubicBezTo>
                  <a:cubicBezTo>
                    <a:pt x="3466" y="183"/>
                    <a:pt x="3435" y="183"/>
                    <a:pt x="3435" y="183"/>
                  </a:cubicBezTo>
                  <a:cubicBezTo>
                    <a:pt x="3283" y="122"/>
                    <a:pt x="3131" y="91"/>
                    <a:pt x="2979" y="61"/>
                  </a:cubicBezTo>
                  <a:cubicBezTo>
                    <a:pt x="2736" y="0"/>
                    <a:pt x="2402" y="0"/>
                    <a:pt x="209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49"/>
            <p:cNvSpPr/>
            <p:nvPr/>
          </p:nvSpPr>
          <p:spPr>
            <a:xfrm>
              <a:off x="1549022" y="1883942"/>
              <a:ext cx="54923" cy="59326"/>
            </a:xfrm>
            <a:custGeom>
              <a:avLst/>
              <a:gdLst/>
              <a:ahLst/>
              <a:cxnLst/>
              <a:rect l="l" t="t" r="r" b="b"/>
              <a:pathLst>
                <a:path w="761" h="822" extrusionOk="0">
                  <a:moveTo>
                    <a:pt x="396" y="1"/>
                  </a:moveTo>
                  <a:cubicBezTo>
                    <a:pt x="183" y="1"/>
                    <a:pt x="1" y="183"/>
                    <a:pt x="1" y="396"/>
                  </a:cubicBezTo>
                  <a:cubicBezTo>
                    <a:pt x="1" y="639"/>
                    <a:pt x="183" y="822"/>
                    <a:pt x="396" y="822"/>
                  </a:cubicBezTo>
                  <a:cubicBezTo>
                    <a:pt x="609" y="822"/>
                    <a:pt x="761" y="639"/>
                    <a:pt x="761" y="396"/>
                  </a:cubicBezTo>
                  <a:cubicBezTo>
                    <a:pt x="761" y="183"/>
                    <a:pt x="609" y="1"/>
                    <a:pt x="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49"/>
            <p:cNvSpPr/>
            <p:nvPr/>
          </p:nvSpPr>
          <p:spPr>
            <a:xfrm>
              <a:off x="1884700" y="1864239"/>
              <a:ext cx="54923" cy="59326"/>
            </a:xfrm>
            <a:custGeom>
              <a:avLst/>
              <a:gdLst/>
              <a:ahLst/>
              <a:cxnLst/>
              <a:rect l="l" t="t" r="r" b="b"/>
              <a:pathLst>
                <a:path w="761" h="822" extrusionOk="0">
                  <a:moveTo>
                    <a:pt x="395" y="0"/>
                  </a:moveTo>
                  <a:cubicBezTo>
                    <a:pt x="183" y="0"/>
                    <a:pt x="0" y="183"/>
                    <a:pt x="0" y="396"/>
                  </a:cubicBezTo>
                  <a:cubicBezTo>
                    <a:pt x="0" y="639"/>
                    <a:pt x="183" y="821"/>
                    <a:pt x="395" y="821"/>
                  </a:cubicBezTo>
                  <a:cubicBezTo>
                    <a:pt x="608" y="821"/>
                    <a:pt x="760" y="639"/>
                    <a:pt x="760" y="396"/>
                  </a:cubicBezTo>
                  <a:cubicBezTo>
                    <a:pt x="760" y="183"/>
                    <a:pt x="608" y="0"/>
                    <a:pt x="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9"/>
            <p:cNvSpPr/>
            <p:nvPr/>
          </p:nvSpPr>
          <p:spPr>
            <a:xfrm>
              <a:off x="1502976" y="1764423"/>
              <a:ext cx="116342" cy="57449"/>
            </a:xfrm>
            <a:custGeom>
              <a:avLst/>
              <a:gdLst/>
              <a:ahLst/>
              <a:cxnLst/>
              <a:rect l="l" t="t" r="r" b="b"/>
              <a:pathLst>
                <a:path w="1612" h="796" extrusionOk="0">
                  <a:moveTo>
                    <a:pt x="1125" y="168"/>
                  </a:moveTo>
                  <a:cubicBezTo>
                    <a:pt x="1216" y="168"/>
                    <a:pt x="1368" y="228"/>
                    <a:pt x="1307" y="259"/>
                  </a:cubicBezTo>
                  <a:cubicBezTo>
                    <a:pt x="1064" y="441"/>
                    <a:pt x="730" y="624"/>
                    <a:pt x="426" y="654"/>
                  </a:cubicBezTo>
                  <a:cubicBezTo>
                    <a:pt x="410" y="655"/>
                    <a:pt x="396" y="656"/>
                    <a:pt x="383" y="656"/>
                  </a:cubicBezTo>
                  <a:cubicBezTo>
                    <a:pt x="147" y="656"/>
                    <a:pt x="379" y="404"/>
                    <a:pt x="639" y="289"/>
                  </a:cubicBezTo>
                  <a:cubicBezTo>
                    <a:pt x="669" y="259"/>
                    <a:pt x="730" y="228"/>
                    <a:pt x="760" y="228"/>
                  </a:cubicBezTo>
                  <a:cubicBezTo>
                    <a:pt x="852" y="198"/>
                    <a:pt x="912" y="198"/>
                    <a:pt x="1003" y="168"/>
                  </a:cubicBezTo>
                  <a:cubicBezTo>
                    <a:pt x="1024" y="168"/>
                    <a:pt x="1058" y="181"/>
                    <a:pt x="1087" y="181"/>
                  </a:cubicBezTo>
                  <a:cubicBezTo>
                    <a:pt x="1101" y="181"/>
                    <a:pt x="1115" y="178"/>
                    <a:pt x="1125" y="168"/>
                  </a:cubicBezTo>
                  <a:close/>
                  <a:moveTo>
                    <a:pt x="1015" y="0"/>
                  </a:moveTo>
                  <a:cubicBezTo>
                    <a:pt x="943" y="0"/>
                    <a:pt x="867" y="16"/>
                    <a:pt x="791" y="46"/>
                  </a:cubicBezTo>
                  <a:cubicBezTo>
                    <a:pt x="760" y="46"/>
                    <a:pt x="669" y="76"/>
                    <a:pt x="639" y="137"/>
                  </a:cubicBezTo>
                  <a:cubicBezTo>
                    <a:pt x="304" y="259"/>
                    <a:pt x="0" y="532"/>
                    <a:pt x="244" y="745"/>
                  </a:cubicBezTo>
                  <a:cubicBezTo>
                    <a:pt x="279" y="781"/>
                    <a:pt x="336" y="795"/>
                    <a:pt x="395" y="795"/>
                  </a:cubicBezTo>
                  <a:cubicBezTo>
                    <a:pt x="436" y="795"/>
                    <a:pt x="479" y="788"/>
                    <a:pt x="517" y="775"/>
                  </a:cubicBezTo>
                  <a:cubicBezTo>
                    <a:pt x="760" y="745"/>
                    <a:pt x="912" y="654"/>
                    <a:pt x="1155" y="532"/>
                  </a:cubicBezTo>
                  <a:cubicBezTo>
                    <a:pt x="1429" y="411"/>
                    <a:pt x="1611" y="228"/>
                    <a:pt x="1216" y="46"/>
                  </a:cubicBezTo>
                  <a:cubicBezTo>
                    <a:pt x="1155" y="16"/>
                    <a:pt x="1087" y="0"/>
                    <a:pt x="101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9"/>
            <p:cNvSpPr/>
            <p:nvPr/>
          </p:nvSpPr>
          <p:spPr>
            <a:xfrm>
              <a:off x="1878132" y="1743204"/>
              <a:ext cx="109414" cy="70296"/>
            </a:xfrm>
            <a:custGeom>
              <a:avLst/>
              <a:gdLst/>
              <a:ahLst/>
              <a:cxnLst/>
              <a:rect l="l" t="t" r="r" b="b"/>
              <a:pathLst>
                <a:path w="1516" h="974" extrusionOk="0">
                  <a:moveTo>
                    <a:pt x="427" y="130"/>
                  </a:moveTo>
                  <a:cubicBezTo>
                    <a:pt x="518" y="130"/>
                    <a:pt x="618" y="144"/>
                    <a:pt x="699" y="158"/>
                  </a:cubicBezTo>
                  <a:cubicBezTo>
                    <a:pt x="790" y="188"/>
                    <a:pt x="912" y="249"/>
                    <a:pt x="1003" y="310"/>
                  </a:cubicBezTo>
                  <a:lnTo>
                    <a:pt x="1034" y="310"/>
                  </a:lnTo>
                  <a:cubicBezTo>
                    <a:pt x="1003" y="370"/>
                    <a:pt x="1034" y="431"/>
                    <a:pt x="1094" y="431"/>
                  </a:cubicBezTo>
                  <a:cubicBezTo>
                    <a:pt x="1186" y="553"/>
                    <a:pt x="1246" y="644"/>
                    <a:pt x="1277" y="735"/>
                  </a:cubicBezTo>
                  <a:cubicBezTo>
                    <a:pt x="1246" y="766"/>
                    <a:pt x="1246" y="766"/>
                    <a:pt x="1216" y="796"/>
                  </a:cubicBezTo>
                  <a:cubicBezTo>
                    <a:pt x="1246" y="796"/>
                    <a:pt x="1216" y="796"/>
                    <a:pt x="1186" y="826"/>
                  </a:cubicBezTo>
                  <a:lnTo>
                    <a:pt x="1155" y="826"/>
                  </a:lnTo>
                  <a:cubicBezTo>
                    <a:pt x="1003" y="826"/>
                    <a:pt x="912" y="766"/>
                    <a:pt x="760" y="674"/>
                  </a:cubicBezTo>
                  <a:cubicBezTo>
                    <a:pt x="638" y="583"/>
                    <a:pt x="365" y="431"/>
                    <a:pt x="304" y="401"/>
                  </a:cubicBezTo>
                  <a:cubicBezTo>
                    <a:pt x="213" y="310"/>
                    <a:pt x="182" y="249"/>
                    <a:pt x="182" y="218"/>
                  </a:cubicBezTo>
                  <a:cubicBezTo>
                    <a:pt x="216" y="151"/>
                    <a:pt x="315" y="130"/>
                    <a:pt x="427" y="130"/>
                  </a:cubicBezTo>
                  <a:close/>
                  <a:moveTo>
                    <a:pt x="448" y="0"/>
                  </a:moveTo>
                  <a:cubicBezTo>
                    <a:pt x="410" y="0"/>
                    <a:pt x="372" y="2"/>
                    <a:pt x="334" y="6"/>
                  </a:cubicBezTo>
                  <a:cubicBezTo>
                    <a:pt x="182" y="6"/>
                    <a:pt x="0" y="127"/>
                    <a:pt x="30" y="279"/>
                  </a:cubicBezTo>
                  <a:cubicBezTo>
                    <a:pt x="91" y="462"/>
                    <a:pt x="243" y="553"/>
                    <a:pt x="395" y="614"/>
                  </a:cubicBezTo>
                  <a:cubicBezTo>
                    <a:pt x="578" y="735"/>
                    <a:pt x="760" y="857"/>
                    <a:pt x="973" y="948"/>
                  </a:cubicBezTo>
                  <a:cubicBezTo>
                    <a:pt x="1030" y="965"/>
                    <a:pt x="1082" y="974"/>
                    <a:pt x="1130" y="974"/>
                  </a:cubicBezTo>
                  <a:cubicBezTo>
                    <a:pt x="1412" y="974"/>
                    <a:pt x="1515" y="691"/>
                    <a:pt x="1307" y="431"/>
                  </a:cubicBezTo>
                  <a:cubicBezTo>
                    <a:pt x="1246" y="370"/>
                    <a:pt x="1216" y="340"/>
                    <a:pt x="1186" y="310"/>
                  </a:cubicBezTo>
                  <a:cubicBezTo>
                    <a:pt x="999" y="96"/>
                    <a:pt x="719" y="0"/>
                    <a:pt x="44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9"/>
            <p:cNvSpPr/>
            <p:nvPr/>
          </p:nvSpPr>
          <p:spPr>
            <a:xfrm>
              <a:off x="1235357" y="1596186"/>
              <a:ext cx="120095" cy="249284"/>
            </a:xfrm>
            <a:custGeom>
              <a:avLst/>
              <a:gdLst/>
              <a:ahLst/>
              <a:cxnLst/>
              <a:rect l="l" t="t" r="r" b="b"/>
              <a:pathLst>
                <a:path w="1664" h="3454" extrusionOk="0">
                  <a:moveTo>
                    <a:pt x="1546" y="0"/>
                  </a:moveTo>
                  <a:cubicBezTo>
                    <a:pt x="1537" y="0"/>
                    <a:pt x="1528" y="2"/>
                    <a:pt x="1520" y="6"/>
                  </a:cubicBezTo>
                  <a:cubicBezTo>
                    <a:pt x="942" y="67"/>
                    <a:pt x="456" y="492"/>
                    <a:pt x="243" y="1040"/>
                  </a:cubicBezTo>
                  <a:cubicBezTo>
                    <a:pt x="0" y="1556"/>
                    <a:pt x="61" y="2043"/>
                    <a:pt x="547" y="2407"/>
                  </a:cubicBezTo>
                  <a:cubicBezTo>
                    <a:pt x="638" y="2468"/>
                    <a:pt x="790" y="2559"/>
                    <a:pt x="851" y="2590"/>
                  </a:cubicBezTo>
                  <a:cubicBezTo>
                    <a:pt x="821" y="2651"/>
                    <a:pt x="760" y="2803"/>
                    <a:pt x="760" y="2955"/>
                  </a:cubicBezTo>
                  <a:cubicBezTo>
                    <a:pt x="790" y="3137"/>
                    <a:pt x="851" y="3289"/>
                    <a:pt x="973" y="3410"/>
                  </a:cubicBezTo>
                  <a:cubicBezTo>
                    <a:pt x="994" y="3432"/>
                    <a:pt x="1001" y="3453"/>
                    <a:pt x="1035" y="3453"/>
                  </a:cubicBezTo>
                  <a:cubicBezTo>
                    <a:pt x="1049" y="3453"/>
                    <a:pt x="1068" y="3450"/>
                    <a:pt x="1094" y="3441"/>
                  </a:cubicBezTo>
                  <a:cubicBezTo>
                    <a:pt x="1277" y="3350"/>
                    <a:pt x="1094" y="3228"/>
                    <a:pt x="1064" y="3167"/>
                  </a:cubicBezTo>
                  <a:cubicBezTo>
                    <a:pt x="1064" y="3167"/>
                    <a:pt x="1064" y="3137"/>
                    <a:pt x="1064" y="3137"/>
                  </a:cubicBezTo>
                  <a:cubicBezTo>
                    <a:pt x="1064" y="3137"/>
                    <a:pt x="1064" y="3137"/>
                    <a:pt x="1064" y="3106"/>
                  </a:cubicBezTo>
                  <a:cubicBezTo>
                    <a:pt x="1034" y="3106"/>
                    <a:pt x="1003" y="2955"/>
                    <a:pt x="1003" y="2955"/>
                  </a:cubicBezTo>
                  <a:cubicBezTo>
                    <a:pt x="1003" y="2924"/>
                    <a:pt x="1003" y="2894"/>
                    <a:pt x="1003" y="2863"/>
                  </a:cubicBezTo>
                  <a:cubicBezTo>
                    <a:pt x="1034" y="2681"/>
                    <a:pt x="1064" y="2711"/>
                    <a:pt x="1064" y="2529"/>
                  </a:cubicBezTo>
                  <a:cubicBezTo>
                    <a:pt x="1064" y="2468"/>
                    <a:pt x="973" y="2438"/>
                    <a:pt x="882" y="2407"/>
                  </a:cubicBezTo>
                  <a:cubicBezTo>
                    <a:pt x="699" y="2286"/>
                    <a:pt x="608" y="2195"/>
                    <a:pt x="456" y="2012"/>
                  </a:cubicBezTo>
                  <a:cubicBezTo>
                    <a:pt x="152" y="1617"/>
                    <a:pt x="426" y="827"/>
                    <a:pt x="973" y="401"/>
                  </a:cubicBezTo>
                  <a:cubicBezTo>
                    <a:pt x="1064" y="340"/>
                    <a:pt x="1155" y="280"/>
                    <a:pt x="1246" y="249"/>
                  </a:cubicBezTo>
                  <a:cubicBezTo>
                    <a:pt x="1338" y="189"/>
                    <a:pt x="1520" y="219"/>
                    <a:pt x="1611" y="128"/>
                  </a:cubicBezTo>
                  <a:cubicBezTo>
                    <a:pt x="1664" y="75"/>
                    <a:pt x="1603" y="0"/>
                    <a:pt x="154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49"/>
            <p:cNvSpPr/>
            <p:nvPr/>
          </p:nvSpPr>
          <p:spPr>
            <a:xfrm>
              <a:off x="1261628" y="1159825"/>
              <a:ext cx="1035531" cy="706857"/>
            </a:xfrm>
            <a:custGeom>
              <a:avLst/>
              <a:gdLst/>
              <a:ahLst/>
              <a:cxnLst/>
              <a:rect l="l" t="t" r="r" b="b"/>
              <a:pathLst>
                <a:path w="14348" h="9794" extrusionOk="0">
                  <a:moveTo>
                    <a:pt x="5411" y="1158"/>
                  </a:moveTo>
                  <a:lnTo>
                    <a:pt x="5411" y="1158"/>
                  </a:lnTo>
                  <a:cubicBezTo>
                    <a:pt x="5563" y="1493"/>
                    <a:pt x="5563" y="1858"/>
                    <a:pt x="5381" y="2192"/>
                  </a:cubicBezTo>
                  <a:cubicBezTo>
                    <a:pt x="5257" y="2371"/>
                    <a:pt x="5164" y="2469"/>
                    <a:pt x="5103" y="2469"/>
                  </a:cubicBezTo>
                  <a:cubicBezTo>
                    <a:pt x="5028" y="2469"/>
                    <a:pt x="5000" y="2326"/>
                    <a:pt x="5016" y="2010"/>
                  </a:cubicBezTo>
                  <a:cubicBezTo>
                    <a:pt x="5016" y="1675"/>
                    <a:pt x="5168" y="1371"/>
                    <a:pt x="5411" y="1158"/>
                  </a:cubicBezTo>
                  <a:close/>
                  <a:moveTo>
                    <a:pt x="11399" y="1888"/>
                  </a:moveTo>
                  <a:lnTo>
                    <a:pt x="11399" y="1888"/>
                  </a:lnTo>
                  <a:cubicBezTo>
                    <a:pt x="11460" y="2131"/>
                    <a:pt x="11399" y="2374"/>
                    <a:pt x="11156" y="2648"/>
                  </a:cubicBezTo>
                  <a:cubicBezTo>
                    <a:pt x="10970" y="2849"/>
                    <a:pt x="10698" y="2956"/>
                    <a:pt x="10491" y="2956"/>
                  </a:cubicBezTo>
                  <a:cubicBezTo>
                    <a:pt x="10292" y="2956"/>
                    <a:pt x="10154" y="2857"/>
                    <a:pt x="10214" y="2648"/>
                  </a:cubicBezTo>
                  <a:cubicBezTo>
                    <a:pt x="10366" y="2222"/>
                    <a:pt x="10883" y="1949"/>
                    <a:pt x="11399" y="1888"/>
                  </a:cubicBezTo>
                  <a:close/>
                  <a:moveTo>
                    <a:pt x="12742" y="2960"/>
                  </a:moveTo>
                  <a:cubicBezTo>
                    <a:pt x="12831" y="2960"/>
                    <a:pt x="12922" y="2967"/>
                    <a:pt x="13010" y="2982"/>
                  </a:cubicBezTo>
                  <a:cubicBezTo>
                    <a:pt x="13041" y="3195"/>
                    <a:pt x="13010" y="3377"/>
                    <a:pt x="12919" y="3590"/>
                  </a:cubicBezTo>
                  <a:cubicBezTo>
                    <a:pt x="12720" y="3875"/>
                    <a:pt x="12361" y="4079"/>
                    <a:pt x="11992" y="4079"/>
                  </a:cubicBezTo>
                  <a:cubicBezTo>
                    <a:pt x="11966" y="4079"/>
                    <a:pt x="11941" y="4078"/>
                    <a:pt x="11916" y="4076"/>
                  </a:cubicBezTo>
                  <a:cubicBezTo>
                    <a:pt x="11369" y="4046"/>
                    <a:pt x="11703" y="3377"/>
                    <a:pt x="12007" y="3195"/>
                  </a:cubicBezTo>
                  <a:cubicBezTo>
                    <a:pt x="12191" y="3034"/>
                    <a:pt x="12463" y="2960"/>
                    <a:pt x="12742" y="2960"/>
                  </a:cubicBezTo>
                  <a:close/>
                  <a:moveTo>
                    <a:pt x="6368" y="4315"/>
                  </a:moveTo>
                  <a:cubicBezTo>
                    <a:pt x="6509" y="4315"/>
                    <a:pt x="6663" y="4446"/>
                    <a:pt x="6718" y="4776"/>
                  </a:cubicBezTo>
                  <a:cubicBezTo>
                    <a:pt x="6749" y="5049"/>
                    <a:pt x="6658" y="5383"/>
                    <a:pt x="6506" y="5718"/>
                  </a:cubicBezTo>
                  <a:cubicBezTo>
                    <a:pt x="6384" y="5627"/>
                    <a:pt x="6262" y="5535"/>
                    <a:pt x="6171" y="5383"/>
                  </a:cubicBezTo>
                  <a:cubicBezTo>
                    <a:pt x="6080" y="5201"/>
                    <a:pt x="6019" y="4988"/>
                    <a:pt x="6080" y="4745"/>
                  </a:cubicBezTo>
                  <a:cubicBezTo>
                    <a:pt x="6141" y="4502"/>
                    <a:pt x="6232" y="4320"/>
                    <a:pt x="6323" y="4320"/>
                  </a:cubicBezTo>
                  <a:cubicBezTo>
                    <a:pt x="6338" y="4317"/>
                    <a:pt x="6353" y="4315"/>
                    <a:pt x="6368" y="4315"/>
                  </a:cubicBezTo>
                  <a:close/>
                  <a:moveTo>
                    <a:pt x="4391" y="4683"/>
                  </a:moveTo>
                  <a:cubicBezTo>
                    <a:pt x="4397" y="4683"/>
                    <a:pt x="4403" y="4684"/>
                    <a:pt x="4408" y="4684"/>
                  </a:cubicBezTo>
                  <a:cubicBezTo>
                    <a:pt x="4712" y="4715"/>
                    <a:pt x="4651" y="5383"/>
                    <a:pt x="4469" y="5961"/>
                  </a:cubicBezTo>
                  <a:cubicBezTo>
                    <a:pt x="4439" y="6052"/>
                    <a:pt x="4378" y="6143"/>
                    <a:pt x="4347" y="6235"/>
                  </a:cubicBezTo>
                  <a:cubicBezTo>
                    <a:pt x="4135" y="6052"/>
                    <a:pt x="4013" y="5779"/>
                    <a:pt x="4013" y="5475"/>
                  </a:cubicBezTo>
                  <a:cubicBezTo>
                    <a:pt x="4013" y="5208"/>
                    <a:pt x="4186" y="4683"/>
                    <a:pt x="4391" y="4683"/>
                  </a:cubicBezTo>
                  <a:close/>
                  <a:moveTo>
                    <a:pt x="4008" y="1"/>
                  </a:moveTo>
                  <a:cubicBezTo>
                    <a:pt x="3904" y="1"/>
                    <a:pt x="3802" y="11"/>
                    <a:pt x="3709" y="34"/>
                  </a:cubicBezTo>
                  <a:cubicBezTo>
                    <a:pt x="3192" y="186"/>
                    <a:pt x="2797" y="520"/>
                    <a:pt x="2463" y="915"/>
                  </a:cubicBezTo>
                  <a:cubicBezTo>
                    <a:pt x="2068" y="1310"/>
                    <a:pt x="1885" y="1888"/>
                    <a:pt x="1946" y="2435"/>
                  </a:cubicBezTo>
                  <a:lnTo>
                    <a:pt x="1764" y="2435"/>
                  </a:lnTo>
                  <a:cubicBezTo>
                    <a:pt x="943" y="2435"/>
                    <a:pt x="396" y="3165"/>
                    <a:pt x="153" y="3864"/>
                  </a:cubicBezTo>
                  <a:cubicBezTo>
                    <a:pt x="1" y="4350"/>
                    <a:pt x="62" y="4867"/>
                    <a:pt x="335" y="5292"/>
                  </a:cubicBezTo>
                  <a:cubicBezTo>
                    <a:pt x="518" y="5566"/>
                    <a:pt x="761" y="5839"/>
                    <a:pt x="1034" y="5961"/>
                  </a:cubicBezTo>
                  <a:cubicBezTo>
                    <a:pt x="1044" y="5964"/>
                    <a:pt x="1054" y="5966"/>
                    <a:pt x="1062" y="5966"/>
                  </a:cubicBezTo>
                  <a:cubicBezTo>
                    <a:pt x="1131" y="5966"/>
                    <a:pt x="1149" y="5866"/>
                    <a:pt x="1095" y="5839"/>
                  </a:cubicBezTo>
                  <a:cubicBezTo>
                    <a:pt x="457" y="5444"/>
                    <a:pt x="122" y="4684"/>
                    <a:pt x="305" y="4046"/>
                  </a:cubicBezTo>
                  <a:cubicBezTo>
                    <a:pt x="514" y="3289"/>
                    <a:pt x="1082" y="2689"/>
                    <a:pt x="1758" y="2689"/>
                  </a:cubicBezTo>
                  <a:cubicBezTo>
                    <a:pt x="1869" y="2689"/>
                    <a:pt x="1983" y="2705"/>
                    <a:pt x="2098" y="2739"/>
                  </a:cubicBezTo>
                  <a:cubicBezTo>
                    <a:pt x="2120" y="2744"/>
                    <a:pt x="2140" y="2747"/>
                    <a:pt x="2160" y="2747"/>
                  </a:cubicBezTo>
                  <a:cubicBezTo>
                    <a:pt x="2249" y="2747"/>
                    <a:pt x="2311" y="2692"/>
                    <a:pt x="2311" y="2617"/>
                  </a:cubicBezTo>
                  <a:cubicBezTo>
                    <a:pt x="2281" y="2465"/>
                    <a:pt x="2220" y="2496"/>
                    <a:pt x="2220" y="2405"/>
                  </a:cubicBezTo>
                  <a:cubicBezTo>
                    <a:pt x="2189" y="2253"/>
                    <a:pt x="2250" y="1675"/>
                    <a:pt x="2341" y="1554"/>
                  </a:cubicBezTo>
                  <a:cubicBezTo>
                    <a:pt x="2585" y="1067"/>
                    <a:pt x="2980" y="672"/>
                    <a:pt x="3436" y="399"/>
                  </a:cubicBezTo>
                  <a:cubicBezTo>
                    <a:pt x="3650" y="286"/>
                    <a:pt x="3857" y="231"/>
                    <a:pt x="4055" y="231"/>
                  </a:cubicBezTo>
                  <a:cubicBezTo>
                    <a:pt x="4389" y="231"/>
                    <a:pt x="4699" y="386"/>
                    <a:pt x="4986" y="672"/>
                  </a:cubicBezTo>
                  <a:cubicBezTo>
                    <a:pt x="5107" y="763"/>
                    <a:pt x="5199" y="855"/>
                    <a:pt x="5259" y="946"/>
                  </a:cubicBezTo>
                  <a:cubicBezTo>
                    <a:pt x="4955" y="1250"/>
                    <a:pt x="4743" y="1645"/>
                    <a:pt x="4743" y="2070"/>
                  </a:cubicBezTo>
                  <a:cubicBezTo>
                    <a:pt x="4743" y="2283"/>
                    <a:pt x="4743" y="2526"/>
                    <a:pt x="4925" y="2648"/>
                  </a:cubicBezTo>
                  <a:cubicBezTo>
                    <a:pt x="4990" y="2687"/>
                    <a:pt x="5053" y="2703"/>
                    <a:pt x="5114" y="2703"/>
                  </a:cubicBezTo>
                  <a:cubicBezTo>
                    <a:pt x="5339" y="2703"/>
                    <a:pt x="5528" y="2474"/>
                    <a:pt x="5624" y="2283"/>
                  </a:cubicBezTo>
                  <a:cubicBezTo>
                    <a:pt x="5837" y="1858"/>
                    <a:pt x="5837" y="1371"/>
                    <a:pt x="5624" y="976"/>
                  </a:cubicBezTo>
                  <a:cubicBezTo>
                    <a:pt x="6043" y="668"/>
                    <a:pt x="6606" y="495"/>
                    <a:pt x="7104" y="495"/>
                  </a:cubicBezTo>
                  <a:cubicBezTo>
                    <a:pt x="7835" y="495"/>
                    <a:pt x="8425" y="868"/>
                    <a:pt x="8208" y="1736"/>
                  </a:cubicBezTo>
                  <a:cubicBezTo>
                    <a:pt x="8208" y="1766"/>
                    <a:pt x="8208" y="1797"/>
                    <a:pt x="8208" y="1797"/>
                  </a:cubicBezTo>
                  <a:cubicBezTo>
                    <a:pt x="8177" y="1858"/>
                    <a:pt x="8147" y="1918"/>
                    <a:pt x="8147" y="1979"/>
                  </a:cubicBezTo>
                  <a:cubicBezTo>
                    <a:pt x="8167" y="2039"/>
                    <a:pt x="8238" y="2085"/>
                    <a:pt x="8302" y="2085"/>
                  </a:cubicBezTo>
                  <a:cubicBezTo>
                    <a:pt x="8337" y="2085"/>
                    <a:pt x="8369" y="2072"/>
                    <a:pt x="8390" y="2040"/>
                  </a:cubicBezTo>
                  <a:cubicBezTo>
                    <a:pt x="8421" y="2010"/>
                    <a:pt x="8451" y="1979"/>
                    <a:pt x="8451" y="1949"/>
                  </a:cubicBezTo>
                  <a:cubicBezTo>
                    <a:pt x="8512" y="1888"/>
                    <a:pt x="8512" y="1888"/>
                    <a:pt x="8572" y="1797"/>
                  </a:cubicBezTo>
                  <a:cubicBezTo>
                    <a:pt x="8986" y="1328"/>
                    <a:pt x="9375" y="1059"/>
                    <a:pt x="9967" y="1059"/>
                  </a:cubicBezTo>
                  <a:cubicBezTo>
                    <a:pt x="10027" y="1059"/>
                    <a:pt x="10089" y="1062"/>
                    <a:pt x="10153" y="1067"/>
                  </a:cubicBezTo>
                  <a:cubicBezTo>
                    <a:pt x="10670" y="1098"/>
                    <a:pt x="11156" y="1341"/>
                    <a:pt x="11339" y="1706"/>
                  </a:cubicBezTo>
                  <a:cubicBezTo>
                    <a:pt x="11065" y="1736"/>
                    <a:pt x="10761" y="1827"/>
                    <a:pt x="10548" y="1979"/>
                  </a:cubicBezTo>
                  <a:cubicBezTo>
                    <a:pt x="10275" y="2162"/>
                    <a:pt x="10001" y="2405"/>
                    <a:pt x="10001" y="2739"/>
                  </a:cubicBezTo>
                  <a:cubicBezTo>
                    <a:pt x="9977" y="3052"/>
                    <a:pt x="10258" y="3193"/>
                    <a:pt x="10527" y="3193"/>
                  </a:cubicBezTo>
                  <a:cubicBezTo>
                    <a:pt x="10598" y="3193"/>
                    <a:pt x="10667" y="3184"/>
                    <a:pt x="10731" y="3165"/>
                  </a:cubicBezTo>
                  <a:cubicBezTo>
                    <a:pt x="11278" y="2982"/>
                    <a:pt x="11734" y="2435"/>
                    <a:pt x="11673" y="1888"/>
                  </a:cubicBezTo>
                  <a:cubicBezTo>
                    <a:pt x="11977" y="1888"/>
                    <a:pt x="12281" y="1979"/>
                    <a:pt x="12494" y="2162"/>
                  </a:cubicBezTo>
                  <a:cubicBezTo>
                    <a:pt x="12706" y="2344"/>
                    <a:pt x="12858" y="2557"/>
                    <a:pt x="12949" y="2800"/>
                  </a:cubicBezTo>
                  <a:cubicBezTo>
                    <a:pt x="12868" y="2785"/>
                    <a:pt x="12787" y="2777"/>
                    <a:pt x="12707" y="2777"/>
                  </a:cubicBezTo>
                  <a:cubicBezTo>
                    <a:pt x="12455" y="2777"/>
                    <a:pt x="12207" y="2851"/>
                    <a:pt x="11977" y="3013"/>
                  </a:cubicBezTo>
                  <a:cubicBezTo>
                    <a:pt x="11642" y="3225"/>
                    <a:pt x="11247" y="3772"/>
                    <a:pt x="11612" y="4137"/>
                  </a:cubicBezTo>
                  <a:cubicBezTo>
                    <a:pt x="11713" y="4218"/>
                    <a:pt x="11842" y="4232"/>
                    <a:pt x="11970" y="4232"/>
                  </a:cubicBezTo>
                  <a:cubicBezTo>
                    <a:pt x="12034" y="4232"/>
                    <a:pt x="12098" y="4228"/>
                    <a:pt x="12159" y="4228"/>
                  </a:cubicBezTo>
                  <a:cubicBezTo>
                    <a:pt x="12494" y="4198"/>
                    <a:pt x="12798" y="4016"/>
                    <a:pt x="13010" y="3742"/>
                  </a:cubicBezTo>
                  <a:cubicBezTo>
                    <a:pt x="13162" y="3560"/>
                    <a:pt x="13223" y="3286"/>
                    <a:pt x="13193" y="3043"/>
                  </a:cubicBezTo>
                  <a:lnTo>
                    <a:pt x="13193" y="3043"/>
                  </a:lnTo>
                  <a:cubicBezTo>
                    <a:pt x="13709" y="3225"/>
                    <a:pt x="14044" y="3620"/>
                    <a:pt x="13801" y="4198"/>
                  </a:cubicBezTo>
                  <a:cubicBezTo>
                    <a:pt x="13770" y="4380"/>
                    <a:pt x="13557" y="4593"/>
                    <a:pt x="13466" y="4624"/>
                  </a:cubicBezTo>
                  <a:cubicBezTo>
                    <a:pt x="13436" y="4624"/>
                    <a:pt x="13436" y="4624"/>
                    <a:pt x="13405" y="4654"/>
                  </a:cubicBezTo>
                  <a:cubicBezTo>
                    <a:pt x="13405" y="4624"/>
                    <a:pt x="13375" y="4593"/>
                    <a:pt x="13375" y="4593"/>
                  </a:cubicBezTo>
                  <a:cubicBezTo>
                    <a:pt x="13343" y="4561"/>
                    <a:pt x="13308" y="4548"/>
                    <a:pt x="13274" y="4548"/>
                  </a:cubicBezTo>
                  <a:cubicBezTo>
                    <a:pt x="13210" y="4548"/>
                    <a:pt x="13152" y="4595"/>
                    <a:pt x="13132" y="4654"/>
                  </a:cubicBezTo>
                  <a:cubicBezTo>
                    <a:pt x="13132" y="4776"/>
                    <a:pt x="13162" y="4745"/>
                    <a:pt x="13162" y="4806"/>
                  </a:cubicBezTo>
                  <a:cubicBezTo>
                    <a:pt x="13253" y="5201"/>
                    <a:pt x="12646" y="5931"/>
                    <a:pt x="12068" y="6113"/>
                  </a:cubicBezTo>
                  <a:cubicBezTo>
                    <a:pt x="11985" y="6141"/>
                    <a:pt x="11901" y="6154"/>
                    <a:pt x="11820" y="6154"/>
                  </a:cubicBezTo>
                  <a:cubicBezTo>
                    <a:pt x="11363" y="6154"/>
                    <a:pt x="10951" y="5751"/>
                    <a:pt x="10822" y="5262"/>
                  </a:cubicBezTo>
                  <a:cubicBezTo>
                    <a:pt x="10822" y="5194"/>
                    <a:pt x="10747" y="5127"/>
                    <a:pt x="10675" y="5127"/>
                  </a:cubicBezTo>
                  <a:cubicBezTo>
                    <a:pt x="10617" y="5127"/>
                    <a:pt x="10562" y="5170"/>
                    <a:pt x="10548" y="5292"/>
                  </a:cubicBezTo>
                  <a:cubicBezTo>
                    <a:pt x="10408" y="5734"/>
                    <a:pt x="10095" y="5977"/>
                    <a:pt x="9723" y="5977"/>
                  </a:cubicBezTo>
                  <a:cubicBezTo>
                    <a:pt x="9532" y="5977"/>
                    <a:pt x="9326" y="5913"/>
                    <a:pt x="9120" y="5779"/>
                  </a:cubicBezTo>
                  <a:cubicBezTo>
                    <a:pt x="8907" y="5627"/>
                    <a:pt x="8664" y="5383"/>
                    <a:pt x="8572" y="5171"/>
                  </a:cubicBezTo>
                  <a:cubicBezTo>
                    <a:pt x="8542" y="5110"/>
                    <a:pt x="8633" y="4867"/>
                    <a:pt x="8421" y="4867"/>
                  </a:cubicBezTo>
                  <a:cubicBezTo>
                    <a:pt x="8360" y="4867"/>
                    <a:pt x="8299" y="4928"/>
                    <a:pt x="8299" y="4958"/>
                  </a:cubicBezTo>
                  <a:cubicBezTo>
                    <a:pt x="8269" y="5110"/>
                    <a:pt x="8269" y="5079"/>
                    <a:pt x="8238" y="5171"/>
                  </a:cubicBezTo>
                  <a:cubicBezTo>
                    <a:pt x="8177" y="5383"/>
                    <a:pt x="7965" y="5687"/>
                    <a:pt x="7752" y="5809"/>
                  </a:cubicBezTo>
                  <a:cubicBezTo>
                    <a:pt x="7558" y="5922"/>
                    <a:pt x="7373" y="5992"/>
                    <a:pt x="7183" y="5992"/>
                  </a:cubicBezTo>
                  <a:cubicBezTo>
                    <a:pt x="7015" y="5992"/>
                    <a:pt x="6843" y="5937"/>
                    <a:pt x="6658" y="5809"/>
                  </a:cubicBezTo>
                  <a:cubicBezTo>
                    <a:pt x="6870" y="5444"/>
                    <a:pt x="6992" y="4988"/>
                    <a:pt x="6901" y="4563"/>
                  </a:cubicBezTo>
                  <a:cubicBezTo>
                    <a:pt x="6840" y="4380"/>
                    <a:pt x="6749" y="4168"/>
                    <a:pt x="6566" y="4107"/>
                  </a:cubicBezTo>
                  <a:cubicBezTo>
                    <a:pt x="6493" y="4074"/>
                    <a:pt x="6427" y="4060"/>
                    <a:pt x="6367" y="4060"/>
                  </a:cubicBezTo>
                  <a:cubicBezTo>
                    <a:pt x="5974" y="4060"/>
                    <a:pt x="5841" y="4676"/>
                    <a:pt x="5867" y="5019"/>
                  </a:cubicBezTo>
                  <a:cubicBezTo>
                    <a:pt x="5898" y="5353"/>
                    <a:pt x="6019" y="5566"/>
                    <a:pt x="6354" y="5809"/>
                  </a:cubicBezTo>
                  <a:cubicBezTo>
                    <a:pt x="6354" y="5839"/>
                    <a:pt x="6384" y="5839"/>
                    <a:pt x="6414" y="5870"/>
                  </a:cubicBezTo>
                  <a:cubicBezTo>
                    <a:pt x="6354" y="5931"/>
                    <a:pt x="6323" y="6022"/>
                    <a:pt x="6262" y="6083"/>
                  </a:cubicBezTo>
                  <a:cubicBezTo>
                    <a:pt x="6080" y="6356"/>
                    <a:pt x="5624" y="6569"/>
                    <a:pt x="5290" y="6569"/>
                  </a:cubicBezTo>
                  <a:cubicBezTo>
                    <a:pt x="4986" y="6569"/>
                    <a:pt x="4743" y="6508"/>
                    <a:pt x="4530" y="6356"/>
                  </a:cubicBezTo>
                  <a:cubicBezTo>
                    <a:pt x="4530" y="6326"/>
                    <a:pt x="4560" y="6295"/>
                    <a:pt x="4560" y="6265"/>
                  </a:cubicBezTo>
                  <a:cubicBezTo>
                    <a:pt x="4828" y="5760"/>
                    <a:pt x="5124" y="4470"/>
                    <a:pt x="4370" y="4470"/>
                  </a:cubicBezTo>
                  <a:cubicBezTo>
                    <a:pt x="4353" y="4470"/>
                    <a:pt x="4335" y="4470"/>
                    <a:pt x="4317" y="4472"/>
                  </a:cubicBezTo>
                  <a:cubicBezTo>
                    <a:pt x="4044" y="4563"/>
                    <a:pt x="3952" y="4867"/>
                    <a:pt x="3892" y="5110"/>
                  </a:cubicBezTo>
                  <a:cubicBezTo>
                    <a:pt x="3740" y="5566"/>
                    <a:pt x="3922" y="6052"/>
                    <a:pt x="4256" y="6356"/>
                  </a:cubicBezTo>
                  <a:cubicBezTo>
                    <a:pt x="4044" y="6630"/>
                    <a:pt x="3740" y="6873"/>
                    <a:pt x="3405" y="6934"/>
                  </a:cubicBezTo>
                  <a:lnTo>
                    <a:pt x="3375" y="6934"/>
                  </a:lnTo>
                  <a:cubicBezTo>
                    <a:pt x="3314" y="6934"/>
                    <a:pt x="3314" y="6934"/>
                    <a:pt x="3192" y="6903"/>
                  </a:cubicBezTo>
                  <a:cubicBezTo>
                    <a:pt x="3071" y="6812"/>
                    <a:pt x="3040" y="6782"/>
                    <a:pt x="2949" y="6690"/>
                  </a:cubicBezTo>
                  <a:cubicBezTo>
                    <a:pt x="2889" y="6630"/>
                    <a:pt x="2828" y="6569"/>
                    <a:pt x="2828" y="6508"/>
                  </a:cubicBezTo>
                  <a:cubicBezTo>
                    <a:pt x="2797" y="6417"/>
                    <a:pt x="2797" y="6356"/>
                    <a:pt x="2737" y="6295"/>
                  </a:cubicBezTo>
                  <a:cubicBezTo>
                    <a:pt x="2722" y="6281"/>
                    <a:pt x="2705" y="6275"/>
                    <a:pt x="2687" y="6275"/>
                  </a:cubicBezTo>
                  <a:cubicBezTo>
                    <a:pt x="2627" y="6275"/>
                    <a:pt x="2561" y="6340"/>
                    <a:pt x="2585" y="6386"/>
                  </a:cubicBezTo>
                  <a:cubicBezTo>
                    <a:pt x="2645" y="6569"/>
                    <a:pt x="2554" y="6812"/>
                    <a:pt x="2493" y="7116"/>
                  </a:cubicBezTo>
                  <a:cubicBezTo>
                    <a:pt x="2341" y="7785"/>
                    <a:pt x="2098" y="8423"/>
                    <a:pt x="1825" y="9001"/>
                  </a:cubicBezTo>
                  <a:cubicBezTo>
                    <a:pt x="1703" y="9244"/>
                    <a:pt x="1521" y="9487"/>
                    <a:pt x="1399" y="9730"/>
                  </a:cubicBezTo>
                  <a:cubicBezTo>
                    <a:pt x="1399" y="9768"/>
                    <a:pt x="1434" y="9794"/>
                    <a:pt x="1468" y="9794"/>
                  </a:cubicBezTo>
                  <a:cubicBezTo>
                    <a:pt x="1489" y="9794"/>
                    <a:pt x="1509" y="9784"/>
                    <a:pt x="1521" y="9760"/>
                  </a:cubicBezTo>
                  <a:cubicBezTo>
                    <a:pt x="1855" y="9274"/>
                    <a:pt x="2159" y="8757"/>
                    <a:pt x="2341" y="8180"/>
                  </a:cubicBezTo>
                  <a:cubicBezTo>
                    <a:pt x="2524" y="7724"/>
                    <a:pt x="2676" y="7238"/>
                    <a:pt x="2737" y="6751"/>
                  </a:cubicBezTo>
                  <a:cubicBezTo>
                    <a:pt x="2858" y="6903"/>
                    <a:pt x="3040" y="7025"/>
                    <a:pt x="3223" y="7086"/>
                  </a:cubicBezTo>
                  <a:cubicBezTo>
                    <a:pt x="3278" y="7113"/>
                    <a:pt x="3334" y="7124"/>
                    <a:pt x="3388" y="7124"/>
                  </a:cubicBezTo>
                  <a:cubicBezTo>
                    <a:pt x="3513" y="7124"/>
                    <a:pt x="3634" y="7067"/>
                    <a:pt x="3740" y="7025"/>
                  </a:cubicBezTo>
                  <a:cubicBezTo>
                    <a:pt x="4013" y="6903"/>
                    <a:pt x="4256" y="6721"/>
                    <a:pt x="4408" y="6508"/>
                  </a:cubicBezTo>
                  <a:cubicBezTo>
                    <a:pt x="4439" y="6508"/>
                    <a:pt x="4439" y="6538"/>
                    <a:pt x="4469" y="6538"/>
                  </a:cubicBezTo>
                  <a:cubicBezTo>
                    <a:pt x="4706" y="6674"/>
                    <a:pt x="4976" y="6742"/>
                    <a:pt x="5245" y="6742"/>
                  </a:cubicBezTo>
                  <a:cubicBezTo>
                    <a:pt x="5702" y="6742"/>
                    <a:pt x="6158" y="6545"/>
                    <a:pt x="6445" y="6143"/>
                  </a:cubicBezTo>
                  <a:cubicBezTo>
                    <a:pt x="6475" y="6083"/>
                    <a:pt x="6506" y="6022"/>
                    <a:pt x="6536" y="5991"/>
                  </a:cubicBezTo>
                  <a:cubicBezTo>
                    <a:pt x="6753" y="6118"/>
                    <a:pt x="6980" y="6191"/>
                    <a:pt x="7206" y="6191"/>
                  </a:cubicBezTo>
                  <a:cubicBezTo>
                    <a:pt x="7360" y="6191"/>
                    <a:pt x="7513" y="6157"/>
                    <a:pt x="7661" y="6083"/>
                  </a:cubicBezTo>
                  <a:cubicBezTo>
                    <a:pt x="7965" y="5961"/>
                    <a:pt x="8238" y="5657"/>
                    <a:pt x="8390" y="5383"/>
                  </a:cubicBezTo>
                  <a:cubicBezTo>
                    <a:pt x="8481" y="5505"/>
                    <a:pt x="8572" y="5627"/>
                    <a:pt x="8664" y="5748"/>
                  </a:cubicBezTo>
                  <a:cubicBezTo>
                    <a:pt x="9006" y="6076"/>
                    <a:pt x="9374" y="6237"/>
                    <a:pt x="9713" y="6237"/>
                  </a:cubicBezTo>
                  <a:cubicBezTo>
                    <a:pt x="10098" y="6237"/>
                    <a:pt x="10444" y="6030"/>
                    <a:pt x="10670" y="5627"/>
                  </a:cubicBezTo>
                  <a:cubicBezTo>
                    <a:pt x="10883" y="6083"/>
                    <a:pt x="11308" y="6417"/>
                    <a:pt x="11794" y="6417"/>
                  </a:cubicBezTo>
                  <a:cubicBezTo>
                    <a:pt x="12159" y="6417"/>
                    <a:pt x="12494" y="6235"/>
                    <a:pt x="12767" y="5991"/>
                  </a:cubicBezTo>
                  <a:cubicBezTo>
                    <a:pt x="13010" y="5809"/>
                    <a:pt x="13253" y="5596"/>
                    <a:pt x="13375" y="5292"/>
                  </a:cubicBezTo>
                  <a:cubicBezTo>
                    <a:pt x="13436" y="5171"/>
                    <a:pt x="13466" y="4988"/>
                    <a:pt x="13466" y="4836"/>
                  </a:cubicBezTo>
                  <a:cubicBezTo>
                    <a:pt x="13649" y="4776"/>
                    <a:pt x="13801" y="4624"/>
                    <a:pt x="13892" y="4472"/>
                  </a:cubicBezTo>
                  <a:cubicBezTo>
                    <a:pt x="14348" y="3712"/>
                    <a:pt x="13861" y="3043"/>
                    <a:pt x="13162" y="2861"/>
                  </a:cubicBezTo>
                  <a:lnTo>
                    <a:pt x="13162" y="2830"/>
                  </a:lnTo>
                  <a:cubicBezTo>
                    <a:pt x="13010" y="2070"/>
                    <a:pt x="12311" y="1706"/>
                    <a:pt x="11612" y="1675"/>
                  </a:cubicBezTo>
                  <a:cubicBezTo>
                    <a:pt x="11551" y="1584"/>
                    <a:pt x="11490" y="1462"/>
                    <a:pt x="11369" y="1371"/>
                  </a:cubicBezTo>
                  <a:cubicBezTo>
                    <a:pt x="10980" y="982"/>
                    <a:pt x="10435" y="827"/>
                    <a:pt x="9906" y="827"/>
                  </a:cubicBezTo>
                  <a:cubicBezTo>
                    <a:pt x="9774" y="827"/>
                    <a:pt x="9642" y="836"/>
                    <a:pt x="9515" y="855"/>
                  </a:cubicBezTo>
                  <a:cubicBezTo>
                    <a:pt x="9120" y="946"/>
                    <a:pt x="8785" y="1158"/>
                    <a:pt x="8512" y="1432"/>
                  </a:cubicBezTo>
                  <a:cubicBezTo>
                    <a:pt x="8530" y="600"/>
                    <a:pt x="7838" y="274"/>
                    <a:pt x="7083" y="274"/>
                  </a:cubicBezTo>
                  <a:cubicBezTo>
                    <a:pt x="6568" y="274"/>
                    <a:pt x="6024" y="426"/>
                    <a:pt x="5655" y="672"/>
                  </a:cubicBezTo>
                  <a:cubicBezTo>
                    <a:pt x="5594" y="703"/>
                    <a:pt x="5533" y="733"/>
                    <a:pt x="5472" y="794"/>
                  </a:cubicBezTo>
                  <a:cubicBezTo>
                    <a:pt x="5472" y="763"/>
                    <a:pt x="5442" y="763"/>
                    <a:pt x="5442" y="733"/>
                  </a:cubicBezTo>
                  <a:cubicBezTo>
                    <a:pt x="5168" y="459"/>
                    <a:pt x="4864" y="216"/>
                    <a:pt x="4499" y="64"/>
                  </a:cubicBezTo>
                  <a:cubicBezTo>
                    <a:pt x="4349" y="27"/>
                    <a:pt x="4176" y="1"/>
                    <a:pt x="400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49"/>
            <p:cNvSpPr/>
            <p:nvPr/>
          </p:nvSpPr>
          <p:spPr>
            <a:xfrm>
              <a:off x="1207642" y="1626138"/>
              <a:ext cx="995187" cy="880144"/>
            </a:xfrm>
            <a:custGeom>
              <a:avLst/>
              <a:gdLst/>
              <a:ahLst/>
              <a:cxnLst/>
              <a:rect l="l" t="t" r="r" b="b"/>
              <a:pathLst>
                <a:path w="13789" h="12195" extrusionOk="0">
                  <a:moveTo>
                    <a:pt x="12564" y="1"/>
                  </a:moveTo>
                  <a:cubicBezTo>
                    <a:pt x="12454" y="1"/>
                    <a:pt x="12341" y="105"/>
                    <a:pt x="12390" y="229"/>
                  </a:cubicBezTo>
                  <a:cubicBezTo>
                    <a:pt x="12390" y="351"/>
                    <a:pt x="12421" y="625"/>
                    <a:pt x="12451" y="685"/>
                  </a:cubicBezTo>
                  <a:cubicBezTo>
                    <a:pt x="12512" y="1081"/>
                    <a:pt x="12542" y="1445"/>
                    <a:pt x="12573" y="2023"/>
                  </a:cubicBezTo>
                  <a:cubicBezTo>
                    <a:pt x="12603" y="3451"/>
                    <a:pt x="12330" y="4789"/>
                    <a:pt x="11661" y="6005"/>
                  </a:cubicBezTo>
                  <a:cubicBezTo>
                    <a:pt x="10962" y="7281"/>
                    <a:pt x="9594" y="7980"/>
                    <a:pt x="8074" y="8223"/>
                  </a:cubicBezTo>
                  <a:cubicBezTo>
                    <a:pt x="7734" y="8288"/>
                    <a:pt x="7387" y="8321"/>
                    <a:pt x="7040" y="8321"/>
                  </a:cubicBezTo>
                  <a:cubicBezTo>
                    <a:pt x="6085" y="8321"/>
                    <a:pt x="5130" y="8076"/>
                    <a:pt x="4305" y="7585"/>
                  </a:cubicBezTo>
                  <a:cubicBezTo>
                    <a:pt x="3971" y="7433"/>
                    <a:pt x="3576" y="7190"/>
                    <a:pt x="3333" y="7038"/>
                  </a:cubicBezTo>
                  <a:cubicBezTo>
                    <a:pt x="3029" y="6765"/>
                    <a:pt x="2664" y="6339"/>
                    <a:pt x="2451" y="6096"/>
                  </a:cubicBezTo>
                  <a:cubicBezTo>
                    <a:pt x="2299" y="5913"/>
                    <a:pt x="2208" y="5670"/>
                    <a:pt x="2117" y="5488"/>
                  </a:cubicBezTo>
                  <a:cubicBezTo>
                    <a:pt x="2117" y="5407"/>
                    <a:pt x="2063" y="5366"/>
                    <a:pt x="2000" y="5366"/>
                  </a:cubicBezTo>
                  <a:cubicBezTo>
                    <a:pt x="1968" y="5366"/>
                    <a:pt x="1934" y="5376"/>
                    <a:pt x="1904" y="5397"/>
                  </a:cubicBezTo>
                  <a:cubicBezTo>
                    <a:pt x="1782" y="5457"/>
                    <a:pt x="1782" y="5457"/>
                    <a:pt x="1661" y="5518"/>
                  </a:cubicBezTo>
                  <a:cubicBezTo>
                    <a:pt x="1573" y="5531"/>
                    <a:pt x="1469" y="5538"/>
                    <a:pt x="1362" y="5538"/>
                  </a:cubicBezTo>
                  <a:cubicBezTo>
                    <a:pt x="1212" y="5538"/>
                    <a:pt x="1056" y="5523"/>
                    <a:pt x="931" y="5488"/>
                  </a:cubicBezTo>
                  <a:cubicBezTo>
                    <a:pt x="840" y="5488"/>
                    <a:pt x="658" y="5366"/>
                    <a:pt x="567" y="5306"/>
                  </a:cubicBezTo>
                  <a:cubicBezTo>
                    <a:pt x="475" y="5184"/>
                    <a:pt x="384" y="4880"/>
                    <a:pt x="354" y="4698"/>
                  </a:cubicBezTo>
                  <a:cubicBezTo>
                    <a:pt x="354" y="4546"/>
                    <a:pt x="445" y="4120"/>
                    <a:pt x="536" y="3938"/>
                  </a:cubicBezTo>
                  <a:cubicBezTo>
                    <a:pt x="627" y="3786"/>
                    <a:pt x="749" y="3725"/>
                    <a:pt x="931" y="3603"/>
                  </a:cubicBezTo>
                  <a:cubicBezTo>
                    <a:pt x="1205" y="3451"/>
                    <a:pt x="1326" y="3421"/>
                    <a:pt x="1661" y="3421"/>
                  </a:cubicBezTo>
                  <a:cubicBezTo>
                    <a:pt x="1752" y="3421"/>
                    <a:pt x="1874" y="3451"/>
                    <a:pt x="1934" y="3482"/>
                  </a:cubicBezTo>
                  <a:cubicBezTo>
                    <a:pt x="2026" y="3543"/>
                    <a:pt x="2147" y="3725"/>
                    <a:pt x="2238" y="3755"/>
                  </a:cubicBezTo>
                  <a:cubicBezTo>
                    <a:pt x="2299" y="3755"/>
                    <a:pt x="2329" y="3664"/>
                    <a:pt x="2299" y="3603"/>
                  </a:cubicBezTo>
                  <a:cubicBezTo>
                    <a:pt x="2208" y="3512"/>
                    <a:pt x="2086" y="3391"/>
                    <a:pt x="1965" y="3299"/>
                  </a:cubicBezTo>
                  <a:cubicBezTo>
                    <a:pt x="1843" y="3239"/>
                    <a:pt x="1691" y="3208"/>
                    <a:pt x="1509" y="3208"/>
                  </a:cubicBezTo>
                  <a:cubicBezTo>
                    <a:pt x="1174" y="3208"/>
                    <a:pt x="840" y="3360"/>
                    <a:pt x="597" y="3573"/>
                  </a:cubicBezTo>
                  <a:cubicBezTo>
                    <a:pt x="384" y="3725"/>
                    <a:pt x="263" y="3968"/>
                    <a:pt x="202" y="4242"/>
                  </a:cubicBezTo>
                  <a:cubicBezTo>
                    <a:pt x="111" y="4576"/>
                    <a:pt x="171" y="4941"/>
                    <a:pt x="354" y="5306"/>
                  </a:cubicBezTo>
                  <a:cubicBezTo>
                    <a:pt x="445" y="5457"/>
                    <a:pt x="658" y="5609"/>
                    <a:pt x="870" y="5670"/>
                  </a:cubicBezTo>
                  <a:cubicBezTo>
                    <a:pt x="1022" y="5731"/>
                    <a:pt x="1205" y="5731"/>
                    <a:pt x="1357" y="5731"/>
                  </a:cubicBezTo>
                  <a:cubicBezTo>
                    <a:pt x="1570" y="5731"/>
                    <a:pt x="1782" y="5701"/>
                    <a:pt x="1965" y="5609"/>
                  </a:cubicBezTo>
                  <a:cubicBezTo>
                    <a:pt x="2086" y="5883"/>
                    <a:pt x="2238" y="6126"/>
                    <a:pt x="2421" y="6309"/>
                  </a:cubicBezTo>
                  <a:cubicBezTo>
                    <a:pt x="2633" y="6582"/>
                    <a:pt x="2877" y="6825"/>
                    <a:pt x="3120" y="7068"/>
                  </a:cubicBezTo>
                  <a:cubicBezTo>
                    <a:pt x="2998" y="7008"/>
                    <a:pt x="2877" y="6947"/>
                    <a:pt x="2755" y="6916"/>
                  </a:cubicBezTo>
                  <a:cubicBezTo>
                    <a:pt x="2627" y="6889"/>
                    <a:pt x="2500" y="6876"/>
                    <a:pt x="2377" y="6876"/>
                  </a:cubicBezTo>
                  <a:cubicBezTo>
                    <a:pt x="1416" y="6876"/>
                    <a:pt x="613" y="7666"/>
                    <a:pt x="263" y="8527"/>
                  </a:cubicBezTo>
                  <a:cubicBezTo>
                    <a:pt x="202" y="8679"/>
                    <a:pt x="80" y="8953"/>
                    <a:pt x="19" y="9135"/>
                  </a:cubicBezTo>
                  <a:cubicBezTo>
                    <a:pt x="1" y="9173"/>
                    <a:pt x="28" y="9199"/>
                    <a:pt x="59" y="9199"/>
                  </a:cubicBezTo>
                  <a:cubicBezTo>
                    <a:pt x="79" y="9199"/>
                    <a:pt x="99" y="9189"/>
                    <a:pt x="111" y="9166"/>
                  </a:cubicBezTo>
                  <a:cubicBezTo>
                    <a:pt x="384" y="8467"/>
                    <a:pt x="749" y="7859"/>
                    <a:pt x="1387" y="7403"/>
                  </a:cubicBezTo>
                  <a:cubicBezTo>
                    <a:pt x="1707" y="7218"/>
                    <a:pt x="2036" y="7107"/>
                    <a:pt x="2359" y="7107"/>
                  </a:cubicBezTo>
                  <a:cubicBezTo>
                    <a:pt x="2619" y="7107"/>
                    <a:pt x="2875" y="7179"/>
                    <a:pt x="3120" y="7342"/>
                  </a:cubicBezTo>
                  <a:cubicBezTo>
                    <a:pt x="3272" y="7403"/>
                    <a:pt x="3393" y="7585"/>
                    <a:pt x="3545" y="7768"/>
                  </a:cubicBezTo>
                  <a:cubicBezTo>
                    <a:pt x="3849" y="8072"/>
                    <a:pt x="4062" y="8406"/>
                    <a:pt x="4275" y="8862"/>
                  </a:cubicBezTo>
                  <a:cubicBezTo>
                    <a:pt x="4336" y="9014"/>
                    <a:pt x="4457" y="9135"/>
                    <a:pt x="4548" y="9287"/>
                  </a:cubicBezTo>
                  <a:cubicBezTo>
                    <a:pt x="4731" y="9561"/>
                    <a:pt x="4822" y="9743"/>
                    <a:pt x="4913" y="9834"/>
                  </a:cubicBezTo>
                  <a:cubicBezTo>
                    <a:pt x="4913" y="9834"/>
                    <a:pt x="4913" y="9834"/>
                    <a:pt x="4944" y="9865"/>
                  </a:cubicBezTo>
                  <a:cubicBezTo>
                    <a:pt x="4396" y="10442"/>
                    <a:pt x="3758" y="11020"/>
                    <a:pt x="2998" y="11476"/>
                  </a:cubicBezTo>
                  <a:cubicBezTo>
                    <a:pt x="2568" y="11729"/>
                    <a:pt x="2369" y="11856"/>
                    <a:pt x="1998" y="11856"/>
                  </a:cubicBezTo>
                  <a:cubicBezTo>
                    <a:pt x="1924" y="11856"/>
                    <a:pt x="1843" y="11851"/>
                    <a:pt x="1752" y="11841"/>
                  </a:cubicBezTo>
                  <a:cubicBezTo>
                    <a:pt x="1539" y="11810"/>
                    <a:pt x="1539" y="11810"/>
                    <a:pt x="1478" y="11810"/>
                  </a:cubicBezTo>
                  <a:cubicBezTo>
                    <a:pt x="1448" y="11795"/>
                    <a:pt x="1418" y="11787"/>
                    <a:pt x="1391" y="11787"/>
                  </a:cubicBezTo>
                  <a:cubicBezTo>
                    <a:pt x="1364" y="11787"/>
                    <a:pt x="1342" y="11795"/>
                    <a:pt x="1326" y="11810"/>
                  </a:cubicBezTo>
                  <a:cubicBezTo>
                    <a:pt x="1174" y="11901"/>
                    <a:pt x="1205" y="12114"/>
                    <a:pt x="1387" y="12145"/>
                  </a:cubicBezTo>
                  <a:cubicBezTo>
                    <a:pt x="1565" y="12180"/>
                    <a:pt x="1743" y="12195"/>
                    <a:pt x="1927" y="12195"/>
                  </a:cubicBezTo>
                  <a:cubicBezTo>
                    <a:pt x="2058" y="12195"/>
                    <a:pt x="2191" y="12188"/>
                    <a:pt x="2329" y="12175"/>
                  </a:cubicBezTo>
                  <a:cubicBezTo>
                    <a:pt x="2573" y="12114"/>
                    <a:pt x="2785" y="11993"/>
                    <a:pt x="2998" y="11901"/>
                  </a:cubicBezTo>
                  <a:cubicBezTo>
                    <a:pt x="3545" y="11597"/>
                    <a:pt x="4062" y="11263"/>
                    <a:pt x="4518" y="10807"/>
                  </a:cubicBezTo>
                  <a:cubicBezTo>
                    <a:pt x="4731" y="10625"/>
                    <a:pt x="5004" y="10351"/>
                    <a:pt x="5095" y="10260"/>
                  </a:cubicBezTo>
                  <a:cubicBezTo>
                    <a:pt x="5217" y="10047"/>
                    <a:pt x="5339" y="10047"/>
                    <a:pt x="5308" y="9804"/>
                  </a:cubicBezTo>
                  <a:cubicBezTo>
                    <a:pt x="5278" y="9713"/>
                    <a:pt x="5217" y="9622"/>
                    <a:pt x="5156" y="9561"/>
                  </a:cubicBezTo>
                  <a:cubicBezTo>
                    <a:pt x="5004" y="9379"/>
                    <a:pt x="5065" y="9470"/>
                    <a:pt x="4944" y="9287"/>
                  </a:cubicBezTo>
                  <a:cubicBezTo>
                    <a:pt x="4731" y="8983"/>
                    <a:pt x="4640" y="8862"/>
                    <a:pt x="4488" y="8527"/>
                  </a:cubicBezTo>
                  <a:cubicBezTo>
                    <a:pt x="4305" y="8223"/>
                    <a:pt x="4153" y="8072"/>
                    <a:pt x="3971" y="7828"/>
                  </a:cubicBezTo>
                  <a:cubicBezTo>
                    <a:pt x="3849" y="7676"/>
                    <a:pt x="3697" y="7555"/>
                    <a:pt x="3576" y="7433"/>
                  </a:cubicBezTo>
                  <a:lnTo>
                    <a:pt x="3576" y="7433"/>
                  </a:lnTo>
                  <a:cubicBezTo>
                    <a:pt x="3819" y="7585"/>
                    <a:pt x="4092" y="7737"/>
                    <a:pt x="4336" y="7859"/>
                  </a:cubicBezTo>
                  <a:cubicBezTo>
                    <a:pt x="4670" y="8041"/>
                    <a:pt x="5004" y="8223"/>
                    <a:pt x="5369" y="8315"/>
                  </a:cubicBezTo>
                  <a:cubicBezTo>
                    <a:pt x="5910" y="8501"/>
                    <a:pt x="6489" y="8583"/>
                    <a:pt x="7068" y="8583"/>
                  </a:cubicBezTo>
                  <a:cubicBezTo>
                    <a:pt x="7531" y="8583"/>
                    <a:pt x="7994" y="8531"/>
                    <a:pt x="8439" y="8436"/>
                  </a:cubicBezTo>
                  <a:cubicBezTo>
                    <a:pt x="9564" y="8223"/>
                    <a:pt x="10628" y="7676"/>
                    <a:pt x="11418" y="6856"/>
                  </a:cubicBezTo>
                  <a:cubicBezTo>
                    <a:pt x="11843" y="6369"/>
                    <a:pt x="12117" y="5761"/>
                    <a:pt x="12330" y="5154"/>
                  </a:cubicBezTo>
                  <a:cubicBezTo>
                    <a:pt x="12360" y="5062"/>
                    <a:pt x="12421" y="4941"/>
                    <a:pt x="12451" y="4819"/>
                  </a:cubicBezTo>
                  <a:cubicBezTo>
                    <a:pt x="12816" y="5002"/>
                    <a:pt x="12907" y="5306"/>
                    <a:pt x="13120" y="5731"/>
                  </a:cubicBezTo>
                  <a:cubicBezTo>
                    <a:pt x="13150" y="5853"/>
                    <a:pt x="13302" y="6126"/>
                    <a:pt x="13333" y="6278"/>
                  </a:cubicBezTo>
                  <a:cubicBezTo>
                    <a:pt x="13394" y="6461"/>
                    <a:pt x="13424" y="6613"/>
                    <a:pt x="13515" y="6734"/>
                  </a:cubicBezTo>
                  <a:cubicBezTo>
                    <a:pt x="13546" y="6825"/>
                    <a:pt x="13576" y="6795"/>
                    <a:pt x="13394" y="7099"/>
                  </a:cubicBezTo>
                  <a:cubicBezTo>
                    <a:pt x="13059" y="7555"/>
                    <a:pt x="12421" y="8011"/>
                    <a:pt x="11935" y="8467"/>
                  </a:cubicBezTo>
                  <a:cubicBezTo>
                    <a:pt x="11631" y="8710"/>
                    <a:pt x="11266" y="9044"/>
                    <a:pt x="10962" y="9257"/>
                  </a:cubicBezTo>
                  <a:cubicBezTo>
                    <a:pt x="10536" y="9561"/>
                    <a:pt x="10050" y="9804"/>
                    <a:pt x="9685" y="9956"/>
                  </a:cubicBezTo>
                  <a:cubicBezTo>
                    <a:pt x="9594" y="9986"/>
                    <a:pt x="9564" y="10138"/>
                    <a:pt x="9655" y="10199"/>
                  </a:cubicBezTo>
                  <a:cubicBezTo>
                    <a:pt x="9671" y="10202"/>
                    <a:pt x="9688" y="10204"/>
                    <a:pt x="9704" y="10204"/>
                  </a:cubicBezTo>
                  <a:cubicBezTo>
                    <a:pt x="9839" y="10204"/>
                    <a:pt x="9972" y="10101"/>
                    <a:pt x="10080" y="10047"/>
                  </a:cubicBezTo>
                  <a:cubicBezTo>
                    <a:pt x="10476" y="9895"/>
                    <a:pt x="10810" y="9682"/>
                    <a:pt x="11144" y="9439"/>
                  </a:cubicBezTo>
                  <a:cubicBezTo>
                    <a:pt x="11752" y="8953"/>
                    <a:pt x="12147" y="8649"/>
                    <a:pt x="12755" y="8102"/>
                  </a:cubicBezTo>
                  <a:cubicBezTo>
                    <a:pt x="13090" y="7828"/>
                    <a:pt x="13454" y="7524"/>
                    <a:pt x="13667" y="7129"/>
                  </a:cubicBezTo>
                  <a:cubicBezTo>
                    <a:pt x="13728" y="7038"/>
                    <a:pt x="13789" y="6916"/>
                    <a:pt x="13789" y="6795"/>
                  </a:cubicBezTo>
                  <a:cubicBezTo>
                    <a:pt x="13758" y="6673"/>
                    <a:pt x="13728" y="6582"/>
                    <a:pt x="13697" y="6552"/>
                  </a:cubicBezTo>
                  <a:cubicBezTo>
                    <a:pt x="13637" y="6309"/>
                    <a:pt x="13576" y="6065"/>
                    <a:pt x="13454" y="5853"/>
                  </a:cubicBezTo>
                  <a:cubicBezTo>
                    <a:pt x="13394" y="5670"/>
                    <a:pt x="13150" y="5062"/>
                    <a:pt x="12877" y="4819"/>
                  </a:cubicBezTo>
                  <a:cubicBezTo>
                    <a:pt x="12786" y="4758"/>
                    <a:pt x="12664" y="4667"/>
                    <a:pt x="12542" y="4606"/>
                  </a:cubicBezTo>
                  <a:cubicBezTo>
                    <a:pt x="12786" y="3786"/>
                    <a:pt x="12907" y="2904"/>
                    <a:pt x="12907" y="2023"/>
                  </a:cubicBezTo>
                  <a:cubicBezTo>
                    <a:pt x="12907" y="1536"/>
                    <a:pt x="12816" y="746"/>
                    <a:pt x="12786" y="564"/>
                  </a:cubicBezTo>
                  <a:cubicBezTo>
                    <a:pt x="12755" y="442"/>
                    <a:pt x="12755" y="321"/>
                    <a:pt x="12725" y="199"/>
                  </a:cubicBezTo>
                  <a:cubicBezTo>
                    <a:pt x="12725" y="138"/>
                    <a:pt x="12694" y="47"/>
                    <a:pt x="12634" y="17"/>
                  </a:cubicBezTo>
                  <a:cubicBezTo>
                    <a:pt x="12612" y="6"/>
                    <a:pt x="12588" y="1"/>
                    <a:pt x="1256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49"/>
            <p:cNvSpPr/>
            <p:nvPr/>
          </p:nvSpPr>
          <p:spPr>
            <a:xfrm>
              <a:off x="1272598" y="1917719"/>
              <a:ext cx="79101" cy="29952"/>
            </a:xfrm>
            <a:custGeom>
              <a:avLst/>
              <a:gdLst/>
              <a:ahLst/>
              <a:cxnLst/>
              <a:rect l="l" t="t" r="r" b="b"/>
              <a:pathLst>
                <a:path w="1096" h="415" extrusionOk="0">
                  <a:moveTo>
                    <a:pt x="453" y="0"/>
                  </a:moveTo>
                  <a:cubicBezTo>
                    <a:pt x="372" y="0"/>
                    <a:pt x="292" y="15"/>
                    <a:pt x="214" y="50"/>
                  </a:cubicBezTo>
                  <a:cubicBezTo>
                    <a:pt x="153" y="80"/>
                    <a:pt x="1" y="110"/>
                    <a:pt x="31" y="232"/>
                  </a:cubicBezTo>
                  <a:cubicBezTo>
                    <a:pt x="31" y="282"/>
                    <a:pt x="92" y="331"/>
                    <a:pt x="147" y="331"/>
                  </a:cubicBezTo>
                  <a:cubicBezTo>
                    <a:pt x="160" y="331"/>
                    <a:pt x="172" y="329"/>
                    <a:pt x="183" y="323"/>
                  </a:cubicBezTo>
                  <a:cubicBezTo>
                    <a:pt x="214" y="293"/>
                    <a:pt x="214" y="293"/>
                    <a:pt x="244" y="262"/>
                  </a:cubicBezTo>
                  <a:cubicBezTo>
                    <a:pt x="335" y="232"/>
                    <a:pt x="396" y="232"/>
                    <a:pt x="426" y="232"/>
                  </a:cubicBezTo>
                  <a:lnTo>
                    <a:pt x="518" y="232"/>
                  </a:lnTo>
                  <a:cubicBezTo>
                    <a:pt x="670" y="262"/>
                    <a:pt x="730" y="293"/>
                    <a:pt x="822" y="354"/>
                  </a:cubicBezTo>
                  <a:cubicBezTo>
                    <a:pt x="882" y="384"/>
                    <a:pt x="943" y="414"/>
                    <a:pt x="1004" y="414"/>
                  </a:cubicBezTo>
                  <a:cubicBezTo>
                    <a:pt x="1095" y="384"/>
                    <a:pt x="1095" y="262"/>
                    <a:pt x="1004" y="202"/>
                  </a:cubicBezTo>
                  <a:cubicBezTo>
                    <a:pt x="852" y="93"/>
                    <a:pt x="653" y="0"/>
                    <a:pt x="45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9"/>
            <p:cNvSpPr/>
            <p:nvPr/>
          </p:nvSpPr>
          <p:spPr>
            <a:xfrm>
              <a:off x="1539062" y="2218177"/>
              <a:ext cx="233839" cy="116631"/>
            </a:xfrm>
            <a:custGeom>
              <a:avLst/>
              <a:gdLst/>
              <a:ahLst/>
              <a:cxnLst/>
              <a:rect l="l" t="t" r="r" b="b"/>
              <a:pathLst>
                <a:path w="3240" h="1616" extrusionOk="0">
                  <a:moveTo>
                    <a:pt x="122" y="1"/>
                  </a:moveTo>
                  <a:cubicBezTo>
                    <a:pt x="63" y="1"/>
                    <a:pt x="0" y="71"/>
                    <a:pt x="48" y="142"/>
                  </a:cubicBezTo>
                  <a:cubicBezTo>
                    <a:pt x="108" y="264"/>
                    <a:pt x="200" y="568"/>
                    <a:pt x="321" y="750"/>
                  </a:cubicBezTo>
                  <a:cubicBezTo>
                    <a:pt x="473" y="1024"/>
                    <a:pt x="686" y="1236"/>
                    <a:pt x="929" y="1388"/>
                  </a:cubicBezTo>
                  <a:cubicBezTo>
                    <a:pt x="1224" y="1541"/>
                    <a:pt x="1519" y="1616"/>
                    <a:pt x="1802" y="1616"/>
                  </a:cubicBezTo>
                  <a:cubicBezTo>
                    <a:pt x="2305" y="1616"/>
                    <a:pt x="2767" y="1380"/>
                    <a:pt x="3118" y="932"/>
                  </a:cubicBezTo>
                  <a:cubicBezTo>
                    <a:pt x="3178" y="811"/>
                    <a:pt x="3239" y="811"/>
                    <a:pt x="3209" y="689"/>
                  </a:cubicBezTo>
                  <a:cubicBezTo>
                    <a:pt x="3181" y="643"/>
                    <a:pt x="3150" y="625"/>
                    <a:pt x="3118" y="625"/>
                  </a:cubicBezTo>
                  <a:cubicBezTo>
                    <a:pt x="3046" y="625"/>
                    <a:pt x="2968" y="717"/>
                    <a:pt x="2905" y="780"/>
                  </a:cubicBezTo>
                  <a:cubicBezTo>
                    <a:pt x="2570" y="1115"/>
                    <a:pt x="2297" y="1327"/>
                    <a:pt x="1962" y="1327"/>
                  </a:cubicBezTo>
                  <a:cubicBezTo>
                    <a:pt x="1873" y="1340"/>
                    <a:pt x="1787" y="1347"/>
                    <a:pt x="1705" y="1347"/>
                  </a:cubicBezTo>
                  <a:cubicBezTo>
                    <a:pt x="1205" y="1347"/>
                    <a:pt x="847" y="1116"/>
                    <a:pt x="534" y="750"/>
                  </a:cubicBezTo>
                  <a:cubicBezTo>
                    <a:pt x="352" y="507"/>
                    <a:pt x="352" y="294"/>
                    <a:pt x="169" y="20"/>
                  </a:cubicBezTo>
                  <a:cubicBezTo>
                    <a:pt x="155" y="7"/>
                    <a:pt x="139" y="1"/>
                    <a:pt x="1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9"/>
            <p:cNvSpPr/>
            <p:nvPr/>
          </p:nvSpPr>
          <p:spPr>
            <a:xfrm>
              <a:off x="1924179" y="2366061"/>
              <a:ext cx="25982" cy="20353"/>
            </a:xfrm>
            <a:custGeom>
              <a:avLst/>
              <a:gdLst/>
              <a:ahLst/>
              <a:cxnLst/>
              <a:rect l="l" t="t" r="r" b="b"/>
              <a:pathLst>
                <a:path w="360" h="282" extrusionOk="0">
                  <a:moveTo>
                    <a:pt x="201" y="0"/>
                  </a:moveTo>
                  <a:cubicBezTo>
                    <a:pt x="185" y="0"/>
                    <a:pt x="168" y="3"/>
                    <a:pt x="152" y="8"/>
                  </a:cubicBezTo>
                  <a:cubicBezTo>
                    <a:pt x="122" y="38"/>
                    <a:pt x="31" y="69"/>
                    <a:pt x="0" y="130"/>
                  </a:cubicBezTo>
                  <a:cubicBezTo>
                    <a:pt x="0" y="190"/>
                    <a:pt x="61" y="282"/>
                    <a:pt x="122" y="282"/>
                  </a:cubicBezTo>
                  <a:cubicBezTo>
                    <a:pt x="152" y="251"/>
                    <a:pt x="274" y="251"/>
                    <a:pt x="335" y="160"/>
                  </a:cubicBezTo>
                  <a:cubicBezTo>
                    <a:pt x="360" y="59"/>
                    <a:pt x="281" y="0"/>
                    <a:pt x="2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9"/>
            <p:cNvSpPr/>
            <p:nvPr/>
          </p:nvSpPr>
          <p:spPr>
            <a:xfrm>
              <a:off x="2160763" y="1517589"/>
              <a:ext cx="404022" cy="527725"/>
            </a:xfrm>
            <a:custGeom>
              <a:avLst/>
              <a:gdLst/>
              <a:ahLst/>
              <a:cxnLst/>
              <a:rect l="l" t="t" r="r" b="b"/>
              <a:pathLst>
                <a:path w="5598" h="7312" extrusionOk="0">
                  <a:moveTo>
                    <a:pt x="5294" y="1"/>
                  </a:moveTo>
                  <a:cubicBezTo>
                    <a:pt x="5172" y="1"/>
                    <a:pt x="5081" y="122"/>
                    <a:pt x="5112" y="244"/>
                  </a:cubicBezTo>
                  <a:cubicBezTo>
                    <a:pt x="5142" y="335"/>
                    <a:pt x="5172" y="426"/>
                    <a:pt x="5203" y="518"/>
                  </a:cubicBezTo>
                  <a:cubicBezTo>
                    <a:pt x="5264" y="670"/>
                    <a:pt x="5233" y="730"/>
                    <a:pt x="5233" y="974"/>
                  </a:cubicBezTo>
                  <a:cubicBezTo>
                    <a:pt x="5233" y="2949"/>
                    <a:pt x="3501" y="4712"/>
                    <a:pt x="2042" y="5928"/>
                  </a:cubicBezTo>
                  <a:cubicBezTo>
                    <a:pt x="1464" y="6354"/>
                    <a:pt x="826" y="6688"/>
                    <a:pt x="188" y="7022"/>
                  </a:cubicBezTo>
                  <a:cubicBezTo>
                    <a:pt x="0" y="7049"/>
                    <a:pt x="72" y="7312"/>
                    <a:pt x="216" y="7312"/>
                  </a:cubicBezTo>
                  <a:cubicBezTo>
                    <a:pt x="236" y="7312"/>
                    <a:pt x="257" y="7307"/>
                    <a:pt x="279" y="7296"/>
                  </a:cubicBezTo>
                  <a:cubicBezTo>
                    <a:pt x="917" y="6961"/>
                    <a:pt x="1555" y="6627"/>
                    <a:pt x="2163" y="6202"/>
                  </a:cubicBezTo>
                  <a:cubicBezTo>
                    <a:pt x="2862" y="5654"/>
                    <a:pt x="3501" y="5016"/>
                    <a:pt x="4078" y="4317"/>
                  </a:cubicBezTo>
                  <a:cubicBezTo>
                    <a:pt x="4504" y="3770"/>
                    <a:pt x="4929" y="3192"/>
                    <a:pt x="5203" y="2524"/>
                  </a:cubicBezTo>
                  <a:cubicBezTo>
                    <a:pt x="5476" y="1916"/>
                    <a:pt x="5537" y="1278"/>
                    <a:pt x="5598" y="730"/>
                  </a:cubicBezTo>
                  <a:cubicBezTo>
                    <a:pt x="5598" y="548"/>
                    <a:pt x="5507" y="214"/>
                    <a:pt x="5476" y="214"/>
                  </a:cubicBezTo>
                  <a:cubicBezTo>
                    <a:pt x="5416" y="92"/>
                    <a:pt x="5476" y="62"/>
                    <a:pt x="529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9"/>
            <p:cNvSpPr/>
            <p:nvPr/>
          </p:nvSpPr>
          <p:spPr>
            <a:xfrm>
              <a:off x="1928221" y="2409076"/>
              <a:ext cx="23528" cy="15517"/>
            </a:xfrm>
            <a:custGeom>
              <a:avLst/>
              <a:gdLst/>
              <a:ahLst/>
              <a:cxnLst/>
              <a:rect l="l" t="t" r="r" b="b"/>
              <a:pathLst>
                <a:path w="326" h="215" extrusionOk="0">
                  <a:moveTo>
                    <a:pt x="217" y="0"/>
                  </a:moveTo>
                  <a:cubicBezTo>
                    <a:pt x="198" y="0"/>
                    <a:pt x="178" y="6"/>
                    <a:pt x="157" y="20"/>
                  </a:cubicBezTo>
                  <a:cubicBezTo>
                    <a:pt x="0" y="72"/>
                    <a:pt x="68" y="215"/>
                    <a:pt x="149" y="215"/>
                  </a:cubicBezTo>
                  <a:cubicBezTo>
                    <a:pt x="162" y="215"/>
                    <a:pt x="175" y="211"/>
                    <a:pt x="188" y="202"/>
                  </a:cubicBezTo>
                  <a:lnTo>
                    <a:pt x="157" y="202"/>
                  </a:lnTo>
                  <a:cubicBezTo>
                    <a:pt x="218" y="202"/>
                    <a:pt x="248" y="172"/>
                    <a:pt x="279" y="141"/>
                  </a:cubicBezTo>
                  <a:cubicBezTo>
                    <a:pt x="326" y="71"/>
                    <a:pt x="282" y="0"/>
                    <a:pt x="21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9"/>
            <p:cNvSpPr/>
            <p:nvPr/>
          </p:nvSpPr>
          <p:spPr>
            <a:xfrm>
              <a:off x="1908806" y="2437946"/>
              <a:ext cx="41788" cy="673442"/>
            </a:xfrm>
            <a:custGeom>
              <a:avLst/>
              <a:gdLst/>
              <a:ahLst/>
              <a:cxnLst/>
              <a:rect l="l" t="t" r="r" b="b"/>
              <a:pathLst>
                <a:path w="579" h="9331" extrusionOk="0">
                  <a:moveTo>
                    <a:pt x="105" y="0"/>
                  </a:moveTo>
                  <a:cubicBezTo>
                    <a:pt x="52" y="0"/>
                    <a:pt x="1" y="47"/>
                    <a:pt x="1" y="106"/>
                  </a:cubicBezTo>
                  <a:cubicBezTo>
                    <a:pt x="1" y="957"/>
                    <a:pt x="61" y="1808"/>
                    <a:pt x="61" y="2690"/>
                  </a:cubicBezTo>
                  <a:cubicBezTo>
                    <a:pt x="92" y="3359"/>
                    <a:pt x="31" y="4058"/>
                    <a:pt x="61" y="4757"/>
                  </a:cubicBezTo>
                  <a:cubicBezTo>
                    <a:pt x="92" y="5334"/>
                    <a:pt x="183" y="5912"/>
                    <a:pt x="213" y="6489"/>
                  </a:cubicBezTo>
                  <a:cubicBezTo>
                    <a:pt x="213" y="7401"/>
                    <a:pt x="244" y="8313"/>
                    <a:pt x="335" y="9225"/>
                  </a:cubicBezTo>
                  <a:cubicBezTo>
                    <a:pt x="335" y="9284"/>
                    <a:pt x="399" y="9331"/>
                    <a:pt x="461" y="9331"/>
                  </a:cubicBezTo>
                  <a:cubicBezTo>
                    <a:pt x="494" y="9331"/>
                    <a:pt x="527" y="9317"/>
                    <a:pt x="548" y="9286"/>
                  </a:cubicBezTo>
                  <a:cubicBezTo>
                    <a:pt x="578" y="9225"/>
                    <a:pt x="548" y="9134"/>
                    <a:pt x="548" y="9073"/>
                  </a:cubicBezTo>
                  <a:cubicBezTo>
                    <a:pt x="426" y="8131"/>
                    <a:pt x="426" y="7188"/>
                    <a:pt x="365" y="6216"/>
                  </a:cubicBezTo>
                  <a:cubicBezTo>
                    <a:pt x="335" y="5699"/>
                    <a:pt x="244" y="5213"/>
                    <a:pt x="213" y="4635"/>
                  </a:cubicBezTo>
                  <a:cubicBezTo>
                    <a:pt x="183" y="3997"/>
                    <a:pt x="244" y="3389"/>
                    <a:pt x="213" y="2751"/>
                  </a:cubicBezTo>
                  <a:cubicBezTo>
                    <a:pt x="183" y="2021"/>
                    <a:pt x="274" y="1322"/>
                    <a:pt x="213" y="593"/>
                  </a:cubicBezTo>
                  <a:cubicBezTo>
                    <a:pt x="213" y="410"/>
                    <a:pt x="274" y="167"/>
                    <a:pt x="183" y="45"/>
                  </a:cubicBezTo>
                  <a:cubicBezTo>
                    <a:pt x="162" y="14"/>
                    <a:pt x="133" y="0"/>
                    <a:pt x="10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9"/>
            <p:cNvSpPr/>
            <p:nvPr/>
          </p:nvSpPr>
          <p:spPr>
            <a:xfrm>
              <a:off x="1204611" y="2309549"/>
              <a:ext cx="73616" cy="152934"/>
            </a:xfrm>
            <a:custGeom>
              <a:avLst/>
              <a:gdLst/>
              <a:ahLst/>
              <a:cxnLst/>
              <a:rect l="l" t="t" r="r" b="b"/>
              <a:pathLst>
                <a:path w="1020" h="2119" extrusionOk="0">
                  <a:moveTo>
                    <a:pt x="122" y="1"/>
                  </a:moveTo>
                  <a:cubicBezTo>
                    <a:pt x="77" y="1"/>
                    <a:pt x="31" y="31"/>
                    <a:pt x="31" y="92"/>
                  </a:cubicBezTo>
                  <a:cubicBezTo>
                    <a:pt x="1" y="396"/>
                    <a:pt x="1" y="730"/>
                    <a:pt x="92" y="1034"/>
                  </a:cubicBezTo>
                  <a:cubicBezTo>
                    <a:pt x="244" y="1460"/>
                    <a:pt x="517" y="1824"/>
                    <a:pt x="882" y="2098"/>
                  </a:cubicBezTo>
                  <a:cubicBezTo>
                    <a:pt x="896" y="2112"/>
                    <a:pt x="912" y="2118"/>
                    <a:pt x="927" y="2118"/>
                  </a:cubicBezTo>
                  <a:cubicBezTo>
                    <a:pt x="977" y="2118"/>
                    <a:pt x="1020" y="2053"/>
                    <a:pt x="973" y="2007"/>
                  </a:cubicBezTo>
                  <a:cubicBezTo>
                    <a:pt x="973" y="1946"/>
                    <a:pt x="912" y="1916"/>
                    <a:pt x="882" y="1885"/>
                  </a:cubicBezTo>
                  <a:cubicBezTo>
                    <a:pt x="548" y="1612"/>
                    <a:pt x="335" y="1308"/>
                    <a:pt x="213" y="913"/>
                  </a:cubicBezTo>
                  <a:cubicBezTo>
                    <a:pt x="183" y="700"/>
                    <a:pt x="183" y="365"/>
                    <a:pt x="213" y="92"/>
                  </a:cubicBezTo>
                  <a:cubicBezTo>
                    <a:pt x="213" y="31"/>
                    <a:pt x="168" y="1"/>
                    <a:pt x="1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9"/>
            <p:cNvSpPr/>
            <p:nvPr/>
          </p:nvSpPr>
          <p:spPr>
            <a:xfrm>
              <a:off x="989607" y="2449421"/>
              <a:ext cx="862245" cy="655254"/>
            </a:xfrm>
            <a:custGeom>
              <a:avLst/>
              <a:gdLst/>
              <a:ahLst/>
              <a:cxnLst/>
              <a:rect l="l" t="t" r="r" b="b"/>
              <a:pathLst>
                <a:path w="11947" h="9079" extrusionOk="0">
                  <a:moveTo>
                    <a:pt x="3060" y="1"/>
                  </a:moveTo>
                  <a:cubicBezTo>
                    <a:pt x="3038" y="1"/>
                    <a:pt x="3019" y="12"/>
                    <a:pt x="3010" y="38"/>
                  </a:cubicBezTo>
                  <a:cubicBezTo>
                    <a:pt x="2554" y="1041"/>
                    <a:pt x="1946" y="2045"/>
                    <a:pt x="1490" y="2926"/>
                  </a:cubicBezTo>
                  <a:cubicBezTo>
                    <a:pt x="1156" y="3534"/>
                    <a:pt x="791" y="4081"/>
                    <a:pt x="518" y="4689"/>
                  </a:cubicBezTo>
                  <a:cubicBezTo>
                    <a:pt x="396" y="4932"/>
                    <a:pt x="214" y="5297"/>
                    <a:pt x="214" y="5388"/>
                  </a:cubicBezTo>
                  <a:lnTo>
                    <a:pt x="183" y="5388"/>
                  </a:lnTo>
                  <a:cubicBezTo>
                    <a:pt x="183" y="5418"/>
                    <a:pt x="183" y="5418"/>
                    <a:pt x="183" y="5418"/>
                  </a:cubicBezTo>
                  <a:cubicBezTo>
                    <a:pt x="92" y="5540"/>
                    <a:pt x="1" y="5722"/>
                    <a:pt x="153" y="5814"/>
                  </a:cubicBezTo>
                  <a:cubicBezTo>
                    <a:pt x="882" y="6634"/>
                    <a:pt x="1825" y="7181"/>
                    <a:pt x="2858" y="7637"/>
                  </a:cubicBezTo>
                  <a:cubicBezTo>
                    <a:pt x="3831" y="8093"/>
                    <a:pt x="4803" y="8458"/>
                    <a:pt x="5837" y="8671"/>
                  </a:cubicBezTo>
                  <a:cubicBezTo>
                    <a:pt x="7265" y="8975"/>
                    <a:pt x="8603" y="9036"/>
                    <a:pt x="10092" y="9066"/>
                  </a:cubicBezTo>
                  <a:cubicBezTo>
                    <a:pt x="10235" y="9075"/>
                    <a:pt x="10374" y="9078"/>
                    <a:pt x="10513" y="9078"/>
                  </a:cubicBezTo>
                  <a:cubicBezTo>
                    <a:pt x="10848" y="9078"/>
                    <a:pt x="11177" y="9057"/>
                    <a:pt x="11521" y="9036"/>
                  </a:cubicBezTo>
                  <a:cubicBezTo>
                    <a:pt x="11551" y="9046"/>
                    <a:pt x="11595" y="9049"/>
                    <a:pt x="11641" y="9049"/>
                  </a:cubicBezTo>
                  <a:cubicBezTo>
                    <a:pt x="11734" y="9049"/>
                    <a:pt x="11835" y="9036"/>
                    <a:pt x="11855" y="9036"/>
                  </a:cubicBezTo>
                  <a:cubicBezTo>
                    <a:pt x="11886" y="9036"/>
                    <a:pt x="11946" y="8975"/>
                    <a:pt x="11916" y="8914"/>
                  </a:cubicBezTo>
                  <a:cubicBezTo>
                    <a:pt x="11901" y="8868"/>
                    <a:pt x="11848" y="8861"/>
                    <a:pt x="11783" y="8861"/>
                  </a:cubicBezTo>
                  <a:cubicBezTo>
                    <a:pt x="11751" y="8861"/>
                    <a:pt x="11716" y="8863"/>
                    <a:pt x="11681" y="8863"/>
                  </a:cubicBezTo>
                  <a:cubicBezTo>
                    <a:pt x="11646" y="8863"/>
                    <a:pt x="11612" y="8861"/>
                    <a:pt x="11582" y="8853"/>
                  </a:cubicBezTo>
                  <a:cubicBezTo>
                    <a:pt x="11217" y="8853"/>
                    <a:pt x="10852" y="8884"/>
                    <a:pt x="10518" y="8884"/>
                  </a:cubicBezTo>
                  <a:cubicBezTo>
                    <a:pt x="8633" y="8823"/>
                    <a:pt x="7053" y="8792"/>
                    <a:pt x="5259" y="8276"/>
                  </a:cubicBezTo>
                  <a:cubicBezTo>
                    <a:pt x="4317" y="8063"/>
                    <a:pt x="3557" y="7668"/>
                    <a:pt x="2676" y="7273"/>
                  </a:cubicBezTo>
                  <a:cubicBezTo>
                    <a:pt x="1977" y="6969"/>
                    <a:pt x="1308" y="6573"/>
                    <a:pt x="822" y="6148"/>
                  </a:cubicBezTo>
                  <a:cubicBezTo>
                    <a:pt x="670" y="5996"/>
                    <a:pt x="518" y="5814"/>
                    <a:pt x="366" y="5631"/>
                  </a:cubicBezTo>
                  <a:cubicBezTo>
                    <a:pt x="366" y="5601"/>
                    <a:pt x="366" y="5601"/>
                    <a:pt x="366" y="5601"/>
                  </a:cubicBezTo>
                  <a:lnTo>
                    <a:pt x="396" y="5601"/>
                  </a:lnTo>
                  <a:cubicBezTo>
                    <a:pt x="396" y="5601"/>
                    <a:pt x="396" y="5570"/>
                    <a:pt x="396" y="5570"/>
                  </a:cubicBezTo>
                  <a:cubicBezTo>
                    <a:pt x="852" y="4598"/>
                    <a:pt x="1673" y="3048"/>
                    <a:pt x="2311" y="1771"/>
                  </a:cubicBezTo>
                  <a:cubicBezTo>
                    <a:pt x="2615" y="1224"/>
                    <a:pt x="2888" y="677"/>
                    <a:pt x="3132" y="130"/>
                  </a:cubicBezTo>
                  <a:cubicBezTo>
                    <a:pt x="3175" y="65"/>
                    <a:pt x="3111" y="1"/>
                    <a:pt x="306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9"/>
            <p:cNvSpPr/>
            <p:nvPr/>
          </p:nvSpPr>
          <p:spPr>
            <a:xfrm>
              <a:off x="1015950" y="2853593"/>
              <a:ext cx="72" cy="2310"/>
            </a:xfrm>
            <a:custGeom>
              <a:avLst/>
              <a:gdLst/>
              <a:ahLst/>
              <a:cxnLst/>
              <a:rect l="l" t="t" r="r" b="b"/>
              <a:pathLst>
                <a:path w="1" h="32" extrusionOk="0">
                  <a:moveTo>
                    <a:pt x="1" y="31"/>
                  </a:moveTo>
                  <a:cubicBezTo>
                    <a:pt x="1" y="31"/>
                    <a:pt x="1" y="31"/>
                    <a:pt x="1" y="1"/>
                  </a:cubicBezTo>
                  <a:cubicBezTo>
                    <a:pt x="1" y="1"/>
                    <a:pt x="1" y="31"/>
                    <a:pt x="1" y="31"/>
                  </a:cubicBezTo>
                  <a:cubicBezTo>
                    <a:pt x="1" y="31"/>
                    <a:pt x="1" y="31"/>
                    <a:pt x="1" y="3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9"/>
            <p:cNvSpPr/>
            <p:nvPr/>
          </p:nvSpPr>
          <p:spPr>
            <a:xfrm>
              <a:off x="1867956" y="3090322"/>
              <a:ext cx="29952" cy="11259"/>
            </a:xfrm>
            <a:custGeom>
              <a:avLst/>
              <a:gdLst/>
              <a:ahLst/>
              <a:cxnLst/>
              <a:rect l="l" t="t" r="r" b="b"/>
              <a:pathLst>
                <a:path w="415" h="156" extrusionOk="0">
                  <a:moveTo>
                    <a:pt x="145" y="0"/>
                  </a:moveTo>
                  <a:cubicBezTo>
                    <a:pt x="42" y="0"/>
                    <a:pt x="1" y="156"/>
                    <a:pt x="141" y="156"/>
                  </a:cubicBezTo>
                  <a:cubicBezTo>
                    <a:pt x="171" y="140"/>
                    <a:pt x="202" y="140"/>
                    <a:pt x="236" y="140"/>
                  </a:cubicBezTo>
                  <a:cubicBezTo>
                    <a:pt x="270" y="140"/>
                    <a:pt x="308" y="140"/>
                    <a:pt x="354" y="125"/>
                  </a:cubicBezTo>
                  <a:cubicBezTo>
                    <a:pt x="415" y="4"/>
                    <a:pt x="263" y="4"/>
                    <a:pt x="171" y="4"/>
                  </a:cubicBezTo>
                  <a:cubicBezTo>
                    <a:pt x="162" y="1"/>
                    <a:pt x="153" y="0"/>
                    <a:pt x="14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9"/>
            <p:cNvSpPr/>
            <p:nvPr/>
          </p:nvSpPr>
          <p:spPr>
            <a:xfrm>
              <a:off x="-94075" y="2943954"/>
              <a:ext cx="2356143" cy="1595373"/>
            </a:xfrm>
            <a:custGeom>
              <a:avLst/>
              <a:gdLst/>
              <a:ahLst/>
              <a:cxnLst/>
              <a:rect l="l" t="t" r="r" b="b"/>
              <a:pathLst>
                <a:path w="32646" h="22105" extrusionOk="0">
                  <a:moveTo>
                    <a:pt x="3010" y="10056"/>
                  </a:moveTo>
                  <a:cubicBezTo>
                    <a:pt x="3040" y="10086"/>
                    <a:pt x="3040" y="10086"/>
                    <a:pt x="3040" y="10086"/>
                  </a:cubicBezTo>
                  <a:cubicBezTo>
                    <a:pt x="3496" y="10421"/>
                    <a:pt x="4043" y="10937"/>
                    <a:pt x="4347" y="11393"/>
                  </a:cubicBezTo>
                  <a:cubicBezTo>
                    <a:pt x="4438" y="11515"/>
                    <a:pt x="4469" y="11545"/>
                    <a:pt x="4529" y="11606"/>
                  </a:cubicBezTo>
                  <a:lnTo>
                    <a:pt x="4560" y="11606"/>
                  </a:lnTo>
                  <a:cubicBezTo>
                    <a:pt x="4286" y="11743"/>
                    <a:pt x="4030" y="11863"/>
                    <a:pt x="3893" y="11863"/>
                  </a:cubicBezTo>
                  <a:cubicBezTo>
                    <a:pt x="3847" y="11863"/>
                    <a:pt x="3815" y="11849"/>
                    <a:pt x="3800" y="11819"/>
                  </a:cubicBezTo>
                  <a:cubicBezTo>
                    <a:pt x="3435" y="11302"/>
                    <a:pt x="3010" y="10725"/>
                    <a:pt x="2736" y="10390"/>
                  </a:cubicBezTo>
                  <a:cubicBezTo>
                    <a:pt x="2827" y="10299"/>
                    <a:pt x="2918" y="10178"/>
                    <a:pt x="3010" y="10056"/>
                  </a:cubicBezTo>
                  <a:close/>
                  <a:moveTo>
                    <a:pt x="31490" y="21789"/>
                  </a:moveTo>
                  <a:cubicBezTo>
                    <a:pt x="31508" y="21801"/>
                    <a:pt x="31515" y="21805"/>
                    <a:pt x="31516" y="21805"/>
                  </a:cubicBezTo>
                  <a:cubicBezTo>
                    <a:pt x="31516" y="21805"/>
                    <a:pt x="31506" y="21799"/>
                    <a:pt x="31491" y="21789"/>
                  </a:cubicBezTo>
                  <a:lnTo>
                    <a:pt x="31491" y="21789"/>
                  </a:lnTo>
                  <a:cubicBezTo>
                    <a:pt x="31491" y="21789"/>
                    <a:pt x="31491" y="21789"/>
                    <a:pt x="31490" y="21789"/>
                  </a:cubicBezTo>
                  <a:close/>
                  <a:moveTo>
                    <a:pt x="15430" y="1"/>
                  </a:moveTo>
                  <a:cubicBezTo>
                    <a:pt x="15403" y="1"/>
                    <a:pt x="15376" y="8"/>
                    <a:pt x="15350" y="25"/>
                  </a:cubicBezTo>
                  <a:cubicBezTo>
                    <a:pt x="13526" y="1515"/>
                    <a:pt x="11794" y="2883"/>
                    <a:pt x="10031" y="4281"/>
                  </a:cubicBezTo>
                  <a:cubicBezTo>
                    <a:pt x="8997" y="5071"/>
                    <a:pt x="7751" y="5922"/>
                    <a:pt x="6657" y="6743"/>
                  </a:cubicBezTo>
                  <a:cubicBezTo>
                    <a:pt x="5198" y="7746"/>
                    <a:pt x="3952" y="8688"/>
                    <a:pt x="2675" y="9934"/>
                  </a:cubicBezTo>
                  <a:cubicBezTo>
                    <a:pt x="2402" y="10269"/>
                    <a:pt x="2280" y="10421"/>
                    <a:pt x="2614" y="10755"/>
                  </a:cubicBezTo>
                  <a:cubicBezTo>
                    <a:pt x="2736" y="10968"/>
                    <a:pt x="2858" y="11089"/>
                    <a:pt x="2979" y="11241"/>
                  </a:cubicBezTo>
                  <a:cubicBezTo>
                    <a:pt x="2645" y="11424"/>
                    <a:pt x="2219" y="11697"/>
                    <a:pt x="2006" y="11880"/>
                  </a:cubicBezTo>
                  <a:lnTo>
                    <a:pt x="1946" y="11880"/>
                  </a:lnTo>
                  <a:cubicBezTo>
                    <a:pt x="1703" y="11789"/>
                    <a:pt x="1368" y="11758"/>
                    <a:pt x="1216" y="11728"/>
                  </a:cubicBezTo>
                  <a:cubicBezTo>
                    <a:pt x="1066" y="11700"/>
                    <a:pt x="946" y="11685"/>
                    <a:pt x="833" y="11685"/>
                  </a:cubicBezTo>
                  <a:cubicBezTo>
                    <a:pt x="693" y="11685"/>
                    <a:pt x="563" y="11708"/>
                    <a:pt x="396" y="11758"/>
                  </a:cubicBezTo>
                  <a:cubicBezTo>
                    <a:pt x="0" y="11910"/>
                    <a:pt x="92" y="12062"/>
                    <a:pt x="274" y="12184"/>
                  </a:cubicBezTo>
                  <a:lnTo>
                    <a:pt x="304" y="12214"/>
                  </a:lnTo>
                  <a:lnTo>
                    <a:pt x="335" y="12214"/>
                  </a:lnTo>
                  <a:cubicBezTo>
                    <a:pt x="426" y="12275"/>
                    <a:pt x="547" y="12305"/>
                    <a:pt x="639" y="12336"/>
                  </a:cubicBezTo>
                  <a:cubicBezTo>
                    <a:pt x="821" y="12396"/>
                    <a:pt x="1003" y="12427"/>
                    <a:pt x="1186" y="12427"/>
                  </a:cubicBezTo>
                  <a:cubicBezTo>
                    <a:pt x="1307" y="12457"/>
                    <a:pt x="1429" y="12518"/>
                    <a:pt x="1581" y="12518"/>
                  </a:cubicBezTo>
                  <a:cubicBezTo>
                    <a:pt x="1733" y="12488"/>
                    <a:pt x="1915" y="12457"/>
                    <a:pt x="2037" y="12305"/>
                  </a:cubicBezTo>
                  <a:cubicBezTo>
                    <a:pt x="2067" y="12305"/>
                    <a:pt x="2067" y="12275"/>
                    <a:pt x="2098" y="12275"/>
                  </a:cubicBezTo>
                  <a:cubicBezTo>
                    <a:pt x="2493" y="12001"/>
                    <a:pt x="2979" y="11697"/>
                    <a:pt x="3131" y="11485"/>
                  </a:cubicBezTo>
                  <a:cubicBezTo>
                    <a:pt x="3131" y="11454"/>
                    <a:pt x="3131" y="11454"/>
                    <a:pt x="3131" y="11424"/>
                  </a:cubicBezTo>
                  <a:cubicBezTo>
                    <a:pt x="3162" y="11485"/>
                    <a:pt x="3222" y="11545"/>
                    <a:pt x="3283" y="11637"/>
                  </a:cubicBezTo>
                  <a:cubicBezTo>
                    <a:pt x="3435" y="11819"/>
                    <a:pt x="3557" y="12062"/>
                    <a:pt x="3800" y="12153"/>
                  </a:cubicBezTo>
                  <a:cubicBezTo>
                    <a:pt x="3833" y="12159"/>
                    <a:pt x="3867" y="12161"/>
                    <a:pt x="3900" y="12161"/>
                  </a:cubicBezTo>
                  <a:cubicBezTo>
                    <a:pt x="4049" y="12161"/>
                    <a:pt x="4198" y="12112"/>
                    <a:pt x="4347" y="12062"/>
                  </a:cubicBezTo>
                  <a:cubicBezTo>
                    <a:pt x="4651" y="11910"/>
                    <a:pt x="4803" y="11849"/>
                    <a:pt x="5168" y="11728"/>
                  </a:cubicBezTo>
                  <a:cubicBezTo>
                    <a:pt x="5958" y="11393"/>
                    <a:pt x="6779" y="11150"/>
                    <a:pt x="7569" y="10816"/>
                  </a:cubicBezTo>
                  <a:cubicBezTo>
                    <a:pt x="8329" y="10512"/>
                    <a:pt x="9028" y="10117"/>
                    <a:pt x="9757" y="9782"/>
                  </a:cubicBezTo>
                  <a:cubicBezTo>
                    <a:pt x="11672" y="8901"/>
                    <a:pt x="13374" y="8111"/>
                    <a:pt x="15229" y="7260"/>
                  </a:cubicBezTo>
                  <a:cubicBezTo>
                    <a:pt x="16323" y="6773"/>
                    <a:pt x="17417" y="6317"/>
                    <a:pt x="18481" y="5709"/>
                  </a:cubicBezTo>
                  <a:cubicBezTo>
                    <a:pt x="18937" y="5497"/>
                    <a:pt x="19393" y="5223"/>
                    <a:pt x="19849" y="4950"/>
                  </a:cubicBezTo>
                  <a:cubicBezTo>
                    <a:pt x="20062" y="4798"/>
                    <a:pt x="20335" y="4676"/>
                    <a:pt x="20548" y="4494"/>
                  </a:cubicBezTo>
                  <a:cubicBezTo>
                    <a:pt x="20578" y="4463"/>
                    <a:pt x="20578" y="4402"/>
                    <a:pt x="20578" y="4372"/>
                  </a:cubicBezTo>
                  <a:cubicBezTo>
                    <a:pt x="20984" y="4430"/>
                    <a:pt x="21363" y="4460"/>
                    <a:pt x="21766" y="4489"/>
                  </a:cubicBezTo>
                  <a:lnTo>
                    <a:pt x="21766" y="4489"/>
                  </a:lnTo>
                  <a:cubicBezTo>
                    <a:pt x="21691" y="4502"/>
                    <a:pt x="21624" y="4579"/>
                    <a:pt x="21673" y="4676"/>
                  </a:cubicBezTo>
                  <a:cubicBezTo>
                    <a:pt x="22068" y="5284"/>
                    <a:pt x="22372" y="5953"/>
                    <a:pt x="22645" y="6621"/>
                  </a:cubicBezTo>
                  <a:cubicBezTo>
                    <a:pt x="23010" y="7351"/>
                    <a:pt x="23375" y="8080"/>
                    <a:pt x="23770" y="8810"/>
                  </a:cubicBezTo>
                  <a:cubicBezTo>
                    <a:pt x="24013" y="9387"/>
                    <a:pt x="24347" y="9904"/>
                    <a:pt x="24651" y="10451"/>
                  </a:cubicBezTo>
                  <a:cubicBezTo>
                    <a:pt x="25077" y="11241"/>
                    <a:pt x="25502" y="12062"/>
                    <a:pt x="25867" y="12883"/>
                  </a:cubicBezTo>
                  <a:cubicBezTo>
                    <a:pt x="26414" y="14099"/>
                    <a:pt x="26961" y="15162"/>
                    <a:pt x="27508" y="16317"/>
                  </a:cubicBezTo>
                  <a:cubicBezTo>
                    <a:pt x="27934" y="17260"/>
                    <a:pt x="28451" y="18141"/>
                    <a:pt x="28876" y="19083"/>
                  </a:cubicBezTo>
                  <a:cubicBezTo>
                    <a:pt x="28967" y="19205"/>
                    <a:pt x="29028" y="19387"/>
                    <a:pt x="29119" y="19539"/>
                  </a:cubicBezTo>
                  <a:cubicBezTo>
                    <a:pt x="29059" y="19600"/>
                    <a:pt x="29119" y="19722"/>
                    <a:pt x="29211" y="19722"/>
                  </a:cubicBezTo>
                  <a:cubicBezTo>
                    <a:pt x="29393" y="19965"/>
                    <a:pt x="29606" y="20178"/>
                    <a:pt x="29879" y="20238"/>
                  </a:cubicBezTo>
                  <a:cubicBezTo>
                    <a:pt x="29961" y="20247"/>
                    <a:pt x="30042" y="20250"/>
                    <a:pt x="30124" y="20250"/>
                  </a:cubicBezTo>
                  <a:cubicBezTo>
                    <a:pt x="30346" y="20250"/>
                    <a:pt x="30569" y="20222"/>
                    <a:pt x="30791" y="20178"/>
                  </a:cubicBezTo>
                  <a:cubicBezTo>
                    <a:pt x="30791" y="20269"/>
                    <a:pt x="30822" y="20330"/>
                    <a:pt x="30852" y="20390"/>
                  </a:cubicBezTo>
                  <a:cubicBezTo>
                    <a:pt x="30852" y="20421"/>
                    <a:pt x="30882" y="20451"/>
                    <a:pt x="30882" y="20482"/>
                  </a:cubicBezTo>
                  <a:cubicBezTo>
                    <a:pt x="30882" y="20512"/>
                    <a:pt x="30913" y="20512"/>
                    <a:pt x="30913" y="20542"/>
                  </a:cubicBezTo>
                  <a:cubicBezTo>
                    <a:pt x="30974" y="20694"/>
                    <a:pt x="31004" y="20846"/>
                    <a:pt x="31065" y="21029"/>
                  </a:cubicBezTo>
                  <a:cubicBezTo>
                    <a:pt x="31156" y="21272"/>
                    <a:pt x="31186" y="21454"/>
                    <a:pt x="31369" y="21697"/>
                  </a:cubicBezTo>
                  <a:cubicBezTo>
                    <a:pt x="31386" y="21715"/>
                    <a:pt x="31455" y="21763"/>
                    <a:pt x="31491" y="21789"/>
                  </a:cubicBezTo>
                  <a:lnTo>
                    <a:pt x="31491" y="21789"/>
                  </a:lnTo>
                  <a:cubicBezTo>
                    <a:pt x="31521" y="21789"/>
                    <a:pt x="31521" y="21819"/>
                    <a:pt x="31551" y="21819"/>
                  </a:cubicBezTo>
                  <a:cubicBezTo>
                    <a:pt x="31642" y="21880"/>
                    <a:pt x="31977" y="21971"/>
                    <a:pt x="32068" y="22032"/>
                  </a:cubicBezTo>
                  <a:cubicBezTo>
                    <a:pt x="32157" y="22076"/>
                    <a:pt x="32278" y="22105"/>
                    <a:pt x="32397" y="22105"/>
                  </a:cubicBezTo>
                  <a:cubicBezTo>
                    <a:pt x="32440" y="22105"/>
                    <a:pt x="32483" y="22101"/>
                    <a:pt x="32524" y="22093"/>
                  </a:cubicBezTo>
                  <a:cubicBezTo>
                    <a:pt x="32554" y="22093"/>
                    <a:pt x="32585" y="22062"/>
                    <a:pt x="32615" y="22032"/>
                  </a:cubicBezTo>
                  <a:cubicBezTo>
                    <a:pt x="32645" y="22001"/>
                    <a:pt x="32645" y="21971"/>
                    <a:pt x="32645" y="21941"/>
                  </a:cubicBezTo>
                  <a:cubicBezTo>
                    <a:pt x="32645" y="21789"/>
                    <a:pt x="32463" y="21697"/>
                    <a:pt x="32341" y="21606"/>
                  </a:cubicBezTo>
                  <a:cubicBezTo>
                    <a:pt x="32129" y="21515"/>
                    <a:pt x="31946" y="21424"/>
                    <a:pt x="31733" y="21394"/>
                  </a:cubicBezTo>
                  <a:cubicBezTo>
                    <a:pt x="31612" y="20938"/>
                    <a:pt x="31460" y="20512"/>
                    <a:pt x="31369" y="20087"/>
                  </a:cubicBezTo>
                  <a:cubicBezTo>
                    <a:pt x="31642" y="20026"/>
                    <a:pt x="31916" y="19965"/>
                    <a:pt x="32189" y="19874"/>
                  </a:cubicBezTo>
                  <a:cubicBezTo>
                    <a:pt x="32372" y="19783"/>
                    <a:pt x="32493" y="19783"/>
                    <a:pt x="32554" y="19631"/>
                  </a:cubicBezTo>
                  <a:cubicBezTo>
                    <a:pt x="32598" y="19522"/>
                    <a:pt x="32501" y="19429"/>
                    <a:pt x="32399" y="19429"/>
                  </a:cubicBezTo>
                  <a:cubicBezTo>
                    <a:pt x="32358" y="19429"/>
                    <a:pt x="32315" y="19444"/>
                    <a:pt x="32281" y="19479"/>
                  </a:cubicBezTo>
                  <a:cubicBezTo>
                    <a:pt x="32250" y="19479"/>
                    <a:pt x="32250" y="19479"/>
                    <a:pt x="32220" y="19509"/>
                  </a:cubicBezTo>
                  <a:cubicBezTo>
                    <a:pt x="32240" y="19499"/>
                    <a:pt x="32250" y="19495"/>
                    <a:pt x="32254" y="19495"/>
                  </a:cubicBezTo>
                  <a:cubicBezTo>
                    <a:pt x="32260" y="19495"/>
                    <a:pt x="32240" y="19509"/>
                    <a:pt x="32220" y="19509"/>
                  </a:cubicBezTo>
                  <a:cubicBezTo>
                    <a:pt x="31642" y="19691"/>
                    <a:pt x="31004" y="19874"/>
                    <a:pt x="30487" y="19935"/>
                  </a:cubicBezTo>
                  <a:cubicBezTo>
                    <a:pt x="30329" y="19952"/>
                    <a:pt x="30171" y="19970"/>
                    <a:pt x="30043" y="19970"/>
                  </a:cubicBezTo>
                  <a:cubicBezTo>
                    <a:pt x="29948" y="19970"/>
                    <a:pt x="29870" y="19960"/>
                    <a:pt x="29819" y="19935"/>
                  </a:cubicBezTo>
                  <a:cubicBezTo>
                    <a:pt x="29727" y="19874"/>
                    <a:pt x="29606" y="19752"/>
                    <a:pt x="29515" y="19600"/>
                  </a:cubicBezTo>
                  <a:cubicBezTo>
                    <a:pt x="29849" y="19479"/>
                    <a:pt x="30153" y="19357"/>
                    <a:pt x="30487" y="19296"/>
                  </a:cubicBezTo>
                  <a:cubicBezTo>
                    <a:pt x="30913" y="19205"/>
                    <a:pt x="31369" y="19114"/>
                    <a:pt x="31612" y="18992"/>
                  </a:cubicBezTo>
                  <a:cubicBezTo>
                    <a:pt x="31612" y="18962"/>
                    <a:pt x="31673" y="18962"/>
                    <a:pt x="31673" y="18931"/>
                  </a:cubicBezTo>
                  <a:cubicBezTo>
                    <a:pt x="31699" y="18853"/>
                    <a:pt x="31634" y="18774"/>
                    <a:pt x="31557" y="18774"/>
                  </a:cubicBezTo>
                  <a:cubicBezTo>
                    <a:pt x="31545" y="18774"/>
                    <a:pt x="31533" y="18775"/>
                    <a:pt x="31521" y="18779"/>
                  </a:cubicBezTo>
                  <a:cubicBezTo>
                    <a:pt x="31186" y="18931"/>
                    <a:pt x="30822" y="18992"/>
                    <a:pt x="30335" y="19083"/>
                  </a:cubicBezTo>
                  <a:cubicBezTo>
                    <a:pt x="30001" y="19175"/>
                    <a:pt x="29697" y="19296"/>
                    <a:pt x="29393" y="19418"/>
                  </a:cubicBezTo>
                  <a:cubicBezTo>
                    <a:pt x="29271" y="19175"/>
                    <a:pt x="29150" y="18931"/>
                    <a:pt x="29028" y="18688"/>
                  </a:cubicBezTo>
                  <a:cubicBezTo>
                    <a:pt x="28785" y="18172"/>
                    <a:pt x="28512" y="17685"/>
                    <a:pt x="28268" y="17169"/>
                  </a:cubicBezTo>
                  <a:cubicBezTo>
                    <a:pt x="27387" y="15345"/>
                    <a:pt x="26505" y="13521"/>
                    <a:pt x="25624" y="11728"/>
                  </a:cubicBezTo>
                  <a:cubicBezTo>
                    <a:pt x="25198" y="10907"/>
                    <a:pt x="24742" y="10117"/>
                    <a:pt x="24287" y="9326"/>
                  </a:cubicBezTo>
                  <a:cubicBezTo>
                    <a:pt x="23861" y="8445"/>
                    <a:pt x="23375" y="7624"/>
                    <a:pt x="22980" y="6773"/>
                  </a:cubicBezTo>
                  <a:cubicBezTo>
                    <a:pt x="22584" y="6013"/>
                    <a:pt x="22372" y="5314"/>
                    <a:pt x="21885" y="4524"/>
                  </a:cubicBezTo>
                  <a:cubicBezTo>
                    <a:pt x="21855" y="4494"/>
                    <a:pt x="21824" y="4494"/>
                    <a:pt x="21794" y="4494"/>
                  </a:cubicBezTo>
                  <a:lnTo>
                    <a:pt x="22159" y="4494"/>
                  </a:lnTo>
                  <a:cubicBezTo>
                    <a:pt x="22341" y="4524"/>
                    <a:pt x="22524" y="4524"/>
                    <a:pt x="22706" y="4554"/>
                  </a:cubicBezTo>
                  <a:cubicBezTo>
                    <a:pt x="22736" y="4554"/>
                    <a:pt x="22767" y="4524"/>
                    <a:pt x="22797" y="4494"/>
                  </a:cubicBezTo>
                  <a:cubicBezTo>
                    <a:pt x="22906" y="4357"/>
                    <a:pt x="22795" y="4246"/>
                    <a:pt x="22662" y="4246"/>
                  </a:cubicBezTo>
                  <a:cubicBezTo>
                    <a:pt x="22646" y="4246"/>
                    <a:pt x="22631" y="4247"/>
                    <a:pt x="22615" y="4250"/>
                  </a:cubicBezTo>
                  <a:cubicBezTo>
                    <a:pt x="21733" y="4190"/>
                    <a:pt x="20882" y="4220"/>
                    <a:pt x="20092" y="4038"/>
                  </a:cubicBezTo>
                  <a:cubicBezTo>
                    <a:pt x="19666" y="3977"/>
                    <a:pt x="19271" y="3794"/>
                    <a:pt x="18876" y="3703"/>
                  </a:cubicBezTo>
                  <a:cubicBezTo>
                    <a:pt x="18755" y="3703"/>
                    <a:pt x="18724" y="3916"/>
                    <a:pt x="18846" y="3946"/>
                  </a:cubicBezTo>
                  <a:cubicBezTo>
                    <a:pt x="19241" y="4098"/>
                    <a:pt x="19666" y="4220"/>
                    <a:pt x="20092" y="4281"/>
                  </a:cubicBezTo>
                  <a:cubicBezTo>
                    <a:pt x="19697" y="4524"/>
                    <a:pt x="19302" y="4767"/>
                    <a:pt x="18937" y="4980"/>
                  </a:cubicBezTo>
                  <a:cubicBezTo>
                    <a:pt x="16110" y="6500"/>
                    <a:pt x="13374" y="7624"/>
                    <a:pt x="10548" y="8962"/>
                  </a:cubicBezTo>
                  <a:cubicBezTo>
                    <a:pt x="9514" y="9418"/>
                    <a:pt x="8542" y="9965"/>
                    <a:pt x="7538" y="10451"/>
                  </a:cubicBezTo>
                  <a:cubicBezTo>
                    <a:pt x="6809" y="10785"/>
                    <a:pt x="5958" y="11029"/>
                    <a:pt x="5137" y="11363"/>
                  </a:cubicBezTo>
                  <a:cubicBezTo>
                    <a:pt x="5016" y="11424"/>
                    <a:pt x="4894" y="11485"/>
                    <a:pt x="4772" y="11515"/>
                  </a:cubicBezTo>
                  <a:cubicBezTo>
                    <a:pt x="4772" y="11515"/>
                    <a:pt x="4772" y="11485"/>
                    <a:pt x="4772" y="11485"/>
                  </a:cubicBezTo>
                  <a:cubicBezTo>
                    <a:pt x="4712" y="11272"/>
                    <a:pt x="4499" y="11029"/>
                    <a:pt x="4377" y="10846"/>
                  </a:cubicBezTo>
                  <a:cubicBezTo>
                    <a:pt x="4134" y="10542"/>
                    <a:pt x="3830" y="10269"/>
                    <a:pt x="3526" y="9995"/>
                  </a:cubicBezTo>
                  <a:cubicBezTo>
                    <a:pt x="3465" y="9965"/>
                    <a:pt x="3374" y="9874"/>
                    <a:pt x="3283" y="9813"/>
                  </a:cubicBezTo>
                  <a:cubicBezTo>
                    <a:pt x="3374" y="9752"/>
                    <a:pt x="3465" y="9661"/>
                    <a:pt x="3557" y="9570"/>
                  </a:cubicBezTo>
                  <a:cubicBezTo>
                    <a:pt x="4529" y="8688"/>
                    <a:pt x="5259" y="8111"/>
                    <a:pt x="6323" y="7381"/>
                  </a:cubicBezTo>
                  <a:cubicBezTo>
                    <a:pt x="7387" y="6591"/>
                    <a:pt x="8511" y="5770"/>
                    <a:pt x="9757" y="4858"/>
                  </a:cubicBezTo>
                  <a:cubicBezTo>
                    <a:pt x="10821" y="4038"/>
                    <a:pt x="11946" y="3095"/>
                    <a:pt x="12949" y="2275"/>
                  </a:cubicBezTo>
                  <a:cubicBezTo>
                    <a:pt x="13587" y="1788"/>
                    <a:pt x="14226" y="1241"/>
                    <a:pt x="14864" y="725"/>
                  </a:cubicBezTo>
                  <a:cubicBezTo>
                    <a:pt x="15077" y="542"/>
                    <a:pt x="15289" y="360"/>
                    <a:pt x="15502" y="177"/>
                  </a:cubicBezTo>
                  <a:cubicBezTo>
                    <a:pt x="15533" y="177"/>
                    <a:pt x="15563" y="147"/>
                    <a:pt x="15563" y="117"/>
                  </a:cubicBezTo>
                  <a:cubicBezTo>
                    <a:pt x="15563" y="51"/>
                    <a:pt x="15500" y="1"/>
                    <a:pt x="1543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9"/>
            <p:cNvSpPr/>
            <p:nvPr/>
          </p:nvSpPr>
          <p:spPr>
            <a:xfrm>
              <a:off x="1900073" y="3138245"/>
              <a:ext cx="340871" cy="1197486"/>
            </a:xfrm>
            <a:custGeom>
              <a:avLst/>
              <a:gdLst/>
              <a:ahLst/>
              <a:cxnLst/>
              <a:rect l="l" t="t" r="r" b="b"/>
              <a:pathLst>
                <a:path w="4723" h="16592" extrusionOk="0">
                  <a:moveTo>
                    <a:pt x="155" y="0"/>
                  </a:moveTo>
                  <a:cubicBezTo>
                    <a:pt x="144" y="0"/>
                    <a:pt x="133" y="3"/>
                    <a:pt x="122" y="8"/>
                  </a:cubicBezTo>
                  <a:cubicBezTo>
                    <a:pt x="30" y="8"/>
                    <a:pt x="0" y="99"/>
                    <a:pt x="30" y="160"/>
                  </a:cubicBezTo>
                  <a:cubicBezTo>
                    <a:pt x="426" y="1346"/>
                    <a:pt x="638" y="2926"/>
                    <a:pt x="1064" y="4203"/>
                  </a:cubicBezTo>
                  <a:cubicBezTo>
                    <a:pt x="1337" y="5145"/>
                    <a:pt x="1337" y="5935"/>
                    <a:pt x="1611" y="6847"/>
                  </a:cubicBezTo>
                  <a:cubicBezTo>
                    <a:pt x="1854" y="7577"/>
                    <a:pt x="2097" y="8337"/>
                    <a:pt x="2310" y="9066"/>
                  </a:cubicBezTo>
                  <a:cubicBezTo>
                    <a:pt x="2523" y="9796"/>
                    <a:pt x="2675" y="10525"/>
                    <a:pt x="2827" y="11255"/>
                  </a:cubicBezTo>
                  <a:cubicBezTo>
                    <a:pt x="2979" y="11893"/>
                    <a:pt x="3222" y="12501"/>
                    <a:pt x="3404" y="13139"/>
                  </a:cubicBezTo>
                  <a:cubicBezTo>
                    <a:pt x="3587" y="13899"/>
                    <a:pt x="3769" y="14629"/>
                    <a:pt x="3982" y="15358"/>
                  </a:cubicBezTo>
                  <a:cubicBezTo>
                    <a:pt x="4103" y="15784"/>
                    <a:pt x="4286" y="16209"/>
                    <a:pt x="4407" y="16483"/>
                  </a:cubicBezTo>
                  <a:cubicBezTo>
                    <a:pt x="4438" y="16513"/>
                    <a:pt x="4438" y="16513"/>
                    <a:pt x="4438" y="16543"/>
                  </a:cubicBezTo>
                  <a:lnTo>
                    <a:pt x="4438" y="16513"/>
                  </a:lnTo>
                  <a:cubicBezTo>
                    <a:pt x="4476" y="16570"/>
                    <a:pt x="4519" y="16591"/>
                    <a:pt x="4559" y="16591"/>
                  </a:cubicBezTo>
                  <a:cubicBezTo>
                    <a:pt x="4649" y="16591"/>
                    <a:pt x="4723" y="16485"/>
                    <a:pt x="4681" y="16422"/>
                  </a:cubicBezTo>
                  <a:cubicBezTo>
                    <a:pt x="4620" y="16179"/>
                    <a:pt x="4438" y="15753"/>
                    <a:pt x="4347" y="15388"/>
                  </a:cubicBezTo>
                  <a:cubicBezTo>
                    <a:pt x="4073" y="14568"/>
                    <a:pt x="3860" y="13717"/>
                    <a:pt x="3587" y="12866"/>
                  </a:cubicBezTo>
                  <a:cubicBezTo>
                    <a:pt x="3435" y="12288"/>
                    <a:pt x="3252" y="11741"/>
                    <a:pt x="3100" y="11163"/>
                  </a:cubicBezTo>
                  <a:cubicBezTo>
                    <a:pt x="2857" y="10160"/>
                    <a:pt x="2644" y="9127"/>
                    <a:pt x="2341" y="8124"/>
                  </a:cubicBezTo>
                  <a:cubicBezTo>
                    <a:pt x="2158" y="7455"/>
                    <a:pt x="1915" y="6817"/>
                    <a:pt x="1763" y="6148"/>
                  </a:cubicBezTo>
                  <a:cubicBezTo>
                    <a:pt x="1581" y="5236"/>
                    <a:pt x="1368" y="4324"/>
                    <a:pt x="1064" y="3443"/>
                  </a:cubicBezTo>
                  <a:cubicBezTo>
                    <a:pt x="699" y="2349"/>
                    <a:pt x="578" y="1194"/>
                    <a:pt x="243" y="99"/>
                  </a:cubicBezTo>
                  <a:cubicBezTo>
                    <a:pt x="243" y="50"/>
                    <a:pt x="203" y="0"/>
                    <a:pt x="15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49"/>
            <p:cNvSpPr/>
            <p:nvPr/>
          </p:nvSpPr>
          <p:spPr>
            <a:xfrm>
              <a:off x="1456929" y="2287681"/>
              <a:ext cx="924818" cy="285226"/>
            </a:xfrm>
            <a:custGeom>
              <a:avLst/>
              <a:gdLst/>
              <a:ahLst/>
              <a:cxnLst/>
              <a:rect l="l" t="t" r="r" b="b"/>
              <a:pathLst>
                <a:path w="12814" h="3952" extrusionOk="0">
                  <a:moveTo>
                    <a:pt x="10912" y="425"/>
                  </a:moveTo>
                  <a:cubicBezTo>
                    <a:pt x="10943" y="456"/>
                    <a:pt x="10943" y="456"/>
                    <a:pt x="10943" y="486"/>
                  </a:cubicBezTo>
                  <a:cubicBezTo>
                    <a:pt x="10973" y="486"/>
                    <a:pt x="10973" y="516"/>
                    <a:pt x="10973" y="516"/>
                  </a:cubicBezTo>
                  <a:cubicBezTo>
                    <a:pt x="11034" y="608"/>
                    <a:pt x="11064" y="790"/>
                    <a:pt x="11064" y="972"/>
                  </a:cubicBezTo>
                  <a:cubicBezTo>
                    <a:pt x="11034" y="1033"/>
                    <a:pt x="11003" y="1124"/>
                    <a:pt x="11003" y="1216"/>
                  </a:cubicBezTo>
                  <a:cubicBezTo>
                    <a:pt x="10943" y="1094"/>
                    <a:pt x="10912" y="943"/>
                    <a:pt x="10852" y="761"/>
                  </a:cubicBezTo>
                  <a:lnTo>
                    <a:pt x="10852" y="761"/>
                  </a:lnTo>
                  <a:cubicBezTo>
                    <a:pt x="10853" y="706"/>
                    <a:pt x="10859" y="509"/>
                    <a:pt x="10882" y="486"/>
                  </a:cubicBezTo>
                  <a:cubicBezTo>
                    <a:pt x="10882" y="486"/>
                    <a:pt x="10882" y="456"/>
                    <a:pt x="10912" y="425"/>
                  </a:cubicBezTo>
                  <a:close/>
                  <a:moveTo>
                    <a:pt x="11885" y="334"/>
                  </a:moveTo>
                  <a:cubicBezTo>
                    <a:pt x="11915" y="486"/>
                    <a:pt x="11885" y="456"/>
                    <a:pt x="11854" y="577"/>
                  </a:cubicBezTo>
                  <a:cubicBezTo>
                    <a:pt x="11824" y="729"/>
                    <a:pt x="11733" y="851"/>
                    <a:pt x="11611" y="1003"/>
                  </a:cubicBezTo>
                  <a:cubicBezTo>
                    <a:pt x="11520" y="1094"/>
                    <a:pt x="11459" y="1155"/>
                    <a:pt x="11368" y="1216"/>
                  </a:cubicBezTo>
                  <a:cubicBezTo>
                    <a:pt x="11429" y="972"/>
                    <a:pt x="11520" y="851"/>
                    <a:pt x="11702" y="547"/>
                  </a:cubicBezTo>
                  <a:cubicBezTo>
                    <a:pt x="11733" y="501"/>
                    <a:pt x="11733" y="501"/>
                    <a:pt x="11737" y="501"/>
                  </a:cubicBezTo>
                  <a:cubicBezTo>
                    <a:pt x="11740" y="501"/>
                    <a:pt x="11748" y="501"/>
                    <a:pt x="11794" y="456"/>
                  </a:cubicBezTo>
                  <a:cubicBezTo>
                    <a:pt x="11824" y="395"/>
                    <a:pt x="11794" y="425"/>
                    <a:pt x="11854" y="364"/>
                  </a:cubicBezTo>
                  <a:cubicBezTo>
                    <a:pt x="11854" y="364"/>
                    <a:pt x="11854" y="334"/>
                    <a:pt x="11854" y="334"/>
                  </a:cubicBezTo>
                  <a:close/>
                  <a:moveTo>
                    <a:pt x="12158" y="1064"/>
                  </a:moveTo>
                  <a:cubicBezTo>
                    <a:pt x="12098" y="1155"/>
                    <a:pt x="11824" y="1398"/>
                    <a:pt x="11733" y="1459"/>
                  </a:cubicBezTo>
                  <a:cubicBezTo>
                    <a:pt x="11763" y="1428"/>
                    <a:pt x="11794" y="1398"/>
                    <a:pt x="11824" y="1368"/>
                  </a:cubicBezTo>
                  <a:cubicBezTo>
                    <a:pt x="11946" y="1246"/>
                    <a:pt x="12037" y="1155"/>
                    <a:pt x="12098" y="1094"/>
                  </a:cubicBezTo>
                  <a:cubicBezTo>
                    <a:pt x="12128" y="1094"/>
                    <a:pt x="12158" y="1064"/>
                    <a:pt x="12158" y="1064"/>
                  </a:cubicBezTo>
                  <a:close/>
                  <a:moveTo>
                    <a:pt x="11932" y="1"/>
                  </a:moveTo>
                  <a:cubicBezTo>
                    <a:pt x="11868" y="1"/>
                    <a:pt x="11791" y="19"/>
                    <a:pt x="11702" y="61"/>
                  </a:cubicBezTo>
                  <a:cubicBezTo>
                    <a:pt x="11550" y="152"/>
                    <a:pt x="11429" y="304"/>
                    <a:pt x="11307" y="486"/>
                  </a:cubicBezTo>
                  <a:cubicBezTo>
                    <a:pt x="11247" y="304"/>
                    <a:pt x="11125" y="152"/>
                    <a:pt x="10973" y="121"/>
                  </a:cubicBezTo>
                  <a:cubicBezTo>
                    <a:pt x="10928" y="105"/>
                    <a:pt x="10886" y="97"/>
                    <a:pt x="10848" y="97"/>
                  </a:cubicBezTo>
                  <a:cubicBezTo>
                    <a:pt x="10608" y="97"/>
                    <a:pt x="10517" y="402"/>
                    <a:pt x="10517" y="638"/>
                  </a:cubicBezTo>
                  <a:cubicBezTo>
                    <a:pt x="10487" y="820"/>
                    <a:pt x="10669" y="1337"/>
                    <a:pt x="10699" y="1337"/>
                  </a:cubicBezTo>
                  <a:cubicBezTo>
                    <a:pt x="10760" y="1459"/>
                    <a:pt x="10791" y="1580"/>
                    <a:pt x="10821" y="1702"/>
                  </a:cubicBezTo>
                  <a:cubicBezTo>
                    <a:pt x="10608" y="1915"/>
                    <a:pt x="10426" y="2036"/>
                    <a:pt x="10122" y="2249"/>
                  </a:cubicBezTo>
                  <a:cubicBezTo>
                    <a:pt x="9484" y="2705"/>
                    <a:pt x="8936" y="2887"/>
                    <a:pt x="8237" y="3130"/>
                  </a:cubicBezTo>
                  <a:cubicBezTo>
                    <a:pt x="7414" y="3460"/>
                    <a:pt x="6739" y="3591"/>
                    <a:pt x="5900" y="3591"/>
                  </a:cubicBezTo>
                  <a:cubicBezTo>
                    <a:pt x="5810" y="3591"/>
                    <a:pt x="5718" y="3589"/>
                    <a:pt x="5623" y="3586"/>
                  </a:cubicBezTo>
                  <a:cubicBezTo>
                    <a:pt x="5334" y="3601"/>
                    <a:pt x="5054" y="3611"/>
                    <a:pt x="4780" y="3611"/>
                  </a:cubicBezTo>
                  <a:cubicBezTo>
                    <a:pt x="3930" y="3611"/>
                    <a:pt x="3137" y="3520"/>
                    <a:pt x="2310" y="3222"/>
                  </a:cubicBezTo>
                  <a:cubicBezTo>
                    <a:pt x="1824" y="3070"/>
                    <a:pt x="1186" y="2675"/>
                    <a:pt x="638" y="2340"/>
                  </a:cubicBezTo>
                  <a:cubicBezTo>
                    <a:pt x="486" y="2249"/>
                    <a:pt x="304" y="2036"/>
                    <a:pt x="122" y="2036"/>
                  </a:cubicBezTo>
                  <a:cubicBezTo>
                    <a:pt x="0" y="2067"/>
                    <a:pt x="0" y="2219"/>
                    <a:pt x="91" y="2279"/>
                  </a:cubicBezTo>
                  <a:cubicBezTo>
                    <a:pt x="730" y="2705"/>
                    <a:pt x="1368" y="3161"/>
                    <a:pt x="2097" y="3465"/>
                  </a:cubicBezTo>
                  <a:cubicBezTo>
                    <a:pt x="2905" y="3771"/>
                    <a:pt x="3790" y="3925"/>
                    <a:pt x="4681" y="3925"/>
                  </a:cubicBezTo>
                  <a:cubicBezTo>
                    <a:pt x="4762" y="3925"/>
                    <a:pt x="4843" y="3923"/>
                    <a:pt x="4924" y="3921"/>
                  </a:cubicBezTo>
                  <a:cubicBezTo>
                    <a:pt x="5654" y="3890"/>
                    <a:pt x="6383" y="3951"/>
                    <a:pt x="7113" y="3799"/>
                  </a:cubicBezTo>
                  <a:cubicBezTo>
                    <a:pt x="8237" y="3526"/>
                    <a:pt x="9362" y="3161"/>
                    <a:pt x="10304" y="2523"/>
                  </a:cubicBezTo>
                  <a:cubicBezTo>
                    <a:pt x="10608" y="2310"/>
                    <a:pt x="10851" y="2127"/>
                    <a:pt x="11125" y="1854"/>
                  </a:cubicBezTo>
                  <a:cubicBezTo>
                    <a:pt x="11155" y="1884"/>
                    <a:pt x="11155" y="1884"/>
                    <a:pt x="11186" y="1884"/>
                  </a:cubicBezTo>
                  <a:cubicBezTo>
                    <a:pt x="11095" y="1915"/>
                    <a:pt x="11003" y="2036"/>
                    <a:pt x="11064" y="2127"/>
                  </a:cubicBezTo>
                  <a:cubicBezTo>
                    <a:pt x="11133" y="2333"/>
                    <a:pt x="11338" y="2384"/>
                    <a:pt x="11526" y="2384"/>
                  </a:cubicBezTo>
                  <a:cubicBezTo>
                    <a:pt x="11588" y="2384"/>
                    <a:pt x="11649" y="2378"/>
                    <a:pt x="11702" y="2371"/>
                  </a:cubicBezTo>
                  <a:cubicBezTo>
                    <a:pt x="11885" y="2340"/>
                    <a:pt x="12037" y="2279"/>
                    <a:pt x="12189" y="2219"/>
                  </a:cubicBezTo>
                  <a:cubicBezTo>
                    <a:pt x="12310" y="2127"/>
                    <a:pt x="12462" y="2036"/>
                    <a:pt x="12554" y="1915"/>
                  </a:cubicBezTo>
                  <a:cubicBezTo>
                    <a:pt x="12813" y="1626"/>
                    <a:pt x="12690" y="1365"/>
                    <a:pt x="12469" y="1365"/>
                  </a:cubicBezTo>
                  <a:cubicBezTo>
                    <a:pt x="12457" y="1365"/>
                    <a:pt x="12444" y="1366"/>
                    <a:pt x="12432" y="1368"/>
                  </a:cubicBezTo>
                  <a:cubicBezTo>
                    <a:pt x="12493" y="1276"/>
                    <a:pt x="12584" y="1155"/>
                    <a:pt x="12614" y="1064"/>
                  </a:cubicBezTo>
                  <a:cubicBezTo>
                    <a:pt x="12761" y="820"/>
                    <a:pt x="12672" y="517"/>
                    <a:pt x="12443" y="517"/>
                  </a:cubicBezTo>
                  <a:cubicBezTo>
                    <a:pt x="12386" y="517"/>
                    <a:pt x="12322" y="535"/>
                    <a:pt x="12250" y="577"/>
                  </a:cubicBezTo>
                  <a:cubicBezTo>
                    <a:pt x="12250" y="577"/>
                    <a:pt x="12219" y="608"/>
                    <a:pt x="12219" y="608"/>
                  </a:cubicBezTo>
                  <a:cubicBezTo>
                    <a:pt x="12268" y="314"/>
                    <a:pt x="12199" y="1"/>
                    <a:pt x="1193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9"/>
            <p:cNvSpPr/>
            <p:nvPr/>
          </p:nvSpPr>
          <p:spPr>
            <a:xfrm>
              <a:off x="2459416" y="1383130"/>
              <a:ext cx="138283" cy="194144"/>
            </a:xfrm>
            <a:custGeom>
              <a:avLst/>
              <a:gdLst/>
              <a:ahLst/>
              <a:cxnLst/>
              <a:rect l="l" t="t" r="r" b="b"/>
              <a:pathLst>
                <a:path w="1916" h="2690" extrusionOk="0">
                  <a:moveTo>
                    <a:pt x="486" y="761"/>
                  </a:moveTo>
                  <a:cubicBezTo>
                    <a:pt x="567" y="827"/>
                    <a:pt x="646" y="938"/>
                    <a:pt x="700" y="1074"/>
                  </a:cubicBezTo>
                  <a:cubicBezTo>
                    <a:pt x="700" y="1104"/>
                    <a:pt x="700" y="1134"/>
                    <a:pt x="730" y="1165"/>
                  </a:cubicBezTo>
                  <a:cubicBezTo>
                    <a:pt x="700" y="1134"/>
                    <a:pt x="700" y="1104"/>
                    <a:pt x="670" y="1074"/>
                  </a:cubicBezTo>
                  <a:cubicBezTo>
                    <a:pt x="609" y="1013"/>
                    <a:pt x="548" y="861"/>
                    <a:pt x="487" y="770"/>
                  </a:cubicBezTo>
                  <a:cubicBezTo>
                    <a:pt x="487" y="766"/>
                    <a:pt x="487" y="764"/>
                    <a:pt x="486" y="761"/>
                  </a:cubicBezTo>
                  <a:close/>
                  <a:moveTo>
                    <a:pt x="305" y="1742"/>
                  </a:moveTo>
                  <a:cubicBezTo>
                    <a:pt x="335" y="1742"/>
                    <a:pt x="396" y="1773"/>
                    <a:pt x="427" y="1803"/>
                  </a:cubicBezTo>
                  <a:cubicBezTo>
                    <a:pt x="427" y="1803"/>
                    <a:pt x="427" y="1834"/>
                    <a:pt x="427" y="1834"/>
                  </a:cubicBezTo>
                  <a:cubicBezTo>
                    <a:pt x="457" y="1894"/>
                    <a:pt x="487" y="1985"/>
                    <a:pt x="518" y="2046"/>
                  </a:cubicBezTo>
                  <a:lnTo>
                    <a:pt x="487" y="2046"/>
                  </a:lnTo>
                  <a:cubicBezTo>
                    <a:pt x="427" y="1925"/>
                    <a:pt x="335" y="1834"/>
                    <a:pt x="305" y="1742"/>
                  </a:cubicBezTo>
                  <a:close/>
                  <a:moveTo>
                    <a:pt x="813" y="0"/>
                  </a:moveTo>
                  <a:cubicBezTo>
                    <a:pt x="737" y="0"/>
                    <a:pt x="662" y="30"/>
                    <a:pt x="609" y="101"/>
                  </a:cubicBezTo>
                  <a:cubicBezTo>
                    <a:pt x="578" y="223"/>
                    <a:pt x="578" y="314"/>
                    <a:pt x="578" y="435"/>
                  </a:cubicBezTo>
                  <a:cubicBezTo>
                    <a:pt x="509" y="380"/>
                    <a:pt x="433" y="343"/>
                    <a:pt x="362" y="343"/>
                  </a:cubicBezTo>
                  <a:cubicBezTo>
                    <a:pt x="279" y="343"/>
                    <a:pt x="202" y="395"/>
                    <a:pt x="153" y="526"/>
                  </a:cubicBezTo>
                  <a:cubicBezTo>
                    <a:pt x="153" y="587"/>
                    <a:pt x="153" y="678"/>
                    <a:pt x="153" y="770"/>
                  </a:cubicBezTo>
                  <a:cubicBezTo>
                    <a:pt x="129" y="841"/>
                    <a:pt x="143" y="950"/>
                    <a:pt x="150" y="950"/>
                  </a:cubicBezTo>
                  <a:cubicBezTo>
                    <a:pt x="152" y="950"/>
                    <a:pt x="153" y="941"/>
                    <a:pt x="153" y="922"/>
                  </a:cubicBezTo>
                  <a:cubicBezTo>
                    <a:pt x="153" y="952"/>
                    <a:pt x="153" y="982"/>
                    <a:pt x="153" y="982"/>
                  </a:cubicBezTo>
                  <a:cubicBezTo>
                    <a:pt x="183" y="1074"/>
                    <a:pt x="214" y="1134"/>
                    <a:pt x="244" y="1226"/>
                  </a:cubicBezTo>
                  <a:cubicBezTo>
                    <a:pt x="275" y="1286"/>
                    <a:pt x="275" y="1378"/>
                    <a:pt x="305" y="1438"/>
                  </a:cubicBezTo>
                  <a:cubicBezTo>
                    <a:pt x="305" y="1469"/>
                    <a:pt x="305" y="1469"/>
                    <a:pt x="305" y="1469"/>
                  </a:cubicBezTo>
                  <a:cubicBezTo>
                    <a:pt x="289" y="1465"/>
                    <a:pt x="272" y="1463"/>
                    <a:pt x="255" y="1463"/>
                  </a:cubicBezTo>
                  <a:cubicBezTo>
                    <a:pt x="139" y="1463"/>
                    <a:pt x="1" y="1549"/>
                    <a:pt x="1" y="1682"/>
                  </a:cubicBezTo>
                  <a:cubicBezTo>
                    <a:pt x="1" y="1773"/>
                    <a:pt x="62" y="1864"/>
                    <a:pt x="92" y="1925"/>
                  </a:cubicBezTo>
                  <a:cubicBezTo>
                    <a:pt x="62" y="1985"/>
                    <a:pt x="31" y="2016"/>
                    <a:pt x="31" y="2077"/>
                  </a:cubicBezTo>
                  <a:cubicBezTo>
                    <a:pt x="31" y="2229"/>
                    <a:pt x="214" y="2350"/>
                    <a:pt x="396" y="2411"/>
                  </a:cubicBezTo>
                  <a:cubicBezTo>
                    <a:pt x="457" y="2533"/>
                    <a:pt x="548" y="2624"/>
                    <a:pt x="639" y="2685"/>
                  </a:cubicBezTo>
                  <a:cubicBezTo>
                    <a:pt x="652" y="2688"/>
                    <a:pt x="665" y="2689"/>
                    <a:pt x="677" y="2689"/>
                  </a:cubicBezTo>
                  <a:cubicBezTo>
                    <a:pt x="779" y="2689"/>
                    <a:pt x="846" y="2584"/>
                    <a:pt x="791" y="2502"/>
                  </a:cubicBezTo>
                  <a:cubicBezTo>
                    <a:pt x="791" y="2472"/>
                    <a:pt x="761" y="2472"/>
                    <a:pt x="761" y="2441"/>
                  </a:cubicBezTo>
                  <a:cubicBezTo>
                    <a:pt x="791" y="2441"/>
                    <a:pt x="852" y="2411"/>
                    <a:pt x="882" y="2381"/>
                  </a:cubicBezTo>
                  <a:cubicBezTo>
                    <a:pt x="943" y="2350"/>
                    <a:pt x="1004" y="2350"/>
                    <a:pt x="1065" y="2320"/>
                  </a:cubicBezTo>
                  <a:cubicBezTo>
                    <a:pt x="1217" y="2259"/>
                    <a:pt x="1430" y="2046"/>
                    <a:pt x="1612" y="1834"/>
                  </a:cubicBezTo>
                  <a:cubicBezTo>
                    <a:pt x="1794" y="1621"/>
                    <a:pt x="1916" y="1195"/>
                    <a:pt x="1855" y="770"/>
                  </a:cubicBezTo>
                  <a:cubicBezTo>
                    <a:pt x="1794" y="496"/>
                    <a:pt x="1794" y="344"/>
                    <a:pt x="1521" y="131"/>
                  </a:cubicBezTo>
                  <a:cubicBezTo>
                    <a:pt x="1480" y="91"/>
                    <a:pt x="1436" y="74"/>
                    <a:pt x="1394" y="74"/>
                  </a:cubicBezTo>
                  <a:cubicBezTo>
                    <a:pt x="1308" y="74"/>
                    <a:pt x="1227" y="141"/>
                    <a:pt x="1186" y="223"/>
                  </a:cubicBezTo>
                  <a:cubicBezTo>
                    <a:pt x="1126" y="162"/>
                    <a:pt x="1065" y="101"/>
                    <a:pt x="974" y="40"/>
                  </a:cubicBezTo>
                  <a:cubicBezTo>
                    <a:pt x="923" y="15"/>
                    <a:pt x="868" y="0"/>
                    <a:pt x="81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2" name="Google Shape;1592;p49"/>
          <p:cNvGrpSpPr/>
          <p:nvPr/>
        </p:nvGrpSpPr>
        <p:grpSpPr>
          <a:xfrm>
            <a:off x="347918" y="1263747"/>
            <a:ext cx="866830" cy="793925"/>
            <a:chOff x="6890525" y="1029325"/>
            <a:chExt cx="866830" cy="793925"/>
          </a:xfrm>
        </p:grpSpPr>
        <p:grpSp>
          <p:nvGrpSpPr>
            <p:cNvPr id="1593" name="Google Shape;1593;p49"/>
            <p:cNvGrpSpPr/>
            <p:nvPr/>
          </p:nvGrpSpPr>
          <p:grpSpPr>
            <a:xfrm>
              <a:off x="7236202" y="1029334"/>
              <a:ext cx="521153" cy="513935"/>
              <a:chOff x="588850" y="618775"/>
              <a:chExt cx="703975" cy="694225"/>
            </a:xfrm>
          </p:grpSpPr>
          <p:sp>
            <p:nvSpPr>
              <p:cNvPr id="1594" name="Google Shape;1594;p49"/>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9"/>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6" name="Google Shape;1596;p49"/>
            <p:cNvGrpSpPr/>
            <p:nvPr/>
          </p:nvGrpSpPr>
          <p:grpSpPr>
            <a:xfrm>
              <a:off x="6890525" y="1029325"/>
              <a:ext cx="193200" cy="171550"/>
              <a:chOff x="1141700" y="1345000"/>
              <a:chExt cx="193200" cy="171550"/>
            </a:xfrm>
          </p:grpSpPr>
          <p:sp>
            <p:nvSpPr>
              <p:cNvPr id="1597" name="Google Shape;1597;p49"/>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49"/>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9" name="Google Shape;1599;p49"/>
            <p:cNvGrpSpPr/>
            <p:nvPr/>
          </p:nvGrpSpPr>
          <p:grpSpPr>
            <a:xfrm>
              <a:off x="7409225" y="1679775"/>
              <a:ext cx="175100" cy="143475"/>
              <a:chOff x="1808250" y="1643825"/>
              <a:chExt cx="175100" cy="143475"/>
            </a:xfrm>
          </p:grpSpPr>
          <p:sp>
            <p:nvSpPr>
              <p:cNvPr id="1600" name="Google Shape;1600;p49"/>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9"/>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TextBox 19">
            <a:extLst>
              <a:ext uri="{FF2B5EF4-FFF2-40B4-BE49-F238E27FC236}">
                <a16:creationId xmlns:a16="http://schemas.microsoft.com/office/drawing/2014/main" id="{B089C078-B9AE-F8F7-6DB1-0B0D64EBBF6A}"/>
              </a:ext>
            </a:extLst>
          </p:cNvPr>
          <p:cNvSpPr txBox="1"/>
          <p:nvPr/>
        </p:nvSpPr>
        <p:spPr>
          <a:xfrm>
            <a:off x="1035585" y="1048256"/>
            <a:ext cx="7072829" cy="3046988"/>
          </a:xfrm>
          <a:prstGeom prst="rect">
            <a:avLst/>
          </a:prstGeom>
          <a:noFill/>
        </p:spPr>
        <p:txBody>
          <a:bodyPr wrap="square" rtlCol="0">
            <a:spAutoFit/>
          </a:bodyPr>
          <a:lstStyle/>
          <a:p>
            <a:pPr algn="ctr"/>
            <a:r>
              <a:rPr lang="en-US" sz="9600" dirty="0" err="1">
                <a:solidFill>
                  <a:srgbClr val="FFC000"/>
                </a:solidFill>
                <a:latin typeface="SVN-Cookies" panose="02040603050506020204" pitchFamily="18" charset="0"/>
              </a:rPr>
              <a:t>Tạm</a:t>
            </a:r>
            <a:r>
              <a:rPr lang="en-US" sz="9600" dirty="0">
                <a:solidFill>
                  <a:srgbClr val="FFC000"/>
                </a:solidFill>
                <a:latin typeface="SVN-Cookies" panose="02040603050506020204" pitchFamily="18" charset="0"/>
              </a:rPr>
              <a:t> </a:t>
            </a:r>
            <a:r>
              <a:rPr lang="en-US" sz="9600" dirty="0" err="1">
                <a:solidFill>
                  <a:srgbClr val="FFC000"/>
                </a:solidFill>
                <a:latin typeface="SVN-Cookies" panose="02040603050506020204" pitchFamily="18" charset="0"/>
              </a:rPr>
              <a:t>biệt</a:t>
            </a:r>
            <a:r>
              <a:rPr lang="en-US" sz="9600" dirty="0">
                <a:solidFill>
                  <a:srgbClr val="FFC000"/>
                </a:solidFill>
                <a:latin typeface="SVN-Cookies" panose="02040603050506020204" pitchFamily="18" charset="0"/>
              </a:rPr>
              <a:t> </a:t>
            </a:r>
            <a:r>
              <a:rPr lang="en-US" sz="9600" dirty="0" err="1">
                <a:solidFill>
                  <a:srgbClr val="FFC000"/>
                </a:solidFill>
                <a:latin typeface="SVN-Cookies" panose="02040603050506020204" pitchFamily="18" charset="0"/>
              </a:rPr>
              <a:t>các</a:t>
            </a:r>
            <a:r>
              <a:rPr lang="en-US" sz="9600" dirty="0">
                <a:solidFill>
                  <a:srgbClr val="FFC000"/>
                </a:solidFill>
                <a:latin typeface="SVN-Cookies" panose="02040603050506020204" pitchFamily="18" charset="0"/>
              </a:rPr>
              <a:t> </a:t>
            </a:r>
            <a:r>
              <a:rPr lang="en-US" sz="9600" dirty="0" err="1">
                <a:solidFill>
                  <a:srgbClr val="FFC000"/>
                </a:solidFill>
                <a:latin typeface="SVN-Cookies" panose="02040603050506020204" pitchFamily="18" charset="0"/>
              </a:rPr>
              <a:t>em</a:t>
            </a:r>
            <a:r>
              <a:rPr lang="en-US" sz="9600" dirty="0">
                <a:solidFill>
                  <a:srgbClr val="FFC000"/>
                </a:solidFill>
                <a:latin typeface="SVN-Cookies" panose="02040603050506020204" pitchFamily="18" charset="0"/>
              </a:rPr>
              <a:t>!</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26"/>
        <p:cNvGrpSpPr/>
        <p:nvPr/>
      </p:nvGrpSpPr>
      <p:grpSpPr>
        <a:xfrm>
          <a:off x="0" y="0"/>
          <a:ext cx="0" cy="0"/>
          <a:chOff x="0" y="0"/>
          <a:chExt cx="0" cy="0"/>
        </a:xfrm>
      </p:grpSpPr>
      <p:sp>
        <p:nvSpPr>
          <p:cNvPr id="744" name="Google Shape;744;p38"/>
          <p:cNvSpPr/>
          <p:nvPr/>
        </p:nvSpPr>
        <p:spPr>
          <a:xfrm rot="8100000">
            <a:off x="7336585" y="-71978"/>
            <a:ext cx="1784148" cy="1296118"/>
          </a:xfrm>
          <a:custGeom>
            <a:avLst/>
            <a:gdLst/>
            <a:ahLst/>
            <a:cxnLst/>
            <a:rect l="l" t="t" r="r" b="b"/>
            <a:pathLst>
              <a:path w="46480" h="33766" extrusionOk="0">
                <a:moveTo>
                  <a:pt x="22756" y="5887"/>
                </a:moveTo>
                <a:cubicBezTo>
                  <a:pt x="24632" y="5887"/>
                  <a:pt x="24794" y="7676"/>
                  <a:pt x="23039" y="9476"/>
                </a:cubicBezTo>
                <a:cubicBezTo>
                  <a:pt x="20979" y="11452"/>
                  <a:pt x="18122" y="13333"/>
                  <a:pt x="15276" y="14572"/>
                </a:cubicBezTo>
                <a:cubicBezTo>
                  <a:pt x="16086" y="12512"/>
                  <a:pt x="17264" y="10547"/>
                  <a:pt x="18646" y="8928"/>
                </a:cubicBezTo>
                <a:cubicBezTo>
                  <a:pt x="18919" y="8511"/>
                  <a:pt x="20467" y="6809"/>
                  <a:pt x="20848" y="6547"/>
                </a:cubicBezTo>
                <a:cubicBezTo>
                  <a:pt x="21277" y="6166"/>
                  <a:pt x="22253" y="5940"/>
                  <a:pt x="22325" y="5916"/>
                </a:cubicBezTo>
                <a:cubicBezTo>
                  <a:pt x="22477" y="5897"/>
                  <a:pt x="22621" y="5887"/>
                  <a:pt x="22756" y="5887"/>
                </a:cubicBezTo>
                <a:close/>
                <a:moveTo>
                  <a:pt x="32465" y="18050"/>
                </a:moveTo>
                <a:cubicBezTo>
                  <a:pt x="32500" y="18050"/>
                  <a:pt x="32529" y="18053"/>
                  <a:pt x="32552" y="18060"/>
                </a:cubicBezTo>
                <a:cubicBezTo>
                  <a:pt x="33993" y="18155"/>
                  <a:pt x="33469" y="19584"/>
                  <a:pt x="32624" y="21299"/>
                </a:cubicBezTo>
                <a:cubicBezTo>
                  <a:pt x="31588" y="23096"/>
                  <a:pt x="30326" y="24716"/>
                  <a:pt x="28861" y="25966"/>
                </a:cubicBezTo>
                <a:cubicBezTo>
                  <a:pt x="28659" y="24549"/>
                  <a:pt x="28825" y="23025"/>
                  <a:pt x="29385" y="21382"/>
                </a:cubicBezTo>
                <a:cubicBezTo>
                  <a:pt x="29659" y="20549"/>
                  <a:pt x="30135" y="19489"/>
                  <a:pt x="30540" y="19036"/>
                </a:cubicBezTo>
                <a:cubicBezTo>
                  <a:pt x="31031" y="18458"/>
                  <a:pt x="32082" y="18050"/>
                  <a:pt x="32465" y="18050"/>
                </a:cubicBezTo>
                <a:close/>
                <a:moveTo>
                  <a:pt x="2917" y="0"/>
                </a:moveTo>
                <a:cubicBezTo>
                  <a:pt x="2783" y="0"/>
                  <a:pt x="2651" y="60"/>
                  <a:pt x="2584" y="189"/>
                </a:cubicBezTo>
                <a:cubicBezTo>
                  <a:pt x="1608" y="2106"/>
                  <a:pt x="953" y="4142"/>
                  <a:pt x="536" y="6237"/>
                </a:cubicBezTo>
                <a:cubicBezTo>
                  <a:pt x="203" y="7916"/>
                  <a:pt x="0" y="9678"/>
                  <a:pt x="500" y="11333"/>
                </a:cubicBezTo>
                <a:cubicBezTo>
                  <a:pt x="1632" y="15238"/>
                  <a:pt x="5311" y="16846"/>
                  <a:pt x="9097" y="16977"/>
                </a:cubicBezTo>
                <a:cubicBezTo>
                  <a:pt x="9339" y="16995"/>
                  <a:pt x="9580" y="17003"/>
                  <a:pt x="9820" y="17003"/>
                </a:cubicBezTo>
                <a:cubicBezTo>
                  <a:pt x="11020" y="17003"/>
                  <a:pt x="12194" y="16788"/>
                  <a:pt x="13335" y="16441"/>
                </a:cubicBezTo>
                <a:lnTo>
                  <a:pt x="13335" y="16441"/>
                </a:lnTo>
                <a:cubicBezTo>
                  <a:pt x="13169" y="17108"/>
                  <a:pt x="13026" y="17774"/>
                  <a:pt x="12931" y="18453"/>
                </a:cubicBezTo>
                <a:cubicBezTo>
                  <a:pt x="12050" y="22989"/>
                  <a:pt x="14121" y="27276"/>
                  <a:pt x="18562" y="28871"/>
                </a:cubicBezTo>
                <a:cubicBezTo>
                  <a:pt x="19840" y="29463"/>
                  <a:pt x="21200" y="29742"/>
                  <a:pt x="22555" y="29742"/>
                </a:cubicBezTo>
                <a:cubicBezTo>
                  <a:pt x="24495" y="29742"/>
                  <a:pt x="26426" y="29170"/>
                  <a:pt x="28087" y="28133"/>
                </a:cubicBezTo>
                <a:cubicBezTo>
                  <a:pt x="28730" y="29752"/>
                  <a:pt x="29814" y="31228"/>
                  <a:pt x="31147" y="32348"/>
                </a:cubicBezTo>
                <a:cubicBezTo>
                  <a:pt x="32454" y="33361"/>
                  <a:pt x="33946" y="33765"/>
                  <a:pt x="35493" y="33765"/>
                </a:cubicBezTo>
                <a:cubicBezTo>
                  <a:pt x="39414" y="33765"/>
                  <a:pt x="43685" y="31168"/>
                  <a:pt x="46161" y="29323"/>
                </a:cubicBezTo>
                <a:cubicBezTo>
                  <a:pt x="46479" y="28946"/>
                  <a:pt x="46167" y="28335"/>
                  <a:pt x="45687" y="28335"/>
                </a:cubicBezTo>
                <a:cubicBezTo>
                  <a:pt x="45682" y="28335"/>
                  <a:pt x="45677" y="28335"/>
                  <a:pt x="45673" y="28335"/>
                </a:cubicBezTo>
                <a:cubicBezTo>
                  <a:pt x="45101" y="28442"/>
                  <a:pt x="44470" y="29073"/>
                  <a:pt x="43911" y="29347"/>
                </a:cubicBezTo>
                <a:cubicBezTo>
                  <a:pt x="41863" y="30526"/>
                  <a:pt x="40339" y="31443"/>
                  <a:pt x="38315" y="31990"/>
                </a:cubicBezTo>
                <a:cubicBezTo>
                  <a:pt x="37462" y="32276"/>
                  <a:pt x="36524" y="32409"/>
                  <a:pt x="35631" y="32409"/>
                </a:cubicBezTo>
                <a:cubicBezTo>
                  <a:pt x="34256" y="32409"/>
                  <a:pt x="32988" y="32094"/>
                  <a:pt x="32302" y="31538"/>
                </a:cubicBezTo>
                <a:cubicBezTo>
                  <a:pt x="30766" y="30276"/>
                  <a:pt x="29730" y="28871"/>
                  <a:pt x="29206" y="27323"/>
                </a:cubicBezTo>
                <a:cubicBezTo>
                  <a:pt x="29659" y="26954"/>
                  <a:pt x="30088" y="26537"/>
                  <a:pt x="30480" y="26085"/>
                </a:cubicBezTo>
                <a:cubicBezTo>
                  <a:pt x="32016" y="24585"/>
                  <a:pt x="36493" y="18739"/>
                  <a:pt x="33540" y="17143"/>
                </a:cubicBezTo>
                <a:cubicBezTo>
                  <a:pt x="33061" y="16974"/>
                  <a:pt x="32615" y="16897"/>
                  <a:pt x="32200" y="16897"/>
                </a:cubicBezTo>
                <a:cubicBezTo>
                  <a:pt x="28930" y="16897"/>
                  <a:pt x="27588" y="21707"/>
                  <a:pt x="27409" y="24549"/>
                </a:cubicBezTo>
                <a:cubicBezTo>
                  <a:pt x="27385" y="25335"/>
                  <a:pt x="27480" y="26121"/>
                  <a:pt x="27671" y="26871"/>
                </a:cubicBezTo>
                <a:cubicBezTo>
                  <a:pt x="26325" y="27764"/>
                  <a:pt x="24849" y="28335"/>
                  <a:pt x="23253" y="28442"/>
                </a:cubicBezTo>
                <a:cubicBezTo>
                  <a:pt x="23182" y="28444"/>
                  <a:pt x="23110" y="28445"/>
                  <a:pt x="23038" y="28445"/>
                </a:cubicBezTo>
                <a:cubicBezTo>
                  <a:pt x="19141" y="28445"/>
                  <a:pt x="15153" y="26231"/>
                  <a:pt x="14288" y="22513"/>
                </a:cubicBezTo>
                <a:cubicBezTo>
                  <a:pt x="13895" y="20429"/>
                  <a:pt x="14133" y="18132"/>
                  <a:pt x="14812" y="15905"/>
                </a:cubicBezTo>
                <a:cubicBezTo>
                  <a:pt x="16133" y="15369"/>
                  <a:pt x="17407" y="14679"/>
                  <a:pt x="18610" y="13976"/>
                </a:cubicBezTo>
                <a:cubicBezTo>
                  <a:pt x="20503" y="12809"/>
                  <a:pt x="22432" y="11619"/>
                  <a:pt x="23920" y="9940"/>
                </a:cubicBezTo>
                <a:cubicBezTo>
                  <a:pt x="24873" y="8869"/>
                  <a:pt x="25706" y="7166"/>
                  <a:pt x="24825" y="5821"/>
                </a:cubicBezTo>
                <a:cubicBezTo>
                  <a:pt x="24258" y="5120"/>
                  <a:pt x="23381" y="4776"/>
                  <a:pt x="22501" y="4776"/>
                </a:cubicBezTo>
                <a:cubicBezTo>
                  <a:pt x="22125" y="4776"/>
                  <a:pt x="21749" y="4839"/>
                  <a:pt x="21396" y="4963"/>
                </a:cubicBezTo>
                <a:cubicBezTo>
                  <a:pt x="19705" y="5499"/>
                  <a:pt x="18610" y="7023"/>
                  <a:pt x="17515" y="8333"/>
                </a:cubicBezTo>
                <a:cubicBezTo>
                  <a:pt x="15800" y="10357"/>
                  <a:pt x="14490" y="12690"/>
                  <a:pt x="13681" y="15203"/>
                </a:cubicBezTo>
                <a:cubicBezTo>
                  <a:pt x="12681" y="15560"/>
                  <a:pt x="11704" y="15810"/>
                  <a:pt x="10776" y="15953"/>
                </a:cubicBezTo>
                <a:cubicBezTo>
                  <a:pt x="10402" y="15982"/>
                  <a:pt x="10030" y="15996"/>
                  <a:pt x="9663" y="15996"/>
                </a:cubicBezTo>
                <a:cubicBezTo>
                  <a:pt x="5017" y="15996"/>
                  <a:pt x="996" y="13686"/>
                  <a:pt x="1096" y="8821"/>
                </a:cubicBezTo>
                <a:cubicBezTo>
                  <a:pt x="1179" y="6749"/>
                  <a:pt x="1739" y="4475"/>
                  <a:pt x="2525" y="2249"/>
                </a:cubicBezTo>
                <a:lnTo>
                  <a:pt x="2525" y="2249"/>
                </a:lnTo>
                <a:cubicBezTo>
                  <a:pt x="2499" y="2282"/>
                  <a:pt x="2486" y="2296"/>
                  <a:pt x="2483" y="2296"/>
                </a:cubicBezTo>
                <a:cubicBezTo>
                  <a:pt x="2467" y="2296"/>
                  <a:pt x="2741" y="1871"/>
                  <a:pt x="2751" y="1760"/>
                </a:cubicBezTo>
                <a:cubicBezTo>
                  <a:pt x="2906" y="1272"/>
                  <a:pt x="3310" y="808"/>
                  <a:pt x="3310" y="284"/>
                </a:cubicBezTo>
                <a:cubicBezTo>
                  <a:pt x="3270" y="102"/>
                  <a:pt x="3092" y="0"/>
                  <a:pt x="2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5" name="Google Shape;745;p38"/>
          <p:cNvGrpSpPr/>
          <p:nvPr/>
        </p:nvGrpSpPr>
        <p:grpSpPr>
          <a:xfrm>
            <a:off x="7222225" y="1248978"/>
            <a:ext cx="1088707" cy="1051072"/>
            <a:chOff x="7222225" y="1248978"/>
            <a:chExt cx="1088707" cy="1051072"/>
          </a:xfrm>
        </p:grpSpPr>
        <p:grpSp>
          <p:nvGrpSpPr>
            <p:cNvPr id="746" name="Google Shape;746;p38"/>
            <p:cNvGrpSpPr/>
            <p:nvPr/>
          </p:nvGrpSpPr>
          <p:grpSpPr>
            <a:xfrm rot="1782327">
              <a:off x="7533313" y="1369670"/>
              <a:ext cx="659735" cy="650572"/>
              <a:chOff x="588850" y="618775"/>
              <a:chExt cx="703975" cy="694225"/>
            </a:xfrm>
          </p:grpSpPr>
          <p:sp>
            <p:nvSpPr>
              <p:cNvPr id="747" name="Google Shape;747;p38"/>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8"/>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 name="Google Shape;749;p38"/>
            <p:cNvGrpSpPr/>
            <p:nvPr/>
          </p:nvGrpSpPr>
          <p:grpSpPr>
            <a:xfrm>
              <a:off x="7222225" y="1609175"/>
              <a:ext cx="193200" cy="171550"/>
              <a:chOff x="1141700" y="1345000"/>
              <a:chExt cx="193200" cy="171550"/>
            </a:xfrm>
          </p:grpSpPr>
          <p:sp>
            <p:nvSpPr>
              <p:cNvPr id="750" name="Google Shape;750;p38"/>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8"/>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2" name="Google Shape;752;p38"/>
            <p:cNvGrpSpPr/>
            <p:nvPr/>
          </p:nvGrpSpPr>
          <p:grpSpPr>
            <a:xfrm>
              <a:off x="7775625" y="2156575"/>
              <a:ext cx="175100" cy="143475"/>
              <a:chOff x="1808250" y="1643825"/>
              <a:chExt cx="175100" cy="143475"/>
            </a:xfrm>
          </p:grpSpPr>
          <p:sp>
            <p:nvSpPr>
              <p:cNvPr id="753" name="Google Shape;753;p38"/>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8"/>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2" name="Google Shape;762;p38"/>
          <p:cNvGrpSpPr/>
          <p:nvPr/>
        </p:nvGrpSpPr>
        <p:grpSpPr>
          <a:xfrm flipH="1">
            <a:off x="-859184" y="2958886"/>
            <a:ext cx="3423459" cy="2310039"/>
            <a:chOff x="5908316" y="2958886"/>
            <a:chExt cx="3423459" cy="2310039"/>
          </a:xfrm>
        </p:grpSpPr>
        <p:sp>
          <p:nvSpPr>
            <p:cNvPr id="763" name="Google Shape;763;p38"/>
            <p:cNvSpPr/>
            <p:nvPr/>
          </p:nvSpPr>
          <p:spPr>
            <a:xfrm rot="4063554">
              <a:off x="6160316" y="4258456"/>
              <a:ext cx="686128" cy="1005054"/>
            </a:xfrm>
            <a:custGeom>
              <a:avLst/>
              <a:gdLst/>
              <a:ahLst/>
              <a:cxnLst/>
              <a:rect l="l" t="t" r="r" b="b"/>
              <a:pathLst>
                <a:path w="3937" h="5767" extrusionOk="0">
                  <a:moveTo>
                    <a:pt x="967" y="5029"/>
                  </a:moveTo>
                  <a:lnTo>
                    <a:pt x="967" y="5029"/>
                  </a:lnTo>
                  <a:cubicBezTo>
                    <a:pt x="934" y="5129"/>
                    <a:pt x="901" y="5196"/>
                    <a:pt x="867" y="5296"/>
                  </a:cubicBezTo>
                  <a:cubicBezTo>
                    <a:pt x="834" y="5329"/>
                    <a:pt x="801" y="5396"/>
                    <a:pt x="801" y="5462"/>
                  </a:cubicBezTo>
                  <a:cubicBezTo>
                    <a:pt x="801" y="5429"/>
                    <a:pt x="801" y="5396"/>
                    <a:pt x="801" y="5362"/>
                  </a:cubicBezTo>
                  <a:cubicBezTo>
                    <a:pt x="867" y="5229"/>
                    <a:pt x="934" y="5129"/>
                    <a:pt x="967" y="5029"/>
                  </a:cubicBezTo>
                  <a:close/>
                  <a:moveTo>
                    <a:pt x="3786" y="0"/>
                  </a:moveTo>
                  <a:cubicBezTo>
                    <a:pt x="3778" y="0"/>
                    <a:pt x="3770" y="8"/>
                    <a:pt x="3770" y="25"/>
                  </a:cubicBezTo>
                  <a:cubicBezTo>
                    <a:pt x="3569" y="292"/>
                    <a:pt x="3369" y="559"/>
                    <a:pt x="3169" y="859"/>
                  </a:cubicBezTo>
                  <a:cubicBezTo>
                    <a:pt x="2869" y="1326"/>
                    <a:pt x="2569" y="1826"/>
                    <a:pt x="2268" y="2327"/>
                  </a:cubicBezTo>
                  <a:cubicBezTo>
                    <a:pt x="2002" y="2794"/>
                    <a:pt x="1701" y="3261"/>
                    <a:pt x="1401" y="3728"/>
                  </a:cubicBezTo>
                  <a:cubicBezTo>
                    <a:pt x="1301" y="3895"/>
                    <a:pt x="1201" y="4061"/>
                    <a:pt x="1068" y="4228"/>
                  </a:cubicBezTo>
                  <a:cubicBezTo>
                    <a:pt x="1068" y="4228"/>
                    <a:pt x="1068" y="4228"/>
                    <a:pt x="1034" y="4261"/>
                  </a:cubicBezTo>
                  <a:cubicBezTo>
                    <a:pt x="934" y="4261"/>
                    <a:pt x="834" y="4261"/>
                    <a:pt x="734" y="4295"/>
                  </a:cubicBezTo>
                  <a:cubicBezTo>
                    <a:pt x="501" y="4362"/>
                    <a:pt x="334" y="4428"/>
                    <a:pt x="167" y="4495"/>
                  </a:cubicBezTo>
                  <a:cubicBezTo>
                    <a:pt x="0" y="4528"/>
                    <a:pt x="34" y="4695"/>
                    <a:pt x="167" y="4762"/>
                  </a:cubicBezTo>
                  <a:cubicBezTo>
                    <a:pt x="300" y="4795"/>
                    <a:pt x="434" y="4795"/>
                    <a:pt x="567" y="4795"/>
                  </a:cubicBezTo>
                  <a:cubicBezTo>
                    <a:pt x="467" y="4862"/>
                    <a:pt x="434" y="4929"/>
                    <a:pt x="367" y="5062"/>
                  </a:cubicBezTo>
                  <a:cubicBezTo>
                    <a:pt x="300" y="5162"/>
                    <a:pt x="167" y="5296"/>
                    <a:pt x="167" y="5462"/>
                  </a:cubicBezTo>
                  <a:cubicBezTo>
                    <a:pt x="191" y="5521"/>
                    <a:pt x="231" y="5543"/>
                    <a:pt x="278" y="5543"/>
                  </a:cubicBezTo>
                  <a:cubicBezTo>
                    <a:pt x="363" y="5543"/>
                    <a:pt x="469" y="5472"/>
                    <a:pt x="534" y="5429"/>
                  </a:cubicBezTo>
                  <a:cubicBezTo>
                    <a:pt x="534" y="5396"/>
                    <a:pt x="567" y="5362"/>
                    <a:pt x="601" y="5329"/>
                  </a:cubicBezTo>
                  <a:lnTo>
                    <a:pt x="601" y="5329"/>
                  </a:lnTo>
                  <a:cubicBezTo>
                    <a:pt x="567" y="5429"/>
                    <a:pt x="567" y="5496"/>
                    <a:pt x="567" y="5596"/>
                  </a:cubicBezTo>
                  <a:cubicBezTo>
                    <a:pt x="546" y="5701"/>
                    <a:pt x="619" y="5767"/>
                    <a:pt x="700" y="5767"/>
                  </a:cubicBezTo>
                  <a:cubicBezTo>
                    <a:pt x="747" y="5767"/>
                    <a:pt x="797" y="5745"/>
                    <a:pt x="834" y="5696"/>
                  </a:cubicBezTo>
                  <a:cubicBezTo>
                    <a:pt x="934" y="5562"/>
                    <a:pt x="968" y="5429"/>
                    <a:pt x="1034" y="5296"/>
                  </a:cubicBezTo>
                  <a:cubicBezTo>
                    <a:pt x="1068" y="5229"/>
                    <a:pt x="1068" y="5162"/>
                    <a:pt x="1101" y="5095"/>
                  </a:cubicBezTo>
                  <a:cubicBezTo>
                    <a:pt x="1168" y="5229"/>
                    <a:pt x="1234" y="5396"/>
                    <a:pt x="1301" y="5462"/>
                  </a:cubicBezTo>
                  <a:cubicBezTo>
                    <a:pt x="1346" y="5492"/>
                    <a:pt x="1398" y="5509"/>
                    <a:pt x="1444" y="5509"/>
                  </a:cubicBezTo>
                  <a:cubicBezTo>
                    <a:pt x="1501" y="5509"/>
                    <a:pt x="1550" y="5484"/>
                    <a:pt x="1568" y="5429"/>
                  </a:cubicBezTo>
                  <a:cubicBezTo>
                    <a:pt x="1601" y="5262"/>
                    <a:pt x="1535" y="5095"/>
                    <a:pt x="1468" y="4929"/>
                  </a:cubicBezTo>
                  <a:cubicBezTo>
                    <a:pt x="1401" y="4762"/>
                    <a:pt x="1334" y="4662"/>
                    <a:pt x="1268" y="4528"/>
                  </a:cubicBezTo>
                  <a:cubicBezTo>
                    <a:pt x="1501" y="4161"/>
                    <a:pt x="1735" y="3794"/>
                    <a:pt x="1968" y="3428"/>
                  </a:cubicBezTo>
                  <a:cubicBezTo>
                    <a:pt x="2202" y="3027"/>
                    <a:pt x="2435" y="2660"/>
                    <a:pt x="2702" y="2293"/>
                  </a:cubicBezTo>
                  <a:cubicBezTo>
                    <a:pt x="2802" y="2127"/>
                    <a:pt x="2869" y="1926"/>
                    <a:pt x="2936" y="1826"/>
                  </a:cubicBezTo>
                  <a:cubicBezTo>
                    <a:pt x="3036" y="1660"/>
                    <a:pt x="3169" y="1493"/>
                    <a:pt x="3269" y="1326"/>
                  </a:cubicBezTo>
                  <a:cubicBezTo>
                    <a:pt x="3469" y="992"/>
                    <a:pt x="3603" y="759"/>
                    <a:pt x="3836" y="359"/>
                  </a:cubicBezTo>
                  <a:cubicBezTo>
                    <a:pt x="3870" y="292"/>
                    <a:pt x="3936" y="259"/>
                    <a:pt x="3936" y="159"/>
                  </a:cubicBezTo>
                  <a:cubicBezTo>
                    <a:pt x="3936" y="92"/>
                    <a:pt x="3870" y="58"/>
                    <a:pt x="3836" y="58"/>
                  </a:cubicBezTo>
                  <a:cubicBezTo>
                    <a:pt x="3836" y="58"/>
                    <a:pt x="3836" y="25"/>
                    <a:pt x="3803" y="25"/>
                  </a:cubicBezTo>
                  <a:cubicBezTo>
                    <a:pt x="3803" y="8"/>
                    <a:pt x="3795" y="0"/>
                    <a:pt x="3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8"/>
            <p:cNvSpPr/>
            <p:nvPr/>
          </p:nvSpPr>
          <p:spPr>
            <a:xfrm rot="10521217">
              <a:off x="8606063" y="2985025"/>
              <a:ext cx="686131" cy="1005060"/>
            </a:xfrm>
            <a:custGeom>
              <a:avLst/>
              <a:gdLst/>
              <a:ahLst/>
              <a:cxnLst/>
              <a:rect l="l" t="t" r="r" b="b"/>
              <a:pathLst>
                <a:path w="3937" h="5767" extrusionOk="0">
                  <a:moveTo>
                    <a:pt x="967" y="5029"/>
                  </a:moveTo>
                  <a:lnTo>
                    <a:pt x="967" y="5029"/>
                  </a:lnTo>
                  <a:cubicBezTo>
                    <a:pt x="934" y="5129"/>
                    <a:pt x="901" y="5196"/>
                    <a:pt x="867" y="5296"/>
                  </a:cubicBezTo>
                  <a:cubicBezTo>
                    <a:pt x="834" y="5329"/>
                    <a:pt x="801" y="5396"/>
                    <a:pt x="801" y="5462"/>
                  </a:cubicBezTo>
                  <a:cubicBezTo>
                    <a:pt x="801" y="5429"/>
                    <a:pt x="801" y="5396"/>
                    <a:pt x="801" y="5362"/>
                  </a:cubicBezTo>
                  <a:cubicBezTo>
                    <a:pt x="867" y="5229"/>
                    <a:pt x="934" y="5129"/>
                    <a:pt x="967" y="5029"/>
                  </a:cubicBezTo>
                  <a:close/>
                  <a:moveTo>
                    <a:pt x="3786" y="0"/>
                  </a:moveTo>
                  <a:cubicBezTo>
                    <a:pt x="3778" y="0"/>
                    <a:pt x="3770" y="8"/>
                    <a:pt x="3770" y="25"/>
                  </a:cubicBezTo>
                  <a:cubicBezTo>
                    <a:pt x="3569" y="292"/>
                    <a:pt x="3369" y="559"/>
                    <a:pt x="3169" y="859"/>
                  </a:cubicBezTo>
                  <a:cubicBezTo>
                    <a:pt x="2869" y="1326"/>
                    <a:pt x="2569" y="1826"/>
                    <a:pt x="2268" y="2327"/>
                  </a:cubicBezTo>
                  <a:cubicBezTo>
                    <a:pt x="2002" y="2794"/>
                    <a:pt x="1701" y="3261"/>
                    <a:pt x="1401" y="3728"/>
                  </a:cubicBezTo>
                  <a:cubicBezTo>
                    <a:pt x="1301" y="3895"/>
                    <a:pt x="1201" y="4061"/>
                    <a:pt x="1068" y="4228"/>
                  </a:cubicBezTo>
                  <a:cubicBezTo>
                    <a:pt x="1068" y="4228"/>
                    <a:pt x="1068" y="4228"/>
                    <a:pt x="1034" y="4261"/>
                  </a:cubicBezTo>
                  <a:cubicBezTo>
                    <a:pt x="934" y="4261"/>
                    <a:pt x="834" y="4261"/>
                    <a:pt x="734" y="4295"/>
                  </a:cubicBezTo>
                  <a:cubicBezTo>
                    <a:pt x="501" y="4362"/>
                    <a:pt x="334" y="4428"/>
                    <a:pt x="167" y="4495"/>
                  </a:cubicBezTo>
                  <a:cubicBezTo>
                    <a:pt x="0" y="4528"/>
                    <a:pt x="34" y="4695"/>
                    <a:pt x="167" y="4762"/>
                  </a:cubicBezTo>
                  <a:cubicBezTo>
                    <a:pt x="300" y="4795"/>
                    <a:pt x="434" y="4795"/>
                    <a:pt x="567" y="4795"/>
                  </a:cubicBezTo>
                  <a:cubicBezTo>
                    <a:pt x="467" y="4862"/>
                    <a:pt x="434" y="4929"/>
                    <a:pt x="367" y="5062"/>
                  </a:cubicBezTo>
                  <a:cubicBezTo>
                    <a:pt x="300" y="5162"/>
                    <a:pt x="167" y="5296"/>
                    <a:pt x="167" y="5462"/>
                  </a:cubicBezTo>
                  <a:cubicBezTo>
                    <a:pt x="191" y="5521"/>
                    <a:pt x="231" y="5543"/>
                    <a:pt x="278" y="5543"/>
                  </a:cubicBezTo>
                  <a:cubicBezTo>
                    <a:pt x="363" y="5543"/>
                    <a:pt x="469" y="5472"/>
                    <a:pt x="534" y="5429"/>
                  </a:cubicBezTo>
                  <a:cubicBezTo>
                    <a:pt x="534" y="5396"/>
                    <a:pt x="567" y="5362"/>
                    <a:pt x="601" y="5329"/>
                  </a:cubicBezTo>
                  <a:lnTo>
                    <a:pt x="601" y="5329"/>
                  </a:lnTo>
                  <a:cubicBezTo>
                    <a:pt x="567" y="5429"/>
                    <a:pt x="567" y="5496"/>
                    <a:pt x="567" y="5596"/>
                  </a:cubicBezTo>
                  <a:cubicBezTo>
                    <a:pt x="546" y="5701"/>
                    <a:pt x="619" y="5767"/>
                    <a:pt x="700" y="5767"/>
                  </a:cubicBezTo>
                  <a:cubicBezTo>
                    <a:pt x="747" y="5767"/>
                    <a:pt x="797" y="5745"/>
                    <a:pt x="834" y="5696"/>
                  </a:cubicBezTo>
                  <a:cubicBezTo>
                    <a:pt x="934" y="5562"/>
                    <a:pt x="968" y="5429"/>
                    <a:pt x="1034" y="5296"/>
                  </a:cubicBezTo>
                  <a:cubicBezTo>
                    <a:pt x="1068" y="5229"/>
                    <a:pt x="1068" y="5162"/>
                    <a:pt x="1101" y="5095"/>
                  </a:cubicBezTo>
                  <a:cubicBezTo>
                    <a:pt x="1168" y="5229"/>
                    <a:pt x="1234" y="5396"/>
                    <a:pt x="1301" y="5462"/>
                  </a:cubicBezTo>
                  <a:cubicBezTo>
                    <a:pt x="1346" y="5492"/>
                    <a:pt x="1398" y="5509"/>
                    <a:pt x="1444" y="5509"/>
                  </a:cubicBezTo>
                  <a:cubicBezTo>
                    <a:pt x="1501" y="5509"/>
                    <a:pt x="1550" y="5484"/>
                    <a:pt x="1568" y="5429"/>
                  </a:cubicBezTo>
                  <a:cubicBezTo>
                    <a:pt x="1601" y="5262"/>
                    <a:pt x="1535" y="5095"/>
                    <a:pt x="1468" y="4929"/>
                  </a:cubicBezTo>
                  <a:cubicBezTo>
                    <a:pt x="1401" y="4762"/>
                    <a:pt x="1334" y="4662"/>
                    <a:pt x="1268" y="4528"/>
                  </a:cubicBezTo>
                  <a:cubicBezTo>
                    <a:pt x="1501" y="4161"/>
                    <a:pt x="1735" y="3794"/>
                    <a:pt x="1968" y="3428"/>
                  </a:cubicBezTo>
                  <a:cubicBezTo>
                    <a:pt x="2202" y="3027"/>
                    <a:pt x="2435" y="2660"/>
                    <a:pt x="2702" y="2293"/>
                  </a:cubicBezTo>
                  <a:cubicBezTo>
                    <a:pt x="2802" y="2127"/>
                    <a:pt x="2869" y="1926"/>
                    <a:pt x="2936" y="1826"/>
                  </a:cubicBezTo>
                  <a:cubicBezTo>
                    <a:pt x="3036" y="1660"/>
                    <a:pt x="3169" y="1493"/>
                    <a:pt x="3269" y="1326"/>
                  </a:cubicBezTo>
                  <a:cubicBezTo>
                    <a:pt x="3469" y="992"/>
                    <a:pt x="3603" y="759"/>
                    <a:pt x="3836" y="359"/>
                  </a:cubicBezTo>
                  <a:cubicBezTo>
                    <a:pt x="3870" y="292"/>
                    <a:pt x="3936" y="259"/>
                    <a:pt x="3936" y="159"/>
                  </a:cubicBezTo>
                  <a:cubicBezTo>
                    <a:pt x="3936" y="92"/>
                    <a:pt x="3870" y="58"/>
                    <a:pt x="3836" y="58"/>
                  </a:cubicBezTo>
                  <a:cubicBezTo>
                    <a:pt x="3836" y="58"/>
                    <a:pt x="3836" y="25"/>
                    <a:pt x="3803" y="25"/>
                  </a:cubicBezTo>
                  <a:cubicBezTo>
                    <a:pt x="3803" y="8"/>
                    <a:pt x="3795" y="0"/>
                    <a:pt x="3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5" name="Google Shape;765;p38"/>
            <p:cNvGrpSpPr/>
            <p:nvPr/>
          </p:nvGrpSpPr>
          <p:grpSpPr>
            <a:xfrm rot="10800000" flipH="1">
              <a:off x="6753506" y="3250575"/>
              <a:ext cx="2361038" cy="1891924"/>
              <a:chOff x="4012400" y="3569875"/>
              <a:chExt cx="420600" cy="337025"/>
            </a:xfrm>
          </p:grpSpPr>
          <p:sp>
            <p:nvSpPr>
              <p:cNvPr id="766" name="Google Shape;766;p38"/>
              <p:cNvSpPr/>
              <p:nvPr/>
            </p:nvSpPr>
            <p:spPr>
              <a:xfrm>
                <a:off x="4050500" y="3569875"/>
                <a:ext cx="382500" cy="250400"/>
              </a:xfrm>
              <a:custGeom>
                <a:avLst/>
                <a:gdLst/>
                <a:ahLst/>
                <a:cxnLst/>
                <a:rect l="l" t="t" r="r" b="b"/>
                <a:pathLst>
                  <a:path w="15300" h="10016" extrusionOk="0">
                    <a:moveTo>
                      <a:pt x="7742" y="1"/>
                    </a:moveTo>
                    <a:cubicBezTo>
                      <a:pt x="5654" y="1"/>
                      <a:pt x="3565" y="40"/>
                      <a:pt x="1477" y="121"/>
                    </a:cubicBezTo>
                    <a:cubicBezTo>
                      <a:pt x="1381" y="121"/>
                      <a:pt x="607" y="133"/>
                      <a:pt x="179" y="419"/>
                    </a:cubicBezTo>
                    <a:cubicBezTo>
                      <a:pt x="131" y="443"/>
                      <a:pt x="84" y="478"/>
                      <a:pt x="60" y="538"/>
                    </a:cubicBezTo>
                    <a:cubicBezTo>
                      <a:pt x="36" y="585"/>
                      <a:pt x="36" y="645"/>
                      <a:pt x="36" y="705"/>
                    </a:cubicBezTo>
                    <a:cubicBezTo>
                      <a:pt x="24" y="1014"/>
                      <a:pt x="24" y="1336"/>
                      <a:pt x="12" y="1657"/>
                    </a:cubicBezTo>
                    <a:cubicBezTo>
                      <a:pt x="0" y="2002"/>
                      <a:pt x="0" y="2359"/>
                      <a:pt x="155" y="2669"/>
                    </a:cubicBezTo>
                    <a:cubicBezTo>
                      <a:pt x="203" y="2752"/>
                      <a:pt x="262" y="2824"/>
                      <a:pt x="346" y="2871"/>
                    </a:cubicBezTo>
                    <a:cubicBezTo>
                      <a:pt x="417" y="2895"/>
                      <a:pt x="488" y="2895"/>
                      <a:pt x="572" y="2907"/>
                    </a:cubicBezTo>
                    <a:cubicBezTo>
                      <a:pt x="1239" y="2907"/>
                      <a:pt x="3727" y="3336"/>
                      <a:pt x="4501" y="3729"/>
                    </a:cubicBezTo>
                    <a:cubicBezTo>
                      <a:pt x="5549" y="3919"/>
                      <a:pt x="6620" y="4324"/>
                      <a:pt x="8311" y="5622"/>
                    </a:cubicBezTo>
                    <a:cubicBezTo>
                      <a:pt x="9144" y="6265"/>
                      <a:pt x="10990" y="9051"/>
                      <a:pt x="11204" y="9646"/>
                    </a:cubicBezTo>
                    <a:cubicBezTo>
                      <a:pt x="11264" y="9813"/>
                      <a:pt x="11347" y="9991"/>
                      <a:pt x="11526" y="10015"/>
                    </a:cubicBezTo>
                    <a:cubicBezTo>
                      <a:pt x="11621" y="10015"/>
                      <a:pt x="11704" y="9968"/>
                      <a:pt x="11787" y="9920"/>
                    </a:cubicBezTo>
                    <a:cubicBezTo>
                      <a:pt x="12573" y="9468"/>
                      <a:pt x="13359" y="8991"/>
                      <a:pt x="14121" y="8479"/>
                    </a:cubicBezTo>
                    <a:cubicBezTo>
                      <a:pt x="14169" y="8444"/>
                      <a:pt x="14228" y="8396"/>
                      <a:pt x="14264" y="8336"/>
                    </a:cubicBezTo>
                    <a:cubicBezTo>
                      <a:pt x="14288" y="8265"/>
                      <a:pt x="14276" y="8182"/>
                      <a:pt x="14252" y="8110"/>
                    </a:cubicBezTo>
                    <a:cubicBezTo>
                      <a:pt x="14062" y="7372"/>
                      <a:pt x="13800" y="6658"/>
                      <a:pt x="13466" y="5967"/>
                    </a:cubicBezTo>
                    <a:cubicBezTo>
                      <a:pt x="13395" y="5824"/>
                      <a:pt x="13311" y="5658"/>
                      <a:pt x="13347" y="5491"/>
                    </a:cubicBezTo>
                    <a:cubicBezTo>
                      <a:pt x="13359" y="5396"/>
                      <a:pt x="13407" y="5300"/>
                      <a:pt x="13466" y="5217"/>
                    </a:cubicBezTo>
                    <a:cubicBezTo>
                      <a:pt x="14383" y="3669"/>
                      <a:pt x="15002" y="1943"/>
                      <a:pt x="15300" y="169"/>
                    </a:cubicBezTo>
                    <a:cubicBezTo>
                      <a:pt x="12781" y="58"/>
                      <a:pt x="10261" y="1"/>
                      <a:pt x="7742" y="1"/>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8"/>
              <p:cNvSpPr/>
              <p:nvPr/>
            </p:nvSpPr>
            <p:spPr>
              <a:xfrm>
                <a:off x="4041575" y="3648850"/>
                <a:ext cx="253025" cy="227125"/>
              </a:xfrm>
              <a:custGeom>
                <a:avLst/>
                <a:gdLst/>
                <a:ahLst/>
                <a:cxnLst/>
                <a:rect l="l" t="t" r="r" b="b"/>
                <a:pathLst>
                  <a:path w="10121" h="9085" extrusionOk="0">
                    <a:moveTo>
                      <a:pt x="2992" y="0"/>
                    </a:moveTo>
                    <a:cubicBezTo>
                      <a:pt x="2921" y="0"/>
                      <a:pt x="2851" y="11"/>
                      <a:pt x="2786" y="34"/>
                    </a:cubicBezTo>
                    <a:cubicBezTo>
                      <a:pt x="2465" y="141"/>
                      <a:pt x="2107" y="415"/>
                      <a:pt x="2096" y="748"/>
                    </a:cubicBezTo>
                    <a:cubicBezTo>
                      <a:pt x="2084" y="1078"/>
                      <a:pt x="2334" y="1549"/>
                      <a:pt x="2646" y="1549"/>
                    </a:cubicBezTo>
                    <a:cubicBezTo>
                      <a:pt x="2661" y="1549"/>
                      <a:pt x="2676" y="1548"/>
                      <a:pt x="2691" y="1546"/>
                    </a:cubicBezTo>
                    <a:lnTo>
                      <a:pt x="2691" y="1546"/>
                    </a:lnTo>
                    <a:cubicBezTo>
                      <a:pt x="2453" y="1915"/>
                      <a:pt x="2155" y="2558"/>
                      <a:pt x="1655" y="2891"/>
                    </a:cubicBezTo>
                    <a:cubicBezTo>
                      <a:pt x="1155" y="3225"/>
                      <a:pt x="607" y="3558"/>
                      <a:pt x="310" y="4082"/>
                    </a:cubicBezTo>
                    <a:cubicBezTo>
                      <a:pt x="60" y="4511"/>
                      <a:pt x="0" y="5035"/>
                      <a:pt x="83" y="5511"/>
                    </a:cubicBezTo>
                    <a:cubicBezTo>
                      <a:pt x="167" y="5999"/>
                      <a:pt x="369" y="6463"/>
                      <a:pt x="631" y="6880"/>
                    </a:cubicBezTo>
                    <a:cubicBezTo>
                      <a:pt x="1155" y="7761"/>
                      <a:pt x="1929" y="8511"/>
                      <a:pt x="2893" y="8856"/>
                    </a:cubicBezTo>
                    <a:cubicBezTo>
                      <a:pt x="3353" y="9021"/>
                      <a:pt x="3842" y="9084"/>
                      <a:pt x="4325" y="9084"/>
                    </a:cubicBezTo>
                    <a:cubicBezTo>
                      <a:pt x="4368" y="9084"/>
                      <a:pt x="4411" y="9084"/>
                      <a:pt x="4453" y="9083"/>
                    </a:cubicBezTo>
                    <a:cubicBezTo>
                      <a:pt x="5929" y="9023"/>
                      <a:pt x="7370" y="8285"/>
                      <a:pt x="8215" y="7082"/>
                    </a:cubicBezTo>
                    <a:cubicBezTo>
                      <a:pt x="8382" y="7406"/>
                      <a:pt x="8750" y="7619"/>
                      <a:pt x="9119" y="7619"/>
                    </a:cubicBezTo>
                    <a:cubicBezTo>
                      <a:pt x="9171" y="7619"/>
                      <a:pt x="9223" y="7615"/>
                      <a:pt x="9275" y="7606"/>
                    </a:cubicBezTo>
                    <a:cubicBezTo>
                      <a:pt x="9692" y="7535"/>
                      <a:pt x="10037" y="7166"/>
                      <a:pt x="10073" y="6749"/>
                    </a:cubicBezTo>
                    <a:cubicBezTo>
                      <a:pt x="10120" y="6320"/>
                      <a:pt x="9858" y="5892"/>
                      <a:pt x="9477" y="5737"/>
                    </a:cubicBezTo>
                    <a:cubicBezTo>
                      <a:pt x="9430" y="5713"/>
                      <a:pt x="9370" y="5689"/>
                      <a:pt x="9346" y="5654"/>
                    </a:cubicBezTo>
                    <a:cubicBezTo>
                      <a:pt x="9311" y="5606"/>
                      <a:pt x="9299" y="5547"/>
                      <a:pt x="9299" y="5487"/>
                    </a:cubicBezTo>
                    <a:cubicBezTo>
                      <a:pt x="9501" y="4451"/>
                      <a:pt x="9025" y="3534"/>
                      <a:pt x="8573" y="2665"/>
                    </a:cubicBezTo>
                    <a:cubicBezTo>
                      <a:pt x="8525" y="2570"/>
                      <a:pt x="8477" y="2475"/>
                      <a:pt x="8477" y="2368"/>
                    </a:cubicBezTo>
                    <a:cubicBezTo>
                      <a:pt x="8477" y="2272"/>
                      <a:pt x="8501" y="2189"/>
                      <a:pt x="8525" y="2106"/>
                    </a:cubicBezTo>
                    <a:cubicBezTo>
                      <a:pt x="8692" y="1570"/>
                      <a:pt x="8442" y="951"/>
                      <a:pt x="7953" y="665"/>
                    </a:cubicBezTo>
                    <a:cubicBezTo>
                      <a:pt x="7767" y="553"/>
                      <a:pt x="7551" y="500"/>
                      <a:pt x="7334" y="500"/>
                    </a:cubicBezTo>
                    <a:cubicBezTo>
                      <a:pt x="6997" y="500"/>
                      <a:pt x="6657" y="628"/>
                      <a:pt x="6418" y="867"/>
                    </a:cubicBezTo>
                    <a:cubicBezTo>
                      <a:pt x="5994" y="705"/>
                      <a:pt x="5498" y="614"/>
                      <a:pt x="4989" y="614"/>
                    </a:cubicBezTo>
                    <a:cubicBezTo>
                      <a:pt x="4640" y="614"/>
                      <a:pt x="4285" y="656"/>
                      <a:pt x="3941" y="748"/>
                    </a:cubicBezTo>
                    <a:cubicBezTo>
                      <a:pt x="3870" y="353"/>
                      <a:pt x="3402" y="0"/>
                      <a:pt x="2992" y="0"/>
                    </a:cubicBezTo>
                    <a:close/>
                  </a:path>
                </a:pathLst>
              </a:custGeom>
              <a:solidFill>
                <a:srgbClr val="FFDF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8"/>
              <p:cNvSpPr/>
              <p:nvPr/>
            </p:nvSpPr>
            <p:spPr>
              <a:xfrm>
                <a:off x="4012400" y="3680050"/>
                <a:ext cx="223850" cy="225650"/>
              </a:xfrm>
              <a:custGeom>
                <a:avLst/>
                <a:gdLst/>
                <a:ahLst/>
                <a:cxnLst/>
                <a:rect l="l" t="t" r="r" b="b"/>
                <a:pathLst>
                  <a:path w="8954" h="9026" extrusionOk="0">
                    <a:moveTo>
                      <a:pt x="3334" y="0"/>
                    </a:moveTo>
                    <a:cubicBezTo>
                      <a:pt x="2893" y="358"/>
                      <a:pt x="2477" y="822"/>
                      <a:pt x="2239" y="1358"/>
                    </a:cubicBezTo>
                    <a:cubicBezTo>
                      <a:pt x="1889" y="1467"/>
                      <a:pt x="1569" y="1647"/>
                      <a:pt x="1297" y="1888"/>
                    </a:cubicBezTo>
                    <a:lnTo>
                      <a:pt x="1297" y="1888"/>
                    </a:lnTo>
                    <a:cubicBezTo>
                      <a:pt x="1350" y="1804"/>
                      <a:pt x="1346" y="1676"/>
                      <a:pt x="1274" y="1596"/>
                    </a:cubicBezTo>
                    <a:cubicBezTo>
                      <a:pt x="1216" y="1529"/>
                      <a:pt x="1122" y="1491"/>
                      <a:pt x="1026" y="1491"/>
                    </a:cubicBezTo>
                    <a:cubicBezTo>
                      <a:pt x="985" y="1491"/>
                      <a:pt x="944" y="1498"/>
                      <a:pt x="905" y="1512"/>
                    </a:cubicBezTo>
                    <a:cubicBezTo>
                      <a:pt x="774" y="1548"/>
                      <a:pt x="667" y="1643"/>
                      <a:pt x="572" y="1751"/>
                    </a:cubicBezTo>
                    <a:cubicBezTo>
                      <a:pt x="179" y="2203"/>
                      <a:pt x="48" y="2822"/>
                      <a:pt x="24" y="3417"/>
                    </a:cubicBezTo>
                    <a:cubicBezTo>
                      <a:pt x="0" y="4489"/>
                      <a:pt x="334" y="5561"/>
                      <a:pt x="977" y="6418"/>
                    </a:cubicBezTo>
                    <a:cubicBezTo>
                      <a:pt x="1631" y="7263"/>
                      <a:pt x="2596" y="7870"/>
                      <a:pt x="3644" y="8073"/>
                    </a:cubicBezTo>
                    <a:cubicBezTo>
                      <a:pt x="3727" y="8085"/>
                      <a:pt x="3810" y="8097"/>
                      <a:pt x="3894" y="8144"/>
                    </a:cubicBezTo>
                    <a:cubicBezTo>
                      <a:pt x="3953" y="8180"/>
                      <a:pt x="4001" y="8239"/>
                      <a:pt x="4048" y="8275"/>
                    </a:cubicBezTo>
                    <a:cubicBezTo>
                      <a:pt x="4780" y="8853"/>
                      <a:pt x="5444" y="9025"/>
                      <a:pt x="6013" y="9025"/>
                    </a:cubicBezTo>
                    <a:cubicBezTo>
                      <a:pt x="6814" y="9025"/>
                      <a:pt x="7427" y="8684"/>
                      <a:pt x="7775" y="8656"/>
                    </a:cubicBezTo>
                    <a:cubicBezTo>
                      <a:pt x="8026" y="8633"/>
                      <a:pt x="8288" y="8594"/>
                      <a:pt x="8550" y="8594"/>
                    </a:cubicBezTo>
                    <a:cubicBezTo>
                      <a:pt x="8685" y="8594"/>
                      <a:pt x="8820" y="8604"/>
                      <a:pt x="8954" y="8632"/>
                    </a:cubicBezTo>
                    <a:cubicBezTo>
                      <a:pt x="8919" y="8277"/>
                      <a:pt x="8597" y="7976"/>
                      <a:pt x="8244" y="7976"/>
                    </a:cubicBezTo>
                    <a:cubicBezTo>
                      <a:pt x="8230" y="7976"/>
                      <a:pt x="8217" y="7977"/>
                      <a:pt x="8204" y="7978"/>
                    </a:cubicBezTo>
                    <a:cubicBezTo>
                      <a:pt x="8323" y="7906"/>
                      <a:pt x="8347" y="7727"/>
                      <a:pt x="8275" y="7608"/>
                    </a:cubicBezTo>
                    <a:cubicBezTo>
                      <a:pt x="8204" y="7489"/>
                      <a:pt x="8073" y="7418"/>
                      <a:pt x="7954" y="7370"/>
                    </a:cubicBezTo>
                    <a:cubicBezTo>
                      <a:pt x="7763" y="7299"/>
                      <a:pt x="7573" y="7263"/>
                      <a:pt x="7370" y="7263"/>
                    </a:cubicBezTo>
                    <a:cubicBezTo>
                      <a:pt x="7561" y="7192"/>
                      <a:pt x="7656" y="6942"/>
                      <a:pt x="7585" y="6751"/>
                    </a:cubicBezTo>
                    <a:cubicBezTo>
                      <a:pt x="7525" y="6561"/>
                      <a:pt x="7335" y="6418"/>
                      <a:pt x="7132" y="6358"/>
                    </a:cubicBezTo>
                    <a:cubicBezTo>
                      <a:pt x="6948" y="6312"/>
                      <a:pt x="6540" y="6143"/>
                      <a:pt x="6331" y="6143"/>
                    </a:cubicBezTo>
                    <a:cubicBezTo>
                      <a:pt x="6324" y="6143"/>
                      <a:pt x="6317" y="6144"/>
                      <a:pt x="6311" y="6144"/>
                    </a:cubicBezTo>
                    <a:cubicBezTo>
                      <a:pt x="5418" y="6215"/>
                      <a:pt x="4798" y="6418"/>
                      <a:pt x="3953" y="6680"/>
                    </a:cubicBezTo>
                    <a:cubicBezTo>
                      <a:pt x="3929" y="6465"/>
                      <a:pt x="4310" y="6180"/>
                      <a:pt x="4584" y="5942"/>
                    </a:cubicBezTo>
                    <a:cubicBezTo>
                      <a:pt x="4822" y="5739"/>
                      <a:pt x="5584" y="5370"/>
                      <a:pt x="5453" y="4941"/>
                    </a:cubicBezTo>
                    <a:cubicBezTo>
                      <a:pt x="5441" y="4882"/>
                      <a:pt x="5382" y="4846"/>
                      <a:pt x="5346" y="4799"/>
                    </a:cubicBezTo>
                    <a:cubicBezTo>
                      <a:pt x="5123" y="4459"/>
                      <a:pt x="4726" y="4362"/>
                      <a:pt x="4322" y="4362"/>
                    </a:cubicBezTo>
                    <a:cubicBezTo>
                      <a:pt x="4144" y="4362"/>
                      <a:pt x="3965" y="4380"/>
                      <a:pt x="3798" y="4406"/>
                    </a:cubicBezTo>
                    <a:cubicBezTo>
                      <a:pt x="3953" y="4263"/>
                      <a:pt x="4203" y="3941"/>
                      <a:pt x="3858" y="3644"/>
                    </a:cubicBezTo>
                    <a:cubicBezTo>
                      <a:pt x="3679" y="3484"/>
                      <a:pt x="3329" y="3440"/>
                      <a:pt x="2968" y="3440"/>
                    </a:cubicBezTo>
                    <a:cubicBezTo>
                      <a:pt x="2682" y="3440"/>
                      <a:pt x="2388" y="3468"/>
                      <a:pt x="2167" y="3489"/>
                    </a:cubicBezTo>
                    <a:cubicBezTo>
                      <a:pt x="2405" y="3263"/>
                      <a:pt x="2929" y="2763"/>
                      <a:pt x="2905" y="2441"/>
                    </a:cubicBezTo>
                    <a:cubicBezTo>
                      <a:pt x="2891" y="2204"/>
                      <a:pt x="2709" y="2134"/>
                      <a:pt x="2496" y="2134"/>
                    </a:cubicBezTo>
                    <a:cubicBezTo>
                      <a:pt x="2346" y="2134"/>
                      <a:pt x="2181" y="2169"/>
                      <a:pt x="2048" y="2203"/>
                    </a:cubicBezTo>
                    <a:cubicBezTo>
                      <a:pt x="2310" y="1989"/>
                      <a:pt x="2584" y="1774"/>
                      <a:pt x="2846" y="1572"/>
                    </a:cubicBezTo>
                    <a:cubicBezTo>
                      <a:pt x="3286" y="1215"/>
                      <a:pt x="3739" y="834"/>
                      <a:pt x="3917" y="298"/>
                    </a:cubicBezTo>
                    <a:cubicBezTo>
                      <a:pt x="3691" y="298"/>
                      <a:pt x="3465" y="191"/>
                      <a:pt x="3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8"/>
              <p:cNvSpPr/>
              <p:nvPr/>
            </p:nvSpPr>
            <p:spPr>
              <a:xfrm>
                <a:off x="4197825" y="3823825"/>
                <a:ext cx="61950" cy="57450"/>
              </a:xfrm>
              <a:custGeom>
                <a:avLst/>
                <a:gdLst/>
                <a:ahLst/>
                <a:cxnLst/>
                <a:rect l="l" t="t" r="r" b="b"/>
                <a:pathLst>
                  <a:path w="2478" h="2298" extrusionOk="0">
                    <a:moveTo>
                      <a:pt x="2061" y="0"/>
                    </a:moveTo>
                    <a:cubicBezTo>
                      <a:pt x="1501" y="607"/>
                      <a:pt x="727" y="1191"/>
                      <a:pt x="1" y="1595"/>
                    </a:cubicBezTo>
                    <a:cubicBezTo>
                      <a:pt x="191" y="1846"/>
                      <a:pt x="418" y="2060"/>
                      <a:pt x="668" y="2250"/>
                    </a:cubicBezTo>
                    <a:cubicBezTo>
                      <a:pt x="691" y="2274"/>
                      <a:pt x="715" y="2286"/>
                      <a:pt x="739" y="2298"/>
                    </a:cubicBezTo>
                    <a:cubicBezTo>
                      <a:pt x="775" y="2298"/>
                      <a:pt x="810" y="2274"/>
                      <a:pt x="834" y="2238"/>
                    </a:cubicBezTo>
                    <a:cubicBezTo>
                      <a:pt x="1406" y="1762"/>
                      <a:pt x="2001" y="1084"/>
                      <a:pt x="2454" y="500"/>
                    </a:cubicBezTo>
                    <a:cubicBezTo>
                      <a:pt x="2477" y="488"/>
                      <a:pt x="2263" y="381"/>
                      <a:pt x="2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8"/>
              <p:cNvSpPr/>
              <p:nvPr/>
            </p:nvSpPr>
            <p:spPr>
              <a:xfrm>
                <a:off x="4151700" y="3769850"/>
                <a:ext cx="20550" cy="18900"/>
              </a:xfrm>
              <a:custGeom>
                <a:avLst/>
                <a:gdLst/>
                <a:ahLst/>
                <a:cxnLst/>
                <a:rect l="l" t="t" r="r" b="b"/>
                <a:pathLst>
                  <a:path w="822" h="756" extrusionOk="0">
                    <a:moveTo>
                      <a:pt x="308" y="1"/>
                    </a:moveTo>
                    <a:cubicBezTo>
                      <a:pt x="292" y="1"/>
                      <a:pt x="277" y="2"/>
                      <a:pt x="262" y="4"/>
                    </a:cubicBezTo>
                    <a:cubicBezTo>
                      <a:pt x="167" y="16"/>
                      <a:pt x="84" y="75"/>
                      <a:pt x="36" y="147"/>
                    </a:cubicBezTo>
                    <a:cubicBezTo>
                      <a:pt x="0" y="218"/>
                      <a:pt x="0" y="326"/>
                      <a:pt x="24" y="337"/>
                    </a:cubicBezTo>
                    <a:cubicBezTo>
                      <a:pt x="24" y="445"/>
                      <a:pt x="96" y="552"/>
                      <a:pt x="179" y="623"/>
                    </a:cubicBezTo>
                    <a:cubicBezTo>
                      <a:pt x="277" y="699"/>
                      <a:pt x="395" y="756"/>
                      <a:pt x="523" y="756"/>
                    </a:cubicBezTo>
                    <a:cubicBezTo>
                      <a:pt x="536" y="756"/>
                      <a:pt x="548" y="755"/>
                      <a:pt x="560" y="754"/>
                    </a:cubicBezTo>
                    <a:cubicBezTo>
                      <a:pt x="691" y="730"/>
                      <a:pt x="822" y="623"/>
                      <a:pt x="822" y="480"/>
                    </a:cubicBezTo>
                    <a:cubicBezTo>
                      <a:pt x="822" y="433"/>
                      <a:pt x="810" y="385"/>
                      <a:pt x="786" y="349"/>
                    </a:cubicBezTo>
                    <a:cubicBezTo>
                      <a:pt x="739" y="218"/>
                      <a:pt x="643" y="111"/>
                      <a:pt x="512" y="52"/>
                    </a:cubicBezTo>
                    <a:cubicBezTo>
                      <a:pt x="454" y="22"/>
                      <a:pt x="379" y="1"/>
                      <a:pt x="308" y="1"/>
                    </a:cubicBezTo>
                    <a:close/>
                  </a:path>
                </a:pathLst>
              </a:custGeom>
              <a:solidFill>
                <a:srgbClr val="FFAC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8"/>
              <p:cNvSpPr/>
              <p:nvPr/>
            </p:nvSpPr>
            <p:spPr>
              <a:xfrm>
                <a:off x="4114200" y="3682950"/>
                <a:ext cx="50025" cy="44775"/>
              </a:xfrm>
              <a:custGeom>
                <a:avLst/>
                <a:gdLst/>
                <a:ahLst/>
                <a:cxnLst/>
                <a:rect l="l" t="t" r="r" b="b"/>
                <a:pathLst>
                  <a:path w="2001" h="1791" extrusionOk="0">
                    <a:moveTo>
                      <a:pt x="995" y="1"/>
                    </a:moveTo>
                    <a:cubicBezTo>
                      <a:pt x="929" y="1"/>
                      <a:pt x="863" y="9"/>
                      <a:pt x="798" y="27"/>
                    </a:cubicBezTo>
                    <a:cubicBezTo>
                      <a:pt x="667" y="63"/>
                      <a:pt x="536" y="134"/>
                      <a:pt x="429" y="218"/>
                    </a:cubicBezTo>
                    <a:cubicBezTo>
                      <a:pt x="274" y="313"/>
                      <a:pt x="143" y="432"/>
                      <a:pt x="72" y="587"/>
                    </a:cubicBezTo>
                    <a:cubicBezTo>
                      <a:pt x="24" y="694"/>
                      <a:pt x="0" y="813"/>
                      <a:pt x="12" y="932"/>
                    </a:cubicBezTo>
                    <a:cubicBezTo>
                      <a:pt x="36" y="1301"/>
                      <a:pt x="310" y="1635"/>
                      <a:pt x="655" y="1754"/>
                    </a:cubicBezTo>
                    <a:cubicBezTo>
                      <a:pt x="738" y="1779"/>
                      <a:pt x="825" y="1791"/>
                      <a:pt x="911" y="1791"/>
                    </a:cubicBezTo>
                    <a:cubicBezTo>
                      <a:pt x="1196" y="1791"/>
                      <a:pt x="1482" y="1660"/>
                      <a:pt x="1655" y="1432"/>
                    </a:cubicBezTo>
                    <a:cubicBezTo>
                      <a:pt x="1834" y="1420"/>
                      <a:pt x="2000" y="1087"/>
                      <a:pt x="1965" y="789"/>
                    </a:cubicBezTo>
                    <a:cubicBezTo>
                      <a:pt x="1929" y="503"/>
                      <a:pt x="1703" y="242"/>
                      <a:pt x="1441" y="111"/>
                    </a:cubicBezTo>
                    <a:cubicBezTo>
                      <a:pt x="1300" y="44"/>
                      <a:pt x="1147" y="1"/>
                      <a:pt x="995" y="1"/>
                    </a:cubicBezTo>
                    <a:close/>
                  </a:path>
                </a:pathLst>
              </a:custGeom>
              <a:solidFill>
                <a:srgbClr val="FFAC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8"/>
              <p:cNvSpPr/>
              <p:nvPr/>
            </p:nvSpPr>
            <p:spPr>
              <a:xfrm>
                <a:off x="4211225" y="3771325"/>
                <a:ext cx="51225" cy="46175"/>
              </a:xfrm>
              <a:custGeom>
                <a:avLst/>
                <a:gdLst/>
                <a:ahLst/>
                <a:cxnLst/>
                <a:rect l="l" t="t" r="r" b="b"/>
                <a:pathLst>
                  <a:path w="2049" h="1847" extrusionOk="0">
                    <a:moveTo>
                      <a:pt x="1200" y="1"/>
                    </a:moveTo>
                    <a:cubicBezTo>
                      <a:pt x="964" y="1"/>
                      <a:pt x="724" y="99"/>
                      <a:pt x="513" y="219"/>
                    </a:cubicBezTo>
                    <a:cubicBezTo>
                      <a:pt x="121" y="452"/>
                      <a:pt x="30" y="996"/>
                      <a:pt x="57" y="996"/>
                    </a:cubicBezTo>
                    <a:cubicBezTo>
                      <a:pt x="60" y="996"/>
                      <a:pt x="65" y="987"/>
                      <a:pt x="72" y="969"/>
                    </a:cubicBezTo>
                    <a:lnTo>
                      <a:pt x="72" y="969"/>
                    </a:lnTo>
                    <a:cubicBezTo>
                      <a:pt x="1" y="1195"/>
                      <a:pt x="167" y="1505"/>
                      <a:pt x="370" y="1648"/>
                    </a:cubicBezTo>
                    <a:cubicBezTo>
                      <a:pt x="549" y="1780"/>
                      <a:pt x="769" y="1846"/>
                      <a:pt x="989" y="1846"/>
                    </a:cubicBezTo>
                    <a:cubicBezTo>
                      <a:pt x="1106" y="1846"/>
                      <a:pt x="1223" y="1828"/>
                      <a:pt x="1334" y="1791"/>
                    </a:cubicBezTo>
                    <a:cubicBezTo>
                      <a:pt x="1644" y="1671"/>
                      <a:pt x="1906" y="1410"/>
                      <a:pt x="2001" y="1076"/>
                    </a:cubicBezTo>
                    <a:cubicBezTo>
                      <a:pt x="2037" y="957"/>
                      <a:pt x="2049" y="814"/>
                      <a:pt x="2025" y="683"/>
                    </a:cubicBezTo>
                    <a:cubicBezTo>
                      <a:pt x="1965" y="374"/>
                      <a:pt x="1715" y="112"/>
                      <a:pt x="1406" y="28"/>
                    </a:cubicBezTo>
                    <a:cubicBezTo>
                      <a:pt x="1338" y="9"/>
                      <a:pt x="1269" y="1"/>
                      <a:pt x="1200" y="1"/>
                    </a:cubicBezTo>
                    <a:close/>
                  </a:path>
                </a:pathLst>
              </a:custGeom>
              <a:solidFill>
                <a:srgbClr val="FFAC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8"/>
              <p:cNvSpPr/>
              <p:nvPr/>
            </p:nvSpPr>
            <p:spPr>
              <a:xfrm>
                <a:off x="4136225" y="3702975"/>
                <a:ext cx="108075" cy="95150"/>
              </a:xfrm>
              <a:custGeom>
                <a:avLst/>
                <a:gdLst/>
                <a:ahLst/>
                <a:cxnLst/>
                <a:rect l="l" t="t" r="r" b="b"/>
                <a:pathLst>
                  <a:path w="4323" h="3806" extrusionOk="0">
                    <a:moveTo>
                      <a:pt x="1548" y="0"/>
                    </a:moveTo>
                    <a:cubicBezTo>
                      <a:pt x="1084" y="0"/>
                      <a:pt x="619" y="179"/>
                      <a:pt x="310" y="512"/>
                    </a:cubicBezTo>
                    <a:cubicBezTo>
                      <a:pt x="179" y="655"/>
                      <a:pt x="84" y="834"/>
                      <a:pt x="36" y="1024"/>
                    </a:cubicBezTo>
                    <a:cubicBezTo>
                      <a:pt x="0" y="1215"/>
                      <a:pt x="36" y="1417"/>
                      <a:pt x="155" y="1572"/>
                    </a:cubicBezTo>
                    <a:cubicBezTo>
                      <a:pt x="357" y="1822"/>
                      <a:pt x="715" y="1869"/>
                      <a:pt x="1012" y="1977"/>
                    </a:cubicBezTo>
                    <a:cubicBezTo>
                      <a:pt x="1608" y="2179"/>
                      <a:pt x="2084" y="2643"/>
                      <a:pt x="2417" y="3179"/>
                    </a:cubicBezTo>
                    <a:cubicBezTo>
                      <a:pt x="2528" y="3357"/>
                      <a:pt x="2827" y="3805"/>
                      <a:pt x="3186" y="3805"/>
                    </a:cubicBezTo>
                    <a:cubicBezTo>
                      <a:pt x="3211" y="3805"/>
                      <a:pt x="3237" y="3803"/>
                      <a:pt x="3263" y="3798"/>
                    </a:cubicBezTo>
                    <a:cubicBezTo>
                      <a:pt x="3453" y="3763"/>
                      <a:pt x="3775" y="3572"/>
                      <a:pt x="3882" y="3405"/>
                    </a:cubicBezTo>
                    <a:cubicBezTo>
                      <a:pt x="4322" y="2667"/>
                      <a:pt x="4179" y="2119"/>
                      <a:pt x="4048" y="1703"/>
                    </a:cubicBezTo>
                    <a:cubicBezTo>
                      <a:pt x="3989" y="1524"/>
                      <a:pt x="3894" y="1346"/>
                      <a:pt x="3786" y="1191"/>
                    </a:cubicBezTo>
                    <a:cubicBezTo>
                      <a:pt x="3536" y="857"/>
                      <a:pt x="3215" y="584"/>
                      <a:pt x="2858" y="381"/>
                    </a:cubicBezTo>
                    <a:cubicBezTo>
                      <a:pt x="2453" y="155"/>
                      <a:pt x="2012" y="0"/>
                      <a:pt x="1548" y="0"/>
                    </a:cubicBezTo>
                    <a:close/>
                  </a:path>
                </a:pathLst>
              </a:custGeom>
              <a:solidFill>
                <a:srgbClr val="3326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8"/>
              <p:cNvSpPr/>
              <p:nvPr/>
            </p:nvSpPr>
            <p:spPr>
              <a:xfrm>
                <a:off x="4136825" y="3728175"/>
                <a:ext cx="77400" cy="67875"/>
              </a:xfrm>
              <a:custGeom>
                <a:avLst/>
                <a:gdLst/>
                <a:ahLst/>
                <a:cxnLst/>
                <a:rect l="l" t="t" r="r" b="b"/>
                <a:pathLst>
                  <a:path w="3096" h="2715" extrusionOk="0">
                    <a:moveTo>
                      <a:pt x="302" y="1"/>
                    </a:moveTo>
                    <a:cubicBezTo>
                      <a:pt x="204" y="1"/>
                      <a:pt x="107" y="35"/>
                      <a:pt x="48" y="111"/>
                    </a:cubicBezTo>
                    <a:cubicBezTo>
                      <a:pt x="12" y="147"/>
                      <a:pt x="0" y="195"/>
                      <a:pt x="0" y="242"/>
                    </a:cubicBezTo>
                    <a:cubicBezTo>
                      <a:pt x="0" y="278"/>
                      <a:pt x="12" y="314"/>
                      <a:pt x="24" y="349"/>
                    </a:cubicBezTo>
                    <a:cubicBezTo>
                      <a:pt x="107" y="552"/>
                      <a:pt x="310" y="707"/>
                      <a:pt x="512" y="802"/>
                    </a:cubicBezTo>
                    <a:cubicBezTo>
                      <a:pt x="726" y="897"/>
                      <a:pt x="941" y="957"/>
                      <a:pt x="1155" y="1064"/>
                    </a:cubicBezTo>
                    <a:cubicBezTo>
                      <a:pt x="1655" y="1290"/>
                      <a:pt x="2036" y="1719"/>
                      <a:pt x="2346" y="2171"/>
                    </a:cubicBezTo>
                    <a:cubicBezTo>
                      <a:pt x="2477" y="2350"/>
                      <a:pt x="2596" y="2540"/>
                      <a:pt x="2774" y="2671"/>
                    </a:cubicBezTo>
                    <a:cubicBezTo>
                      <a:pt x="2802" y="2689"/>
                      <a:pt x="2836" y="2715"/>
                      <a:pt x="2856" y="2715"/>
                    </a:cubicBezTo>
                    <a:cubicBezTo>
                      <a:pt x="2862" y="2715"/>
                      <a:pt x="2867" y="2712"/>
                      <a:pt x="2869" y="2707"/>
                    </a:cubicBezTo>
                    <a:cubicBezTo>
                      <a:pt x="2953" y="2600"/>
                      <a:pt x="3012" y="2469"/>
                      <a:pt x="3060" y="2350"/>
                    </a:cubicBezTo>
                    <a:cubicBezTo>
                      <a:pt x="3084" y="2290"/>
                      <a:pt x="3096" y="2231"/>
                      <a:pt x="3096" y="2171"/>
                    </a:cubicBezTo>
                    <a:cubicBezTo>
                      <a:pt x="3084" y="2040"/>
                      <a:pt x="2989" y="1921"/>
                      <a:pt x="2905" y="1826"/>
                    </a:cubicBezTo>
                    <a:cubicBezTo>
                      <a:pt x="2477" y="1373"/>
                      <a:pt x="2012" y="945"/>
                      <a:pt x="1441" y="671"/>
                    </a:cubicBezTo>
                    <a:cubicBezTo>
                      <a:pt x="1393" y="647"/>
                      <a:pt x="1345" y="623"/>
                      <a:pt x="1286" y="623"/>
                    </a:cubicBezTo>
                    <a:cubicBezTo>
                      <a:pt x="1273" y="621"/>
                      <a:pt x="1259" y="620"/>
                      <a:pt x="1246" y="620"/>
                    </a:cubicBezTo>
                    <a:cubicBezTo>
                      <a:pt x="1098" y="620"/>
                      <a:pt x="979" y="740"/>
                      <a:pt x="869" y="850"/>
                    </a:cubicBezTo>
                    <a:cubicBezTo>
                      <a:pt x="941" y="730"/>
                      <a:pt x="1000" y="623"/>
                      <a:pt x="1060" y="516"/>
                    </a:cubicBezTo>
                    <a:cubicBezTo>
                      <a:pt x="1072" y="504"/>
                      <a:pt x="1072" y="492"/>
                      <a:pt x="1072" y="480"/>
                    </a:cubicBezTo>
                    <a:cubicBezTo>
                      <a:pt x="1072" y="469"/>
                      <a:pt x="1060" y="457"/>
                      <a:pt x="1048" y="457"/>
                    </a:cubicBezTo>
                    <a:lnTo>
                      <a:pt x="774" y="230"/>
                    </a:lnTo>
                    <a:cubicBezTo>
                      <a:pt x="667" y="147"/>
                      <a:pt x="548" y="64"/>
                      <a:pt x="417" y="16"/>
                    </a:cubicBezTo>
                    <a:cubicBezTo>
                      <a:pt x="380" y="6"/>
                      <a:pt x="341" y="1"/>
                      <a:pt x="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8"/>
              <p:cNvSpPr/>
              <p:nvPr/>
            </p:nvSpPr>
            <p:spPr>
              <a:xfrm>
                <a:off x="4187125" y="3705800"/>
                <a:ext cx="47950" cy="36375"/>
              </a:xfrm>
              <a:custGeom>
                <a:avLst/>
                <a:gdLst/>
                <a:ahLst/>
                <a:cxnLst/>
                <a:rect l="l" t="t" r="r" b="b"/>
                <a:pathLst>
                  <a:path w="1918" h="1455" extrusionOk="0">
                    <a:moveTo>
                      <a:pt x="187" y="1"/>
                    </a:moveTo>
                    <a:cubicBezTo>
                      <a:pt x="153" y="1"/>
                      <a:pt x="118" y="3"/>
                      <a:pt x="84" y="6"/>
                    </a:cubicBezTo>
                    <a:cubicBezTo>
                      <a:pt x="60" y="6"/>
                      <a:pt x="36" y="18"/>
                      <a:pt x="12" y="30"/>
                    </a:cubicBezTo>
                    <a:cubicBezTo>
                      <a:pt x="0" y="54"/>
                      <a:pt x="0" y="78"/>
                      <a:pt x="0" y="113"/>
                    </a:cubicBezTo>
                    <a:cubicBezTo>
                      <a:pt x="72" y="530"/>
                      <a:pt x="334" y="911"/>
                      <a:pt x="691" y="1149"/>
                    </a:cubicBezTo>
                    <a:cubicBezTo>
                      <a:pt x="1000" y="1355"/>
                      <a:pt x="1371" y="1454"/>
                      <a:pt x="1742" y="1454"/>
                    </a:cubicBezTo>
                    <a:cubicBezTo>
                      <a:pt x="1801" y="1454"/>
                      <a:pt x="1859" y="1452"/>
                      <a:pt x="1917" y="1447"/>
                    </a:cubicBezTo>
                    <a:cubicBezTo>
                      <a:pt x="1810" y="1197"/>
                      <a:pt x="1739" y="1066"/>
                      <a:pt x="1655" y="935"/>
                    </a:cubicBezTo>
                    <a:cubicBezTo>
                      <a:pt x="1548" y="792"/>
                      <a:pt x="1429" y="661"/>
                      <a:pt x="1298" y="542"/>
                    </a:cubicBezTo>
                    <a:cubicBezTo>
                      <a:pt x="990" y="256"/>
                      <a:pt x="601"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8"/>
              <p:cNvSpPr/>
              <p:nvPr/>
            </p:nvSpPr>
            <p:spPr>
              <a:xfrm>
                <a:off x="4048400" y="3574675"/>
                <a:ext cx="51525" cy="70875"/>
              </a:xfrm>
              <a:custGeom>
                <a:avLst/>
                <a:gdLst/>
                <a:ahLst/>
                <a:cxnLst/>
                <a:rect l="l" t="t" r="r" b="b"/>
                <a:pathLst>
                  <a:path w="2061" h="2835" extrusionOk="0">
                    <a:moveTo>
                      <a:pt x="632" y="132"/>
                    </a:moveTo>
                    <a:lnTo>
                      <a:pt x="632" y="132"/>
                    </a:lnTo>
                    <a:cubicBezTo>
                      <a:pt x="501" y="632"/>
                      <a:pt x="477" y="1144"/>
                      <a:pt x="501" y="1656"/>
                    </a:cubicBezTo>
                    <a:cubicBezTo>
                      <a:pt x="525" y="2025"/>
                      <a:pt x="584" y="2322"/>
                      <a:pt x="596" y="2691"/>
                    </a:cubicBezTo>
                    <a:cubicBezTo>
                      <a:pt x="549" y="2691"/>
                      <a:pt x="513" y="2691"/>
                      <a:pt x="477" y="2679"/>
                    </a:cubicBezTo>
                    <a:cubicBezTo>
                      <a:pt x="430" y="2679"/>
                      <a:pt x="370" y="2668"/>
                      <a:pt x="346" y="2596"/>
                    </a:cubicBezTo>
                    <a:cubicBezTo>
                      <a:pt x="168" y="2298"/>
                      <a:pt x="180" y="1906"/>
                      <a:pt x="180" y="1501"/>
                    </a:cubicBezTo>
                    <a:cubicBezTo>
                      <a:pt x="191" y="1108"/>
                      <a:pt x="144" y="584"/>
                      <a:pt x="239" y="298"/>
                    </a:cubicBezTo>
                    <a:cubicBezTo>
                      <a:pt x="287" y="203"/>
                      <a:pt x="453" y="155"/>
                      <a:pt x="632" y="132"/>
                    </a:cubicBezTo>
                    <a:close/>
                    <a:moveTo>
                      <a:pt x="1132" y="1"/>
                    </a:moveTo>
                    <a:cubicBezTo>
                      <a:pt x="846" y="1"/>
                      <a:pt x="501" y="36"/>
                      <a:pt x="275" y="132"/>
                    </a:cubicBezTo>
                    <a:cubicBezTo>
                      <a:pt x="191" y="155"/>
                      <a:pt x="144" y="227"/>
                      <a:pt x="120" y="298"/>
                    </a:cubicBezTo>
                    <a:cubicBezTo>
                      <a:pt x="25" y="608"/>
                      <a:pt x="72" y="953"/>
                      <a:pt x="60" y="1275"/>
                    </a:cubicBezTo>
                    <a:cubicBezTo>
                      <a:pt x="60" y="1679"/>
                      <a:pt x="1" y="2096"/>
                      <a:pt x="144" y="2477"/>
                    </a:cubicBezTo>
                    <a:cubicBezTo>
                      <a:pt x="251" y="2834"/>
                      <a:pt x="370" y="2834"/>
                      <a:pt x="715" y="2834"/>
                    </a:cubicBezTo>
                    <a:lnTo>
                      <a:pt x="1894" y="2834"/>
                    </a:lnTo>
                    <a:cubicBezTo>
                      <a:pt x="1942" y="2822"/>
                      <a:pt x="1989" y="2834"/>
                      <a:pt x="2037" y="2810"/>
                    </a:cubicBezTo>
                    <a:cubicBezTo>
                      <a:pt x="2061" y="2787"/>
                      <a:pt x="2061" y="2739"/>
                      <a:pt x="2025" y="2715"/>
                    </a:cubicBezTo>
                    <a:cubicBezTo>
                      <a:pt x="1977" y="2703"/>
                      <a:pt x="1930" y="2703"/>
                      <a:pt x="1882" y="2703"/>
                    </a:cubicBezTo>
                    <a:cubicBezTo>
                      <a:pt x="1799" y="2697"/>
                      <a:pt x="1718" y="2697"/>
                      <a:pt x="1638" y="2697"/>
                    </a:cubicBezTo>
                    <a:cubicBezTo>
                      <a:pt x="1558" y="2697"/>
                      <a:pt x="1477" y="2697"/>
                      <a:pt x="1394" y="2691"/>
                    </a:cubicBezTo>
                    <a:cubicBezTo>
                      <a:pt x="1235" y="2691"/>
                      <a:pt x="1076" y="2697"/>
                      <a:pt x="918" y="2697"/>
                    </a:cubicBezTo>
                    <a:cubicBezTo>
                      <a:pt x="838" y="2697"/>
                      <a:pt x="759" y="2695"/>
                      <a:pt x="680" y="2691"/>
                    </a:cubicBezTo>
                    <a:cubicBezTo>
                      <a:pt x="680" y="2679"/>
                      <a:pt x="680" y="2656"/>
                      <a:pt x="680" y="2632"/>
                    </a:cubicBezTo>
                    <a:cubicBezTo>
                      <a:pt x="656" y="2310"/>
                      <a:pt x="608" y="2037"/>
                      <a:pt x="584" y="1727"/>
                    </a:cubicBezTo>
                    <a:cubicBezTo>
                      <a:pt x="561" y="1441"/>
                      <a:pt x="572" y="1144"/>
                      <a:pt x="596" y="858"/>
                    </a:cubicBezTo>
                    <a:cubicBezTo>
                      <a:pt x="608" y="655"/>
                      <a:pt x="632" y="501"/>
                      <a:pt x="680" y="298"/>
                    </a:cubicBezTo>
                    <a:cubicBezTo>
                      <a:pt x="680" y="239"/>
                      <a:pt x="715" y="179"/>
                      <a:pt x="715" y="120"/>
                    </a:cubicBezTo>
                    <a:cubicBezTo>
                      <a:pt x="763" y="108"/>
                      <a:pt x="799" y="108"/>
                      <a:pt x="846" y="96"/>
                    </a:cubicBezTo>
                    <a:cubicBezTo>
                      <a:pt x="867" y="93"/>
                      <a:pt x="892" y="92"/>
                      <a:pt x="920" y="92"/>
                    </a:cubicBezTo>
                    <a:cubicBezTo>
                      <a:pt x="947" y="92"/>
                      <a:pt x="977" y="93"/>
                      <a:pt x="1007" y="93"/>
                    </a:cubicBezTo>
                    <a:cubicBezTo>
                      <a:pt x="1067" y="93"/>
                      <a:pt x="1126" y="90"/>
                      <a:pt x="1168" y="72"/>
                    </a:cubicBezTo>
                    <a:cubicBezTo>
                      <a:pt x="1192" y="48"/>
                      <a:pt x="1168" y="1"/>
                      <a:pt x="113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8"/>
              <p:cNvSpPr/>
              <p:nvPr/>
            </p:nvSpPr>
            <p:spPr>
              <a:xfrm>
                <a:off x="4346950" y="3767650"/>
                <a:ext cx="58225" cy="38825"/>
              </a:xfrm>
              <a:custGeom>
                <a:avLst/>
                <a:gdLst/>
                <a:ahLst/>
                <a:cxnLst/>
                <a:rect l="l" t="t" r="r" b="b"/>
                <a:pathLst>
                  <a:path w="2329" h="1553" extrusionOk="0">
                    <a:moveTo>
                      <a:pt x="2293" y="1"/>
                    </a:moveTo>
                    <a:cubicBezTo>
                      <a:pt x="2287" y="1"/>
                      <a:pt x="2281" y="3"/>
                      <a:pt x="2275" y="9"/>
                    </a:cubicBezTo>
                    <a:cubicBezTo>
                      <a:pt x="1858" y="390"/>
                      <a:pt x="1442" y="699"/>
                      <a:pt x="953" y="985"/>
                    </a:cubicBezTo>
                    <a:cubicBezTo>
                      <a:pt x="668" y="1164"/>
                      <a:pt x="370" y="1342"/>
                      <a:pt x="60" y="1473"/>
                    </a:cubicBezTo>
                    <a:cubicBezTo>
                      <a:pt x="0" y="1483"/>
                      <a:pt x="8" y="1553"/>
                      <a:pt x="47" y="1553"/>
                    </a:cubicBezTo>
                    <a:cubicBezTo>
                      <a:pt x="55" y="1553"/>
                      <a:pt x="63" y="1550"/>
                      <a:pt x="72" y="1545"/>
                    </a:cubicBezTo>
                    <a:cubicBezTo>
                      <a:pt x="346" y="1414"/>
                      <a:pt x="608" y="1283"/>
                      <a:pt x="858" y="1116"/>
                    </a:cubicBezTo>
                    <a:cubicBezTo>
                      <a:pt x="1192" y="914"/>
                      <a:pt x="1537" y="699"/>
                      <a:pt x="1846" y="449"/>
                    </a:cubicBezTo>
                    <a:cubicBezTo>
                      <a:pt x="2001" y="330"/>
                      <a:pt x="2156" y="187"/>
                      <a:pt x="2311" y="44"/>
                    </a:cubicBezTo>
                    <a:cubicBezTo>
                      <a:pt x="2329" y="26"/>
                      <a:pt x="2312" y="1"/>
                      <a:pt x="229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8"/>
              <p:cNvSpPr/>
              <p:nvPr/>
            </p:nvSpPr>
            <p:spPr>
              <a:xfrm>
                <a:off x="4208950" y="3832725"/>
                <a:ext cx="33850" cy="28775"/>
              </a:xfrm>
              <a:custGeom>
                <a:avLst/>
                <a:gdLst/>
                <a:ahLst/>
                <a:cxnLst/>
                <a:rect l="l" t="t" r="r" b="b"/>
                <a:pathLst>
                  <a:path w="1354" h="1151" extrusionOk="0">
                    <a:moveTo>
                      <a:pt x="1322" y="1"/>
                    </a:moveTo>
                    <a:cubicBezTo>
                      <a:pt x="1313" y="1"/>
                      <a:pt x="1303" y="5"/>
                      <a:pt x="1294" y="13"/>
                    </a:cubicBezTo>
                    <a:cubicBezTo>
                      <a:pt x="1127" y="168"/>
                      <a:pt x="973" y="335"/>
                      <a:pt x="782" y="478"/>
                    </a:cubicBezTo>
                    <a:cubicBezTo>
                      <a:pt x="639" y="597"/>
                      <a:pt x="449" y="787"/>
                      <a:pt x="318" y="882"/>
                    </a:cubicBezTo>
                    <a:cubicBezTo>
                      <a:pt x="223" y="954"/>
                      <a:pt x="115" y="1025"/>
                      <a:pt x="20" y="1097"/>
                    </a:cubicBezTo>
                    <a:cubicBezTo>
                      <a:pt x="1" y="1116"/>
                      <a:pt x="21" y="1151"/>
                      <a:pt x="41" y="1151"/>
                    </a:cubicBezTo>
                    <a:cubicBezTo>
                      <a:pt x="46" y="1151"/>
                      <a:pt x="51" y="1149"/>
                      <a:pt x="56" y="1144"/>
                    </a:cubicBezTo>
                    <a:cubicBezTo>
                      <a:pt x="318" y="978"/>
                      <a:pt x="556" y="787"/>
                      <a:pt x="782" y="573"/>
                    </a:cubicBezTo>
                    <a:cubicBezTo>
                      <a:pt x="985" y="418"/>
                      <a:pt x="1151" y="251"/>
                      <a:pt x="1318" y="85"/>
                    </a:cubicBezTo>
                    <a:cubicBezTo>
                      <a:pt x="1342" y="73"/>
                      <a:pt x="1354" y="61"/>
                      <a:pt x="1354" y="37"/>
                    </a:cubicBezTo>
                    <a:cubicBezTo>
                      <a:pt x="1354" y="14"/>
                      <a:pt x="1339" y="1"/>
                      <a:pt x="1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8"/>
              <p:cNvSpPr/>
              <p:nvPr/>
            </p:nvSpPr>
            <p:spPr>
              <a:xfrm>
                <a:off x="4252350" y="3791675"/>
                <a:ext cx="43725" cy="48850"/>
              </a:xfrm>
              <a:custGeom>
                <a:avLst/>
                <a:gdLst/>
                <a:ahLst/>
                <a:cxnLst/>
                <a:rect l="l" t="t" r="r" b="b"/>
                <a:pathLst>
                  <a:path w="1749" h="1954" extrusionOk="0">
                    <a:moveTo>
                      <a:pt x="1011" y="0"/>
                    </a:moveTo>
                    <a:cubicBezTo>
                      <a:pt x="951" y="0"/>
                      <a:pt x="951" y="84"/>
                      <a:pt x="1011" y="95"/>
                    </a:cubicBezTo>
                    <a:cubicBezTo>
                      <a:pt x="1035" y="119"/>
                      <a:pt x="1189" y="191"/>
                      <a:pt x="1249" y="226"/>
                    </a:cubicBezTo>
                    <a:cubicBezTo>
                      <a:pt x="1451" y="369"/>
                      <a:pt x="1570" y="512"/>
                      <a:pt x="1618" y="738"/>
                    </a:cubicBezTo>
                    <a:cubicBezTo>
                      <a:pt x="1666" y="941"/>
                      <a:pt x="1666" y="1179"/>
                      <a:pt x="1547" y="1369"/>
                    </a:cubicBezTo>
                    <a:cubicBezTo>
                      <a:pt x="1439" y="1572"/>
                      <a:pt x="1296" y="1691"/>
                      <a:pt x="1094" y="1798"/>
                    </a:cubicBezTo>
                    <a:cubicBezTo>
                      <a:pt x="1002" y="1834"/>
                      <a:pt x="880" y="1856"/>
                      <a:pt x="756" y="1856"/>
                    </a:cubicBezTo>
                    <a:cubicBezTo>
                      <a:pt x="672" y="1856"/>
                      <a:pt x="588" y="1846"/>
                      <a:pt x="511" y="1822"/>
                    </a:cubicBezTo>
                    <a:cubicBezTo>
                      <a:pt x="392" y="1786"/>
                      <a:pt x="261" y="1715"/>
                      <a:pt x="165" y="1596"/>
                    </a:cubicBezTo>
                    <a:cubicBezTo>
                      <a:pt x="118" y="1548"/>
                      <a:pt x="94" y="1477"/>
                      <a:pt x="46" y="1441"/>
                    </a:cubicBezTo>
                    <a:cubicBezTo>
                      <a:pt x="43" y="1439"/>
                      <a:pt x="40" y="1438"/>
                      <a:pt x="37" y="1438"/>
                    </a:cubicBezTo>
                    <a:cubicBezTo>
                      <a:pt x="17" y="1438"/>
                      <a:pt x="0" y="1468"/>
                      <a:pt x="11" y="1488"/>
                    </a:cubicBezTo>
                    <a:cubicBezTo>
                      <a:pt x="177" y="1788"/>
                      <a:pt x="488" y="1953"/>
                      <a:pt x="806" y="1953"/>
                    </a:cubicBezTo>
                    <a:cubicBezTo>
                      <a:pt x="944" y="1953"/>
                      <a:pt x="1084" y="1922"/>
                      <a:pt x="1213" y="1858"/>
                    </a:cubicBezTo>
                    <a:cubicBezTo>
                      <a:pt x="1499" y="1691"/>
                      <a:pt x="1737" y="1381"/>
                      <a:pt x="1749" y="1036"/>
                    </a:cubicBezTo>
                    <a:cubicBezTo>
                      <a:pt x="1749" y="810"/>
                      <a:pt x="1713" y="584"/>
                      <a:pt x="1582" y="393"/>
                    </a:cubicBezTo>
                    <a:cubicBezTo>
                      <a:pt x="1475" y="250"/>
                      <a:pt x="1320" y="131"/>
                      <a:pt x="1154" y="48"/>
                    </a:cubicBezTo>
                    <a:cubicBezTo>
                      <a:pt x="1082" y="24"/>
                      <a:pt x="1082" y="0"/>
                      <a:pt x="101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8"/>
              <p:cNvSpPr/>
              <p:nvPr/>
            </p:nvSpPr>
            <p:spPr>
              <a:xfrm>
                <a:off x="4263925" y="3818700"/>
                <a:ext cx="11925" cy="10025"/>
              </a:xfrm>
              <a:custGeom>
                <a:avLst/>
                <a:gdLst/>
                <a:ahLst/>
                <a:cxnLst/>
                <a:rect l="l" t="t" r="r" b="b"/>
                <a:pathLst>
                  <a:path w="477" h="401" extrusionOk="0">
                    <a:moveTo>
                      <a:pt x="59" y="1"/>
                    </a:moveTo>
                    <a:cubicBezTo>
                      <a:pt x="32" y="1"/>
                      <a:pt x="0" y="21"/>
                      <a:pt x="0" y="50"/>
                    </a:cubicBezTo>
                    <a:cubicBezTo>
                      <a:pt x="0" y="181"/>
                      <a:pt x="83" y="324"/>
                      <a:pt x="214" y="360"/>
                    </a:cubicBezTo>
                    <a:cubicBezTo>
                      <a:pt x="274" y="384"/>
                      <a:pt x="333" y="396"/>
                      <a:pt x="393" y="396"/>
                    </a:cubicBezTo>
                    <a:cubicBezTo>
                      <a:pt x="396" y="399"/>
                      <a:pt x="400" y="400"/>
                      <a:pt x="403" y="400"/>
                    </a:cubicBezTo>
                    <a:cubicBezTo>
                      <a:pt x="412" y="400"/>
                      <a:pt x="420" y="392"/>
                      <a:pt x="429" y="384"/>
                    </a:cubicBezTo>
                    <a:cubicBezTo>
                      <a:pt x="476" y="324"/>
                      <a:pt x="405" y="312"/>
                      <a:pt x="369" y="312"/>
                    </a:cubicBezTo>
                    <a:cubicBezTo>
                      <a:pt x="202" y="277"/>
                      <a:pt x="155" y="229"/>
                      <a:pt x="107" y="110"/>
                    </a:cubicBezTo>
                    <a:cubicBezTo>
                      <a:pt x="95" y="74"/>
                      <a:pt x="107" y="74"/>
                      <a:pt x="95" y="26"/>
                    </a:cubicBezTo>
                    <a:cubicBezTo>
                      <a:pt x="91" y="8"/>
                      <a:pt x="76" y="1"/>
                      <a:pt x="5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8"/>
              <p:cNvSpPr/>
              <p:nvPr/>
            </p:nvSpPr>
            <p:spPr>
              <a:xfrm>
                <a:off x="4145150" y="3663275"/>
                <a:ext cx="133675" cy="121875"/>
              </a:xfrm>
              <a:custGeom>
                <a:avLst/>
                <a:gdLst/>
                <a:ahLst/>
                <a:cxnLst/>
                <a:rect l="l" t="t" r="r" b="b"/>
                <a:pathLst>
                  <a:path w="5347" h="4875" extrusionOk="0">
                    <a:moveTo>
                      <a:pt x="869" y="0"/>
                    </a:moveTo>
                    <a:cubicBezTo>
                      <a:pt x="698" y="0"/>
                      <a:pt x="526" y="12"/>
                      <a:pt x="358" y="40"/>
                    </a:cubicBezTo>
                    <a:cubicBezTo>
                      <a:pt x="239" y="64"/>
                      <a:pt x="84" y="76"/>
                      <a:pt x="24" y="147"/>
                    </a:cubicBezTo>
                    <a:cubicBezTo>
                      <a:pt x="0" y="183"/>
                      <a:pt x="24" y="231"/>
                      <a:pt x="60" y="243"/>
                    </a:cubicBezTo>
                    <a:cubicBezTo>
                      <a:pt x="108" y="243"/>
                      <a:pt x="155" y="219"/>
                      <a:pt x="191" y="207"/>
                    </a:cubicBezTo>
                    <a:cubicBezTo>
                      <a:pt x="298" y="183"/>
                      <a:pt x="405" y="171"/>
                      <a:pt x="512" y="147"/>
                    </a:cubicBezTo>
                    <a:cubicBezTo>
                      <a:pt x="588" y="139"/>
                      <a:pt x="687" y="135"/>
                      <a:pt x="794" y="135"/>
                    </a:cubicBezTo>
                    <a:cubicBezTo>
                      <a:pt x="990" y="135"/>
                      <a:pt x="1217" y="148"/>
                      <a:pt x="1393" y="171"/>
                    </a:cubicBezTo>
                    <a:cubicBezTo>
                      <a:pt x="1989" y="278"/>
                      <a:pt x="2608" y="481"/>
                      <a:pt x="3144" y="838"/>
                    </a:cubicBezTo>
                    <a:cubicBezTo>
                      <a:pt x="3465" y="1052"/>
                      <a:pt x="3656" y="1160"/>
                      <a:pt x="3930" y="1457"/>
                    </a:cubicBezTo>
                    <a:cubicBezTo>
                      <a:pt x="4168" y="1719"/>
                      <a:pt x="4322" y="1945"/>
                      <a:pt x="4549" y="2326"/>
                    </a:cubicBezTo>
                    <a:cubicBezTo>
                      <a:pt x="4751" y="2636"/>
                      <a:pt x="4882" y="2910"/>
                      <a:pt x="4989" y="3255"/>
                    </a:cubicBezTo>
                    <a:cubicBezTo>
                      <a:pt x="5084" y="3565"/>
                      <a:pt x="5132" y="3827"/>
                      <a:pt x="5180" y="4136"/>
                    </a:cubicBezTo>
                    <a:cubicBezTo>
                      <a:pt x="5203" y="4291"/>
                      <a:pt x="5239" y="4374"/>
                      <a:pt x="5239" y="4529"/>
                    </a:cubicBezTo>
                    <a:cubicBezTo>
                      <a:pt x="5239" y="4612"/>
                      <a:pt x="5239" y="4696"/>
                      <a:pt x="5227" y="4779"/>
                    </a:cubicBezTo>
                    <a:cubicBezTo>
                      <a:pt x="5227" y="4815"/>
                      <a:pt x="5203" y="4839"/>
                      <a:pt x="5227" y="4862"/>
                    </a:cubicBezTo>
                    <a:cubicBezTo>
                      <a:pt x="5236" y="4871"/>
                      <a:pt x="5247" y="4875"/>
                      <a:pt x="5258" y="4875"/>
                    </a:cubicBezTo>
                    <a:cubicBezTo>
                      <a:pt x="5279" y="4875"/>
                      <a:pt x="5299" y="4862"/>
                      <a:pt x="5299" y="4839"/>
                    </a:cubicBezTo>
                    <a:cubicBezTo>
                      <a:pt x="5346" y="4589"/>
                      <a:pt x="5323" y="4327"/>
                      <a:pt x="5287" y="4112"/>
                    </a:cubicBezTo>
                    <a:cubicBezTo>
                      <a:pt x="5251" y="3803"/>
                      <a:pt x="5203" y="3505"/>
                      <a:pt x="5084" y="3148"/>
                    </a:cubicBezTo>
                    <a:cubicBezTo>
                      <a:pt x="5001" y="2826"/>
                      <a:pt x="4834" y="2517"/>
                      <a:pt x="4656" y="2231"/>
                    </a:cubicBezTo>
                    <a:cubicBezTo>
                      <a:pt x="4513" y="1957"/>
                      <a:pt x="4311" y="1683"/>
                      <a:pt x="4156" y="1481"/>
                    </a:cubicBezTo>
                    <a:cubicBezTo>
                      <a:pt x="3894" y="1148"/>
                      <a:pt x="3537" y="909"/>
                      <a:pt x="3179" y="695"/>
                    </a:cubicBezTo>
                    <a:cubicBezTo>
                      <a:pt x="2632" y="362"/>
                      <a:pt x="2084" y="159"/>
                      <a:pt x="1441" y="40"/>
                    </a:cubicBezTo>
                    <a:cubicBezTo>
                      <a:pt x="1253" y="15"/>
                      <a:pt x="1061" y="0"/>
                      <a:pt x="86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8"/>
              <p:cNvSpPr/>
              <p:nvPr/>
            </p:nvSpPr>
            <p:spPr>
              <a:xfrm>
                <a:off x="4088000" y="3647575"/>
                <a:ext cx="53675" cy="40000"/>
              </a:xfrm>
              <a:custGeom>
                <a:avLst/>
                <a:gdLst/>
                <a:ahLst/>
                <a:cxnLst/>
                <a:rect l="l" t="t" r="r" b="b"/>
                <a:pathLst>
                  <a:path w="2147" h="1600" extrusionOk="0">
                    <a:moveTo>
                      <a:pt x="1183" y="1"/>
                    </a:moveTo>
                    <a:cubicBezTo>
                      <a:pt x="936" y="1"/>
                      <a:pt x="692" y="94"/>
                      <a:pt x="512" y="252"/>
                    </a:cubicBezTo>
                    <a:cubicBezTo>
                      <a:pt x="131" y="561"/>
                      <a:pt x="0" y="1061"/>
                      <a:pt x="441" y="1407"/>
                    </a:cubicBezTo>
                    <a:cubicBezTo>
                      <a:pt x="536" y="1478"/>
                      <a:pt x="655" y="1537"/>
                      <a:pt x="774" y="1561"/>
                    </a:cubicBezTo>
                    <a:cubicBezTo>
                      <a:pt x="826" y="1572"/>
                      <a:pt x="886" y="1599"/>
                      <a:pt x="947" y="1599"/>
                    </a:cubicBezTo>
                    <a:cubicBezTo>
                      <a:pt x="957" y="1599"/>
                      <a:pt x="967" y="1599"/>
                      <a:pt x="977" y="1597"/>
                    </a:cubicBezTo>
                    <a:cubicBezTo>
                      <a:pt x="1012" y="1585"/>
                      <a:pt x="1001" y="1549"/>
                      <a:pt x="977" y="1537"/>
                    </a:cubicBezTo>
                    <a:cubicBezTo>
                      <a:pt x="512" y="1466"/>
                      <a:pt x="262" y="1192"/>
                      <a:pt x="286" y="835"/>
                    </a:cubicBezTo>
                    <a:cubicBezTo>
                      <a:pt x="346" y="514"/>
                      <a:pt x="631" y="264"/>
                      <a:pt x="965" y="180"/>
                    </a:cubicBezTo>
                    <a:cubicBezTo>
                      <a:pt x="1049" y="158"/>
                      <a:pt x="1110" y="146"/>
                      <a:pt x="1171" y="146"/>
                    </a:cubicBezTo>
                    <a:cubicBezTo>
                      <a:pt x="1240" y="146"/>
                      <a:pt x="1310" y="161"/>
                      <a:pt x="1417" y="192"/>
                    </a:cubicBezTo>
                    <a:cubicBezTo>
                      <a:pt x="1608" y="252"/>
                      <a:pt x="1739" y="311"/>
                      <a:pt x="1870" y="466"/>
                    </a:cubicBezTo>
                    <a:cubicBezTo>
                      <a:pt x="1905" y="502"/>
                      <a:pt x="2013" y="692"/>
                      <a:pt x="2025" y="740"/>
                    </a:cubicBezTo>
                    <a:cubicBezTo>
                      <a:pt x="2029" y="767"/>
                      <a:pt x="2049" y="779"/>
                      <a:pt x="2071" y="779"/>
                    </a:cubicBezTo>
                    <a:cubicBezTo>
                      <a:pt x="2107" y="779"/>
                      <a:pt x="2146" y="748"/>
                      <a:pt x="2132" y="704"/>
                    </a:cubicBezTo>
                    <a:cubicBezTo>
                      <a:pt x="2084" y="561"/>
                      <a:pt x="1953" y="347"/>
                      <a:pt x="1798" y="228"/>
                    </a:cubicBezTo>
                    <a:cubicBezTo>
                      <a:pt x="1632" y="109"/>
                      <a:pt x="1429" y="25"/>
                      <a:pt x="1227" y="2"/>
                    </a:cubicBezTo>
                    <a:cubicBezTo>
                      <a:pt x="1212" y="1"/>
                      <a:pt x="1197" y="1"/>
                      <a:pt x="118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8"/>
              <p:cNvSpPr/>
              <p:nvPr/>
            </p:nvSpPr>
            <p:spPr>
              <a:xfrm>
                <a:off x="4101700" y="3667525"/>
                <a:ext cx="19025" cy="9650"/>
              </a:xfrm>
              <a:custGeom>
                <a:avLst/>
                <a:gdLst/>
                <a:ahLst/>
                <a:cxnLst/>
                <a:rect l="l" t="t" r="r" b="b"/>
                <a:pathLst>
                  <a:path w="761" h="386" extrusionOk="0">
                    <a:moveTo>
                      <a:pt x="55" y="1"/>
                    </a:moveTo>
                    <a:cubicBezTo>
                      <a:pt x="37" y="1"/>
                      <a:pt x="20" y="14"/>
                      <a:pt x="12" y="37"/>
                    </a:cubicBezTo>
                    <a:cubicBezTo>
                      <a:pt x="0" y="85"/>
                      <a:pt x="48" y="120"/>
                      <a:pt x="72" y="168"/>
                    </a:cubicBezTo>
                    <a:cubicBezTo>
                      <a:pt x="131" y="239"/>
                      <a:pt x="155" y="287"/>
                      <a:pt x="238" y="335"/>
                    </a:cubicBezTo>
                    <a:cubicBezTo>
                      <a:pt x="318" y="371"/>
                      <a:pt x="403" y="385"/>
                      <a:pt x="487" y="385"/>
                    </a:cubicBezTo>
                    <a:cubicBezTo>
                      <a:pt x="540" y="385"/>
                      <a:pt x="592" y="380"/>
                      <a:pt x="643" y="370"/>
                    </a:cubicBezTo>
                    <a:cubicBezTo>
                      <a:pt x="679" y="358"/>
                      <a:pt x="726" y="358"/>
                      <a:pt x="750" y="335"/>
                    </a:cubicBezTo>
                    <a:cubicBezTo>
                      <a:pt x="761" y="304"/>
                      <a:pt x="744" y="273"/>
                      <a:pt x="716" y="273"/>
                    </a:cubicBezTo>
                    <a:cubicBezTo>
                      <a:pt x="712" y="273"/>
                      <a:pt x="707" y="274"/>
                      <a:pt x="703" y="275"/>
                    </a:cubicBezTo>
                    <a:cubicBezTo>
                      <a:pt x="640" y="291"/>
                      <a:pt x="564" y="300"/>
                      <a:pt x="493" y="300"/>
                    </a:cubicBezTo>
                    <a:cubicBezTo>
                      <a:pt x="400" y="300"/>
                      <a:pt x="314" y="285"/>
                      <a:pt x="274" y="251"/>
                    </a:cubicBezTo>
                    <a:cubicBezTo>
                      <a:pt x="214" y="204"/>
                      <a:pt x="191" y="144"/>
                      <a:pt x="131" y="61"/>
                    </a:cubicBezTo>
                    <a:cubicBezTo>
                      <a:pt x="107" y="49"/>
                      <a:pt x="107" y="25"/>
                      <a:pt x="83" y="13"/>
                    </a:cubicBezTo>
                    <a:cubicBezTo>
                      <a:pt x="75" y="5"/>
                      <a:pt x="65" y="1"/>
                      <a:pt x="5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8"/>
              <p:cNvSpPr/>
              <p:nvPr/>
            </p:nvSpPr>
            <p:spPr>
              <a:xfrm>
                <a:off x="4081750" y="3691025"/>
                <a:ext cx="27100" cy="29650"/>
              </a:xfrm>
              <a:custGeom>
                <a:avLst/>
                <a:gdLst/>
                <a:ahLst/>
                <a:cxnLst/>
                <a:rect l="l" t="t" r="r" b="b"/>
                <a:pathLst>
                  <a:path w="1084" h="1186" extrusionOk="0">
                    <a:moveTo>
                      <a:pt x="1056" y="0"/>
                    </a:moveTo>
                    <a:cubicBezTo>
                      <a:pt x="1039" y="0"/>
                      <a:pt x="1019" y="13"/>
                      <a:pt x="1012" y="26"/>
                    </a:cubicBezTo>
                    <a:cubicBezTo>
                      <a:pt x="798" y="383"/>
                      <a:pt x="548" y="681"/>
                      <a:pt x="203" y="966"/>
                    </a:cubicBezTo>
                    <a:cubicBezTo>
                      <a:pt x="143" y="1026"/>
                      <a:pt x="72" y="1073"/>
                      <a:pt x="12" y="1133"/>
                    </a:cubicBezTo>
                    <a:cubicBezTo>
                      <a:pt x="0" y="1133"/>
                      <a:pt x="0" y="1145"/>
                      <a:pt x="0" y="1157"/>
                    </a:cubicBezTo>
                    <a:cubicBezTo>
                      <a:pt x="0" y="1174"/>
                      <a:pt x="20" y="1185"/>
                      <a:pt x="34" y="1185"/>
                    </a:cubicBezTo>
                    <a:cubicBezTo>
                      <a:pt x="40" y="1185"/>
                      <a:pt x="45" y="1184"/>
                      <a:pt x="48" y="1181"/>
                    </a:cubicBezTo>
                    <a:cubicBezTo>
                      <a:pt x="453" y="883"/>
                      <a:pt x="917" y="431"/>
                      <a:pt x="1084" y="38"/>
                    </a:cubicBezTo>
                    <a:cubicBezTo>
                      <a:pt x="1084" y="10"/>
                      <a:pt x="1071" y="0"/>
                      <a:pt x="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8"/>
              <p:cNvSpPr/>
              <p:nvPr/>
            </p:nvSpPr>
            <p:spPr>
              <a:xfrm>
                <a:off x="4066450" y="3680250"/>
                <a:ext cx="30300" cy="32450"/>
              </a:xfrm>
              <a:custGeom>
                <a:avLst/>
                <a:gdLst/>
                <a:ahLst/>
                <a:cxnLst/>
                <a:rect l="l" t="t" r="r" b="b"/>
                <a:pathLst>
                  <a:path w="1212" h="1298" extrusionOk="0">
                    <a:moveTo>
                      <a:pt x="1150" y="0"/>
                    </a:moveTo>
                    <a:cubicBezTo>
                      <a:pt x="1135" y="0"/>
                      <a:pt x="1117" y="8"/>
                      <a:pt x="1101" y="28"/>
                    </a:cubicBezTo>
                    <a:cubicBezTo>
                      <a:pt x="946" y="171"/>
                      <a:pt x="791" y="302"/>
                      <a:pt x="660" y="457"/>
                    </a:cubicBezTo>
                    <a:cubicBezTo>
                      <a:pt x="446" y="707"/>
                      <a:pt x="208" y="957"/>
                      <a:pt x="17" y="1231"/>
                    </a:cubicBezTo>
                    <a:cubicBezTo>
                      <a:pt x="0" y="1264"/>
                      <a:pt x="31" y="1298"/>
                      <a:pt x="59" y="1298"/>
                    </a:cubicBezTo>
                    <a:cubicBezTo>
                      <a:pt x="71" y="1298"/>
                      <a:pt x="82" y="1292"/>
                      <a:pt x="89" y="1278"/>
                    </a:cubicBezTo>
                    <a:cubicBezTo>
                      <a:pt x="267" y="1028"/>
                      <a:pt x="422" y="873"/>
                      <a:pt x="648" y="623"/>
                    </a:cubicBezTo>
                    <a:cubicBezTo>
                      <a:pt x="779" y="457"/>
                      <a:pt x="970" y="254"/>
                      <a:pt x="1160" y="88"/>
                    </a:cubicBezTo>
                    <a:cubicBezTo>
                      <a:pt x="1212" y="53"/>
                      <a:pt x="1189" y="0"/>
                      <a:pt x="115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8"/>
              <p:cNvSpPr/>
              <p:nvPr/>
            </p:nvSpPr>
            <p:spPr>
              <a:xfrm>
                <a:off x="4226175" y="3839475"/>
                <a:ext cx="31500" cy="33375"/>
              </a:xfrm>
              <a:custGeom>
                <a:avLst/>
                <a:gdLst/>
                <a:ahLst/>
                <a:cxnLst/>
                <a:rect l="l" t="t" r="r" b="b"/>
                <a:pathLst>
                  <a:path w="1260" h="1335" extrusionOk="0">
                    <a:moveTo>
                      <a:pt x="1214" y="0"/>
                    </a:moveTo>
                    <a:cubicBezTo>
                      <a:pt x="1209" y="0"/>
                      <a:pt x="1204" y="2"/>
                      <a:pt x="1200" y="5"/>
                    </a:cubicBezTo>
                    <a:cubicBezTo>
                      <a:pt x="1177" y="17"/>
                      <a:pt x="1177" y="41"/>
                      <a:pt x="1165" y="53"/>
                    </a:cubicBezTo>
                    <a:cubicBezTo>
                      <a:pt x="927" y="386"/>
                      <a:pt x="629" y="708"/>
                      <a:pt x="319" y="1017"/>
                    </a:cubicBezTo>
                    <a:cubicBezTo>
                      <a:pt x="224" y="1112"/>
                      <a:pt x="105" y="1196"/>
                      <a:pt x="10" y="1291"/>
                    </a:cubicBezTo>
                    <a:cubicBezTo>
                      <a:pt x="1" y="1309"/>
                      <a:pt x="20" y="1335"/>
                      <a:pt x="40" y="1335"/>
                    </a:cubicBezTo>
                    <a:cubicBezTo>
                      <a:pt x="46" y="1335"/>
                      <a:pt x="52" y="1332"/>
                      <a:pt x="57" y="1327"/>
                    </a:cubicBezTo>
                    <a:cubicBezTo>
                      <a:pt x="367" y="1077"/>
                      <a:pt x="653" y="791"/>
                      <a:pt x="915" y="505"/>
                    </a:cubicBezTo>
                    <a:cubicBezTo>
                      <a:pt x="1010" y="374"/>
                      <a:pt x="1117" y="255"/>
                      <a:pt x="1212" y="124"/>
                    </a:cubicBezTo>
                    <a:cubicBezTo>
                      <a:pt x="1224" y="88"/>
                      <a:pt x="1260" y="65"/>
                      <a:pt x="1248" y="29"/>
                    </a:cubicBezTo>
                    <a:cubicBezTo>
                      <a:pt x="1248" y="11"/>
                      <a:pt x="1229" y="0"/>
                      <a:pt x="121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8"/>
              <p:cNvSpPr/>
              <p:nvPr/>
            </p:nvSpPr>
            <p:spPr>
              <a:xfrm>
                <a:off x="4106450" y="3833625"/>
                <a:ext cx="133375" cy="73275"/>
              </a:xfrm>
              <a:custGeom>
                <a:avLst/>
                <a:gdLst/>
                <a:ahLst/>
                <a:cxnLst/>
                <a:rect l="l" t="t" r="r" b="b"/>
                <a:pathLst>
                  <a:path w="5335" h="2931" extrusionOk="0">
                    <a:moveTo>
                      <a:pt x="3549" y="1180"/>
                    </a:moveTo>
                    <a:cubicBezTo>
                      <a:pt x="3418" y="1275"/>
                      <a:pt x="3263" y="1334"/>
                      <a:pt x="3108" y="1358"/>
                    </a:cubicBezTo>
                    <a:cubicBezTo>
                      <a:pt x="3071" y="1364"/>
                      <a:pt x="3010" y="1369"/>
                      <a:pt x="2955" y="1369"/>
                    </a:cubicBezTo>
                    <a:cubicBezTo>
                      <a:pt x="2887" y="1369"/>
                      <a:pt x="2828" y="1361"/>
                      <a:pt x="2834" y="1334"/>
                    </a:cubicBezTo>
                    <a:cubicBezTo>
                      <a:pt x="2906" y="1287"/>
                      <a:pt x="3013" y="1263"/>
                      <a:pt x="3120" y="1239"/>
                    </a:cubicBezTo>
                    <a:cubicBezTo>
                      <a:pt x="3275" y="1192"/>
                      <a:pt x="3406" y="1180"/>
                      <a:pt x="3549" y="1180"/>
                    </a:cubicBezTo>
                    <a:close/>
                    <a:moveTo>
                      <a:pt x="4005" y="1744"/>
                    </a:moveTo>
                    <a:cubicBezTo>
                      <a:pt x="4059" y="1744"/>
                      <a:pt x="4114" y="1746"/>
                      <a:pt x="4168" y="1751"/>
                    </a:cubicBezTo>
                    <a:cubicBezTo>
                      <a:pt x="4239" y="1751"/>
                      <a:pt x="4323" y="1763"/>
                      <a:pt x="4418" y="1787"/>
                    </a:cubicBezTo>
                    <a:cubicBezTo>
                      <a:pt x="4323" y="1906"/>
                      <a:pt x="4156" y="1942"/>
                      <a:pt x="3965" y="1942"/>
                    </a:cubicBezTo>
                    <a:cubicBezTo>
                      <a:pt x="3787" y="1942"/>
                      <a:pt x="3620" y="1930"/>
                      <a:pt x="3596" y="1823"/>
                    </a:cubicBezTo>
                    <a:cubicBezTo>
                      <a:pt x="3624" y="1776"/>
                      <a:pt x="3807" y="1744"/>
                      <a:pt x="4005" y="1744"/>
                    </a:cubicBezTo>
                    <a:close/>
                    <a:moveTo>
                      <a:pt x="2549" y="1"/>
                    </a:moveTo>
                    <a:cubicBezTo>
                      <a:pt x="2144" y="1"/>
                      <a:pt x="1751" y="84"/>
                      <a:pt x="1370" y="191"/>
                    </a:cubicBezTo>
                    <a:cubicBezTo>
                      <a:pt x="1144" y="263"/>
                      <a:pt x="882" y="322"/>
                      <a:pt x="667" y="442"/>
                    </a:cubicBezTo>
                    <a:cubicBezTo>
                      <a:pt x="646" y="473"/>
                      <a:pt x="672" y="515"/>
                      <a:pt x="704" y="515"/>
                    </a:cubicBezTo>
                    <a:cubicBezTo>
                      <a:pt x="707" y="515"/>
                      <a:pt x="711" y="514"/>
                      <a:pt x="715" y="513"/>
                    </a:cubicBezTo>
                    <a:cubicBezTo>
                      <a:pt x="1156" y="322"/>
                      <a:pt x="1608" y="191"/>
                      <a:pt x="2084" y="132"/>
                    </a:cubicBezTo>
                    <a:cubicBezTo>
                      <a:pt x="2226" y="106"/>
                      <a:pt x="2386" y="93"/>
                      <a:pt x="2549" y="93"/>
                    </a:cubicBezTo>
                    <a:cubicBezTo>
                      <a:pt x="2922" y="93"/>
                      <a:pt x="3316" y="162"/>
                      <a:pt x="3573" y="311"/>
                    </a:cubicBezTo>
                    <a:cubicBezTo>
                      <a:pt x="3739" y="453"/>
                      <a:pt x="3834" y="632"/>
                      <a:pt x="3834" y="834"/>
                    </a:cubicBezTo>
                    <a:cubicBezTo>
                      <a:pt x="3823" y="930"/>
                      <a:pt x="3763" y="1025"/>
                      <a:pt x="3668" y="1096"/>
                    </a:cubicBezTo>
                    <a:lnTo>
                      <a:pt x="3584" y="1096"/>
                    </a:lnTo>
                    <a:cubicBezTo>
                      <a:pt x="3418" y="1096"/>
                      <a:pt x="3251" y="1120"/>
                      <a:pt x="3096" y="1156"/>
                    </a:cubicBezTo>
                    <a:cubicBezTo>
                      <a:pt x="2989" y="1192"/>
                      <a:pt x="2858" y="1215"/>
                      <a:pt x="2775" y="1287"/>
                    </a:cubicBezTo>
                    <a:cubicBezTo>
                      <a:pt x="2751" y="1311"/>
                      <a:pt x="2763" y="1370"/>
                      <a:pt x="2787" y="1394"/>
                    </a:cubicBezTo>
                    <a:cubicBezTo>
                      <a:pt x="2825" y="1447"/>
                      <a:pt x="2891" y="1457"/>
                      <a:pt x="2960" y="1457"/>
                    </a:cubicBezTo>
                    <a:cubicBezTo>
                      <a:pt x="2998" y="1457"/>
                      <a:pt x="3038" y="1454"/>
                      <a:pt x="3072" y="1454"/>
                    </a:cubicBezTo>
                    <a:cubicBezTo>
                      <a:pt x="3275" y="1418"/>
                      <a:pt x="3537" y="1334"/>
                      <a:pt x="3715" y="1192"/>
                    </a:cubicBezTo>
                    <a:cubicBezTo>
                      <a:pt x="3977" y="1203"/>
                      <a:pt x="4227" y="1263"/>
                      <a:pt x="4394" y="1442"/>
                    </a:cubicBezTo>
                    <a:cubicBezTo>
                      <a:pt x="4454" y="1513"/>
                      <a:pt x="4501" y="1608"/>
                      <a:pt x="4465" y="1704"/>
                    </a:cubicBezTo>
                    <a:cubicBezTo>
                      <a:pt x="4370" y="1680"/>
                      <a:pt x="4275" y="1668"/>
                      <a:pt x="4168" y="1656"/>
                    </a:cubicBezTo>
                    <a:cubicBezTo>
                      <a:pt x="4116" y="1652"/>
                      <a:pt x="4062" y="1649"/>
                      <a:pt x="4007" y="1649"/>
                    </a:cubicBezTo>
                    <a:cubicBezTo>
                      <a:pt x="3913" y="1649"/>
                      <a:pt x="3818" y="1657"/>
                      <a:pt x="3727" y="1680"/>
                    </a:cubicBezTo>
                    <a:cubicBezTo>
                      <a:pt x="3668" y="1692"/>
                      <a:pt x="3608" y="1704"/>
                      <a:pt x="3561" y="1751"/>
                    </a:cubicBezTo>
                    <a:cubicBezTo>
                      <a:pt x="3501" y="1799"/>
                      <a:pt x="3513" y="1882"/>
                      <a:pt x="3573" y="1930"/>
                    </a:cubicBezTo>
                    <a:cubicBezTo>
                      <a:pt x="3668" y="2025"/>
                      <a:pt x="3811" y="2025"/>
                      <a:pt x="3930" y="2037"/>
                    </a:cubicBezTo>
                    <a:cubicBezTo>
                      <a:pt x="4084" y="2037"/>
                      <a:pt x="4251" y="2025"/>
                      <a:pt x="4394" y="1942"/>
                    </a:cubicBezTo>
                    <a:cubicBezTo>
                      <a:pt x="4454" y="1906"/>
                      <a:pt x="4501" y="1858"/>
                      <a:pt x="4525" y="1811"/>
                    </a:cubicBezTo>
                    <a:cubicBezTo>
                      <a:pt x="4549" y="1811"/>
                      <a:pt x="4561" y="1823"/>
                      <a:pt x="4585" y="1823"/>
                    </a:cubicBezTo>
                    <a:cubicBezTo>
                      <a:pt x="4668" y="1858"/>
                      <a:pt x="4775" y="1918"/>
                      <a:pt x="4870" y="1989"/>
                    </a:cubicBezTo>
                    <a:cubicBezTo>
                      <a:pt x="5001" y="2096"/>
                      <a:pt x="5156" y="2275"/>
                      <a:pt x="5144" y="2406"/>
                    </a:cubicBezTo>
                    <a:cubicBezTo>
                      <a:pt x="5108" y="2406"/>
                      <a:pt x="4989" y="2370"/>
                      <a:pt x="4977" y="2370"/>
                    </a:cubicBezTo>
                    <a:cubicBezTo>
                      <a:pt x="4871" y="2348"/>
                      <a:pt x="4761" y="2338"/>
                      <a:pt x="4649" y="2338"/>
                    </a:cubicBezTo>
                    <a:cubicBezTo>
                      <a:pt x="3936" y="2338"/>
                      <a:pt x="3136" y="2739"/>
                      <a:pt x="2477" y="2811"/>
                    </a:cubicBezTo>
                    <a:cubicBezTo>
                      <a:pt x="2380" y="2822"/>
                      <a:pt x="2282" y="2827"/>
                      <a:pt x="2185" y="2827"/>
                    </a:cubicBezTo>
                    <a:cubicBezTo>
                      <a:pt x="1761" y="2827"/>
                      <a:pt x="1345" y="2726"/>
                      <a:pt x="977" y="2561"/>
                    </a:cubicBezTo>
                    <a:cubicBezTo>
                      <a:pt x="691" y="2418"/>
                      <a:pt x="417" y="2192"/>
                      <a:pt x="227" y="2001"/>
                    </a:cubicBezTo>
                    <a:cubicBezTo>
                      <a:pt x="215" y="1977"/>
                      <a:pt x="215" y="1977"/>
                      <a:pt x="215" y="1965"/>
                    </a:cubicBezTo>
                    <a:cubicBezTo>
                      <a:pt x="203" y="1942"/>
                      <a:pt x="179" y="1918"/>
                      <a:pt x="144" y="1918"/>
                    </a:cubicBezTo>
                    <a:cubicBezTo>
                      <a:pt x="1" y="2001"/>
                      <a:pt x="334" y="2216"/>
                      <a:pt x="394" y="2287"/>
                    </a:cubicBezTo>
                    <a:cubicBezTo>
                      <a:pt x="608" y="2466"/>
                      <a:pt x="834" y="2632"/>
                      <a:pt x="1096" y="2727"/>
                    </a:cubicBezTo>
                    <a:cubicBezTo>
                      <a:pt x="1444" y="2846"/>
                      <a:pt x="1812" y="2930"/>
                      <a:pt x="2186" y="2930"/>
                    </a:cubicBezTo>
                    <a:cubicBezTo>
                      <a:pt x="2299" y="2930"/>
                      <a:pt x="2412" y="2923"/>
                      <a:pt x="2525" y="2906"/>
                    </a:cubicBezTo>
                    <a:cubicBezTo>
                      <a:pt x="3180" y="2835"/>
                      <a:pt x="3834" y="2501"/>
                      <a:pt x="4465" y="2466"/>
                    </a:cubicBezTo>
                    <a:cubicBezTo>
                      <a:pt x="4513" y="2458"/>
                      <a:pt x="4571" y="2455"/>
                      <a:pt x="4629" y="2455"/>
                    </a:cubicBezTo>
                    <a:cubicBezTo>
                      <a:pt x="4760" y="2455"/>
                      <a:pt x="4900" y="2469"/>
                      <a:pt x="4966" y="2477"/>
                    </a:cubicBezTo>
                    <a:cubicBezTo>
                      <a:pt x="5000" y="2477"/>
                      <a:pt x="5066" y="2503"/>
                      <a:pt x="5127" y="2503"/>
                    </a:cubicBezTo>
                    <a:cubicBezTo>
                      <a:pt x="5150" y="2503"/>
                      <a:pt x="5172" y="2499"/>
                      <a:pt x="5192" y="2489"/>
                    </a:cubicBezTo>
                    <a:cubicBezTo>
                      <a:pt x="5335" y="2418"/>
                      <a:pt x="5120" y="2120"/>
                      <a:pt x="5049" y="2049"/>
                    </a:cubicBezTo>
                    <a:cubicBezTo>
                      <a:pt x="4930" y="1930"/>
                      <a:pt x="4787" y="1823"/>
                      <a:pt x="4644" y="1751"/>
                    </a:cubicBezTo>
                    <a:cubicBezTo>
                      <a:pt x="4620" y="1739"/>
                      <a:pt x="4596" y="1739"/>
                      <a:pt x="4573" y="1727"/>
                    </a:cubicBezTo>
                    <a:cubicBezTo>
                      <a:pt x="4608" y="1584"/>
                      <a:pt x="4537" y="1418"/>
                      <a:pt x="4382" y="1299"/>
                    </a:cubicBezTo>
                    <a:cubicBezTo>
                      <a:pt x="4215" y="1180"/>
                      <a:pt x="4013" y="1120"/>
                      <a:pt x="3799" y="1108"/>
                    </a:cubicBezTo>
                    <a:cubicBezTo>
                      <a:pt x="3870" y="1025"/>
                      <a:pt x="3930" y="930"/>
                      <a:pt x="3942" y="823"/>
                    </a:cubicBezTo>
                    <a:cubicBezTo>
                      <a:pt x="3930" y="596"/>
                      <a:pt x="3811" y="382"/>
                      <a:pt x="3620" y="227"/>
                    </a:cubicBezTo>
                    <a:cubicBezTo>
                      <a:pt x="3513" y="156"/>
                      <a:pt x="3370" y="120"/>
                      <a:pt x="3239" y="84"/>
                    </a:cubicBezTo>
                    <a:cubicBezTo>
                      <a:pt x="3013" y="37"/>
                      <a:pt x="2775" y="13"/>
                      <a:pt x="254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8"/>
              <p:cNvSpPr/>
              <p:nvPr/>
            </p:nvSpPr>
            <p:spPr>
              <a:xfrm>
                <a:off x="4060025" y="3732100"/>
                <a:ext cx="92300" cy="117625"/>
              </a:xfrm>
              <a:custGeom>
                <a:avLst/>
                <a:gdLst/>
                <a:ahLst/>
                <a:cxnLst/>
                <a:rect l="l" t="t" r="r" b="b"/>
                <a:pathLst>
                  <a:path w="3692" h="4705" extrusionOk="0">
                    <a:moveTo>
                      <a:pt x="1870" y="2383"/>
                    </a:moveTo>
                    <a:lnTo>
                      <a:pt x="1870" y="2383"/>
                    </a:lnTo>
                    <a:cubicBezTo>
                      <a:pt x="1750" y="2502"/>
                      <a:pt x="1596" y="2598"/>
                      <a:pt x="1441" y="2681"/>
                    </a:cubicBezTo>
                    <a:cubicBezTo>
                      <a:pt x="1322" y="2728"/>
                      <a:pt x="1143" y="2800"/>
                      <a:pt x="977" y="2800"/>
                    </a:cubicBezTo>
                    <a:cubicBezTo>
                      <a:pt x="798" y="2788"/>
                      <a:pt x="810" y="2717"/>
                      <a:pt x="965" y="2598"/>
                    </a:cubicBezTo>
                    <a:cubicBezTo>
                      <a:pt x="1239" y="2455"/>
                      <a:pt x="1548" y="2407"/>
                      <a:pt x="1870" y="2383"/>
                    </a:cubicBezTo>
                    <a:close/>
                    <a:moveTo>
                      <a:pt x="596" y="1"/>
                    </a:moveTo>
                    <a:cubicBezTo>
                      <a:pt x="548" y="1"/>
                      <a:pt x="500" y="2"/>
                      <a:pt x="453" y="2"/>
                    </a:cubicBezTo>
                    <a:cubicBezTo>
                      <a:pt x="310" y="14"/>
                      <a:pt x="167" y="26"/>
                      <a:pt x="36" y="85"/>
                    </a:cubicBezTo>
                    <a:cubicBezTo>
                      <a:pt x="0" y="97"/>
                      <a:pt x="12" y="157"/>
                      <a:pt x="36" y="169"/>
                    </a:cubicBezTo>
                    <a:cubicBezTo>
                      <a:pt x="48" y="175"/>
                      <a:pt x="57" y="178"/>
                      <a:pt x="66" y="178"/>
                    </a:cubicBezTo>
                    <a:cubicBezTo>
                      <a:pt x="75" y="178"/>
                      <a:pt x="84" y="175"/>
                      <a:pt x="96" y="169"/>
                    </a:cubicBezTo>
                    <a:lnTo>
                      <a:pt x="107" y="169"/>
                    </a:lnTo>
                    <a:cubicBezTo>
                      <a:pt x="155" y="145"/>
                      <a:pt x="215" y="133"/>
                      <a:pt x="274" y="121"/>
                    </a:cubicBezTo>
                    <a:cubicBezTo>
                      <a:pt x="316" y="113"/>
                      <a:pt x="495" y="104"/>
                      <a:pt x="622" y="104"/>
                    </a:cubicBezTo>
                    <a:cubicBezTo>
                      <a:pt x="674" y="104"/>
                      <a:pt x="718" y="106"/>
                      <a:pt x="738" y="109"/>
                    </a:cubicBezTo>
                    <a:cubicBezTo>
                      <a:pt x="1143" y="145"/>
                      <a:pt x="1000" y="621"/>
                      <a:pt x="786" y="871"/>
                    </a:cubicBezTo>
                    <a:cubicBezTo>
                      <a:pt x="619" y="1050"/>
                      <a:pt x="488" y="1169"/>
                      <a:pt x="286" y="1288"/>
                    </a:cubicBezTo>
                    <a:cubicBezTo>
                      <a:pt x="238" y="1312"/>
                      <a:pt x="215" y="1312"/>
                      <a:pt x="191" y="1359"/>
                    </a:cubicBezTo>
                    <a:cubicBezTo>
                      <a:pt x="184" y="1416"/>
                      <a:pt x="214" y="1430"/>
                      <a:pt x="253" y="1430"/>
                    </a:cubicBezTo>
                    <a:cubicBezTo>
                      <a:pt x="279" y="1430"/>
                      <a:pt x="309" y="1424"/>
                      <a:pt x="334" y="1419"/>
                    </a:cubicBezTo>
                    <a:cubicBezTo>
                      <a:pt x="429" y="1395"/>
                      <a:pt x="465" y="1395"/>
                      <a:pt x="548" y="1383"/>
                    </a:cubicBezTo>
                    <a:cubicBezTo>
                      <a:pt x="659" y="1383"/>
                      <a:pt x="770" y="1381"/>
                      <a:pt x="880" y="1381"/>
                    </a:cubicBezTo>
                    <a:cubicBezTo>
                      <a:pt x="1265" y="1381"/>
                      <a:pt x="1635" y="1403"/>
                      <a:pt x="1941" y="1597"/>
                    </a:cubicBezTo>
                    <a:cubicBezTo>
                      <a:pt x="2191" y="1824"/>
                      <a:pt x="2143" y="2074"/>
                      <a:pt x="1965" y="2288"/>
                    </a:cubicBezTo>
                    <a:cubicBezTo>
                      <a:pt x="1608" y="2312"/>
                      <a:pt x="1250" y="2359"/>
                      <a:pt x="941" y="2514"/>
                    </a:cubicBezTo>
                    <a:cubicBezTo>
                      <a:pt x="869" y="2562"/>
                      <a:pt x="774" y="2621"/>
                      <a:pt x="750" y="2717"/>
                    </a:cubicBezTo>
                    <a:cubicBezTo>
                      <a:pt x="738" y="2800"/>
                      <a:pt x="810" y="2871"/>
                      <a:pt x="881" y="2883"/>
                    </a:cubicBezTo>
                    <a:cubicBezTo>
                      <a:pt x="927" y="2894"/>
                      <a:pt x="973" y="2899"/>
                      <a:pt x="1018" y="2899"/>
                    </a:cubicBezTo>
                    <a:cubicBezTo>
                      <a:pt x="1173" y="2899"/>
                      <a:pt x="1324" y="2843"/>
                      <a:pt x="1453" y="2788"/>
                    </a:cubicBezTo>
                    <a:cubicBezTo>
                      <a:pt x="1643" y="2705"/>
                      <a:pt x="1858" y="2550"/>
                      <a:pt x="2012" y="2371"/>
                    </a:cubicBezTo>
                    <a:lnTo>
                      <a:pt x="2334" y="2371"/>
                    </a:lnTo>
                    <a:cubicBezTo>
                      <a:pt x="2608" y="2371"/>
                      <a:pt x="2882" y="2395"/>
                      <a:pt x="3108" y="2478"/>
                    </a:cubicBezTo>
                    <a:cubicBezTo>
                      <a:pt x="3298" y="2574"/>
                      <a:pt x="3453" y="2728"/>
                      <a:pt x="3501" y="2931"/>
                    </a:cubicBezTo>
                    <a:cubicBezTo>
                      <a:pt x="3525" y="3074"/>
                      <a:pt x="3429" y="3205"/>
                      <a:pt x="3274" y="3324"/>
                    </a:cubicBezTo>
                    <a:cubicBezTo>
                      <a:pt x="3084" y="3479"/>
                      <a:pt x="2822" y="3621"/>
                      <a:pt x="2620" y="3800"/>
                    </a:cubicBezTo>
                    <a:cubicBezTo>
                      <a:pt x="2417" y="3967"/>
                      <a:pt x="2239" y="4169"/>
                      <a:pt x="2096" y="4383"/>
                    </a:cubicBezTo>
                    <a:cubicBezTo>
                      <a:pt x="2048" y="4467"/>
                      <a:pt x="1977" y="4562"/>
                      <a:pt x="1989" y="4657"/>
                    </a:cubicBezTo>
                    <a:cubicBezTo>
                      <a:pt x="2002" y="4691"/>
                      <a:pt x="2026" y="4704"/>
                      <a:pt x="2055" y="4704"/>
                    </a:cubicBezTo>
                    <a:cubicBezTo>
                      <a:pt x="2126" y="4704"/>
                      <a:pt x="2230" y="4627"/>
                      <a:pt x="2298" y="4610"/>
                    </a:cubicBezTo>
                    <a:cubicBezTo>
                      <a:pt x="2354" y="4599"/>
                      <a:pt x="2337" y="4525"/>
                      <a:pt x="2286" y="4525"/>
                    </a:cubicBezTo>
                    <a:cubicBezTo>
                      <a:pt x="2282" y="4525"/>
                      <a:pt x="2278" y="4526"/>
                      <a:pt x="2274" y="4526"/>
                    </a:cubicBezTo>
                    <a:cubicBezTo>
                      <a:pt x="2227" y="4550"/>
                      <a:pt x="2143" y="4574"/>
                      <a:pt x="2096" y="4598"/>
                    </a:cubicBezTo>
                    <a:cubicBezTo>
                      <a:pt x="2191" y="4348"/>
                      <a:pt x="2524" y="3967"/>
                      <a:pt x="2774" y="3788"/>
                    </a:cubicBezTo>
                    <a:cubicBezTo>
                      <a:pt x="2989" y="3621"/>
                      <a:pt x="3227" y="3479"/>
                      <a:pt x="3429" y="3276"/>
                    </a:cubicBezTo>
                    <a:cubicBezTo>
                      <a:pt x="3691" y="3038"/>
                      <a:pt x="3525" y="2681"/>
                      <a:pt x="3274" y="2502"/>
                    </a:cubicBezTo>
                    <a:cubicBezTo>
                      <a:pt x="2953" y="2276"/>
                      <a:pt x="2524" y="2300"/>
                      <a:pt x="2131" y="2288"/>
                    </a:cubicBezTo>
                    <a:lnTo>
                      <a:pt x="2072" y="2288"/>
                    </a:lnTo>
                    <a:cubicBezTo>
                      <a:pt x="2227" y="2062"/>
                      <a:pt x="2262" y="1788"/>
                      <a:pt x="1977" y="1538"/>
                    </a:cubicBezTo>
                    <a:cubicBezTo>
                      <a:pt x="1634" y="1316"/>
                      <a:pt x="1215" y="1299"/>
                      <a:pt x="820" y="1299"/>
                    </a:cubicBezTo>
                    <a:cubicBezTo>
                      <a:pt x="748" y="1299"/>
                      <a:pt x="677" y="1300"/>
                      <a:pt x="607" y="1300"/>
                    </a:cubicBezTo>
                    <a:lnTo>
                      <a:pt x="500" y="1300"/>
                    </a:lnTo>
                    <a:cubicBezTo>
                      <a:pt x="560" y="1252"/>
                      <a:pt x="619" y="1216"/>
                      <a:pt x="655" y="1169"/>
                    </a:cubicBezTo>
                    <a:cubicBezTo>
                      <a:pt x="786" y="1038"/>
                      <a:pt x="917" y="907"/>
                      <a:pt x="1000" y="740"/>
                    </a:cubicBezTo>
                    <a:cubicBezTo>
                      <a:pt x="1131" y="502"/>
                      <a:pt x="1167" y="181"/>
                      <a:pt x="881" y="38"/>
                    </a:cubicBezTo>
                    <a:cubicBezTo>
                      <a:pt x="786" y="6"/>
                      <a:pt x="691" y="1"/>
                      <a:pt x="59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8"/>
              <p:cNvSpPr/>
              <p:nvPr/>
            </p:nvSpPr>
            <p:spPr>
              <a:xfrm>
                <a:off x="4016275" y="3712575"/>
                <a:ext cx="83350" cy="170325"/>
              </a:xfrm>
              <a:custGeom>
                <a:avLst/>
                <a:gdLst/>
                <a:ahLst/>
                <a:cxnLst/>
                <a:rect l="l" t="t" r="r" b="b"/>
                <a:pathLst>
                  <a:path w="3334" h="6813" extrusionOk="0">
                    <a:moveTo>
                      <a:pt x="887" y="1"/>
                    </a:moveTo>
                    <a:cubicBezTo>
                      <a:pt x="819" y="1"/>
                      <a:pt x="749" y="29"/>
                      <a:pt x="691" y="69"/>
                    </a:cubicBezTo>
                    <a:cubicBezTo>
                      <a:pt x="536" y="164"/>
                      <a:pt x="429" y="319"/>
                      <a:pt x="333" y="473"/>
                    </a:cubicBezTo>
                    <a:cubicBezTo>
                      <a:pt x="202" y="747"/>
                      <a:pt x="119" y="1057"/>
                      <a:pt x="60" y="1354"/>
                    </a:cubicBezTo>
                    <a:cubicBezTo>
                      <a:pt x="12" y="1724"/>
                      <a:pt x="0" y="2093"/>
                      <a:pt x="0" y="2462"/>
                    </a:cubicBezTo>
                    <a:cubicBezTo>
                      <a:pt x="12" y="2878"/>
                      <a:pt x="60" y="3307"/>
                      <a:pt x="167" y="3712"/>
                    </a:cubicBezTo>
                    <a:cubicBezTo>
                      <a:pt x="322" y="4236"/>
                      <a:pt x="595" y="4712"/>
                      <a:pt x="905" y="5176"/>
                    </a:cubicBezTo>
                    <a:cubicBezTo>
                      <a:pt x="1250" y="5641"/>
                      <a:pt x="1679" y="6200"/>
                      <a:pt x="2262" y="6474"/>
                    </a:cubicBezTo>
                    <a:cubicBezTo>
                      <a:pt x="2441" y="6569"/>
                      <a:pt x="2619" y="6653"/>
                      <a:pt x="2810" y="6712"/>
                    </a:cubicBezTo>
                    <a:cubicBezTo>
                      <a:pt x="2965" y="6748"/>
                      <a:pt x="3108" y="6784"/>
                      <a:pt x="3250" y="6807"/>
                    </a:cubicBezTo>
                    <a:cubicBezTo>
                      <a:pt x="3254" y="6811"/>
                      <a:pt x="3260" y="6813"/>
                      <a:pt x="3265" y="6813"/>
                    </a:cubicBezTo>
                    <a:cubicBezTo>
                      <a:pt x="3277" y="6813"/>
                      <a:pt x="3290" y="6807"/>
                      <a:pt x="3298" y="6807"/>
                    </a:cubicBezTo>
                    <a:cubicBezTo>
                      <a:pt x="3334" y="6784"/>
                      <a:pt x="3322" y="6712"/>
                      <a:pt x="3274" y="6700"/>
                    </a:cubicBezTo>
                    <a:cubicBezTo>
                      <a:pt x="2750" y="6629"/>
                      <a:pt x="2227" y="6391"/>
                      <a:pt x="1834" y="6081"/>
                    </a:cubicBezTo>
                    <a:cubicBezTo>
                      <a:pt x="1405" y="5688"/>
                      <a:pt x="1131" y="5307"/>
                      <a:pt x="845" y="4855"/>
                    </a:cubicBezTo>
                    <a:cubicBezTo>
                      <a:pt x="512" y="4331"/>
                      <a:pt x="310" y="3890"/>
                      <a:pt x="214" y="3271"/>
                    </a:cubicBezTo>
                    <a:cubicBezTo>
                      <a:pt x="155" y="2890"/>
                      <a:pt x="131" y="2378"/>
                      <a:pt x="167" y="1938"/>
                    </a:cubicBezTo>
                    <a:cubicBezTo>
                      <a:pt x="167" y="1688"/>
                      <a:pt x="179" y="1450"/>
                      <a:pt x="238" y="1259"/>
                    </a:cubicBezTo>
                    <a:cubicBezTo>
                      <a:pt x="333" y="878"/>
                      <a:pt x="429" y="533"/>
                      <a:pt x="655" y="295"/>
                    </a:cubicBezTo>
                    <a:cubicBezTo>
                      <a:pt x="733" y="217"/>
                      <a:pt x="819" y="154"/>
                      <a:pt x="887" y="154"/>
                    </a:cubicBezTo>
                    <a:cubicBezTo>
                      <a:pt x="902" y="154"/>
                      <a:pt x="916" y="157"/>
                      <a:pt x="929" y="164"/>
                    </a:cubicBezTo>
                    <a:cubicBezTo>
                      <a:pt x="1048" y="235"/>
                      <a:pt x="1084" y="450"/>
                      <a:pt x="1000" y="652"/>
                    </a:cubicBezTo>
                    <a:cubicBezTo>
                      <a:pt x="988" y="664"/>
                      <a:pt x="976" y="688"/>
                      <a:pt x="976" y="700"/>
                    </a:cubicBezTo>
                    <a:cubicBezTo>
                      <a:pt x="976" y="700"/>
                      <a:pt x="976" y="700"/>
                      <a:pt x="976" y="712"/>
                    </a:cubicBezTo>
                    <a:cubicBezTo>
                      <a:pt x="964" y="712"/>
                      <a:pt x="964" y="723"/>
                      <a:pt x="964" y="723"/>
                    </a:cubicBezTo>
                    <a:cubicBezTo>
                      <a:pt x="964" y="735"/>
                      <a:pt x="964" y="747"/>
                      <a:pt x="964" y="759"/>
                    </a:cubicBezTo>
                    <a:cubicBezTo>
                      <a:pt x="973" y="794"/>
                      <a:pt x="1001" y="816"/>
                      <a:pt x="1029" y="816"/>
                    </a:cubicBezTo>
                    <a:cubicBezTo>
                      <a:pt x="1040" y="816"/>
                      <a:pt x="1050" y="813"/>
                      <a:pt x="1060" y="807"/>
                    </a:cubicBezTo>
                    <a:cubicBezTo>
                      <a:pt x="1072" y="795"/>
                      <a:pt x="1084" y="783"/>
                      <a:pt x="1095" y="771"/>
                    </a:cubicBezTo>
                    <a:cubicBezTo>
                      <a:pt x="1107" y="735"/>
                      <a:pt x="1143" y="700"/>
                      <a:pt x="1191" y="652"/>
                    </a:cubicBezTo>
                    <a:cubicBezTo>
                      <a:pt x="1357" y="497"/>
                      <a:pt x="1524" y="390"/>
                      <a:pt x="1762" y="283"/>
                    </a:cubicBezTo>
                    <a:cubicBezTo>
                      <a:pt x="1885" y="211"/>
                      <a:pt x="2025" y="156"/>
                      <a:pt x="2146" y="156"/>
                    </a:cubicBezTo>
                    <a:cubicBezTo>
                      <a:pt x="2224" y="156"/>
                      <a:pt x="2294" y="179"/>
                      <a:pt x="2346" y="235"/>
                    </a:cubicBezTo>
                    <a:cubicBezTo>
                      <a:pt x="2369" y="271"/>
                      <a:pt x="2298" y="450"/>
                      <a:pt x="2167" y="581"/>
                    </a:cubicBezTo>
                    <a:cubicBezTo>
                      <a:pt x="2107" y="640"/>
                      <a:pt x="2096" y="640"/>
                      <a:pt x="2060" y="676"/>
                    </a:cubicBezTo>
                    <a:cubicBezTo>
                      <a:pt x="2048" y="676"/>
                      <a:pt x="2048" y="700"/>
                      <a:pt x="2048" y="712"/>
                    </a:cubicBezTo>
                    <a:cubicBezTo>
                      <a:pt x="2057" y="741"/>
                      <a:pt x="2073" y="753"/>
                      <a:pt x="2094" y="753"/>
                    </a:cubicBezTo>
                    <a:cubicBezTo>
                      <a:pt x="2183" y="753"/>
                      <a:pt x="2352" y="531"/>
                      <a:pt x="2381" y="473"/>
                    </a:cubicBezTo>
                    <a:cubicBezTo>
                      <a:pt x="2560" y="223"/>
                      <a:pt x="2429" y="57"/>
                      <a:pt x="2143" y="33"/>
                    </a:cubicBezTo>
                    <a:cubicBezTo>
                      <a:pt x="2024" y="33"/>
                      <a:pt x="1893" y="69"/>
                      <a:pt x="1786" y="116"/>
                    </a:cubicBezTo>
                    <a:cubicBezTo>
                      <a:pt x="1572" y="223"/>
                      <a:pt x="1357" y="331"/>
                      <a:pt x="1179" y="485"/>
                    </a:cubicBezTo>
                    <a:cubicBezTo>
                      <a:pt x="1191" y="331"/>
                      <a:pt x="1155" y="176"/>
                      <a:pt x="1048" y="69"/>
                    </a:cubicBezTo>
                    <a:cubicBezTo>
                      <a:pt x="999" y="20"/>
                      <a:pt x="944" y="1"/>
                      <a:pt x="88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8"/>
              <p:cNvSpPr/>
              <p:nvPr/>
            </p:nvSpPr>
            <p:spPr>
              <a:xfrm>
                <a:off x="4109125" y="3752975"/>
                <a:ext cx="19375" cy="9300"/>
              </a:xfrm>
              <a:custGeom>
                <a:avLst/>
                <a:gdLst/>
                <a:ahLst/>
                <a:cxnLst/>
                <a:rect l="l" t="t" r="r" b="b"/>
                <a:pathLst>
                  <a:path w="775" h="372" extrusionOk="0">
                    <a:moveTo>
                      <a:pt x="382" y="0"/>
                    </a:moveTo>
                    <a:cubicBezTo>
                      <a:pt x="334" y="0"/>
                      <a:pt x="275" y="0"/>
                      <a:pt x="239" y="12"/>
                    </a:cubicBezTo>
                    <a:cubicBezTo>
                      <a:pt x="215" y="12"/>
                      <a:pt x="203" y="24"/>
                      <a:pt x="191" y="24"/>
                    </a:cubicBezTo>
                    <a:cubicBezTo>
                      <a:pt x="179" y="24"/>
                      <a:pt x="167" y="36"/>
                      <a:pt x="167" y="36"/>
                    </a:cubicBezTo>
                    <a:cubicBezTo>
                      <a:pt x="1" y="167"/>
                      <a:pt x="132" y="334"/>
                      <a:pt x="287" y="358"/>
                    </a:cubicBezTo>
                    <a:cubicBezTo>
                      <a:pt x="329" y="367"/>
                      <a:pt x="369" y="372"/>
                      <a:pt x="407" y="372"/>
                    </a:cubicBezTo>
                    <a:cubicBezTo>
                      <a:pt x="506" y="372"/>
                      <a:pt x="590" y="341"/>
                      <a:pt x="668" y="298"/>
                    </a:cubicBezTo>
                    <a:cubicBezTo>
                      <a:pt x="715" y="262"/>
                      <a:pt x="727" y="250"/>
                      <a:pt x="751" y="215"/>
                    </a:cubicBezTo>
                    <a:cubicBezTo>
                      <a:pt x="763" y="191"/>
                      <a:pt x="775" y="167"/>
                      <a:pt x="763" y="131"/>
                    </a:cubicBezTo>
                    <a:cubicBezTo>
                      <a:pt x="751" y="119"/>
                      <a:pt x="739" y="108"/>
                      <a:pt x="727" y="108"/>
                    </a:cubicBezTo>
                    <a:cubicBezTo>
                      <a:pt x="727" y="96"/>
                      <a:pt x="727" y="96"/>
                      <a:pt x="727" y="96"/>
                    </a:cubicBezTo>
                    <a:cubicBezTo>
                      <a:pt x="715" y="96"/>
                      <a:pt x="703" y="84"/>
                      <a:pt x="691" y="84"/>
                    </a:cubicBezTo>
                    <a:cubicBezTo>
                      <a:pt x="679" y="72"/>
                      <a:pt x="679" y="72"/>
                      <a:pt x="668" y="72"/>
                    </a:cubicBezTo>
                    <a:cubicBezTo>
                      <a:pt x="572" y="24"/>
                      <a:pt x="477" y="12"/>
                      <a:pt x="3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8"/>
              <p:cNvSpPr/>
              <p:nvPr/>
            </p:nvSpPr>
            <p:spPr>
              <a:xfrm>
                <a:off x="4184450" y="3806350"/>
                <a:ext cx="13400" cy="16775"/>
              </a:xfrm>
              <a:custGeom>
                <a:avLst/>
                <a:gdLst/>
                <a:ahLst/>
                <a:cxnLst/>
                <a:rect l="l" t="t" r="r" b="b"/>
                <a:pathLst>
                  <a:path w="536" h="671" extrusionOk="0">
                    <a:moveTo>
                      <a:pt x="125" y="1"/>
                    </a:moveTo>
                    <a:cubicBezTo>
                      <a:pt x="115" y="1"/>
                      <a:pt x="107" y="6"/>
                      <a:pt x="107" y="20"/>
                    </a:cubicBezTo>
                    <a:cubicBezTo>
                      <a:pt x="0" y="163"/>
                      <a:pt x="24" y="342"/>
                      <a:pt x="95" y="473"/>
                    </a:cubicBezTo>
                    <a:cubicBezTo>
                      <a:pt x="144" y="560"/>
                      <a:pt x="224" y="671"/>
                      <a:pt x="316" y="671"/>
                    </a:cubicBezTo>
                    <a:cubicBezTo>
                      <a:pt x="337" y="671"/>
                      <a:pt x="359" y="665"/>
                      <a:pt x="381" y="651"/>
                    </a:cubicBezTo>
                    <a:cubicBezTo>
                      <a:pt x="536" y="532"/>
                      <a:pt x="453" y="318"/>
                      <a:pt x="369" y="199"/>
                    </a:cubicBezTo>
                    <a:cubicBezTo>
                      <a:pt x="333" y="139"/>
                      <a:pt x="286" y="80"/>
                      <a:pt x="250" y="56"/>
                    </a:cubicBezTo>
                    <a:cubicBezTo>
                      <a:pt x="226" y="32"/>
                      <a:pt x="202" y="9"/>
                      <a:pt x="167" y="9"/>
                    </a:cubicBezTo>
                    <a:lnTo>
                      <a:pt x="143" y="9"/>
                    </a:lnTo>
                    <a:cubicBezTo>
                      <a:pt x="138" y="4"/>
                      <a:pt x="131" y="1"/>
                      <a:pt x="1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8"/>
              <p:cNvSpPr/>
              <p:nvPr/>
            </p:nvSpPr>
            <p:spPr>
              <a:xfrm>
                <a:off x="4170150" y="3779325"/>
                <a:ext cx="2100" cy="5075"/>
              </a:xfrm>
              <a:custGeom>
                <a:avLst/>
                <a:gdLst/>
                <a:ahLst/>
                <a:cxnLst/>
                <a:rect l="l" t="t" r="r" b="b"/>
                <a:pathLst>
                  <a:path w="84" h="203" extrusionOk="0">
                    <a:moveTo>
                      <a:pt x="36" y="0"/>
                    </a:moveTo>
                    <a:cubicBezTo>
                      <a:pt x="27" y="0"/>
                      <a:pt x="18" y="6"/>
                      <a:pt x="12" y="18"/>
                    </a:cubicBezTo>
                    <a:cubicBezTo>
                      <a:pt x="1" y="54"/>
                      <a:pt x="1" y="89"/>
                      <a:pt x="1" y="113"/>
                    </a:cubicBezTo>
                    <a:cubicBezTo>
                      <a:pt x="1" y="137"/>
                      <a:pt x="1" y="161"/>
                      <a:pt x="12" y="185"/>
                    </a:cubicBezTo>
                    <a:cubicBezTo>
                      <a:pt x="22" y="197"/>
                      <a:pt x="31" y="202"/>
                      <a:pt x="38" y="202"/>
                    </a:cubicBezTo>
                    <a:cubicBezTo>
                      <a:pt x="59" y="202"/>
                      <a:pt x="72" y="163"/>
                      <a:pt x="72" y="137"/>
                    </a:cubicBezTo>
                    <a:cubicBezTo>
                      <a:pt x="72" y="101"/>
                      <a:pt x="84" y="54"/>
                      <a:pt x="60" y="18"/>
                    </a:cubicBezTo>
                    <a:cubicBezTo>
                      <a:pt x="54" y="6"/>
                      <a:pt x="45" y="0"/>
                      <a:pt x="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8"/>
              <p:cNvSpPr/>
              <p:nvPr/>
            </p:nvSpPr>
            <p:spPr>
              <a:xfrm>
                <a:off x="4157350" y="3769975"/>
                <a:ext cx="5975" cy="2675"/>
              </a:xfrm>
              <a:custGeom>
                <a:avLst/>
                <a:gdLst/>
                <a:ahLst/>
                <a:cxnLst/>
                <a:rect l="l" t="t" r="r" b="b"/>
                <a:pathLst>
                  <a:path w="239" h="107" extrusionOk="0">
                    <a:moveTo>
                      <a:pt x="105" y="0"/>
                    </a:moveTo>
                    <a:cubicBezTo>
                      <a:pt x="75" y="0"/>
                      <a:pt x="46" y="7"/>
                      <a:pt x="24" y="23"/>
                    </a:cubicBezTo>
                    <a:cubicBezTo>
                      <a:pt x="1" y="35"/>
                      <a:pt x="1" y="70"/>
                      <a:pt x="36" y="82"/>
                    </a:cubicBezTo>
                    <a:cubicBezTo>
                      <a:pt x="36" y="94"/>
                      <a:pt x="48" y="94"/>
                      <a:pt x="60" y="94"/>
                    </a:cubicBezTo>
                    <a:lnTo>
                      <a:pt x="72" y="94"/>
                    </a:lnTo>
                    <a:cubicBezTo>
                      <a:pt x="108" y="106"/>
                      <a:pt x="132" y="106"/>
                      <a:pt x="167" y="106"/>
                    </a:cubicBezTo>
                    <a:lnTo>
                      <a:pt x="179" y="106"/>
                    </a:lnTo>
                    <a:cubicBezTo>
                      <a:pt x="203" y="94"/>
                      <a:pt x="215" y="94"/>
                      <a:pt x="227" y="82"/>
                    </a:cubicBezTo>
                    <a:cubicBezTo>
                      <a:pt x="239" y="59"/>
                      <a:pt x="227" y="35"/>
                      <a:pt x="215" y="23"/>
                    </a:cubicBezTo>
                    <a:cubicBezTo>
                      <a:pt x="182" y="10"/>
                      <a:pt x="142" y="0"/>
                      <a:pt x="1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8"/>
              <p:cNvSpPr/>
              <p:nvPr/>
            </p:nvSpPr>
            <p:spPr>
              <a:xfrm>
                <a:off x="4135025" y="3703200"/>
                <a:ext cx="107175" cy="96225"/>
              </a:xfrm>
              <a:custGeom>
                <a:avLst/>
                <a:gdLst/>
                <a:ahLst/>
                <a:cxnLst/>
                <a:rect l="l" t="t" r="r" b="b"/>
                <a:pathLst>
                  <a:path w="4287" h="3849" extrusionOk="0">
                    <a:moveTo>
                      <a:pt x="1675" y="0"/>
                    </a:moveTo>
                    <a:cubicBezTo>
                      <a:pt x="1285" y="0"/>
                      <a:pt x="901" y="91"/>
                      <a:pt x="572" y="301"/>
                    </a:cubicBezTo>
                    <a:cubicBezTo>
                      <a:pt x="429" y="384"/>
                      <a:pt x="239" y="598"/>
                      <a:pt x="132" y="765"/>
                    </a:cubicBezTo>
                    <a:cubicBezTo>
                      <a:pt x="60" y="860"/>
                      <a:pt x="13" y="967"/>
                      <a:pt x="13" y="1087"/>
                    </a:cubicBezTo>
                    <a:cubicBezTo>
                      <a:pt x="24" y="1122"/>
                      <a:pt x="1" y="1182"/>
                      <a:pt x="24" y="1229"/>
                    </a:cubicBezTo>
                    <a:cubicBezTo>
                      <a:pt x="29" y="1234"/>
                      <a:pt x="38" y="1237"/>
                      <a:pt x="48" y="1237"/>
                    </a:cubicBezTo>
                    <a:cubicBezTo>
                      <a:pt x="62" y="1237"/>
                      <a:pt x="77" y="1231"/>
                      <a:pt x="84" y="1217"/>
                    </a:cubicBezTo>
                    <a:cubicBezTo>
                      <a:pt x="96" y="1182"/>
                      <a:pt x="96" y="1194"/>
                      <a:pt x="96" y="1158"/>
                    </a:cubicBezTo>
                    <a:cubicBezTo>
                      <a:pt x="108" y="1063"/>
                      <a:pt x="96" y="1015"/>
                      <a:pt x="120" y="956"/>
                    </a:cubicBezTo>
                    <a:cubicBezTo>
                      <a:pt x="132" y="920"/>
                      <a:pt x="203" y="813"/>
                      <a:pt x="227" y="777"/>
                    </a:cubicBezTo>
                    <a:cubicBezTo>
                      <a:pt x="322" y="646"/>
                      <a:pt x="405" y="539"/>
                      <a:pt x="536" y="420"/>
                    </a:cubicBezTo>
                    <a:cubicBezTo>
                      <a:pt x="848" y="162"/>
                      <a:pt x="1257" y="59"/>
                      <a:pt x="1693" y="59"/>
                    </a:cubicBezTo>
                    <a:cubicBezTo>
                      <a:pt x="1740" y="59"/>
                      <a:pt x="1787" y="60"/>
                      <a:pt x="1834" y="63"/>
                    </a:cubicBezTo>
                    <a:cubicBezTo>
                      <a:pt x="2203" y="98"/>
                      <a:pt x="2656" y="241"/>
                      <a:pt x="3013" y="455"/>
                    </a:cubicBezTo>
                    <a:cubicBezTo>
                      <a:pt x="3251" y="610"/>
                      <a:pt x="3442" y="765"/>
                      <a:pt x="3632" y="991"/>
                    </a:cubicBezTo>
                    <a:cubicBezTo>
                      <a:pt x="3775" y="1146"/>
                      <a:pt x="3906" y="1325"/>
                      <a:pt x="4001" y="1515"/>
                    </a:cubicBezTo>
                    <a:cubicBezTo>
                      <a:pt x="3935" y="1521"/>
                      <a:pt x="3870" y="1524"/>
                      <a:pt x="3805" y="1524"/>
                    </a:cubicBezTo>
                    <a:cubicBezTo>
                      <a:pt x="3476" y="1524"/>
                      <a:pt x="3173" y="1446"/>
                      <a:pt x="2894" y="1277"/>
                    </a:cubicBezTo>
                    <a:cubicBezTo>
                      <a:pt x="2549" y="1087"/>
                      <a:pt x="2275" y="801"/>
                      <a:pt x="2156" y="455"/>
                    </a:cubicBezTo>
                    <a:cubicBezTo>
                      <a:pt x="2132" y="372"/>
                      <a:pt x="2120" y="313"/>
                      <a:pt x="2120" y="253"/>
                    </a:cubicBezTo>
                    <a:cubicBezTo>
                      <a:pt x="2108" y="241"/>
                      <a:pt x="2156" y="146"/>
                      <a:pt x="2072" y="122"/>
                    </a:cubicBezTo>
                    <a:cubicBezTo>
                      <a:pt x="2001" y="122"/>
                      <a:pt x="1989" y="182"/>
                      <a:pt x="2001" y="241"/>
                    </a:cubicBezTo>
                    <a:cubicBezTo>
                      <a:pt x="2001" y="241"/>
                      <a:pt x="2013" y="325"/>
                      <a:pt x="2037" y="372"/>
                    </a:cubicBezTo>
                    <a:cubicBezTo>
                      <a:pt x="2084" y="515"/>
                      <a:pt x="2132" y="646"/>
                      <a:pt x="2215" y="777"/>
                    </a:cubicBezTo>
                    <a:cubicBezTo>
                      <a:pt x="2358" y="956"/>
                      <a:pt x="2513" y="1134"/>
                      <a:pt x="2727" y="1253"/>
                    </a:cubicBezTo>
                    <a:cubicBezTo>
                      <a:pt x="3013" y="1444"/>
                      <a:pt x="3346" y="1563"/>
                      <a:pt x="3703" y="1587"/>
                    </a:cubicBezTo>
                    <a:cubicBezTo>
                      <a:pt x="3811" y="1587"/>
                      <a:pt x="3930" y="1587"/>
                      <a:pt x="4037" y="1575"/>
                    </a:cubicBezTo>
                    <a:cubicBezTo>
                      <a:pt x="4132" y="1777"/>
                      <a:pt x="4192" y="1991"/>
                      <a:pt x="4204" y="2194"/>
                    </a:cubicBezTo>
                    <a:cubicBezTo>
                      <a:pt x="4215" y="2372"/>
                      <a:pt x="4192" y="2575"/>
                      <a:pt x="4168" y="2718"/>
                    </a:cubicBezTo>
                    <a:cubicBezTo>
                      <a:pt x="4132" y="2968"/>
                      <a:pt x="4061" y="3134"/>
                      <a:pt x="3930" y="3349"/>
                    </a:cubicBezTo>
                    <a:cubicBezTo>
                      <a:pt x="3780" y="3591"/>
                      <a:pt x="3496" y="3766"/>
                      <a:pt x="3208" y="3766"/>
                    </a:cubicBezTo>
                    <a:cubicBezTo>
                      <a:pt x="3198" y="3766"/>
                      <a:pt x="3189" y="3766"/>
                      <a:pt x="3180" y="3765"/>
                    </a:cubicBezTo>
                    <a:cubicBezTo>
                      <a:pt x="3132" y="3754"/>
                      <a:pt x="3072" y="3742"/>
                      <a:pt x="3013" y="3718"/>
                    </a:cubicBezTo>
                    <a:cubicBezTo>
                      <a:pt x="3096" y="3587"/>
                      <a:pt x="3156" y="3468"/>
                      <a:pt x="3180" y="3313"/>
                    </a:cubicBezTo>
                    <a:cubicBezTo>
                      <a:pt x="3203" y="3253"/>
                      <a:pt x="3203" y="3182"/>
                      <a:pt x="3180" y="3111"/>
                    </a:cubicBezTo>
                    <a:cubicBezTo>
                      <a:pt x="3156" y="2968"/>
                      <a:pt x="3037" y="2825"/>
                      <a:pt x="2977" y="2753"/>
                    </a:cubicBezTo>
                    <a:cubicBezTo>
                      <a:pt x="2799" y="2527"/>
                      <a:pt x="2584" y="2349"/>
                      <a:pt x="2370" y="2170"/>
                    </a:cubicBezTo>
                    <a:cubicBezTo>
                      <a:pt x="2084" y="1908"/>
                      <a:pt x="1691" y="1658"/>
                      <a:pt x="1370" y="1575"/>
                    </a:cubicBezTo>
                    <a:cubicBezTo>
                      <a:pt x="1345" y="1566"/>
                      <a:pt x="1319" y="1558"/>
                      <a:pt x="1294" y="1558"/>
                    </a:cubicBezTo>
                    <a:cubicBezTo>
                      <a:pt x="1284" y="1558"/>
                      <a:pt x="1273" y="1559"/>
                      <a:pt x="1263" y="1563"/>
                    </a:cubicBezTo>
                    <a:cubicBezTo>
                      <a:pt x="1215" y="1563"/>
                      <a:pt x="1120" y="1634"/>
                      <a:pt x="1132" y="1634"/>
                    </a:cubicBezTo>
                    <a:cubicBezTo>
                      <a:pt x="1120" y="1646"/>
                      <a:pt x="1096" y="1658"/>
                      <a:pt x="1084" y="1670"/>
                    </a:cubicBezTo>
                    <a:cubicBezTo>
                      <a:pt x="1096" y="1646"/>
                      <a:pt x="1120" y="1610"/>
                      <a:pt x="1132" y="1575"/>
                    </a:cubicBezTo>
                    <a:cubicBezTo>
                      <a:pt x="1179" y="1503"/>
                      <a:pt x="1156" y="1432"/>
                      <a:pt x="1096" y="1372"/>
                    </a:cubicBezTo>
                    <a:cubicBezTo>
                      <a:pt x="941" y="1241"/>
                      <a:pt x="810" y="1158"/>
                      <a:pt x="667" y="1051"/>
                    </a:cubicBezTo>
                    <a:cubicBezTo>
                      <a:pt x="572" y="991"/>
                      <a:pt x="525" y="967"/>
                      <a:pt x="441" y="956"/>
                    </a:cubicBezTo>
                    <a:cubicBezTo>
                      <a:pt x="432" y="955"/>
                      <a:pt x="423" y="954"/>
                      <a:pt x="415" y="954"/>
                    </a:cubicBezTo>
                    <a:cubicBezTo>
                      <a:pt x="305" y="954"/>
                      <a:pt x="198" y="1020"/>
                      <a:pt x="132" y="1075"/>
                    </a:cubicBezTo>
                    <a:cubicBezTo>
                      <a:pt x="120" y="1098"/>
                      <a:pt x="132" y="1134"/>
                      <a:pt x="155" y="1134"/>
                    </a:cubicBezTo>
                    <a:cubicBezTo>
                      <a:pt x="191" y="1122"/>
                      <a:pt x="227" y="1087"/>
                      <a:pt x="263" y="1075"/>
                    </a:cubicBezTo>
                    <a:cubicBezTo>
                      <a:pt x="302" y="1045"/>
                      <a:pt x="373" y="1024"/>
                      <a:pt x="417" y="1024"/>
                    </a:cubicBezTo>
                    <a:cubicBezTo>
                      <a:pt x="427" y="1024"/>
                      <a:pt x="435" y="1025"/>
                      <a:pt x="441" y="1027"/>
                    </a:cubicBezTo>
                    <a:cubicBezTo>
                      <a:pt x="536" y="1039"/>
                      <a:pt x="727" y="1194"/>
                      <a:pt x="870" y="1301"/>
                    </a:cubicBezTo>
                    <a:cubicBezTo>
                      <a:pt x="977" y="1372"/>
                      <a:pt x="1120" y="1479"/>
                      <a:pt x="1084" y="1527"/>
                    </a:cubicBezTo>
                    <a:cubicBezTo>
                      <a:pt x="1060" y="1587"/>
                      <a:pt x="1025" y="1694"/>
                      <a:pt x="965" y="1777"/>
                    </a:cubicBezTo>
                    <a:cubicBezTo>
                      <a:pt x="953" y="1789"/>
                      <a:pt x="941" y="1801"/>
                      <a:pt x="941" y="1801"/>
                    </a:cubicBezTo>
                    <a:cubicBezTo>
                      <a:pt x="929" y="1813"/>
                      <a:pt x="917" y="1837"/>
                      <a:pt x="906" y="1849"/>
                    </a:cubicBezTo>
                    <a:cubicBezTo>
                      <a:pt x="906" y="1875"/>
                      <a:pt x="917" y="1885"/>
                      <a:pt x="933" y="1885"/>
                    </a:cubicBezTo>
                    <a:cubicBezTo>
                      <a:pt x="953" y="1885"/>
                      <a:pt x="981" y="1869"/>
                      <a:pt x="1001" y="1849"/>
                    </a:cubicBezTo>
                    <a:cubicBezTo>
                      <a:pt x="1108" y="1753"/>
                      <a:pt x="1144" y="1718"/>
                      <a:pt x="1227" y="1658"/>
                    </a:cubicBezTo>
                    <a:cubicBezTo>
                      <a:pt x="1257" y="1640"/>
                      <a:pt x="1269" y="1634"/>
                      <a:pt x="1282" y="1634"/>
                    </a:cubicBezTo>
                    <a:cubicBezTo>
                      <a:pt x="1295" y="1634"/>
                      <a:pt x="1310" y="1640"/>
                      <a:pt x="1346" y="1646"/>
                    </a:cubicBezTo>
                    <a:cubicBezTo>
                      <a:pt x="1477" y="1682"/>
                      <a:pt x="1632" y="1753"/>
                      <a:pt x="1775" y="1860"/>
                    </a:cubicBezTo>
                    <a:cubicBezTo>
                      <a:pt x="2084" y="2027"/>
                      <a:pt x="2239" y="2182"/>
                      <a:pt x="2513" y="2420"/>
                    </a:cubicBezTo>
                    <a:cubicBezTo>
                      <a:pt x="2703" y="2575"/>
                      <a:pt x="2906" y="2801"/>
                      <a:pt x="3001" y="2944"/>
                    </a:cubicBezTo>
                    <a:cubicBezTo>
                      <a:pt x="3132" y="3122"/>
                      <a:pt x="3132" y="3230"/>
                      <a:pt x="3084" y="3432"/>
                    </a:cubicBezTo>
                    <a:cubicBezTo>
                      <a:pt x="3061" y="3527"/>
                      <a:pt x="3013" y="3599"/>
                      <a:pt x="2965" y="3682"/>
                    </a:cubicBezTo>
                    <a:cubicBezTo>
                      <a:pt x="2882" y="3646"/>
                      <a:pt x="2811" y="3599"/>
                      <a:pt x="2751" y="3539"/>
                    </a:cubicBezTo>
                    <a:cubicBezTo>
                      <a:pt x="2572" y="3373"/>
                      <a:pt x="2465" y="3158"/>
                      <a:pt x="2287" y="2944"/>
                    </a:cubicBezTo>
                    <a:cubicBezTo>
                      <a:pt x="2084" y="2706"/>
                      <a:pt x="1870" y="2491"/>
                      <a:pt x="1620" y="2301"/>
                    </a:cubicBezTo>
                    <a:cubicBezTo>
                      <a:pt x="1453" y="2194"/>
                      <a:pt x="1287" y="2087"/>
                      <a:pt x="1108" y="2003"/>
                    </a:cubicBezTo>
                    <a:cubicBezTo>
                      <a:pt x="858" y="1908"/>
                      <a:pt x="644" y="1837"/>
                      <a:pt x="417" y="1682"/>
                    </a:cubicBezTo>
                    <a:cubicBezTo>
                      <a:pt x="322" y="1634"/>
                      <a:pt x="239" y="1563"/>
                      <a:pt x="179" y="1479"/>
                    </a:cubicBezTo>
                    <a:cubicBezTo>
                      <a:pt x="144" y="1444"/>
                      <a:pt x="132" y="1408"/>
                      <a:pt x="96" y="1372"/>
                    </a:cubicBezTo>
                    <a:cubicBezTo>
                      <a:pt x="96" y="1360"/>
                      <a:pt x="84" y="1360"/>
                      <a:pt x="72" y="1360"/>
                    </a:cubicBezTo>
                    <a:cubicBezTo>
                      <a:pt x="48" y="1360"/>
                      <a:pt x="36" y="1396"/>
                      <a:pt x="48" y="1408"/>
                    </a:cubicBezTo>
                    <a:cubicBezTo>
                      <a:pt x="120" y="1503"/>
                      <a:pt x="179" y="1598"/>
                      <a:pt x="274" y="1670"/>
                    </a:cubicBezTo>
                    <a:cubicBezTo>
                      <a:pt x="394" y="1753"/>
                      <a:pt x="513" y="1825"/>
                      <a:pt x="632" y="1884"/>
                    </a:cubicBezTo>
                    <a:cubicBezTo>
                      <a:pt x="775" y="1956"/>
                      <a:pt x="965" y="2015"/>
                      <a:pt x="1096" y="2075"/>
                    </a:cubicBezTo>
                    <a:cubicBezTo>
                      <a:pt x="1251" y="2158"/>
                      <a:pt x="1417" y="2253"/>
                      <a:pt x="1572" y="2349"/>
                    </a:cubicBezTo>
                    <a:cubicBezTo>
                      <a:pt x="1787" y="2515"/>
                      <a:pt x="2037" y="2765"/>
                      <a:pt x="2227" y="2992"/>
                    </a:cubicBezTo>
                    <a:cubicBezTo>
                      <a:pt x="2346" y="3146"/>
                      <a:pt x="2501" y="3396"/>
                      <a:pt x="2632" y="3539"/>
                    </a:cubicBezTo>
                    <a:cubicBezTo>
                      <a:pt x="2703" y="3634"/>
                      <a:pt x="2834" y="3718"/>
                      <a:pt x="2906" y="3754"/>
                    </a:cubicBezTo>
                    <a:cubicBezTo>
                      <a:pt x="2989" y="3801"/>
                      <a:pt x="3084" y="3837"/>
                      <a:pt x="3192" y="3849"/>
                    </a:cubicBezTo>
                    <a:cubicBezTo>
                      <a:pt x="3477" y="3849"/>
                      <a:pt x="3775" y="3694"/>
                      <a:pt x="3954" y="3468"/>
                    </a:cubicBezTo>
                    <a:cubicBezTo>
                      <a:pt x="4215" y="3111"/>
                      <a:pt x="4287" y="2753"/>
                      <a:pt x="4287" y="2313"/>
                    </a:cubicBezTo>
                    <a:cubicBezTo>
                      <a:pt x="4287" y="1801"/>
                      <a:pt x="4084" y="1372"/>
                      <a:pt x="3751" y="979"/>
                    </a:cubicBezTo>
                    <a:cubicBezTo>
                      <a:pt x="3549" y="729"/>
                      <a:pt x="3311" y="515"/>
                      <a:pt x="3025" y="348"/>
                    </a:cubicBezTo>
                    <a:cubicBezTo>
                      <a:pt x="2627" y="133"/>
                      <a:pt x="2147" y="0"/>
                      <a:pt x="167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8"/>
              <p:cNvSpPr/>
              <p:nvPr/>
            </p:nvSpPr>
            <p:spPr>
              <a:xfrm>
                <a:off x="4204975" y="3658425"/>
                <a:ext cx="54500" cy="46300"/>
              </a:xfrm>
              <a:custGeom>
                <a:avLst/>
                <a:gdLst/>
                <a:ahLst/>
                <a:cxnLst/>
                <a:rect l="l" t="t" r="r" b="b"/>
                <a:pathLst>
                  <a:path w="2180" h="1852" extrusionOk="0">
                    <a:moveTo>
                      <a:pt x="847" y="1"/>
                    </a:moveTo>
                    <a:cubicBezTo>
                      <a:pt x="718" y="1"/>
                      <a:pt x="584" y="26"/>
                      <a:pt x="465" y="56"/>
                    </a:cubicBezTo>
                    <a:cubicBezTo>
                      <a:pt x="322" y="91"/>
                      <a:pt x="191" y="139"/>
                      <a:pt x="84" y="234"/>
                    </a:cubicBezTo>
                    <a:cubicBezTo>
                      <a:pt x="48" y="258"/>
                      <a:pt x="1" y="282"/>
                      <a:pt x="1" y="330"/>
                    </a:cubicBezTo>
                    <a:cubicBezTo>
                      <a:pt x="9" y="364"/>
                      <a:pt x="37" y="387"/>
                      <a:pt x="70" y="387"/>
                    </a:cubicBezTo>
                    <a:cubicBezTo>
                      <a:pt x="82" y="387"/>
                      <a:pt x="95" y="384"/>
                      <a:pt x="108" y="377"/>
                    </a:cubicBezTo>
                    <a:cubicBezTo>
                      <a:pt x="167" y="341"/>
                      <a:pt x="215" y="294"/>
                      <a:pt x="274" y="258"/>
                    </a:cubicBezTo>
                    <a:cubicBezTo>
                      <a:pt x="346" y="211"/>
                      <a:pt x="453" y="199"/>
                      <a:pt x="560" y="163"/>
                    </a:cubicBezTo>
                    <a:cubicBezTo>
                      <a:pt x="658" y="141"/>
                      <a:pt x="761" y="127"/>
                      <a:pt x="859" y="127"/>
                    </a:cubicBezTo>
                    <a:cubicBezTo>
                      <a:pt x="975" y="127"/>
                      <a:pt x="1083" y="147"/>
                      <a:pt x="1167" y="199"/>
                    </a:cubicBezTo>
                    <a:cubicBezTo>
                      <a:pt x="1560" y="389"/>
                      <a:pt x="1882" y="675"/>
                      <a:pt x="2013" y="1044"/>
                    </a:cubicBezTo>
                    <a:cubicBezTo>
                      <a:pt x="2072" y="1223"/>
                      <a:pt x="2072" y="1461"/>
                      <a:pt x="2048" y="1627"/>
                    </a:cubicBezTo>
                    <a:cubicBezTo>
                      <a:pt x="2037" y="1687"/>
                      <a:pt x="2001" y="1758"/>
                      <a:pt x="2013" y="1830"/>
                    </a:cubicBezTo>
                    <a:cubicBezTo>
                      <a:pt x="2023" y="1845"/>
                      <a:pt x="2039" y="1851"/>
                      <a:pt x="2054" y="1851"/>
                    </a:cubicBezTo>
                    <a:cubicBezTo>
                      <a:pt x="2076" y="1851"/>
                      <a:pt x="2096" y="1839"/>
                      <a:pt x="2096" y="1818"/>
                    </a:cubicBezTo>
                    <a:cubicBezTo>
                      <a:pt x="2179" y="1532"/>
                      <a:pt x="2179" y="1223"/>
                      <a:pt x="2096" y="937"/>
                    </a:cubicBezTo>
                    <a:cubicBezTo>
                      <a:pt x="2013" y="758"/>
                      <a:pt x="1906" y="603"/>
                      <a:pt x="1763" y="461"/>
                    </a:cubicBezTo>
                    <a:cubicBezTo>
                      <a:pt x="1572" y="270"/>
                      <a:pt x="1334" y="127"/>
                      <a:pt x="1072" y="32"/>
                    </a:cubicBezTo>
                    <a:cubicBezTo>
                      <a:pt x="1001" y="10"/>
                      <a:pt x="925" y="1"/>
                      <a:pt x="84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8"/>
              <p:cNvSpPr/>
              <p:nvPr/>
            </p:nvSpPr>
            <p:spPr>
              <a:xfrm>
                <a:off x="4262225" y="3711275"/>
                <a:ext cx="38850" cy="45025"/>
              </a:xfrm>
              <a:custGeom>
                <a:avLst/>
                <a:gdLst/>
                <a:ahLst/>
                <a:cxnLst/>
                <a:rect l="l" t="t" r="r" b="b"/>
                <a:pathLst>
                  <a:path w="1554" h="1801" extrusionOk="0">
                    <a:moveTo>
                      <a:pt x="69" y="0"/>
                    </a:moveTo>
                    <a:cubicBezTo>
                      <a:pt x="27" y="0"/>
                      <a:pt x="0" y="63"/>
                      <a:pt x="44" y="85"/>
                    </a:cubicBezTo>
                    <a:cubicBezTo>
                      <a:pt x="461" y="513"/>
                      <a:pt x="854" y="930"/>
                      <a:pt x="1187" y="1395"/>
                    </a:cubicBezTo>
                    <a:cubicBezTo>
                      <a:pt x="1282" y="1526"/>
                      <a:pt x="1390" y="1656"/>
                      <a:pt x="1485" y="1787"/>
                    </a:cubicBezTo>
                    <a:cubicBezTo>
                      <a:pt x="1494" y="1797"/>
                      <a:pt x="1503" y="1800"/>
                      <a:pt x="1512" y="1800"/>
                    </a:cubicBezTo>
                    <a:cubicBezTo>
                      <a:pt x="1536" y="1800"/>
                      <a:pt x="1553" y="1769"/>
                      <a:pt x="1544" y="1752"/>
                    </a:cubicBezTo>
                    <a:cubicBezTo>
                      <a:pt x="1104" y="1133"/>
                      <a:pt x="628" y="537"/>
                      <a:pt x="80" y="2"/>
                    </a:cubicBezTo>
                    <a:cubicBezTo>
                      <a:pt x="76" y="1"/>
                      <a:pt x="73" y="0"/>
                      <a:pt x="6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7" name="Google Shape;797;p38"/>
          <p:cNvGrpSpPr/>
          <p:nvPr/>
        </p:nvGrpSpPr>
        <p:grpSpPr>
          <a:xfrm rot="525885">
            <a:off x="288989" y="330322"/>
            <a:ext cx="659726" cy="650599"/>
            <a:chOff x="588850" y="618775"/>
            <a:chExt cx="703975" cy="694225"/>
          </a:xfrm>
        </p:grpSpPr>
        <p:sp>
          <p:nvSpPr>
            <p:cNvPr id="798" name="Google Shape;798;p38"/>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8"/>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0" name="Google Shape;800;p38"/>
          <p:cNvGrpSpPr/>
          <p:nvPr/>
        </p:nvGrpSpPr>
        <p:grpSpPr>
          <a:xfrm>
            <a:off x="789425" y="1407125"/>
            <a:ext cx="193200" cy="171550"/>
            <a:chOff x="1141700" y="1345000"/>
            <a:chExt cx="193200" cy="171550"/>
          </a:xfrm>
        </p:grpSpPr>
        <p:sp>
          <p:nvSpPr>
            <p:cNvPr id="801" name="Google Shape;801;p38"/>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8"/>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38"/>
          <p:cNvGrpSpPr/>
          <p:nvPr/>
        </p:nvGrpSpPr>
        <p:grpSpPr>
          <a:xfrm>
            <a:off x="1049225" y="716050"/>
            <a:ext cx="175100" cy="143475"/>
            <a:chOff x="1808250" y="1643825"/>
            <a:chExt cx="175100" cy="143475"/>
          </a:xfrm>
        </p:grpSpPr>
        <p:sp>
          <p:nvSpPr>
            <p:cNvPr id="804" name="Google Shape;804;p38"/>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8"/>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TextBox 27">
            <a:extLst>
              <a:ext uri="{FF2B5EF4-FFF2-40B4-BE49-F238E27FC236}">
                <a16:creationId xmlns:a16="http://schemas.microsoft.com/office/drawing/2014/main" id="{EACF3673-567C-811B-F2E6-6D3D3EE4519F}"/>
              </a:ext>
            </a:extLst>
          </p:cNvPr>
          <p:cNvSpPr txBox="1"/>
          <p:nvPr/>
        </p:nvSpPr>
        <p:spPr>
          <a:xfrm>
            <a:off x="1375794" y="377506"/>
            <a:ext cx="3103927" cy="830997"/>
          </a:xfrm>
          <a:prstGeom prst="rect">
            <a:avLst/>
          </a:prstGeom>
          <a:noFill/>
        </p:spPr>
        <p:txBody>
          <a:bodyPr wrap="square" rtlCol="0">
            <a:spAutoFit/>
          </a:bodyPr>
          <a:lstStyle/>
          <a:p>
            <a:pPr algn="ctr"/>
            <a:r>
              <a:rPr lang="en-US" sz="4800" dirty="0" err="1">
                <a:solidFill>
                  <a:srgbClr val="0070C0"/>
                </a:solidFill>
                <a:latin typeface="SVN-Dessert Menu Script" panose="00000500000000000000" pitchFamily="2" charset="0"/>
              </a:rPr>
              <a:t>Cùng</a:t>
            </a:r>
            <a:r>
              <a:rPr lang="en-US" sz="4800" dirty="0">
                <a:solidFill>
                  <a:srgbClr val="0070C0"/>
                </a:solidFill>
                <a:latin typeface="SVN-Dessert Menu Script" panose="00000500000000000000" pitchFamily="2" charset="0"/>
              </a:rPr>
              <a:t> </a:t>
            </a:r>
            <a:r>
              <a:rPr lang="en-US" sz="4800" dirty="0" err="1">
                <a:solidFill>
                  <a:srgbClr val="0070C0"/>
                </a:solidFill>
                <a:latin typeface="SVN-Dessert Menu Script" panose="00000500000000000000" pitchFamily="2" charset="0"/>
              </a:rPr>
              <a:t>viết</a:t>
            </a:r>
            <a:endParaRPr lang="en-US" sz="4800" dirty="0">
              <a:solidFill>
                <a:srgbClr val="0070C0"/>
              </a:solidFill>
              <a:latin typeface="SVN-Dessert Menu Script" panose="00000500000000000000" pitchFamily="2" charset="0"/>
            </a:endParaRPr>
          </a:p>
        </p:txBody>
      </p:sp>
      <p:sp>
        <p:nvSpPr>
          <p:cNvPr id="29" name="TextBox 28">
            <a:extLst>
              <a:ext uri="{FF2B5EF4-FFF2-40B4-BE49-F238E27FC236}">
                <a16:creationId xmlns:a16="http://schemas.microsoft.com/office/drawing/2014/main" id="{D8F536FA-81E5-E4EB-5434-9AF38818C671}"/>
              </a:ext>
            </a:extLst>
          </p:cNvPr>
          <p:cNvSpPr txBox="1"/>
          <p:nvPr/>
        </p:nvSpPr>
        <p:spPr>
          <a:xfrm>
            <a:off x="2004969" y="1526796"/>
            <a:ext cx="5134062" cy="646331"/>
          </a:xfrm>
          <a:prstGeom prst="rect">
            <a:avLst/>
          </a:prstGeom>
          <a:noFill/>
        </p:spPr>
        <p:txBody>
          <a:bodyPr wrap="square" rtlCol="0">
            <a:spAutoFit/>
          </a:bodyPr>
          <a:lstStyle/>
          <a:p>
            <a:r>
              <a:rPr lang="en-US" sz="3600" b="1" dirty="0" err="1">
                <a:latin typeface="HP001 4 hàng" panose="020B0603050302020204" pitchFamily="34" charset="0"/>
              </a:rPr>
              <a:t>Huân</a:t>
            </a:r>
            <a:r>
              <a:rPr lang="en-US" sz="3600" b="1" dirty="0">
                <a:latin typeface="HP001 4 hàng" panose="020B0603050302020204" pitchFamily="34" charset="0"/>
              </a:rPr>
              <a:t> </a:t>
            </a:r>
            <a:r>
              <a:rPr lang="en-US" sz="3600" b="1" dirty="0" err="1">
                <a:latin typeface="HP001 4 hàng" panose="020B0603050302020204" pitchFamily="34" charset="0"/>
              </a:rPr>
              <a:t>chương</a:t>
            </a:r>
            <a:r>
              <a:rPr lang="en-US" sz="3600" b="1" dirty="0">
                <a:latin typeface="HP001 4 hàng" panose="020B0603050302020204" pitchFamily="34" charset="0"/>
              </a:rPr>
              <a:t> Sao </a:t>
            </a:r>
            <a:r>
              <a:rPr lang="en-US" sz="3600" b="1" dirty="0" err="1">
                <a:latin typeface="HP001 4 hàng" panose="020B0603050302020204" pitchFamily="34" charset="0"/>
              </a:rPr>
              <a:t>vàng</a:t>
            </a:r>
            <a:r>
              <a:rPr lang="en-US" sz="3600" b="1" dirty="0">
                <a:latin typeface="HP001 4 hàng" panose="020B0603050302020204" pitchFamily="34" charset="0"/>
              </a:rPr>
              <a:t> </a:t>
            </a:r>
          </a:p>
        </p:txBody>
      </p:sp>
      <p:sp>
        <p:nvSpPr>
          <p:cNvPr id="30" name="TextBox 29">
            <a:extLst>
              <a:ext uri="{FF2B5EF4-FFF2-40B4-BE49-F238E27FC236}">
                <a16:creationId xmlns:a16="http://schemas.microsoft.com/office/drawing/2014/main" id="{798E419A-2B7A-2B7B-4B67-E330CF3C0549}"/>
              </a:ext>
            </a:extLst>
          </p:cNvPr>
          <p:cNvSpPr txBox="1"/>
          <p:nvPr/>
        </p:nvSpPr>
        <p:spPr>
          <a:xfrm>
            <a:off x="2004969" y="2484540"/>
            <a:ext cx="5503178" cy="646331"/>
          </a:xfrm>
          <a:prstGeom prst="rect">
            <a:avLst/>
          </a:prstGeom>
          <a:noFill/>
        </p:spPr>
        <p:txBody>
          <a:bodyPr wrap="square" rtlCol="0">
            <a:spAutoFit/>
          </a:bodyPr>
          <a:lstStyle/>
          <a:p>
            <a:r>
              <a:rPr lang="en-US" sz="3600" b="1" dirty="0" err="1">
                <a:latin typeface="HP001 4 hàng" panose="020B0603050302020204" pitchFamily="34" charset="0"/>
              </a:rPr>
              <a:t>Huân</a:t>
            </a:r>
            <a:r>
              <a:rPr lang="en-US" sz="3600" b="1" dirty="0">
                <a:latin typeface="HP001 4 hàng" panose="020B0603050302020204" pitchFamily="34" charset="0"/>
              </a:rPr>
              <a:t> </a:t>
            </a:r>
            <a:r>
              <a:rPr lang="en-US" sz="3600" b="1" dirty="0" err="1">
                <a:latin typeface="HP001 4 hàng" panose="020B0603050302020204" pitchFamily="34" charset="0"/>
              </a:rPr>
              <a:t>chương</a:t>
            </a:r>
            <a:r>
              <a:rPr lang="en-US" sz="3600" b="1" dirty="0">
                <a:latin typeface="HP001 4 hàng" panose="020B0603050302020204" pitchFamily="34" charset="0"/>
              </a:rPr>
              <a:t> </a:t>
            </a:r>
            <a:r>
              <a:rPr lang="en-US" sz="3600" b="1" dirty="0" err="1">
                <a:latin typeface="HP001 4 hàng" panose="020B0603050302020204" pitchFamily="34" charset="0"/>
              </a:rPr>
              <a:t>Quân</a:t>
            </a:r>
            <a:r>
              <a:rPr lang="en-US" sz="3600" b="1" dirty="0">
                <a:latin typeface="HP001 4 hàng" panose="020B0603050302020204" pitchFamily="34" charset="0"/>
              </a:rPr>
              <a:t> </a:t>
            </a:r>
            <a:r>
              <a:rPr lang="en-US" sz="3600" b="1" dirty="0" err="1">
                <a:latin typeface="HP001 4 hàng" panose="020B0603050302020204" pitchFamily="34" charset="0"/>
              </a:rPr>
              <a:t>công</a:t>
            </a:r>
            <a:endParaRPr lang="en-US" sz="3600" b="1" dirty="0">
              <a:latin typeface="HP001 4 hàng" panose="020B0603050302020204" pitchFamily="34" charset="0"/>
            </a:endParaRPr>
          </a:p>
        </p:txBody>
      </p:sp>
      <p:sp>
        <p:nvSpPr>
          <p:cNvPr id="31" name="TextBox 30">
            <a:extLst>
              <a:ext uri="{FF2B5EF4-FFF2-40B4-BE49-F238E27FC236}">
                <a16:creationId xmlns:a16="http://schemas.microsoft.com/office/drawing/2014/main" id="{7F90756B-C3F4-1C21-B5AA-FC43FA68AC8B}"/>
              </a:ext>
            </a:extLst>
          </p:cNvPr>
          <p:cNvSpPr txBox="1"/>
          <p:nvPr/>
        </p:nvSpPr>
        <p:spPr>
          <a:xfrm>
            <a:off x="2004969" y="3442284"/>
            <a:ext cx="5503178" cy="646331"/>
          </a:xfrm>
          <a:prstGeom prst="rect">
            <a:avLst/>
          </a:prstGeom>
          <a:noFill/>
        </p:spPr>
        <p:txBody>
          <a:bodyPr wrap="square" rtlCol="0">
            <a:spAutoFit/>
          </a:bodyPr>
          <a:lstStyle/>
          <a:p>
            <a:r>
              <a:rPr lang="en-US" sz="3600" b="1" dirty="0" err="1">
                <a:latin typeface="HP001 4 hàng" panose="020B0603050302020204" pitchFamily="34" charset="0"/>
              </a:rPr>
              <a:t>Huân</a:t>
            </a:r>
            <a:r>
              <a:rPr lang="en-US" sz="3600" b="1" dirty="0">
                <a:latin typeface="HP001 4 hàng" panose="020B0603050302020204" pitchFamily="34" charset="0"/>
              </a:rPr>
              <a:t> </a:t>
            </a:r>
            <a:r>
              <a:rPr lang="en-US" sz="3600" b="1" dirty="0" err="1">
                <a:latin typeface="HP001 4 hàng" panose="020B0603050302020204" pitchFamily="34" charset="0"/>
              </a:rPr>
              <a:t>chương</a:t>
            </a:r>
            <a:r>
              <a:rPr lang="en-US" sz="3600" b="1" dirty="0">
                <a:latin typeface="HP001 4 hàng" panose="020B0603050302020204" pitchFamily="34" charset="0"/>
              </a:rPr>
              <a:t> Lao </a:t>
            </a:r>
            <a:r>
              <a:rPr lang="en-US" sz="3600" b="1" dirty="0" err="1">
                <a:latin typeface="HP001 4 hàng" panose="020B0603050302020204" pitchFamily="34" charset="0"/>
              </a:rPr>
              <a:t>động</a:t>
            </a:r>
            <a:endParaRPr lang="en-US" sz="3600" b="1" dirty="0">
              <a:latin typeface="HP001 4 hàng" panose="020B060305030202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26"/>
        <p:cNvGrpSpPr/>
        <p:nvPr/>
      </p:nvGrpSpPr>
      <p:grpSpPr>
        <a:xfrm>
          <a:off x="0" y="0"/>
          <a:ext cx="0" cy="0"/>
          <a:chOff x="0" y="0"/>
          <a:chExt cx="0" cy="0"/>
        </a:xfrm>
      </p:grpSpPr>
      <p:grpSp>
        <p:nvGrpSpPr>
          <p:cNvPr id="762" name="Google Shape;762;p38"/>
          <p:cNvGrpSpPr/>
          <p:nvPr/>
        </p:nvGrpSpPr>
        <p:grpSpPr>
          <a:xfrm flipH="1">
            <a:off x="-859184" y="2958886"/>
            <a:ext cx="3423459" cy="2310039"/>
            <a:chOff x="5908316" y="2958886"/>
            <a:chExt cx="3423459" cy="2310039"/>
          </a:xfrm>
        </p:grpSpPr>
        <p:sp>
          <p:nvSpPr>
            <p:cNvPr id="763" name="Google Shape;763;p38"/>
            <p:cNvSpPr/>
            <p:nvPr/>
          </p:nvSpPr>
          <p:spPr>
            <a:xfrm rot="4063554">
              <a:off x="6160316" y="4258456"/>
              <a:ext cx="686128" cy="1005054"/>
            </a:xfrm>
            <a:custGeom>
              <a:avLst/>
              <a:gdLst/>
              <a:ahLst/>
              <a:cxnLst/>
              <a:rect l="l" t="t" r="r" b="b"/>
              <a:pathLst>
                <a:path w="3937" h="5767" extrusionOk="0">
                  <a:moveTo>
                    <a:pt x="967" y="5029"/>
                  </a:moveTo>
                  <a:lnTo>
                    <a:pt x="967" y="5029"/>
                  </a:lnTo>
                  <a:cubicBezTo>
                    <a:pt x="934" y="5129"/>
                    <a:pt x="901" y="5196"/>
                    <a:pt x="867" y="5296"/>
                  </a:cubicBezTo>
                  <a:cubicBezTo>
                    <a:pt x="834" y="5329"/>
                    <a:pt x="801" y="5396"/>
                    <a:pt x="801" y="5462"/>
                  </a:cubicBezTo>
                  <a:cubicBezTo>
                    <a:pt x="801" y="5429"/>
                    <a:pt x="801" y="5396"/>
                    <a:pt x="801" y="5362"/>
                  </a:cubicBezTo>
                  <a:cubicBezTo>
                    <a:pt x="867" y="5229"/>
                    <a:pt x="934" y="5129"/>
                    <a:pt x="967" y="5029"/>
                  </a:cubicBezTo>
                  <a:close/>
                  <a:moveTo>
                    <a:pt x="3786" y="0"/>
                  </a:moveTo>
                  <a:cubicBezTo>
                    <a:pt x="3778" y="0"/>
                    <a:pt x="3770" y="8"/>
                    <a:pt x="3770" y="25"/>
                  </a:cubicBezTo>
                  <a:cubicBezTo>
                    <a:pt x="3569" y="292"/>
                    <a:pt x="3369" y="559"/>
                    <a:pt x="3169" y="859"/>
                  </a:cubicBezTo>
                  <a:cubicBezTo>
                    <a:pt x="2869" y="1326"/>
                    <a:pt x="2569" y="1826"/>
                    <a:pt x="2268" y="2327"/>
                  </a:cubicBezTo>
                  <a:cubicBezTo>
                    <a:pt x="2002" y="2794"/>
                    <a:pt x="1701" y="3261"/>
                    <a:pt x="1401" y="3728"/>
                  </a:cubicBezTo>
                  <a:cubicBezTo>
                    <a:pt x="1301" y="3895"/>
                    <a:pt x="1201" y="4061"/>
                    <a:pt x="1068" y="4228"/>
                  </a:cubicBezTo>
                  <a:cubicBezTo>
                    <a:pt x="1068" y="4228"/>
                    <a:pt x="1068" y="4228"/>
                    <a:pt x="1034" y="4261"/>
                  </a:cubicBezTo>
                  <a:cubicBezTo>
                    <a:pt x="934" y="4261"/>
                    <a:pt x="834" y="4261"/>
                    <a:pt x="734" y="4295"/>
                  </a:cubicBezTo>
                  <a:cubicBezTo>
                    <a:pt x="501" y="4362"/>
                    <a:pt x="334" y="4428"/>
                    <a:pt x="167" y="4495"/>
                  </a:cubicBezTo>
                  <a:cubicBezTo>
                    <a:pt x="0" y="4528"/>
                    <a:pt x="34" y="4695"/>
                    <a:pt x="167" y="4762"/>
                  </a:cubicBezTo>
                  <a:cubicBezTo>
                    <a:pt x="300" y="4795"/>
                    <a:pt x="434" y="4795"/>
                    <a:pt x="567" y="4795"/>
                  </a:cubicBezTo>
                  <a:cubicBezTo>
                    <a:pt x="467" y="4862"/>
                    <a:pt x="434" y="4929"/>
                    <a:pt x="367" y="5062"/>
                  </a:cubicBezTo>
                  <a:cubicBezTo>
                    <a:pt x="300" y="5162"/>
                    <a:pt x="167" y="5296"/>
                    <a:pt x="167" y="5462"/>
                  </a:cubicBezTo>
                  <a:cubicBezTo>
                    <a:pt x="191" y="5521"/>
                    <a:pt x="231" y="5543"/>
                    <a:pt x="278" y="5543"/>
                  </a:cubicBezTo>
                  <a:cubicBezTo>
                    <a:pt x="363" y="5543"/>
                    <a:pt x="469" y="5472"/>
                    <a:pt x="534" y="5429"/>
                  </a:cubicBezTo>
                  <a:cubicBezTo>
                    <a:pt x="534" y="5396"/>
                    <a:pt x="567" y="5362"/>
                    <a:pt x="601" y="5329"/>
                  </a:cubicBezTo>
                  <a:lnTo>
                    <a:pt x="601" y="5329"/>
                  </a:lnTo>
                  <a:cubicBezTo>
                    <a:pt x="567" y="5429"/>
                    <a:pt x="567" y="5496"/>
                    <a:pt x="567" y="5596"/>
                  </a:cubicBezTo>
                  <a:cubicBezTo>
                    <a:pt x="546" y="5701"/>
                    <a:pt x="619" y="5767"/>
                    <a:pt x="700" y="5767"/>
                  </a:cubicBezTo>
                  <a:cubicBezTo>
                    <a:pt x="747" y="5767"/>
                    <a:pt x="797" y="5745"/>
                    <a:pt x="834" y="5696"/>
                  </a:cubicBezTo>
                  <a:cubicBezTo>
                    <a:pt x="934" y="5562"/>
                    <a:pt x="968" y="5429"/>
                    <a:pt x="1034" y="5296"/>
                  </a:cubicBezTo>
                  <a:cubicBezTo>
                    <a:pt x="1068" y="5229"/>
                    <a:pt x="1068" y="5162"/>
                    <a:pt x="1101" y="5095"/>
                  </a:cubicBezTo>
                  <a:cubicBezTo>
                    <a:pt x="1168" y="5229"/>
                    <a:pt x="1234" y="5396"/>
                    <a:pt x="1301" y="5462"/>
                  </a:cubicBezTo>
                  <a:cubicBezTo>
                    <a:pt x="1346" y="5492"/>
                    <a:pt x="1398" y="5509"/>
                    <a:pt x="1444" y="5509"/>
                  </a:cubicBezTo>
                  <a:cubicBezTo>
                    <a:pt x="1501" y="5509"/>
                    <a:pt x="1550" y="5484"/>
                    <a:pt x="1568" y="5429"/>
                  </a:cubicBezTo>
                  <a:cubicBezTo>
                    <a:pt x="1601" y="5262"/>
                    <a:pt x="1535" y="5095"/>
                    <a:pt x="1468" y="4929"/>
                  </a:cubicBezTo>
                  <a:cubicBezTo>
                    <a:pt x="1401" y="4762"/>
                    <a:pt x="1334" y="4662"/>
                    <a:pt x="1268" y="4528"/>
                  </a:cubicBezTo>
                  <a:cubicBezTo>
                    <a:pt x="1501" y="4161"/>
                    <a:pt x="1735" y="3794"/>
                    <a:pt x="1968" y="3428"/>
                  </a:cubicBezTo>
                  <a:cubicBezTo>
                    <a:pt x="2202" y="3027"/>
                    <a:pt x="2435" y="2660"/>
                    <a:pt x="2702" y="2293"/>
                  </a:cubicBezTo>
                  <a:cubicBezTo>
                    <a:pt x="2802" y="2127"/>
                    <a:pt x="2869" y="1926"/>
                    <a:pt x="2936" y="1826"/>
                  </a:cubicBezTo>
                  <a:cubicBezTo>
                    <a:pt x="3036" y="1660"/>
                    <a:pt x="3169" y="1493"/>
                    <a:pt x="3269" y="1326"/>
                  </a:cubicBezTo>
                  <a:cubicBezTo>
                    <a:pt x="3469" y="992"/>
                    <a:pt x="3603" y="759"/>
                    <a:pt x="3836" y="359"/>
                  </a:cubicBezTo>
                  <a:cubicBezTo>
                    <a:pt x="3870" y="292"/>
                    <a:pt x="3936" y="259"/>
                    <a:pt x="3936" y="159"/>
                  </a:cubicBezTo>
                  <a:cubicBezTo>
                    <a:pt x="3936" y="92"/>
                    <a:pt x="3870" y="58"/>
                    <a:pt x="3836" y="58"/>
                  </a:cubicBezTo>
                  <a:cubicBezTo>
                    <a:pt x="3836" y="58"/>
                    <a:pt x="3836" y="25"/>
                    <a:pt x="3803" y="25"/>
                  </a:cubicBezTo>
                  <a:cubicBezTo>
                    <a:pt x="3803" y="8"/>
                    <a:pt x="3795" y="0"/>
                    <a:pt x="3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8"/>
            <p:cNvSpPr/>
            <p:nvPr/>
          </p:nvSpPr>
          <p:spPr>
            <a:xfrm rot="10521217">
              <a:off x="8606063" y="2985025"/>
              <a:ext cx="686131" cy="1005060"/>
            </a:xfrm>
            <a:custGeom>
              <a:avLst/>
              <a:gdLst/>
              <a:ahLst/>
              <a:cxnLst/>
              <a:rect l="l" t="t" r="r" b="b"/>
              <a:pathLst>
                <a:path w="3937" h="5767" extrusionOk="0">
                  <a:moveTo>
                    <a:pt x="967" y="5029"/>
                  </a:moveTo>
                  <a:lnTo>
                    <a:pt x="967" y="5029"/>
                  </a:lnTo>
                  <a:cubicBezTo>
                    <a:pt x="934" y="5129"/>
                    <a:pt x="901" y="5196"/>
                    <a:pt x="867" y="5296"/>
                  </a:cubicBezTo>
                  <a:cubicBezTo>
                    <a:pt x="834" y="5329"/>
                    <a:pt x="801" y="5396"/>
                    <a:pt x="801" y="5462"/>
                  </a:cubicBezTo>
                  <a:cubicBezTo>
                    <a:pt x="801" y="5429"/>
                    <a:pt x="801" y="5396"/>
                    <a:pt x="801" y="5362"/>
                  </a:cubicBezTo>
                  <a:cubicBezTo>
                    <a:pt x="867" y="5229"/>
                    <a:pt x="934" y="5129"/>
                    <a:pt x="967" y="5029"/>
                  </a:cubicBezTo>
                  <a:close/>
                  <a:moveTo>
                    <a:pt x="3786" y="0"/>
                  </a:moveTo>
                  <a:cubicBezTo>
                    <a:pt x="3778" y="0"/>
                    <a:pt x="3770" y="8"/>
                    <a:pt x="3770" y="25"/>
                  </a:cubicBezTo>
                  <a:cubicBezTo>
                    <a:pt x="3569" y="292"/>
                    <a:pt x="3369" y="559"/>
                    <a:pt x="3169" y="859"/>
                  </a:cubicBezTo>
                  <a:cubicBezTo>
                    <a:pt x="2869" y="1326"/>
                    <a:pt x="2569" y="1826"/>
                    <a:pt x="2268" y="2327"/>
                  </a:cubicBezTo>
                  <a:cubicBezTo>
                    <a:pt x="2002" y="2794"/>
                    <a:pt x="1701" y="3261"/>
                    <a:pt x="1401" y="3728"/>
                  </a:cubicBezTo>
                  <a:cubicBezTo>
                    <a:pt x="1301" y="3895"/>
                    <a:pt x="1201" y="4061"/>
                    <a:pt x="1068" y="4228"/>
                  </a:cubicBezTo>
                  <a:cubicBezTo>
                    <a:pt x="1068" y="4228"/>
                    <a:pt x="1068" y="4228"/>
                    <a:pt x="1034" y="4261"/>
                  </a:cubicBezTo>
                  <a:cubicBezTo>
                    <a:pt x="934" y="4261"/>
                    <a:pt x="834" y="4261"/>
                    <a:pt x="734" y="4295"/>
                  </a:cubicBezTo>
                  <a:cubicBezTo>
                    <a:pt x="501" y="4362"/>
                    <a:pt x="334" y="4428"/>
                    <a:pt x="167" y="4495"/>
                  </a:cubicBezTo>
                  <a:cubicBezTo>
                    <a:pt x="0" y="4528"/>
                    <a:pt x="34" y="4695"/>
                    <a:pt x="167" y="4762"/>
                  </a:cubicBezTo>
                  <a:cubicBezTo>
                    <a:pt x="300" y="4795"/>
                    <a:pt x="434" y="4795"/>
                    <a:pt x="567" y="4795"/>
                  </a:cubicBezTo>
                  <a:cubicBezTo>
                    <a:pt x="467" y="4862"/>
                    <a:pt x="434" y="4929"/>
                    <a:pt x="367" y="5062"/>
                  </a:cubicBezTo>
                  <a:cubicBezTo>
                    <a:pt x="300" y="5162"/>
                    <a:pt x="167" y="5296"/>
                    <a:pt x="167" y="5462"/>
                  </a:cubicBezTo>
                  <a:cubicBezTo>
                    <a:pt x="191" y="5521"/>
                    <a:pt x="231" y="5543"/>
                    <a:pt x="278" y="5543"/>
                  </a:cubicBezTo>
                  <a:cubicBezTo>
                    <a:pt x="363" y="5543"/>
                    <a:pt x="469" y="5472"/>
                    <a:pt x="534" y="5429"/>
                  </a:cubicBezTo>
                  <a:cubicBezTo>
                    <a:pt x="534" y="5396"/>
                    <a:pt x="567" y="5362"/>
                    <a:pt x="601" y="5329"/>
                  </a:cubicBezTo>
                  <a:lnTo>
                    <a:pt x="601" y="5329"/>
                  </a:lnTo>
                  <a:cubicBezTo>
                    <a:pt x="567" y="5429"/>
                    <a:pt x="567" y="5496"/>
                    <a:pt x="567" y="5596"/>
                  </a:cubicBezTo>
                  <a:cubicBezTo>
                    <a:pt x="546" y="5701"/>
                    <a:pt x="619" y="5767"/>
                    <a:pt x="700" y="5767"/>
                  </a:cubicBezTo>
                  <a:cubicBezTo>
                    <a:pt x="747" y="5767"/>
                    <a:pt x="797" y="5745"/>
                    <a:pt x="834" y="5696"/>
                  </a:cubicBezTo>
                  <a:cubicBezTo>
                    <a:pt x="934" y="5562"/>
                    <a:pt x="968" y="5429"/>
                    <a:pt x="1034" y="5296"/>
                  </a:cubicBezTo>
                  <a:cubicBezTo>
                    <a:pt x="1068" y="5229"/>
                    <a:pt x="1068" y="5162"/>
                    <a:pt x="1101" y="5095"/>
                  </a:cubicBezTo>
                  <a:cubicBezTo>
                    <a:pt x="1168" y="5229"/>
                    <a:pt x="1234" y="5396"/>
                    <a:pt x="1301" y="5462"/>
                  </a:cubicBezTo>
                  <a:cubicBezTo>
                    <a:pt x="1346" y="5492"/>
                    <a:pt x="1398" y="5509"/>
                    <a:pt x="1444" y="5509"/>
                  </a:cubicBezTo>
                  <a:cubicBezTo>
                    <a:pt x="1501" y="5509"/>
                    <a:pt x="1550" y="5484"/>
                    <a:pt x="1568" y="5429"/>
                  </a:cubicBezTo>
                  <a:cubicBezTo>
                    <a:pt x="1601" y="5262"/>
                    <a:pt x="1535" y="5095"/>
                    <a:pt x="1468" y="4929"/>
                  </a:cubicBezTo>
                  <a:cubicBezTo>
                    <a:pt x="1401" y="4762"/>
                    <a:pt x="1334" y="4662"/>
                    <a:pt x="1268" y="4528"/>
                  </a:cubicBezTo>
                  <a:cubicBezTo>
                    <a:pt x="1501" y="4161"/>
                    <a:pt x="1735" y="3794"/>
                    <a:pt x="1968" y="3428"/>
                  </a:cubicBezTo>
                  <a:cubicBezTo>
                    <a:pt x="2202" y="3027"/>
                    <a:pt x="2435" y="2660"/>
                    <a:pt x="2702" y="2293"/>
                  </a:cubicBezTo>
                  <a:cubicBezTo>
                    <a:pt x="2802" y="2127"/>
                    <a:pt x="2869" y="1926"/>
                    <a:pt x="2936" y="1826"/>
                  </a:cubicBezTo>
                  <a:cubicBezTo>
                    <a:pt x="3036" y="1660"/>
                    <a:pt x="3169" y="1493"/>
                    <a:pt x="3269" y="1326"/>
                  </a:cubicBezTo>
                  <a:cubicBezTo>
                    <a:pt x="3469" y="992"/>
                    <a:pt x="3603" y="759"/>
                    <a:pt x="3836" y="359"/>
                  </a:cubicBezTo>
                  <a:cubicBezTo>
                    <a:pt x="3870" y="292"/>
                    <a:pt x="3936" y="259"/>
                    <a:pt x="3936" y="159"/>
                  </a:cubicBezTo>
                  <a:cubicBezTo>
                    <a:pt x="3936" y="92"/>
                    <a:pt x="3870" y="58"/>
                    <a:pt x="3836" y="58"/>
                  </a:cubicBezTo>
                  <a:cubicBezTo>
                    <a:pt x="3836" y="58"/>
                    <a:pt x="3836" y="25"/>
                    <a:pt x="3803" y="25"/>
                  </a:cubicBezTo>
                  <a:cubicBezTo>
                    <a:pt x="3803" y="8"/>
                    <a:pt x="3795" y="0"/>
                    <a:pt x="3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5" name="Google Shape;765;p38"/>
            <p:cNvGrpSpPr/>
            <p:nvPr/>
          </p:nvGrpSpPr>
          <p:grpSpPr>
            <a:xfrm rot="10800000" flipH="1">
              <a:off x="6753506" y="3250575"/>
              <a:ext cx="2361038" cy="1891924"/>
              <a:chOff x="4012400" y="3569875"/>
              <a:chExt cx="420600" cy="337025"/>
            </a:xfrm>
          </p:grpSpPr>
          <p:sp>
            <p:nvSpPr>
              <p:cNvPr id="766" name="Google Shape;766;p38"/>
              <p:cNvSpPr/>
              <p:nvPr/>
            </p:nvSpPr>
            <p:spPr>
              <a:xfrm>
                <a:off x="4050500" y="3569875"/>
                <a:ext cx="382500" cy="250400"/>
              </a:xfrm>
              <a:custGeom>
                <a:avLst/>
                <a:gdLst/>
                <a:ahLst/>
                <a:cxnLst/>
                <a:rect l="l" t="t" r="r" b="b"/>
                <a:pathLst>
                  <a:path w="15300" h="10016" extrusionOk="0">
                    <a:moveTo>
                      <a:pt x="7742" y="1"/>
                    </a:moveTo>
                    <a:cubicBezTo>
                      <a:pt x="5654" y="1"/>
                      <a:pt x="3565" y="40"/>
                      <a:pt x="1477" y="121"/>
                    </a:cubicBezTo>
                    <a:cubicBezTo>
                      <a:pt x="1381" y="121"/>
                      <a:pt x="607" y="133"/>
                      <a:pt x="179" y="419"/>
                    </a:cubicBezTo>
                    <a:cubicBezTo>
                      <a:pt x="131" y="443"/>
                      <a:pt x="84" y="478"/>
                      <a:pt x="60" y="538"/>
                    </a:cubicBezTo>
                    <a:cubicBezTo>
                      <a:pt x="36" y="585"/>
                      <a:pt x="36" y="645"/>
                      <a:pt x="36" y="705"/>
                    </a:cubicBezTo>
                    <a:cubicBezTo>
                      <a:pt x="24" y="1014"/>
                      <a:pt x="24" y="1336"/>
                      <a:pt x="12" y="1657"/>
                    </a:cubicBezTo>
                    <a:cubicBezTo>
                      <a:pt x="0" y="2002"/>
                      <a:pt x="0" y="2359"/>
                      <a:pt x="155" y="2669"/>
                    </a:cubicBezTo>
                    <a:cubicBezTo>
                      <a:pt x="203" y="2752"/>
                      <a:pt x="262" y="2824"/>
                      <a:pt x="346" y="2871"/>
                    </a:cubicBezTo>
                    <a:cubicBezTo>
                      <a:pt x="417" y="2895"/>
                      <a:pt x="488" y="2895"/>
                      <a:pt x="572" y="2907"/>
                    </a:cubicBezTo>
                    <a:cubicBezTo>
                      <a:pt x="1239" y="2907"/>
                      <a:pt x="3727" y="3336"/>
                      <a:pt x="4501" y="3729"/>
                    </a:cubicBezTo>
                    <a:cubicBezTo>
                      <a:pt x="5549" y="3919"/>
                      <a:pt x="6620" y="4324"/>
                      <a:pt x="8311" y="5622"/>
                    </a:cubicBezTo>
                    <a:cubicBezTo>
                      <a:pt x="9144" y="6265"/>
                      <a:pt x="10990" y="9051"/>
                      <a:pt x="11204" y="9646"/>
                    </a:cubicBezTo>
                    <a:cubicBezTo>
                      <a:pt x="11264" y="9813"/>
                      <a:pt x="11347" y="9991"/>
                      <a:pt x="11526" y="10015"/>
                    </a:cubicBezTo>
                    <a:cubicBezTo>
                      <a:pt x="11621" y="10015"/>
                      <a:pt x="11704" y="9968"/>
                      <a:pt x="11787" y="9920"/>
                    </a:cubicBezTo>
                    <a:cubicBezTo>
                      <a:pt x="12573" y="9468"/>
                      <a:pt x="13359" y="8991"/>
                      <a:pt x="14121" y="8479"/>
                    </a:cubicBezTo>
                    <a:cubicBezTo>
                      <a:pt x="14169" y="8444"/>
                      <a:pt x="14228" y="8396"/>
                      <a:pt x="14264" y="8336"/>
                    </a:cubicBezTo>
                    <a:cubicBezTo>
                      <a:pt x="14288" y="8265"/>
                      <a:pt x="14276" y="8182"/>
                      <a:pt x="14252" y="8110"/>
                    </a:cubicBezTo>
                    <a:cubicBezTo>
                      <a:pt x="14062" y="7372"/>
                      <a:pt x="13800" y="6658"/>
                      <a:pt x="13466" y="5967"/>
                    </a:cubicBezTo>
                    <a:cubicBezTo>
                      <a:pt x="13395" y="5824"/>
                      <a:pt x="13311" y="5658"/>
                      <a:pt x="13347" y="5491"/>
                    </a:cubicBezTo>
                    <a:cubicBezTo>
                      <a:pt x="13359" y="5396"/>
                      <a:pt x="13407" y="5300"/>
                      <a:pt x="13466" y="5217"/>
                    </a:cubicBezTo>
                    <a:cubicBezTo>
                      <a:pt x="14383" y="3669"/>
                      <a:pt x="15002" y="1943"/>
                      <a:pt x="15300" y="169"/>
                    </a:cubicBezTo>
                    <a:cubicBezTo>
                      <a:pt x="12781" y="58"/>
                      <a:pt x="10261" y="1"/>
                      <a:pt x="7742" y="1"/>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8"/>
              <p:cNvSpPr/>
              <p:nvPr/>
            </p:nvSpPr>
            <p:spPr>
              <a:xfrm>
                <a:off x="4041575" y="3648850"/>
                <a:ext cx="253025" cy="227125"/>
              </a:xfrm>
              <a:custGeom>
                <a:avLst/>
                <a:gdLst/>
                <a:ahLst/>
                <a:cxnLst/>
                <a:rect l="l" t="t" r="r" b="b"/>
                <a:pathLst>
                  <a:path w="10121" h="9085" extrusionOk="0">
                    <a:moveTo>
                      <a:pt x="2992" y="0"/>
                    </a:moveTo>
                    <a:cubicBezTo>
                      <a:pt x="2921" y="0"/>
                      <a:pt x="2851" y="11"/>
                      <a:pt x="2786" y="34"/>
                    </a:cubicBezTo>
                    <a:cubicBezTo>
                      <a:pt x="2465" y="141"/>
                      <a:pt x="2107" y="415"/>
                      <a:pt x="2096" y="748"/>
                    </a:cubicBezTo>
                    <a:cubicBezTo>
                      <a:pt x="2084" y="1078"/>
                      <a:pt x="2334" y="1549"/>
                      <a:pt x="2646" y="1549"/>
                    </a:cubicBezTo>
                    <a:cubicBezTo>
                      <a:pt x="2661" y="1549"/>
                      <a:pt x="2676" y="1548"/>
                      <a:pt x="2691" y="1546"/>
                    </a:cubicBezTo>
                    <a:lnTo>
                      <a:pt x="2691" y="1546"/>
                    </a:lnTo>
                    <a:cubicBezTo>
                      <a:pt x="2453" y="1915"/>
                      <a:pt x="2155" y="2558"/>
                      <a:pt x="1655" y="2891"/>
                    </a:cubicBezTo>
                    <a:cubicBezTo>
                      <a:pt x="1155" y="3225"/>
                      <a:pt x="607" y="3558"/>
                      <a:pt x="310" y="4082"/>
                    </a:cubicBezTo>
                    <a:cubicBezTo>
                      <a:pt x="60" y="4511"/>
                      <a:pt x="0" y="5035"/>
                      <a:pt x="83" y="5511"/>
                    </a:cubicBezTo>
                    <a:cubicBezTo>
                      <a:pt x="167" y="5999"/>
                      <a:pt x="369" y="6463"/>
                      <a:pt x="631" y="6880"/>
                    </a:cubicBezTo>
                    <a:cubicBezTo>
                      <a:pt x="1155" y="7761"/>
                      <a:pt x="1929" y="8511"/>
                      <a:pt x="2893" y="8856"/>
                    </a:cubicBezTo>
                    <a:cubicBezTo>
                      <a:pt x="3353" y="9021"/>
                      <a:pt x="3842" y="9084"/>
                      <a:pt x="4325" y="9084"/>
                    </a:cubicBezTo>
                    <a:cubicBezTo>
                      <a:pt x="4368" y="9084"/>
                      <a:pt x="4411" y="9084"/>
                      <a:pt x="4453" y="9083"/>
                    </a:cubicBezTo>
                    <a:cubicBezTo>
                      <a:pt x="5929" y="9023"/>
                      <a:pt x="7370" y="8285"/>
                      <a:pt x="8215" y="7082"/>
                    </a:cubicBezTo>
                    <a:cubicBezTo>
                      <a:pt x="8382" y="7406"/>
                      <a:pt x="8750" y="7619"/>
                      <a:pt x="9119" y="7619"/>
                    </a:cubicBezTo>
                    <a:cubicBezTo>
                      <a:pt x="9171" y="7619"/>
                      <a:pt x="9223" y="7615"/>
                      <a:pt x="9275" y="7606"/>
                    </a:cubicBezTo>
                    <a:cubicBezTo>
                      <a:pt x="9692" y="7535"/>
                      <a:pt x="10037" y="7166"/>
                      <a:pt x="10073" y="6749"/>
                    </a:cubicBezTo>
                    <a:cubicBezTo>
                      <a:pt x="10120" y="6320"/>
                      <a:pt x="9858" y="5892"/>
                      <a:pt x="9477" y="5737"/>
                    </a:cubicBezTo>
                    <a:cubicBezTo>
                      <a:pt x="9430" y="5713"/>
                      <a:pt x="9370" y="5689"/>
                      <a:pt x="9346" y="5654"/>
                    </a:cubicBezTo>
                    <a:cubicBezTo>
                      <a:pt x="9311" y="5606"/>
                      <a:pt x="9299" y="5547"/>
                      <a:pt x="9299" y="5487"/>
                    </a:cubicBezTo>
                    <a:cubicBezTo>
                      <a:pt x="9501" y="4451"/>
                      <a:pt x="9025" y="3534"/>
                      <a:pt x="8573" y="2665"/>
                    </a:cubicBezTo>
                    <a:cubicBezTo>
                      <a:pt x="8525" y="2570"/>
                      <a:pt x="8477" y="2475"/>
                      <a:pt x="8477" y="2368"/>
                    </a:cubicBezTo>
                    <a:cubicBezTo>
                      <a:pt x="8477" y="2272"/>
                      <a:pt x="8501" y="2189"/>
                      <a:pt x="8525" y="2106"/>
                    </a:cubicBezTo>
                    <a:cubicBezTo>
                      <a:pt x="8692" y="1570"/>
                      <a:pt x="8442" y="951"/>
                      <a:pt x="7953" y="665"/>
                    </a:cubicBezTo>
                    <a:cubicBezTo>
                      <a:pt x="7767" y="553"/>
                      <a:pt x="7551" y="500"/>
                      <a:pt x="7334" y="500"/>
                    </a:cubicBezTo>
                    <a:cubicBezTo>
                      <a:pt x="6997" y="500"/>
                      <a:pt x="6657" y="628"/>
                      <a:pt x="6418" y="867"/>
                    </a:cubicBezTo>
                    <a:cubicBezTo>
                      <a:pt x="5994" y="705"/>
                      <a:pt x="5498" y="614"/>
                      <a:pt x="4989" y="614"/>
                    </a:cubicBezTo>
                    <a:cubicBezTo>
                      <a:pt x="4640" y="614"/>
                      <a:pt x="4285" y="656"/>
                      <a:pt x="3941" y="748"/>
                    </a:cubicBezTo>
                    <a:cubicBezTo>
                      <a:pt x="3870" y="353"/>
                      <a:pt x="3402" y="0"/>
                      <a:pt x="2992" y="0"/>
                    </a:cubicBezTo>
                    <a:close/>
                  </a:path>
                </a:pathLst>
              </a:custGeom>
              <a:solidFill>
                <a:srgbClr val="FFDF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8"/>
              <p:cNvSpPr/>
              <p:nvPr/>
            </p:nvSpPr>
            <p:spPr>
              <a:xfrm>
                <a:off x="4012400" y="3680050"/>
                <a:ext cx="223850" cy="225650"/>
              </a:xfrm>
              <a:custGeom>
                <a:avLst/>
                <a:gdLst/>
                <a:ahLst/>
                <a:cxnLst/>
                <a:rect l="l" t="t" r="r" b="b"/>
                <a:pathLst>
                  <a:path w="8954" h="9026" extrusionOk="0">
                    <a:moveTo>
                      <a:pt x="3334" y="0"/>
                    </a:moveTo>
                    <a:cubicBezTo>
                      <a:pt x="2893" y="358"/>
                      <a:pt x="2477" y="822"/>
                      <a:pt x="2239" y="1358"/>
                    </a:cubicBezTo>
                    <a:cubicBezTo>
                      <a:pt x="1889" y="1467"/>
                      <a:pt x="1569" y="1647"/>
                      <a:pt x="1297" y="1888"/>
                    </a:cubicBezTo>
                    <a:lnTo>
                      <a:pt x="1297" y="1888"/>
                    </a:lnTo>
                    <a:cubicBezTo>
                      <a:pt x="1350" y="1804"/>
                      <a:pt x="1346" y="1676"/>
                      <a:pt x="1274" y="1596"/>
                    </a:cubicBezTo>
                    <a:cubicBezTo>
                      <a:pt x="1216" y="1529"/>
                      <a:pt x="1122" y="1491"/>
                      <a:pt x="1026" y="1491"/>
                    </a:cubicBezTo>
                    <a:cubicBezTo>
                      <a:pt x="985" y="1491"/>
                      <a:pt x="944" y="1498"/>
                      <a:pt x="905" y="1512"/>
                    </a:cubicBezTo>
                    <a:cubicBezTo>
                      <a:pt x="774" y="1548"/>
                      <a:pt x="667" y="1643"/>
                      <a:pt x="572" y="1751"/>
                    </a:cubicBezTo>
                    <a:cubicBezTo>
                      <a:pt x="179" y="2203"/>
                      <a:pt x="48" y="2822"/>
                      <a:pt x="24" y="3417"/>
                    </a:cubicBezTo>
                    <a:cubicBezTo>
                      <a:pt x="0" y="4489"/>
                      <a:pt x="334" y="5561"/>
                      <a:pt x="977" y="6418"/>
                    </a:cubicBezTo>
                    <a:cubicBezTo>
                      <a:pt x="1631" y="7263"/>
                      <a:pt x="2596" y="7870"/>
                      <a:pt x="3644" y="8073"/>
                    </a:cubicBezTo>
                    <a:cubicBezTo>
                      <a:pt x="3727" y="8085"/>
                      <a:pt x="3810" y="8097"/>
                      <a:pt x="3894" y="8144"/>
                    </a:cubicBezTo>
                    <a:cubicBezTo>
                      <a:pt x="3953" y="8180"/>
                      <a:pt x="4001" y="8239"/>
                      <a:pt x="4048" y="8275"/>
                    </a:cubicBezTo>
                    <a:cubicBezTo>
                      <a:pt x="4780" y="8853"/>
                      <a:pt x="5444" y="9025"/>
                      <a:pt x="6013" y="9025"/>
                    </a:cubicBezTo>
                    <a:cubicBezTo>
                      <a:pt x="6814" y="9025"/>
                      <a:pt x="7427" y="8684"/>
                      <a:pt x="7775" y="8656"/>
                    </a:cubicBezTo>
                    <a:cubicBezTo>
                      <a:pt x="8026" y="8633"/>
                      <a:pt x="8288" y="8594"/>
                      <a:pt x="8550" y="8594"/>
                    </a:cubicBezTo>
                    <a:cubicBezTo>
                      <a:pt x="8685" y="8594"/>
                      <a:pt x="8820" y="8604"/>
                      <a:pt x="8954" y="8632"/>
                    </a:cubicBezTo>
                    <a:cubicBezTo>
                      <a:pt x="8919" y="8277"/>
                      <a:pt x="8597" y="7976"/>
                      <a:pt x="8244" y="7976"/>
                    </a:cubicBezTo>
                    <a:cubicBezTo>
                      <a:pt x="8230" y="7976"/>
                      <a:pt x="8217" y="7977"/>
                      <a:pt x="8204" y="7978"/>
                    </a:cubicBezTo>
                    <a:cubicBezTo>
                      <a:pt x="8323" y="7906"/>
                      <a:pt x="8347" y="7727"/>
                      <a:pt x="8275" y="7608"/>
                    </a:cubicBezTo>
                    <a:cubicBezTo>
                      <a:pt x="8204" y="7489"/>
                      <a:pt x="8073" y="7418"/>
                      <a:pt x="7954" y="7370"/>
                    </a:cubicBezTo>
                    <a:cubicBezTo>
                      <a:pt x="7763" y="7299"/>
                      <a:pt x="7573" y="7263"/>
                      <a:pt x="7370" y="7263"/>
                    </a:cubicBezTo>
                    <a:cubicBezTo>
                      <a:pt x="7561" y="7192"/>
                      <a:pt x="7656" y="6942"/>
                      <a:pt x="7585" y="6751"/>
                    </a:cubicBezTo>
                    <a:cubicBezTo>
                      <a:pt x="7525" y="6561"/>
                      <a:pt x="7335" y="6418"/>
                      <a:pt x="7132" y="6358"/>
                    </a:cubicBezTo>
                    <a:cubicBezTo>
                      <a:pt x="6948" y="6312"/>
                      <a:pt x="6540" y="6143"/>
                      <a:pt x="6331" y="6143"/>
                    </a:cubicBezTo>
                    <a:cubicBezTo>
                      <a:pt x="6324" y="6143"/>
                      <a:pt x="6317" y="6144"/>
                      <a:pt x="6311" y="6144"/>
                    </a:cubicBezTo>
                    <a:cubicBezTo>
                      <a:pt x="5418" y="6215"/>
                      <a:pt x="4798" y="6418"/>
                      <a:pt x="3953" y="6680"/>
                    </a:cubicBezTo>
                    <a:cubicBezTo>
                      <a:pt x="3929" y="6465"/>
                      <a:pt x="4310" y="6180"/>
                      <a:pt x="4584" y="5942"/>
                    </a:cubicBezTo>
                    <a:cubicBezTo>
                      <a:pt x="4822" y="5739"/>
                      <a:pt x="5584" y="5370"/>
                      <a:pt x="5453" y="4941"/>
                    </a:cubicBezTo>
                    <a:cubicBezTo>
                      <a:pt x="5441" y="4882"/>
                      <a:pt x="5382" y="4846"/>
                      <a:pt x="5346" y="4799"/>
                    </a:cubicBezTo>
                    <a:cubicBezTo>
                      <a:pt x="5123" y="4459"/>
                      <a:pt x="4726" y="4362"/>
                      <a:pt x="4322" y="4362"/>
                    </a:cubicBezTo>
                    <a:cubicBezTo>
                      <a:pt x="4144" y="4362"/>
                      <a:pt x="3965" y="4380"/>
                      <a:pt x="3798" y="4406"/>
                    </a:cubicBezTo>
                    <a:cubicBezTo>
                      <a:pt x="3953" y="4263"/>
                      <a:pt x="4203" y="3941"/>
                      <a:pt x="3858" y="3644"/>
                    </a:cubicBezTo>
                    <a:cubicBezTo>
                      <a:pt x="3679" y="3484"/>
                      <a:pt x="3329" y="3440"/>
                      <a:pt x="2968" y="3440"/>
                    </a:cubicBezTo>
                    <a:cubicBezTo>
                      <a:pt x="2682" y="3440"/>
                      <a:pt x="2388" y="3468"/>
                      <a:pt x="2167" y="3489"/>
                    </a:cubicBezTo>
                    <a:cubicBezTo>
                      <a:pt x="2405" y="3263"/>
                      <a:pt x="2929" y="2763"/>
                      <a:pt x="2905" y="2441"/>
                    </a:cubicBezTo>
                    <a:cubicBezTo>
                      <a:pt x="2891" y="2204"/>
                      <a:pt x="2709" y="2134"/>
                      <a:pt x="2496" y="2134"/>
                    </a:cubicBezTo>
                    <a:cubicBezTo>
                      <a:pt x="2346" y="2134"/>
                      <a:pt x="2181" y="2169"/>
                      <a:pt x="2048" y="2203"/>
                    </a:cubicBezTo>
                    <a:cubicBezTo>
                      <a:pt x="2310" y="1989"/>
                      <a:pt x="2584" y="1774"/>
                      <a:pt x="2846" y="1572"/>
                    </a:cubicBezTo>
                    <a:cubicBezTo>
                      <a:pt x="3286" y="1215"/>
                      <a:pt x="3739" y="834"/>
                      <a:pt x="3917" y="298"/>
                    </a:cubicBezTo>
                    <a:cubicBezTo>
                      <a:pt x="3691" y="298"/>
                      <a:pt x="3465" y="191"/>
                      <a:pt x="3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8"/>
              <p:cNvSpPr/>
              <p:nvPr/>
            </p:nvSpPr>
            <p:spPr>
              <a:xfrm>
                <a:off x="4197825" y="3823825"/>
                <a:ext cx="61950" cy="57450"/>
              </a:xfrm>
              <a:custGeom>
                <a:avLst/>
                <a:gdLst/>
                <a:ahLst/>
                <a:cxnLst/>
                <a:rect l="l" t="t" r="r" b="b"/>
                <a:pathLst>
                  <a:path w="2478" h="2298" extrusionOk="0">
                    <a:moveTo>
                      <a:pt x="2061" y="0"/>
                    </a:moveTo>
                    <a:cubicBezTo>
                      <a:pt x="1501" y="607"/>
                      <a:pt x="727" y="1191"/>
                      <a:pt x="1" y="1595"/>
                    </a:cubicBezTo>
                    <a:cubicBezTo>
                      <a:pt x="191" y="1846"/>
                      <a:pt x="418" y="2060"/>
                      <a:pt x="668" y="2250"/>
                    </a:cubicBezTo>
                    <a:cubicBezTo>
                      <a:pt x="691" y="2274"/>
                      <a:pt x="715" y="2286"/>
                      <a:pt x="739" y="2298"/>
                    </a:cubicBezTo>
                    <a:cubicBezTo>
                      <a:pt x="775" y="2298"/>
                      <a:pt x="810" y="2274"/>
                      <a:pt x="834" y="2238"/>
                    </a:cubicBezTo>
                    <a:cubicBezTo>
                      <a:pt x="1406" y="1762"/>
                      <a:pt x="2001" y="1084"/>
                      <a:pt x="2454" y="500"/>
                    </a:cubicBezTo>
                    <a:cubicBezTo>
                      <a:pt x="2477" y="488"/>
                      <a:pt x="2263" y="381"/>
                      <a:pt x="2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8"/>
              <p:cNvSpPr/>
              <p:nvPr/>
            </p:nvSpPr>
            <p:spPr>
              <a:xfrm>
                <a:off x="4151700" y="3769850"/>
                <a:ext cx="20550" cy="18900"/>
              </a:xfrm>
              <a:custGeom>
                <a:avLst/>
                <a:gdLst/>
                <a:ahLst/>
                <a:cxnLst/>
                <a:rect l="l" t="t" r="r" b="b"/>
                <a:pathLst>
                  <a:path w="822" h="756" extrusionOk="0">
                    <a:moveTo>
                      <a:pt x="308" y="1"/>
                    </a:moveTo>
                    <a:cubicBezTo>
                      <a:pt x="292" y="1"/>
                      <a:pt x="277" y="2"/>
                      <a:pt x="262" y="4"/>
                    </a:cubicBezTo>
                    <a:cubicBezTo>
                      <a:pt x="167" y="16"/>
                      <a:pt x="84" y="75"/>
                      <a:pt x="36" y="147"/>
                    </a:cubicBezTo>
                    <a:cubicBezTo>
                      <a:pt x="0" y="218"/>
                      <a:pt x="0" y="326"/>
                      <a:pt x="24" y="337"/>
                    </a:cubicBezTo>
                    <a:cubicBezTo>
                      <a:pt x="24" y="445"/>
                      <a:pt x="96" y="552"/>
                      <a:pt x="179" y="623"/>
                    </a:cubicBezTo>
                    <a:cubicBezTo>
                      <a:pt x="277" y="699"/>
                      <a:pt x="395" y="756"/>
                      <a:pt x="523" y="756"/>
                    </a:cubicBezTo>
                    <a:cubicBezTo>
                      <a:pt x="536" y="756"/>
                      <a:pt x="548" y="755"/>
                      <a:pt x="560" y="754"/>
                    </a:cubicBezTo>
                    <a:cubicBezTo>
                      <a:pt x="691" y="730"/>
                      <a:pt x="822" y="623"/>
                      <a:pt x="822" y="480"/>
                    </a:cubicBezTo>
                    <a:cubicBezTo>
                      <a:pt x="822" y="433"/>
                      <a:pt x="810" y="385"/>
                      <a:pt x="786" y="349"/>
                    </a:cubicBezTo>
                    <a:cubicBezTo>
                      <a:pt x="739" y="218"/>
                      <a:pt x="643" y="111"/>
                      <a:pt x="512" y="52"/>
                    </a:cubicBezTo>
                    <a:cubicBezTo>
                      <a:pt x="454" y="22"/>
                      <a:pt x="379" y="1"/>
                      <a:pt x="308" y="1"/>
                    </a:cubicBezTo>
                    <a:close/>
                  </a:path>
                </a:pathLst>
              </a:custGeom>
              <a:solidFill>
                <a:srgbClr val="FFAC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8"/>
              <p:cNvSpPr/>
              <p:nvPr/>
            </p:nvSpPr>
            <p:spPr>
              <a:xfrm>
                <a:off x="4114200" y="3682950"/>
                <a:ext cx="50025" cy="44775"/>
              </a:xfrm>
              <a:custGeom>
                <a:avLst/>
                <a:gdLst/>
                <a:ahLst/>
                <a:cxnLst/>
                <a:rect l="l" t="t" r="r" b="b"/>
                <a:pathLst>
                  <a:path w="2001" h="1791" extrusionOk="0">
                    <a:moveTo>
                      <a:pt x="995" y="1"/>
                    </a:moveTo>
                    <a:cubicBezTo>
                      <a:pt x="929" y="1"/>
                      <a:pt x="863" y="9"/>
                      <a:pt x="798" y="27"/>
                    </a:cubicBezTo>
                    <a:cubicBezTo>
                      <a:pt x="667" y="63"/>
                      <a:pt x="536" y="134"/>
                      <a:pt x="429" y="218"/>
                    </a:cubicBezTo>
                    <a:cubicBezTo>
                      <a:pt x="274" y="313"/>
                      <a:pt x="143" y="432"/>
                      <a:pt x="72" y="587"/>
                    </a:cubicBezTo>
                    <a:cubicBezTo>
                      <a:pt x="24" y="694"/>
                      <a:pt x="0" y="813"/>
                      <a:pt x="12" y="932"/>
                    </a:cubicBezTo>
                    <a:cubicBezTo>
                      <a:pt x="36" y="1301"/>
                      <a:pt x="310" y="1635"/>
                      <a:pt x="655" y="1754"/>
                    </a:cubicBezTo>
                    <a:cubicBezTo>
                      <a:pt x="738" y="1779"/>
                      <a:pt x="825" y="1791"/>
                      <a:pt x="911" y="1791"/>
                    </a:cubicBezTo>
                    <a:cubicBezTo>
                      <a:pt x="1196" y="1791"/>
                      <a:pt x="1482" y="1660"/>
                      <a:pt x="1655" y="1432"/>
                    </a:cubicBezTo>
                    <a:cubicBezTo>
                      <a:pt x="1834" y="1420"/>
                      <a:pt x="2000" y="1087"/>
                      <a:pt x="1965" y="789"/>
                    </a:cubicBezTo>
                    <a:cubicBezTo>
                      <a:pt x="1929" y="503"/>
                      <a:pt x="1703" y="242"/>
                      <a:pt x="1441" y="111"/>
                    </a:cubicBezTo>
                    <a:cubicBezTo>
                      <a:pt x="1300" y="44"/>
                      <a:pt x="1147" y="1"/>
                      <a:pt x="995" y="1"/>
                    </a:cubicBezTo>
                    <a:close/>
                  </a:path>
                </a:pathLst>
              </a:custGeom>
              <a:solidFill>
                <a:srgbClr val="FFAC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8"/>
              <p:cNvSpPr/>
              <p:nvPr/>
            </p:nvSpPr>
            <p:spPr>
              <a:xfrm>
                <a:off x="4211225" y="3771325"/>
                <a:ext cx="51225" cy="46175"/>
              </a:xfrm>
              <a:custGeom>
                <a:avLst/>
                <a:gdLst/>
                <a:ahLst/>
                <a:cxnLst/>
                <a:rect l="l" t="t" r="r" b="b"/>
                <a:pathLst>
                  <a:path w="2049" h="1847" extrusionOk="0">
                    <a:moveTo>
                      <a:pt x="1200" y="1"/>
                    </a:moveTo>
                    <a:cubicBezTo>
                      <a:pt x="964" y="1"/>
                      <a:pt x="724" y="99"/>
                      <a:pt x="513" y="219"/>
                    </a:cubicBezTo>
                    <a:cubicBezTo>
                      <a:pt x="121" y="452"/>
                      <a:pt x="30" y="996"/>
                      <a:pt x="57" y="996"/>
                    </a:cubicBezTo>
                    <a:cubicBezTo>
                      <a:pt x="60" y="996"/>
                      <a:pt x="65" y="987"/>
                      <a:pt x="72" y="969"/>
                    </a:cubicBezTo>
                    <a:lnTo>
                      <a:pt x="72" y="969"/>
                    </a:lnTo>
                    <a:cubicBezTo>
                      <a:pt x="1" y="1195"/>
                      <a:pt x="167" y="1505"/>
                      <a:pt x="370" y="1648"/>
                    </a:cubicBezTo>
                    <a:cubicBezTo>
                      <a:pt x="549" y="1780"/>
                      <a:pt x="769" y="1846"/>
                      <a:pt x="989" y="1846"/>
                    </a:cubicBezTo>
                    <a:cubicBezTo>
                      <a:pt x="1106" y="1846"/>
                      <a:pt x="1223" y="1828"/>
                      <a:pt x="1334" y="1791"/>
                    </a:cubicBezTo>
                    <a:cubicBezTo>
                      <a:pt x="1644" y="1671"/>
                      <a:pt x="1906" y="1410"/>
                      <a:pt x="2001" y="1076"/>
                    </a:cubicBezTo>
                    <a:cubicBezTo>
                      <a:pt x="2037" y="957"/>
                      <a:pt x="2049" y="814"/>
                      <a:pt x="2025" y="683"/>
                    </a:cubicBezTo>
                    <a:cubicBezTo>
                      <a:pt x="1965" y="374"/>
                      <a:pt x="1715" y="112"/>
                      <a:pt x="1406" y="28"/>
                    </a:cubicBezTo>
                    <a:cubicBezTo>
                      <a:pt x="1338" y="9"/>
                      <a:pt x="1269" y="1"/>
                      <a:pt x="1200" y="1"/>
                    </a:cubicBezTo>
                    <a:close/>
                  </a:path>
                </a:pathLst>
              </a:custGeom>
              <a:solidFill>
                <a:srgbClr val="FFAC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8"/>
              <p:cNvSpPr/>
              <p:nvPr/>
            </p:nvSpPr>
            <p:spPr>
              <a:xfrm>
                <a:off x="4136225" y="3702975"/>
                <a:ext cx="108075" cy="95150"/>
              </a:xfrm>
              <a:custGeom>
                <a:avLst/>
                <a:gdLst/>
                <a:ahLst/>
                <a:cxnLst/>
                <a:rect l="l" t="t" r="r" b="b"/>
                <a:pathLst>
                  <a:path w="4323" h="3806" extrusionOk="0">
                    <a:moveTo>
                      <a:pt x="1548" y="0"/>
                    </a:moveTo>
                    <a:cubicBezTo>
                      <a:pt x="1084" y="0"/>
                      <a:pt x="619" y="179"/>
                      <a:pt x="310" y="512"/>
                    </a:cubicBezTo>
                    <a:cubicBezTo>
                      <a:pt x="179" y="655"/>
                      <a:pt x="84" y="834"/>
                      <a:pt x="36" y="1024"/>
                    </a:cubicBezTo>
                    <a:cubicBezTo>
                      <a:pt x="0" y="1215"/>
                      <a:pt x="36" y="1417"/>
                      <a:pt x="155" y="1572"/>
                    </a:cubicBezTo>
                    <a:cubicBezTo>
                      <a:pt x="357" y="1822"/>
                      <a:pt x="715" y="1869"/>
                      <a:pt x="1012" y="1977"/>
                    </a:cubicBezTo>
                    <a:cubicBezTo>
                      <a:pt x="1608" y="2179"/>
                      <a:pt x="2084" y="2643"/>
                      <a:pt x="2417" y="3179"/>
                    </a:cubicBezTo>
                    <a:cubicBezTo>
                      <a:pt x="2528" y="3357"/>
                      <a:pt x="2827" y="3805"/>
                      <a:pt x="3186" y="3805"/>
                    </a:cubicBezTo>
                    <a:cubicBezTo>
                      <a:pt x="3211" y="3805"/>
                      <a:pt x="3237" y="3803"/>
                      <a:pt x="3263" y="3798"/>
                    </a:cubicBezTo>
                    <a:cubicBezTo>
                      <a:pt x="3453" y="3763"/>
                      <a:pt x="3775" y="3572"/>
                      <a:pt x="3882" y="3405"/>
                    </a:cubicBezTo>
                    <a:cubicBezTo>
                      <a:pt x="4322" y="2667"/>
                      <a:pt x="4179" y="2119"/>
                      <a:pt x="4048" y="1703"/>
                    </a:cubicBezTo>
                    <a:cubicBezTo>
                      <a:pt x="3989" y="1524"/>
                      <a:pt x="3894" y="1346"/>
                      <a:pt x="3786" y="1191"/>
                    </a:cubicBezTo>
                    <a:cubicBezTo>
                      <a:pt x="3536" y="857"/>
                      <a:pt x="3215" y="584"/>
                      <a:pt x="2858" y="381"/>
                    </a:cubicBezTo>
                    <a:cubicBezTo>
                      <a:pt x="2453" y="155"/>
                      <a:pt x="2012" y="0"/>
                      <a:pt x="1548" y="0"/>
                    </a:cubicBezTo>
                    <a:close/>
                  </a:path>
                </a:pathLst>
              </a:custGeom>
              <a:solidFill>
                <a:srgbClr val="3326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8"/>
              <p:cNvSpPr/>
              <p:nvPr/>
            </p:nvSpPr>
            <p:spPr>
              <a:xfrm>
                <a:off x="4136825" y="3728175"/>
                <a:ext cx="77400" cy="67875"/>
              </a:xfrm>
              <a:custGeom>
                <a:avLst/>
                <a:gdLst/>
                <a:ahLst/>
                <a:cxnLst/>
                <a:rect l="l" t="t" r="r" b="b"/>
                <a:pathLst>
                  <a:path w="3096" h="2715" extrusionOk="0">
                    <a:moveTo>
                      <a:pt x="302" y="1"/>
                    </a:moveTo>
                    <a:cubicBezTo>
                      <a:pt x="204" y="1"/>
                      <a:pt x="107" y="35"/>
                      <a:pt x="48" y="111"/>
                    </a:cubicBezTo>
                    <a:cubicBezTo>
                      <a:pt x="12" y="147"/>
                      <a:pt x="0" y="195"/>
                      <a:pt x="0" y="242"/>
                    </a:cubicBezTo>
                    <a:cubicBezTo>
                      <a:pt x="0" y="278"/>
                      <a:pt x="12" y="314"/>
                      <a:pt x="24" y="349"/>
                    </a:cubicBezTo>
                    <a:cubicBezTo>
                      <a:pt x="107" y="552"/>
                      <a:pt x="310" y="707"/>
                      <a:pt x="512" y="802"/>
                    </a:cubicBezTo>
                    <a:cubicBezTo>
                      <a:pt x="726" y="897"/>
                      <a:pt x="941" y="957"/>
                      <a:pt x="1155" y="1064"/>
                    </a:cubicBezTo>
                    <a:cubicBezTo>
                      <a:pt x="1655" y="1290"/>
                      <a:pt x="2036" y="1719"/>
                      <a:pt x="2346" y="2171"/>
                    </a:cubicBezTo>
                    <a:cubicBezTo>
                      <a:pt x="2477" y="2350"/>
                      <a:pt x="2596" y="2540"/>
                      <a:pt x="2774" y="2671"/>
                    </a:cubicBezTo>
                    <a:cubicBezTo>
                      <a:pt x="2802" y="2689"/>
                      <a:pt x="2836" y="2715"/>
                      <a:pt x="2856" y="2715"/>
                    </a:cubicBezTo>
                    <a:cubicBezTo>
                      <a:pt x="2862" y="2715"/>
                      <a:pt x="2867" y="2712"/>
                      <a:pt x="2869" y="2707"/>
                    </a:cubicBezTo>
                    <a:cubicBezTo>
                      <a:pt x="2953" y="2600"/>
                      <a:pt x="3012" y="2469"/>
                      <a:pt x="3060" y="2350"/>
                    </a:cubicBezTo>
                    <a:cubicBezTo>
                      <a:pt x="3084" y="2290"/>
                      <a:pt x="3096" y="2231"/>
                      <a:pt x="3096" y="2171"/>
                    </a:cubicBezTo>
                    <a:cubicBezTo>
                      <a:pt x="3084" y="2040"/>
                      <a:pt x="2989" y="1921"/>
                      <a:pt x="2905" y="1826"/>
                    </a:cubicBezTo>
                    <a:cubicBezTo>
                      <a:pt x="2477" y="1373"/>
                      <a:pt x="2012" y="945"/>
                      <a:pt x="1441" y="671"/>
                    </a:cubicBezTo>
                    <a:cubicBezTo>
                      <a:pt x="1393" y="647"/>
                      <a:pt x="1345" y="623"/>
                      <a:pt x="1286" y="623"/>
                    </a:cubicBezTo>
                    <a:cubicBezTo>
                      <a:pt x="1273" y="621"/>
                      <a:pt x="1259" y="620"/>
                      <a:pt x="1246" y="620"/>
                    </a:cubicBezTo>
                    <a:cubicBezTo>
                      <a:pt x="1098" y="620"/>
                      <a:pt x="979" y="740"/>
                      <a:pt x="869" y="850"/>
                    </a:cubicBezTo>
                    <a:cubicBezTo>
                      <a:pt x="941" y="730"/>
                      <a:pt x="1000" y="623"/>
                      <a:pt x="1060" y="516"/>
                    </a:cubicBezTo>
                    <a:cubicBezTo>
                      <a:pt x="1072" y="504"/>
                      <a:pt x="1072" y="492"/>
                      <a:pt x="1072" y="480"/>
                    </a:cubicBezTo>
                    <a:cubicBezTo>
                      <a:pt x="1072" y="469"/>
                      <a:pt x="1060" y="457"/>
                      <a:pt x="1048" y="457"/>
                    </a:cubicBezTo>
                    <a:lnTo>
                      <a:pt x="774" y="230"/>
                    </a:lnTo>
                    <a:cubicBezTo>
                      <a:pt x="667" y="147"/>
                      <a:pt x="548" y="64"/>
                      <a:pt x="417" y="16"/>
                    </a:cubicBezTo>
                    <a:cubicBezTo>
                      <a:pt x="380" y="6"/>
                      <a:pt x="341" y="1"/>
                      <a:pt x="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8"/>
              <p:cNvSpPr/>
              <p:nvPr/>
            </p:nvSpPr>
            <p:spPr>
              <a:xfrm>
                <a:off x="4187125" y="3705800"/>
                <a:ext cx="47950" cy="36375"/>
              </a:xfrm>
              <a:custGeom>
                <a:avLst/>
                <a:gdLst/>
                <a:ahLst/>
                <a:cxnLst/>
                <a:rect l="l" t="t" r="r" b="b"/>
                <a:pathLst>
                  <a:path w="1918" h="1455" extrusionOk="0">
                    <a:moveTo>
                      <a:pt x="187" y="1"/>
                    </a:moveTo>
                    <a:cubicBezTo>
                      <a:pt x="153" y="1"/>
                      <a:pt x="118" y="3"/>
                      <a:pt x="84" y="6"/>
                    </a:cubicBezTo>
                    <a:cubicBezTo>
                      <a:pt x="60" y="6"/>
                      <a:pt x="36" y="18"/>
                      <a:pt x="12" y="30"/>
                    </a:cubicBezTo>
                    <a:cubicBezTo>
                      <a:pt x="0" y="54"/>
                      <a:pt x="0" y="78"/>
                      <a:pt x="0" y="113"/>
                    </a:cubicBezTo>
                    <a:cubicBezTo>
                      <a:pt x="72" y="530"/>
                      <a:pt x="334" y="911"/>
                      <a:pt x="691" y="1149"/>
                    </a:cubicBezTo>
                    <a:cubicBezTo>
                      <a:pt x="1000" y="1355"/>
                      <a:pt x="1371" y="1454"/>
                      <a:pt x="1742" y="1454"/>
                    </a:cubicBezTo>
                    <a:cubicBezTo>
                      <a:pt x="1801" y="1454"/>
                      <a:pt x="1859" y="1452"/>
                      <a:pt x="1917" y="1447"/>
                    </a:cubicBezTo>
                    <a:cubicBezTo>
                      <a:pt x="1810" y="1197"/>
                      <a:pt x="1739" y="1066"/>
                      <a:pt x="1655" y="935"/>
                    </a:cubicBezTo>
                    <a:cubicBezTo>
                      <a:pt x="1548" y="792"/>
                      <a:pt x="1429" y="661"/>
                      <a:pt x="1298" y="542"/>
                    </a:cubicBezTo>
                    <a:cubicBezTo>
                      <a:pt x="990" y="256"/>
                      <a:pt x="601"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8"/>
              <p:cNvSpPr/>
              <p:nvPr/>
            </p:nvSpPr>
            <p:spPr>
              <a:xfrm>
                <a:off x="4048400" y="3574675"/>
                <a:ext cx="51525" cy="70875"/>
              </a:xfrm>
              <a:custGeom>
                <a:avLst/>
                <a:gdLst/>
                <a:ahLst/>
                <a:cxnLst/>
                <a:rect l="l" t="t" r="r" b="b"/>
                <a:pathLst>
                  <a:path w="2061" h="2835" extrusionOk="0">
                    <a:moveTo>
                      <a:pt x="632" y="132"/>
                    </a:moveTo>
                    <a:lnTo>
                      <a:pt x="632" y="132"/>
                    </a:lnTo>
                    <a:cubicBezTo>
                      <a:pt x="501" y="632"/>
                      <a:pt x="477" y="1144"/>
                      <a:pt x="501" y="1656"/>
                    </a:cubicBezTo>
                    <a:cubicBezTo>
                      <a:pt x="525" y="2025"/>
                      <a:pt x="584" y="2322"/>
                      <a:pt x="596" y="2691"/>
                    </a:cubicBezTo>
                    <a:cubicBezTo>
                      <a:pt x="549" y="2691"/>
                      <a:pt x="513" y="2691"/>
                      <a:pt x="477" y="2679"/>
                    </a:cubicBezTo>
                    <a:cubicBezTo>
                      <a:pt x="430" y="2679"/>
                      <a:pt x="370" y="2668"/>
                      <a:pt x="346" y="2596"/>
                    </a:cubicBezTo>
                    <a:cubicBezTo>
                      <a:pt x="168" y="2298"/>
                      <a:pt x="180" y="1906"/>
                      <a:pt x="180" y="1501"/>
                    </a:cubicBezTo>
                    <a:cubicBezTo>
                      <a:pt x="191" y="1108"/>
                      <a:pt x="144" y="584"/>
                      <a:pt x="239" y="298"/>
                    </a:cubicBezTo>
                    <a:cubicBezTo>
                      <a:pt x="287" y="203"/>
                      <a:pt x="453" y="155"/>
                      <a:pt x="632" y="132"/>
                    </a:cubicBezTo>
                    <a:close/>
                    <a:moveTo>
                      <a:pt x="1132" y="1"/>
                    </a:moveTo>
                    <a:cubicBezTo>
                      <a:pt x="846" y="1"/>
                      <a:pt x="501" y="36"/>
                      <a:pt x="275" y="132"/>
                    </a:cubicBezTo>
                    <a:cubicBezTo>
                      <a:pt x="191" y="155"/>
                      <a:pt x="144" y="227"/>
                      <a:pt x="120" y="298"/>
                    </a:cubicBezTo>
                    <a:cubicBezTo>
                      <a:pt x="25" y="608"/>
                      <a:pt x="72" y="953"/>
                      <a:pt x="60" y="1275"/>
                    </a:cubicBezTo>
                    <a:cubicBezTo>
                      <a:pt x="60" y="1679"/>
                      <a:pt x="1" y="2096"/>
                      <a:pt x="144" y="2477"/>
                    </a:cubicBezTo>
                    <a:cubicBezTo>
                      <a:pt x="251" y="2834"/>
                      <a:pt x="370" y="2834"/>
                      <a:pt x="715" y="2834"/>
                    </a:cubicBezTo>
                    <a:lnTo>
                      <a:pt x="1894" y="2834"/>
                    </a:lnTo>
                    <a:cubicBezTo>
                      <a:pt x="1942" y="2822"/>
                      <a:pt x="1989" y="2834"/>
                      <a:pt x="2037" y="2810"/>
                    </a:cubicBezTo>
                    <a:cubicBezTo>
                      <a:pt x="2061" y="2787"/>
                      <a:pt x="2061" y="2739"/>
                      <a:pt x="2025" y="2715"/>
                    </a:cubicBezTo>
                    <a:cubicBezTo>
                      <a:pt x="1977" y="2703"/>
                      <a:pt x="1930" y="2703"/>
                      <a:pt x="1882" y="2703"/>
                    </a:cubicBezTo>
                    <a:cubicBezTo>
                      <a:pt x="1799" y="2697"/>
                      <a:pt x="1718" y="2697"/>
                      <a:pt x="1638" y="2697"/>
                    </a:cubicBezTo>
                    <a:cubicBezTo>
                      <a:pt x="1558" y="2697"/>
                      <a:pt x="1477" y="2697"/>
                      <a:pt x="1394" y="2691"/>
                    </a:cubicBezTo>
                    <a:cubicBezTo>
                      <a:pt x="1235" y="2691"/>
                      <a:pt x="1076" y="2697"/>
                      <a:pt x="918" y="2697"/>
                    </a:cubicBezTo>
                    <a:cubicBezTo>
                      <a:pt x="838" y="2697"/>
                      <a:pt x="759" y="2695"/>
                      <a:pt x="680" y="2691"/>
                    </a:cubicBezTo>
                    <a:cubicBezTo>
                      <a:pt x="680" y="2679"/>
                      <a:pt x="680" y="2656"/>
                      <a:pt x="680" y="2632"/>
                    </a:cubicBezTo>
                    <a:cubicBezTo>
                      <a:pt x="656" y="2310"/>
                      <a:pt x="608" y="2037"/>
                      <a:pt x="584" y="1727"/>
                    </a:cubicBezTo>
                    <a:cubicBezTo>
                      <a:pt x="561" y="1441"/>
                      <a:pt x="572" y="1144"/>
                      <a:pt x="596" y="858"/>
                    </a:cubicBezTo>
                    <a:cubicBezTo>
                      <a:pt x="608" y="655"/>
                      <a:pt x="632" y="501"/>
                      <a:pt x="680" y="298"/>
                    </a:cubicBezTo>
                    <a:cubicBezTo>
                      <a:pt x="680" y="239"/>
                      <a:pt x="715" y="179"/>
                      <a:pt x="715" y="120"/>
                    </a:cubicBezTo>
                    <a:cubicBezTo>
                      <a:pt x="763" y="108"/>
                      <a:pt x="799" y="108"/>
                      <a:pt x="846" y="96"/>
                    </a:cubicBezTo>
                    <a:cubicBezTo>
                      <a:pt x="867" y="93"/>
                      <a:pt x="892" y="92"/>
                      <a:pt x="920" y="92"/>
                    </a:cubicBezTo>
                    <a:cubicBezTo>
                      <a:pt x="947" y="92"/>
                      <a:pt x="977" y="93"/>
                      <a:pt x="1007" y="93"/>
                    </a:cubicBezTo>
                    <a:cubicBezTo>
                      <a:pt x="1067" y="93"/>
                      <a:pt x="1126" y="90"/>
                      <a:pt x="1168" y="72"/>
                    </a:cubicBezTo>
                    <a:cubicBezTo>
                      <a:pt x="1192" y="48"/>
                      <a:pt x="1168" y="1"/>
                      <a:pt x="113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8"/>
              <p:cNvSpPr/>
              <p:nvPr/>
            </p:nvSpPr>
            <p:spPr>
              <a:xfrm>
                <a:off x="4346950" y="3767650"/>
                <a:ext cx="58225" cy="38825"/>
              </a:xfrm>
              <a:custGeom>
                <a:avLst/>
                <a:gdLst/>
                <a:ahLst/>
                <a:cxnLst/>
                <a:rect l="l" t="t" r="r" b="b"/>
                <a:pathLst>
                  <a:path w="2329" h="1553" extrusionOk="0">
                    <a:moveTo>
                      <a:pt x="2293" y="1"/>
                    </a:moveTo>
                    <a:cubicBezTo>
                      <a:pt x="2287" y="1"/>
                      <a:pt x="2281" y="3"/>
                      <a:pt x="2275" y="9"/>
                    </a:cubicBezTo>
                    <a:cubicBezTo>
                      <a:pt x="1858" y="390"/>
                      <a:pt x="1442" y="699"/>
                      <a:pt x="953" y="985"/>
                    </a:cubicBezTo>
                    <a:cubicBezTo>
                      <a:pt x="668" y="1164"/>
                      <a:pt x="370" y="1342"/>
                      <a:pt x="60" y="1473"/>
                    </a:cubicBezTo>
                    <a:cubicBezTo>
                      <a:pt x="0" y="1483"/>
                      <a:pt x="8" y="1553"/>
                      <a:pt x="47" y="1553"/>
                    </a:cubicBezTo>
                    <a:cubicBezTo>
                      <a:pt x="55" y="1553"/>
                      <a:pt x="63" y="1550"/>
                      <a:pt x="72" y="1545"/>
                    </a:cubicBezTo>
                    <a:cubicBezTo>
                      <a:pt x="346" y="1414"/>
                      <a:pt x="608" y="1283"/>
                      <a:pt x="858" y="1116"/>
                    </a:cubicBezTo>
                    <a:cubicBezTo>
                      <a:pt x="1192" y="914"/>
                      <a:pt x="1537" y="699"/>
                      <a:pt x="1846" y="449"/>
                    </a:cubicBezTo>
                    <a:cubicBezTo>
                      <a:pt x="2001" y="330"/>
                      <a:pt x="2156" y="187"/>
                      <a:pt x="2311" y="44"/>
                    </a:cubicBezTo>
                    <a:cubicBezTo>
                      <a:pt x="2329" y="26"/>
                      <a:pt x="2312" y="1"/>
                      <a:pt x="229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8"/>
              <p:cNvSpPr/>
              <p:nvPr/>
            </p:nvSpPr>
            <p:spPr>
              <a:xfrm>
                <a:off x="4208950" y="3832725"/>
                <a:ext cx="33850" cy="28775"/>
              </a:xfrm>
              <a:custGeom>
                <a:avLst/>
                <a:gdLst/>
                <a:ahLst/>
                <a:cxnLst/>
                <a:rect l="l" t="t" r="r" b="b"/>
                <a:pathLst>
                  <a:path w="1354" h="1151" extrusionOk="0">
                    <a:moveTo>
                      <a:pt x="1322" y="1"/>
                    </a:moveTo>
                    <a:cubicBezTo>
                      <a:pt x="1313" y="1"/>
                      <a:pt x="1303" y="5"/>
                      <a:pt x="1294" y="13"/>
                    </a:cubicBezTo>
                    <a:cubicBezTo>
                      <a:pt x="1127" y="168"/>
                      <a:pt x="973" y="335"/>
                      <a:pt x="782" y="478"/>
                    </a:cubicBezTo>
                    <a:cubicBezTo>
                      <a:pt x="639" y="597"/>
                      <a:pt x="449" y="787"/>
                      <a:pt x="318" y="882"/>
                    </a:cubicBezTo>
                    <a:cubicBezTo>
                      <a:pt x="223" y="954"/>
                      <a:pt x="115" y="1025"/>
                      <a:pt x="20" y="1097"/>
                    </a:cubicBezTo>
                    <a:cubicBezTo>
                      <a:pt x="1" y="1116"/>
                      <a:pt x="21" y="1151"/>
                      <a:pt x="41" y="1151"/>
                    </a:cubicBezTo>
                    <a:cubicBezTo>
                      <a:pt x="46" y="1151"/>
                      <a:pt x="51" y="1149"/>
                      <a:pt x="56" y="1144"/>
                    </a:cubicBezTo>
                    <a:cubicBezTo>
                      <a:pt x="318" y="978"/>
                      <a:pt x="556" y="787"/>
                      <a:pt x="782" y="573"/>
                    </a:cubicBezTo>
                    <a:cubicBezTo>
                      <a:pt x="985" y="418"/>
                      <a:pt x="1151" y="251"/>
                      <a:pt x="1318" y="85"/>
                    </a:cubicBezTo>
                    <a:cubicBezTo>
                      <a:pt x="1342" y="73"/>
                      <a:pt x="1354" y="61"/>
                      <a:pt x="1354" y="37"/>
                    </a:cubicBezTo>
                    <a:cubicBezTo>
                      <a:pt x="1354" y="14"/>
                      <a:pt x="1339" y="1"/>
                      <a:pt x="1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8"/>
              <p:cNvSpPr/>
              <p:nvPr/>
            </p:nvSpPr>
            <p:spPr>
              <a:xfrm>
                <a:off x="4252350" y="3791675"/>
                <a:ext cx="43725" cy="48850"/>
              </a:xfrm>
              <a:custGeom>
                <a:avLst/>
                <a:gdLst/>
                <a:ahLst/>
                <a:cxnLst/>
                <a:rect l="l" t="t" r="r" b="b"/>
                <a:pathLst>
                  <a:path w="1749" h="1954" extrusionOk="0">
                    <a:moveTo>
                      <a:pt x="1011" y="0"/>
                    </a:moveTo>
                    <a:cubicBezTo>
                      <a:pt x="951" y="0"/>
                      <a:pt x="951" y="84"/>
                      <a:pt x="1011" y="95"/>
                    </a:cubicBezTo>
                    <a:cubicBezTo>
                      <a:pt x="1035" y="119"/>
                      <a:pt x="1189" y="191"/>
                      <a:pt x="1249" y="226"/>
                    </a:cubicBezTo>
                    <a:cubicBezTo>
                      <a:pt x="1451" y="369"/>
                      <a:pt x="1570" y="512"/>
                      <a:pt x="1618" y="738"/>
                    </a:cubicBezTo>
                    <a:cubicBezTo>
                      <a:pt x="1666" y="941"/>
                      <a:pt x="1666" y="1179"/>
                      <a:pt x="1547" y="1369"/>
                    </a:cubicBezTo>
                    <a:cubicBezTo>
                      <a:pt x="1439" y="1572"/>
                      <a:pt x="1296" y="1691"/>
                      <a:pt x="1094" y="1798"/>
                    </a:cubicBezTo>
                    <a:cubicBezTo>
                      <a:pt x="1002" y="1834"/>
                      <a:pt x="880" y="1856"/>
                      <a:pt x="756" y="1856"/>
                    </a:cubicBezTo>
                    <a:cubicBezTo>
                      <a:pt x="672" y="1856"/>
                      <a:pt x="588" y="1846"/>
                      <a:pt x="511" y="1822"/>
                    </a:cubicBezTo>
                    <a:cubicBezTo>
                      <a:pt x="392" y="1786"/>
                      <a:pt x="261" y="1715"/>
                      <a:pt x="165" y="1596"/>
                    </a:cubicBezTo>
                    <a:cubicBezTo>
                      <a:pt x="118" y="1548"/>
                      <a:pt x="94" y="1477"/>
                      <a:pt x="46" y="1441"/>
                    </a:cubicBezTo>
                    <a:cubicBezTo>
                      <a:pt x="43" y="1439"/>
                      <a:pt x="40" y="1438"/>
                      <a:pt x="37" y="1438"/>
                    </a:cubicBezTo>
                    <a:cubicBezTo>
                      <a:pt x="17" y="1438"/>
                      <a:pt x="0" y="1468"/>
                      <a:pt x="11" y="1488"/>
                    </a:cubicBezTo>
                    <a:cubicBezTo>
                      <a:pt x="177" y="1788"/>
                      <a:pt x="488" y="1953"/>
                      <a:pt x="806" y="1953"/>
                    </a:cubicBezTo>
                    <a:cubicBezTo>
                      <a:pt x="944" y="1953"/>
                      <a:pt x="1084" y="1922"/>
                      <a:pt x="1213" y="1858"/>
                    </a:cubicBezTo>
                    <a:cubicBezTo>
                      <a:pt x="1499" y="1691"/>
                      <a:pt x="1737" y="1381"/>
                      <a:pt x="1749" y="1036"/>
                    </a:cubicBezTo>
                    <a:cubicBezTo>
                      <a:pt x="1749" y="810"/>
                      <a:pt x="1713" y="584"/>
                      <a:pt x="1582" y="393"/>
                    </a:cubicBezTo>
                    <a:cubicBezTo>
                      <a:pt x="1475" y="250"/>
                      <a:pt x="1320" y="131"/>
                      <a:pt x="1154" y="48"/>
                    </a:cubicBezTo>
                    <a:cubicBezTo>
                      <a:pt x="1082" y="24"/>
                      <a:pt x="1082" y="0"/>
                      <a:pt x="101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8"/>
              <p:cNvSpPr/>
              <p:nvPr/>
            </p:nvSpPr>
            <p:spPr>
              <a:xfrm>
                <a:off x="4263925" y="3818700"/>
                <a:ext cx="11925" cy="10025"/>
              </a:xfrm>
              <a:custGeom>
                <a:avLst/>
                <a:gdLst/>
                <a:ahLst/>
                <a:cxnLst/>
                <a:rect l="l" t="t" r="r" b="b"/>
                <a:pathLst>
                  <a:path w="477" h="401" extrusionOk="0">
                    <a:moveTo>
                      <a:pt x="59" y="1"/>
                    </a:moveTo>
                    <a:cubicBezTo>
                      <a:pt x="32" y="1"/>
                      <a:pt x="0" y="21"/>
                      <a:pt x="0" y="50"/>
                    </a:cubicBezTo>
                    <a:cubicBezTo>
                      <a:pt x="0" y="181"/>
                      <a:pt x="83" y="324"/>
                      <a:pt x="214" y="360"/>
                    </a:cubicBezTo>
                    <a:cubicBezTo>
                      <a:pt x="274" y="384"/>
                      <a:pt x="333" y="396"/>
                      <a:pt x="393" y="396"/>
                    </a:cubicBezTo>
                    <a:cubicBezTo>
                      <a:pt x="396" y="399"/>
                      <a:pt x="400" y="400"/>
                      <a:pt x="403" y="400"/>
                    </a:cubicBezTo>
                    <a:cubicBezTo>
                      <a:pt x="412" y="400"/>
                      <a:pt x="420" y="392"/>
                      <a:pt x="429" y="384"/>
                    </a:cubicBezTo>
                    <a:cubicBezTo>
                      <a:pt x="476" y="324"/>
                      <a:pt x="405" y="312"/>
                      <a:pt x="369" y="312"/>
                    </a:cubicBezTo>
                    <a:cubicBezTo>
                      <a:pt x="202" y="277"/>
                      <a:pt x="155" y="229"/>
                      <a:pt x="107" y="110"/>
                    </a:cubicBezTo>
                    <a:cubicBezTo>
                      <a:pt x="95" y="74"/>
                      <a:pt x="107" y="74"/>
                      <a:pt x="95" y="26"/>
                    </a:cubicBezTo>
                    <a:cubicBezTo>
                      <a:pt x="91" y="8"/>
                      <a:pt x="76" y="1"/>
                      <a:pt x="5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8"/>
              <p:cNvSpPr/>
              <p:nvPr/>
            </p:nvSpPr>
            <p:spPr>
              <a:xfrm>
                <a:off x="4145150" y="3663275"/>
                <a:ext cx="133675" cy="121875"/>
              </a:xfrm>
              <a:custGeom>
                <a:avLst/>
                <a:gdLst/>
                <a:ahLst/>
                <a:cxnLst/>
                <a:rect l="l" t="t" r="r" b="b"/>
                <a:pathLst>
                  <a:path w="5347" h="4875" extrusionOk="0">
                    <a:moveTo>
                      <a:pt x="869" y="0"/>
                    </a:moveTo>
                    <a:cubicBezTo>
                      <a:pt x="698" y="0"/>
                      <a:pt x="526" y="12"/>
                      <a:pt x="358" y="40"/>
                    </a:cubicBezTo>
                    <a:cubicBezTo>
                      <a:pt x="239" y="64"/>
                      <a:pt x="84" y="76"/>
                      <a:pt x="24" y="147"/>
                    </a:cubicBezTo>
                    <a:cubicBezTo>
                      <a:pt x="0" y="183"/>
                      <a:pt x="24" y="231"/>
                      <a:pt x="60" y="243"/>
                    </a:cubicBezTo>
                    <a:cubicBezTo>
                      <a:pt x="108" y="243"/>
                      <a:pt x="155" y="219"/>
                      <a:pt x="191" y="207"/>
                    </a:cubicBezTo>
                    <a:cubicBezTo>
                      <a:pt x="298" y="183"/>
                      <a:pt x="405" y="171"/>
                      <a:pt x="512" y="147"/>
                    </a:cubicBezTo>
                    <a:cubicBezTo>
                      <a:pt x="588" y="139"/>
                      <a:pt x="687" y="135"/>
                      <a:pt x="794" y="135"/>
                    </a:cubicBezTo>
                    <a:cubicBezTo>
                      <a:pt x="990" y="135"/>
                      <a:pt x="1217" y="148"/>
                      <a:pt x="1393" y="171"/>
                    </a:cubicBezTo>
                    <a:cubicBezTo>
                      <a:pt x="1989" y="278"/>
                      <a:pt x="2608" y="481"/>
                      <a:pt x="3144" y="838"/>
                    </a:cubicBezTo>
                    <a:cubicBezTo>
                      <a:pt x="3465" y="1052"/>
                      <a:pt x="3656" y="1160"/>
                      <a:pt x="3930" y="1457"/>
                    </a:cubicBezTo>
                    <a:cubicBezTo>
                      <a:pt x="4168" y="1719"/>
                      <a:pt x="4322" y="1945"/>
                      <a:pt x="4549" y="2326"/>
                    </a:cubicBezTo>
                    <a:cubicBezTo>
                      <a:pt x="4751" y="2636"/>
                      <a:pt x="4882" y="2910"/>
                      <a:pt x="4989" y="3255"/>
                    </a:cubicBezTo>
                    <a:cubicBezTo>
                      <a:pt x="5084" y="3565"/>
                      <a:pt x="5132" y="3827"/>
                      <a:pt x="5180" y="4136"/>
                    </a:cubicBezTo>
                    <a:cubicBezTo>
                      <a:pt x="5203" y="4291"/>
                      <a:pt x="5239" y="4374"/>
                      <a:pt x="5239" y="4529"/>
                    </a:cubicBezTo>
                    <a:cubicBezTo>
                      <a:pt x="5239" y="4612"/>
                      <a:pt x="5239" y="4696"/>
                      <a:pt x="5227" y="4779"/>
                    </a:cubicBezTo>
                    <a:cubicBezTo>
                      <a:pt x="5227" y="4815"/>
                      <a:pt x="5203" y="4839"/>
                      <a:pt x="5227" y="4862"/>
                    </a:cubicBezTo>
                    <a:cubicBezTo>
                      <a:pt x="5236" y="4871"/>
                      <a:pt x="5247" y="4875"/>
                      <a:pt x="5258" y="4875"/>
                    </a:cubicBezTo>
                    <a:cubicBezTo>
                      <a:pt x="5279" y="4875"/>
                      <a:pt x="5299" y="4862"/>
                      <a:pt x="5299" y="4839"/>
                    </a:cubicBezTo>
                    <a:cubicBezTo>
                      <a:pt x="5346" y="4589"/>
                      <a:pt x="5323" y="4327"/>
                      <a:pt x="5287" y="4112"/>
                    </a:cubicBezTo>
                    <a:cubicBezTo>
                      <a:pt x="5251" y="3803"/>
                      <a:pt x="5203" y="3505"/>
                      <a:pt x="5084" y="3148"/>
                    </a:cubicBezTo>
                    <a:cubicBezTo>
                      <a:pt x="5001" y="2826"/>
                      <a:pt x="4834" y="2517"/>
                      <a:pt x="4656" y="2231"/>
                    </a:cubicBezTo>
                    <a:cubicBezTo>
                      <a:pt x="4513" y="1957"/>
                      <a:pt x="4311" y="1683"/>
                      <a:pt x="4156" y="1481"/>
                    </a:cubicBezTo>
                    <a:cubicBezTo>
                      <a:pt x="3894" y="1148"/>
                      <a:pt x="3537" y="909"/>
                      <a:pt x="3179" y="695"/>
                    </a:cubicBezTo>
                    <a:cubicBezTo>
                      <a:pt x="2632" y="362"/>
                      <a:pt x="2084" y="159"/>
                      <a:pt x="1441" y="40"/>
                    </a:cubicBezTo>
                    <a:cubicBezTo>
                      <a:pt x="1253" y="15"/>
                      <a:pt x="1061" y="0"/>
                      <a:pt x="86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8"/>
              <p:cNvSpPr/>
              <p:nvPr/>
            </p:nvSpPr>
            <p:spPr>
              <a:xfrm>
                <a:off x="4088000" y="3647575"/>
                <a:ext cx="53675" cy="40000"/>
              </a:xfrm>
              <a:custGeom>
                <a:avLst/>
                <a:gdLst/>
                <a:ahLst/>
                <a:cxnLst/>
                <a:rect l="l" t="t" r="r" b="b"/>
                <a:pathLst>
                  <a:path w="2147" h="1600" extrusionOk="0">
                    <a:moveTo>
                      <a:pt x="1183" y="1"/>
                    </a:moveTo>
                    <a:cubicBezTo>
                      <a:pt x="936" y="1"/>
                      <a:pt x="692" y="94"/>
                      <a:pt x="512" y="252"/>
                    </a:cubicBezTo>
                    <a:cubicBezTo>
                      <a:pt x="131" y="561"/>
                      <a:pt x="0" y="1061"/>
                      <a:pt x="441" y="1407"/>
                    </a:cubicBezTo>
                    <a:cubicBezTo>
                      <a:pt x="536" y="1478"/>
                      <a:pt x="655" y="1537"/>
                      <a:pt x="774" y="1561"/>
                    </a:cubicBezTo>
                    <a:cubicBezTo>
                      <a:pt x="826" y="1572"/>
                      <a:pt x="886" y="1599"/>
                      <a:pt x="947" y="1599"/>
                    </a:cubicBezTo>
                    <a:cubicBezTo>
                      <a:pt x="957" y="1599"/>
                      <a:pt x="967" y="1599"/>
                      <a:pt x="977" y="1597"/>
                    </a:cubicBezTo>
                    <a:cubicBezTo>
                      <a:pt x="1012" y="1585"/>
                      <a:pt x="1001" y="1549"/>
                      <a:pt x="977" y="1537"/>
                    </a:cubicBezTo>
                    <a:cubicBezTo>
                      <a:pt x="512" y="1466"/>
                      <a:pt x="262" y="1192"/>
                      <a:pt x="286" y="835"/>
                    </a:cubicBezTo>
                    <a:cubicBezTo>
                      <a:pt x="346" y="514"/>
                      <a:pt x="631" y="264"/>
                      <a:pt x="965" y="180"/>
                    </a:cubicBezTo>
                    <a:cubicBezTo>
                      <a:pt x="1049" y="158"/>
                      <a:pt x="1110" y="146"/>
                      <a:pt x="1171" y="146"/>
                    </a:cubicBezTo>
                    <a:cubicBezTo>
                      <a:pt x="1240" y="146"/>
                      <a:pt x="1310" y="161"/>
                      <a:pt x="1417" y="192"/>
                    </a:cubicBezTo>
                    <a:cubicBezTo>
                      <a:pt x="1608" y="252"/>
                      <a:pt x="1739" y="311"/>
                      <a:pt x="1870" y="466"/>
                    </a:cubicBezTo>
                    <a:cubicBezTo>
                      <a:pt x="1905" y="502"/>
                      <a:pt x="2013" y="692"/>
                      <a:pt x="2025" y="740"/>
                    </a:cubicBezTo>
                    <a:cubicBezTo>
                      <a:pt x="2029" y="767"/>
                      <a:pt x="2049" y="779"/>
                      <a:pt x="2071" y="779"/>
                    </a:cubicBezTo>
                    <a:cubicBezTo>
                      <a:pt x="2107" y="779"/>
                      <a:pt x="2146" y="748"/>
                      <a:pt x="2132" y="704"/>
                    </a:cubicBezTo>
                    <a:cubicBezTo>
                      <a:pt x="2084" y="561"/>
                      <a:pt x="1953" y="347"/>
                      <a:pt x="1798" y="228"/>
                    </a:cubicBezTo>
                    <a:cubicBezTo>
                      <a:pt x="1632" y="109"/>
                      <a:pt x="1429" y="25"/>
                      <a:pt x="1227" y="2"/>
                    </a:cubicBezTo>
                    <a:cubicBezTo>
                      <a:pt x="1212" y="1"/>
                      <a:pt x="1197" y="1"/>
                      <a:pt x="118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8"/>
              <p:cNvSpPr/>
              <p:nvPr/>
            </p:nvSpPr>
            <p:spPr>
              <a:xfrm>
                <a:off x="4101700" y="3667525"/>
                <a:ext cx="19025" cy="9650"/>
              </a:xfrm>
              <a:custGeom>
                <a:avLst/>
                <a:gdLst/>
                <a:ahLst/>
                <a:cxnLst/>
                <a:rect l="l" t="t" r="r" b="b"/>
                <a:pathLst>
                  <a:path w="761" h="386" extrusionOk="0">
                    <a:moveTo>
                      <a:pt x="55" y="1"/>
                    </a:moveTo>
                    <a:cubicBezTo>
                      <a:pt x="37" y="1"/>
                      <a:pt x="20" y="14"/>
                      <a:pt x="12" y="37"/>
                    </a:cubicBezTo>
                    <a:cubicBezTo>
                      <a:pt x="0" y="85"/>
                      <a:pt x="48" y="120"/>
                      <a:pt x="72" y="168"/>
                    </a:cubicBezTo>
                    <a:cubicBezTo>
                      <a:pt x="131" y="239"/>
                      <a:pt x="155" y="287"/>
                      <a:pt x="238" y="335"/>
                    </a:cubicBezTo>
                    <a:cubicBezTo>
                      <a:pt x="318" y="371"/>
                      <a:pt x="403" y="385"/>
                      <a:pt x="487" y="385"/>
                    </a:cubicBezTo>
                    <a:cubicBezTo>
                      <a:pt x="540" y="385"/>
                      <a:pt x="592" y="380"/>
                      <a:pt x="643" y="370"/>
                    </a:cubicBezTo>
                    <a:cubicBezTo>
                      <a:pt x="679" y="358"/>
                      <a:pt x="726" y="358"/>
                      <a:pt x="750" y="335"/>
                    </a:cubicBezTo>
                    <a:cubicBezTo>
                      <a:pt x="761" y="304"/>
                      <a:pt x="744" y="273"/>
                      <a:pt x="716" y="273"/>
                    </a:cubicBezTo>
                    <a:cubicBezTo>
                      <a:pt x="712" y="273"/>
                      <a:pt x="707" y="274"/>
                      <a:pt x="703" y="275"/>
                    </a:cubicBezTo>
                    <a:cubicBezTo>
                      <a:pt x="640" y="291"/>
                      <a:pt x="564" y="300"/>
                      <a:pt x="493" y="300"/>
                    </a:cubicBezTo>
                    <a:cubicBezTo>
                      <a:pt x="400" y="300"/>
                      <a:pt x="314" y="285"/>
                      <a:pt x="274" y="251"/>
                    </a:cubicBezTo>
                    <a:cubicBezTo>
                      <a:pt x="214" y="204"/>
                      <a:pt x="191" y="144"/>
                      <a:pt x="131" y="61"/>
                    </a:cubicBezTo>
                    <a:cubicBezTo>
                      <a:pt x="107" y="49"/>
                      <a:pt x="107" y="25"/>
                      <a:pt x="83" y="13"/>
                    </a:cubicBezTo>
                    <a:cubicBezTo>
                      <a:pt x="75" y="5"/>
                      <a:pt x="65" y="1"/>
                      <a:pt x="5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8"/>
              <p:cNvSpPr/>
              <p:nvPr/>
            </p:nvSpPr>
            <p:spPr>
              <a:xfrm>
                <a:off x="4081750" y="3691025"/>
                <a:ext cx="27100" cy="29650"/>
              </a:xfrm>
              <a:custGeom>
                <a:avLst/>
                <a:gdLst/>
                <a:ahLst/>
                <a:cxnLst/>
                <a:rect l="l" t="t" r="r" b="b"/>
                <a:pathLst>
                  <a:path w="1084" h="1186" extrusionOk="0">
                    <a:moveTo>
                      <a:pt x="1056" y="0"/>
                    </a:moveTo>
                    <a:cubicBezTo>
                      <a:pt x="1039" y="0"/>
                      <a:pt x="1019" y="13"/>
                      <a:pt x="1012" y="26"/>
                    </a:cubicBezTo>
                    <a:cubicBezTo>
                      <a:pt x="798" y="383"/>
                      <a:pt x="548" y="681"/>
                      <a:pt x="203" y="966"/>
                    </a:cubicBezTo>
                    <a:cubicBezTo>
                      <a:pt x="143" y="1026"/>
                      <a:pt x="72" y="1073"/>
                      <a:pt x="12" y="1133"/>
                    </a:cubicBezTo>
                    <a:cubicBezTo>
                      <a:pt x="0" y="1133"/>
                      <a:pt x="0" y="1145"/>
                      <a:pt x="0" y="1157"/>
                    </a:cubicBezTo>
                    <a:cubicBezTo>
                      <a:pt x="0" y="1174"/>
                      <a:pt x="20" y="1185"/>
                      <a:pt x="34" y="1185"/>
                    </a:cubicBezTo>
                    <a:cubicBezTo>
                      <a:pt x="40" y="1185"/>
                      <a:pt x="45" y="1184"/>
                      <a:pt x="48" y="1181"/>
                    </a:cubicBezTo>
                    <a:cubicBezTo>
                      <a:pt x="453" y="883"/>
                      <a:pt x="917" y="431"/>
                      <a:pt x="1084" y="38"/>
                    </a:cubicBezTo>
                    <a:cubicBezTo>
                      <a:pt x="1084" y="10"/>
                      <a:pt x="1071" y="0"/>
                      <a:pt x="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8"/>
              <p:cNvSpPr/>
              <p:nvPr/>
            </p:nvSpPr>
            <p:spPr>
              <a:xfrm>
                <a:off x="4066450" y="3680250"/>
                <a:ext cx="30300" cy="32450"/>
              </a:xfrm>
              <a:custGeom>
                <a:avLst/>
                <a:gdLst/>
                <a:ahLst/>
                <a:cxnLst/>
                <a:rect l="l" t="t" r="r" b="b"/>
                <a:pathLst>
                  <a:path w="1212" h="1298" extrusionOk="0">
                    <a:moveTo>
                      <a:pt x="1150" y="0"/>
                    </a:moveTo>
                    <a:cubicBezTo>
                      <a:pt x="1135" y="0"/>
                      <a:pt x="1117" y="8"/>
                      <a:pt x="1101" y="28"/>
                    </a:cubicBezTo>
                    <a:cubicBezTo>
                      <a:pt x="946" y="171"/>
                      <a:pt x="791" y="302"/>
                      <a:pt x="660" y="457"/>
                    </a:cubicBezTo>
                    <a:cubicBezTo>
                      <a:pt x="446" y="707"/>
                      <a:pt x="208" y="957"/>
                      <a:pt x="17" y="1231"/>
                    </a:cubicBezTo>
                    <a:cubicBezTo>
                      <a:pt x="0" y="1264"/>
                      <a:pt x="31" y="1298"/>
                      <a:pt x="59" y="1298"/>
                    </a:cubicBezTo>
                    <a:cubicBezTo>
                      <a:pt x="71" y="1298"/>
                      <a:pt x="82" y="1292"/>
                      <a:pt x="89" y="1278"/>
                    </a:cubicBezTo>
                    <a:cubicBezTo>
                      <a:pt x="267" y="1028"/>
                      <a:pt x="422" y="873"/>
                      <a:pt x="648" y="623"/>
                    </a:cubicBezTo>
                    <a:cubicBezTo>
                      <a:pt x="779" y="457"/>
                      <a:pt x="970" y="254"/>
                      <a:pt x="1160" y="88"/>
                    </a:cubicBezTo>
                    <a:cubicBezTo>
                      <a:pt x="1212" y="53"/>
                      <a:pt x="1189" y="0"/>
                      <a:pt x="115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8"/>
              <p:cNvSpPr/>
              <p:nvPr/>
            </p:nvSpPr>
            <p:spPr>
              <a:xfrm>
                <a:off x="4226175" y="3839475"/>
                <a:ext cx="31500" cy="33375"/>
              </a:xfrm>
              <a:custGeom>
                <a:avLst/>
                <a:gdLst/>
                <a:ahLst/>
                <a:cxnLst/>
                <a:rect l="l" t="t" r="r" b="b"/>
                <a:pathLst>
                  <a:path w="1260" h="1335" extrusionOk="0">
                    <a:moveTo>
                      <a:pt x="1214" y="0"/>
                    </a:moveTo>
                    <a:cubicBezTo>
                      <a:pt x="1209" y="0"/>
                      <a:pt x="1204" y="2"/>
                      <a:pt x="1200" y="5"/>
                    </a:cubicBezTo>
                    <a:cubicBezTo>
                      <a:pt x="1177" y="17"/>
                      <a:pt x="1177" y="41"/>
                      <a:pt x="1165" y="53"/>
                    </a:cubicBezTo>
                    <a:cubicBezTo>
                      <a:pt x="927" y="386"/>
                      <a:pt x="629" y="708"/>
                      <a:pt x="319" y="1017"/>
                    </a:cubicBezTo>
                    <a:cubicBezTo>
                      <a:pt x="224" y="1112"/>
                      <a:pt x="105" y="1196"/>
                      <a:pt x="10" y="1291"/>
                    </a:cubicBezTo>
                    <a:cubicBezTo>
                      <a:pt x="1" y="1309"/>
                      <a:pt x="20" y="1335"/>
                      <a:pt x="40" y="1335"/>
                    </a:cubicBezTo>
                    <a:cubicBezTo>
                      <a:pt x="46" y="1335"/>
                      <a:pt x="52" y="1332"/>
                      <a:pt x="57" y="1327"/>
                    </a:cubicBezTo>
                    <a:cubicBezTo>
                      <a:pt x="367" y="1077"/>
                      <a:pt x="653" y="791"/>
                      <a:pt x="915" y="505"/>
                    </a:cubicBezTo>
                    <a:cubicBezTo>
                      <a:pt x="1010" y="374"/>
                      <a:pt x="1117" y="255"/>
                      <a:pt x="1212" y="124"/>
                    </a:cubicBezTo>
                    <a:cubicBezTo>
                      <a:pt x="1224" y="88"/>
                      <a:pt x="1260" y="65"/>
                      <a:pt x="1248" y="29"/>
                    </a:cubicBezTo>
                    <a:cubicBezTo>
                      <a:pt x="1248" y="11"/>
                      <a:pt x="1229" y="0"/>
                      <a:pt x="121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8"/>
              <p:cNvSpPr/>
              <p:nvPr/>
            </p:nvSpPr>
            <p:spPr>
              <a:xfrm>
                <a:off x="4106450" y="3833625"/>
                <a:ext cx="133375" cy="73275"/>
              </a:xfrm>
              <a:custGeom>
                <a:avLst/>
                <a:gdLst/>
                <a:ahLst/>
                <a:cxnLst/>
                <a:rect l="l" t="t" r="r" b="b"/>
                <a:pathLst>
                  <a:path w="5335" h="2931" extrusionOk="0">
                    <a:moveTo>
                      <a:pt x="3549" y="1180"/>
                    </a:moveTo>
                    <a:cubicBezTo>
                      <a:pt x="3418" y="1275"/>
                      <a:pt x="3263" y="1334"/>
                      <a:pt x="3108" y="1358"/>
                    </a:cubicBezTo>
                    <a:cubicBezTo>
                      <a:pt x="3071" y="1364"/>
                      <a:pt x="3010" y="1369"/>
                      <a:pt x="2955" y="1369"/>
                    </a:cubicBezTo>
                    <a:cubicBezTo>
                      <a:pt x="2887" y="1369"/>
                      <a:pt x="2828" y="1361"/>
                      <a:pt x="2834" y="1334"/>
                    </a:cubicBezTo>
                    <a:cubicBezTo>
                      <a:pt x="2906" y="1287"/>
                      <a:pt x="3013" y="1263"/>
                      <a:pt x="3120" y="1239"/>
                    </a:cubicBezTo>
                    <a:cubicBezTo>
                      <a:pt x="3275" y="1192"/>
                      <a:pt x="3406" y="1180"/>
                      <a:pt x="3549" y="1180"/>
                    </a:cubicBezTo>
                    <a:close/>
                    <a:moveTo>
                      <a:pt x="4005" y="1744"/>
                    </a:moveTo>
                    <a:cubicBezTo>
                      <a:pt x="4059" y="1744"/>
                      <a:pt x="4114" y="1746"/>
                      <a:pt x="4168" y="1751"/>
                    </a:cubicBezTo>
                    <a:cubicBezTo>
                      <a:pt x="4239" y="1751"/>
                      <a:pt x="4323" y="1763"/>
                      <a:pt x="4418" y="1787"/>
                    </a:cubicBezTo>
                    <a:cubicBezTo>
                      <a:pt x="4323" y="1906"/>
                      <a:pt x="4156" y="1942"/>
                      <a:pt x="3965" y="1942"/>
                    </a:cubicBezTo>
                    <a:cubicBezTo>
                      <a:pt x="3787" y="1942"/>
                      <a:pt x="3620" y="1930"/>
                      <a:pt x="3596" y="1823"/>
                    </a:cubicBezTo>
                    <a:cubicBezTo>
                      <a:pt x="3624" y="1776"/>
                      <a:pt x="3807" y="1744"/>
                      <a:pt x="4005" y="1744"/>
                    </a:cubicBezTo>
                    <a:close/>
                    <a:moveTo>
                      <a:pt x="2549" y="1"/>
                    </a:moveTo>
                    <a:cubicBezTo>
                      <a:pt x="2144" y="1"/>
                      <a:pt x="1751" y="84"/>
                      <a:pt x="1370" y="191"/>
                    </a:cubicBezTo>
                    <a:cubicBezTo>
                      <a:pt x="1144" y="263"/>
                      <a:pt x="882" y="322"/>
                      <a:pt x="667" y="442"/>
                    </a:cubicBezTo>
                    <a:cubicBezTo>
                      <a:pt x="646" y="473"/>
                      <a:pt x="672" y="515"/>
                      <a:pt x="704" y="515"/>
                    </a:cubicBezTo>
                    <a:cubicBezTo>
                      <a:pt x="707" y="515"/>
                      <a:pt x="711" y="514"/>
                      <a:pt x="715" y="513"/>
                    </a:cubicBezTo>
                    <a:cubicBezTo>
                      <a:pt x="1156" y="322"/>
                      <a:pt x="1608" y="191"/>
                      <a:pt x="2084" y="132"/>
                    </a:cubicBezTo>
                    <a:cubicBezTo>
                      <a:pt x="2226" y="106"/>
                      <a:pt x="2386" y="93"/>
                      <a:pt x="2549" y="93"/>
                    </a:cubicBezTo>
                    <a:cubicBezTo>
                      <a:pt x="2922" y="93"/>
                      <a:pt x="3316" y="162"/>
                      <a:pt x="3573" y="311"/>
                    </a:cubicBezTo>
                    <a:cubicBezTo>
                      <a:pt x="3739" y="453"/>
                      <a:pt x="3834" y="632"/>
                      <a:pt x="3834" y="834"/>
                    </a:cubicBezTo>
                    <a:cubicBezTo>
                      <a:pt x="3823" y="930"/>
                      <a:pt x="3763" y="1025"/>
                      <a:pt x="3668" y="1096"/>
                    </a:cubicBezTo>
                    <a:lnTo>
                      <a:pt x="3584" y="1096"/>
                    </a:lnTo>
                    <a:cubicBezTo>
                      <a:pt x="3418" y="1096"/>
                      <a:pt x="3251" y="1120"/>
                      <a:pt x="3096" y="1156"/>
                    </a:cubicBezTo>
                    <a:cubicBezTo>
                      <a:pt x="2989" y="1192"/>
                      <a:pt x="2858" y="1215"/>
                      <a:pt x="2775" y="1287"/>
                    </a:cubicBezTo>
                    <a:cubicBezTo>
                      <a:pt x="2751" y="1311"/>
                      <a:pt x="2763" y="1370"/>
                      <a:pt x="2787" y="1394"/>
                    </a:cubicBezTo>
                    <a:cubicBezTo>
                      <a:pt x="2825" y="1447"/>
                      <a:pt x="2891" y="1457"/>
                      <a:pt x="2960" y="1457"/>
                    </a:cubicBezTo>
                    <a:cubicBezTo>
                      <a:pt x="2998" y="1457"/>
                      <a:pt x="3038" y="1454"/>
                      <a:pt x="3072" y="1454"/>
                    </a:cubicBezTo>
                    <a:cubicBezTo>
                      <a:pt x="3275" y="1418"/>
                      <a:pt x="3537" y="1334"/>
                      <a:pt x="3715" y="1192"/>
                    </a:cubicBezTo>
                    <a:cubicBezTo>
                      <a:pt x="3977" y="1203"/>
                      <a:pt x="4227" y="1263"/>
                      <a:pt x="4394" y="1442"/>
                    </a:cubicBezTo>
                    <a:cubicBezTo>
                      <a:pt x="4454" y="1513"/>
                      <a:pt x="4501" y="1608"/>
                      <a:pt x="4465" y="1704"/>
                    </a:cubicBezTo>
                    <a:cubicBezTo>
                      <a:pt x="4370" y="1680"/>
                      <a:pt x="4275" y="1668"/>
                      <a:pt x="4168" y="1656"/>
                    </a:cubicBezTo>
                    <a:cubicBezTo>
                      <a:pt x="4116" y="1652"/>
                      <a:pt x="4062" y="1649"/>
                      <a:pt x="4007" y="1649"/>
                    </a:cubicBezTo>
                    <a:cubicBezTo>
                      <a:pt x="3913" y="1649"/>
                      <a:pt x="3818" y="1657"/>
                      <a:pt x="3727" y="1680"/>
                    </a:cubicBezTo>
                    <a:cubicBezTo>
                      <a:pt x="3668" y="1692"/>
                      <a:pt x="3608" y="1704"/>
                      <a:pt x="3561" y="1751"/>
                    </a:cubicBezTo>
                    <a:cubicBezTo>
                      <a:pt x="3501" y="1799"/>
                      <a:pt x="3513" y="1882"/>
                      <a:pt x="3573" y="1930"/>
                    </a:cubicBezTo>
                    <a:cubicBezTo>
                      <a:pt x="3668" y="2025"/>
                      <a:pt x="3811" y="2025"/>
                      <a:pt x="3930" y="2037"/>
                    </a:cubicBezTo>
                    <a:cubicBezTo>
                      <a:pt x="4084" y="2037"/>
                      <a:pt x="4251" y="2025"/>
                      <a:pt x="4394" y="1942"/>
                    </a:cubicBezTo>
                    <a:cubicBezTo>
                      <a:pt x="4454" y="1906"/>
                      <a:pt x="4501" y="1858"/>
                      <a:pt x="4525" y="1811"/>
                    </a:cubicBezTo>
                    <a:cubicBezTo>
                      <a:pt x="4549" y="1811"/>
                      <a:pt x="4561" y="1823"/>
                      <a:pt x="4585" y="1823"/>
                    </a:cubicBezTo>
                    <a:cubicBezTo>
                      <a:pt x="4668" y="1858"/>
                      <a:pt x="4775" y="1918"/>
                      <a:pt x="4870" y="1989"/>
                    </a:cubicBezTo>
                    <a:cubicBezTo>
                      <a:pt x="5001" y="2096"/>
                      <a:pt x="5156" y="2275"/>
                      <a:pt x="5144" y="2406"/>
                    </a:cubicBezTo>
                    <a:cubicBezTo>
                      <a:pt x="5108" y="2406"/>
                      <a:pt x="4989" y="2370"/>
                      <a:pt x="4977" y="2370"/>
                    </a:cubicBezTo>
                    <a:cubicBezTo>
                      <a:pt x="4871" y="2348"/>
                      <a:pt x="4761" y="2338"/>
                      <a:pt x="4649" y="2338"/>
                    </a:cubicBezTo>
                    <a:cubicBezTo>
                      <a:pt x="3936" y="2338"/>
                      <a:pt x="3136" y="2739"/>
                      <a:pt x="2477" y="2811"/>
                    </a:cubicBezTo>
                    <a:cubicBezTo>
                      <a:pt x="2380" y="2822"/>
                      <a:pt x="2282" y="2827"/>
                      <a:pt x="2185" y="2827"/>
                    </a:cubicBezTo>
                    <a:cubicBezTo>
                      <a:pt x="1761" y="2827"/>
                      <a:pt x="1345" y="2726"/>
                      <a:pt x="977" y="2561"/>
                    </a:cubicBezTo>
                    <a:cubicBezTo>
                      <a:pt x="691" y="2418"/>
                      <a:pt x="417" y="2192"/>
                      <a:pt x="227" y="2001"/>
                    </a:cubicBezTo>
                    <a:cubicBezTo>
                      <a:pt x="215" y="1977"/>
                      <a:pt x="215" y="1977"/>
                      <a:pt x="215" y="1965"/>
                    </a:cubicBezTo>
                    <a:cubicBezTo>
                      <a:pt x="203" y="1942"/>
                      <a:pt x="179" y="1918"/>
                      <a:pt x="144" y="1918"/>
                    </a:cubicBezTo>
                    <a:cubicBezTo>
                      <a:pt x="1" y="2001"/>
                      <a:pt x="334" y="2216"/>
                      <a:pt x="394" y="2287"/>
                    </a:cubicBezTo>
                    <a:cubicBezTo>
                      <a:pt x="608" y="2466"/>
                      <a:pt x="834" y="2632"/>
                      <a:pt x="1096" y="2727"/>
                    </a:cubicBezTo>
                    <a:cubicBezTo>
                      <a:pt x="1444" y="2846"/>
                      <a:pt x="1812" y="2930"/>
                      <a:pt x="2186" y="2930"/>
                    </a:cubicBezTo>
                    <a:cubicBezTo>
                      <a:pt x="2299" y="2930"/>
                      <a:pt x="2412" y="2923"/>
                      <a:pt x="2525" y="2906"/>
                    </a:cubicBezTo>
                    <a:cubicBezTo>
                      <a:pt x="3180" y="2835"/>
                      <a:pt x="3834" y="2501"/>
                      <a:pt x="4465" y="2466"/>
                    </a:cubicBezTo>
                    <a:cubicBezTo>
                      <a:pt x="4513" y="2458"/>
                      <a:pt x="4571" y="2455"/>
                      <a:pt x="4629" y="2455"/>
                    </a:cubicBezTo>
                    <a:cubicBezTo>
                      <a:pt x="4760" y="2455"/>
                      <a:pt x="4900" y="2469"/>
                      <a:pt x="4966" y="2477"/>
                    </a:cubicBezTo>
                    <a:cubicBezTo>
                      <a:pt x="5000" y="2477"/>
                      <a:pt x="5066" y="2503"/>
                      <a:pt x="5127" y="2503"/>
                    </a:cubicBezTo>
                    <a:cubicBezTo>
                      <a:pt x="5150" y="2503"/>
                      <a:pt x="5172" y="2499"/>
                      <a:pt x="5192" y="2489"/>
                    </a:cubicBezTo>
                    <a:cubicBezTo>
                      <a:pt x="5335" y="2418"/>
                      <a:pt x="5120" y="2120"/>
                      <a:pt x="5049" y="2049"/>
                    </a:cubicBezTo>
                    <a:cubicBezTo>
                      <a:pt x="4930" y="1930"/>
                      <a:pt x="4787" y="1823"/>
                      <a:pt x="4644" y="1751"/>
                    </a:cubicBezTo>
                    <a:cubicBezTo>
                      <a:pt x="4620" y="1739"/>
                      <a:pt x="4596" y="1739"/>
                      <a:pt x="4573" y="1727"/>
                    </a:cubicBezTo>
                    <a:cubicBezTo>
                      <a:pt x="4608" y="1584"/>
                      <a:pt x="4537" y="1418"/>
                      <a:pt x="4382" y="1299"/>
                    </a:cubicBezTo>
                    <a:cubicBezTo>
                      <a:pt x="4215" y="1180"/>
                      <a:pt x="4013" y="1120"/>
                      <a:pt x="3799" y="1108"/>
                    </a:cubicBezTo>
                    <a:cubicBezTo>
                      <a:pt x="3870" y="1025"/>
                      <a:pt x="3930" y="930"/>
                      <a:pt x="3942" y="823"/>
                    </a:cubicBezTo>
                    <a:cubicBezTo>
                      <a:pt x="3930" y="596"/>
                      <a:pt x="3811" y="382"/>
                      <a:pt x="3620" y="227"/>
                    </a:cubicBezTo>
                    <a:cubicBezTo>
                      <a:pt x="3513" y="156"/>
                      <a:pt x="3370" y="120"/>
                      <a:pt x="3239" y="84"/>
                    </a:cubicBezTo>
                    <a:cubicBezTo>
                      <a:pt x="3013" y="37"/>
                      <a:pt x="2775" y="13"/>
                      <a:pt x="254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8"/>
              <p:cNvSpPr/>
              <p:nvPr/>
            </p:nvSpPr>
            <p:spPr>
              <a:xfrm>
                <a:off x="4060025" y="3732100"/>
                <a:ext cx="92300" cy="117625"/>
              </a:xfrm>
              <a:custGeom>
                <a:avLst/>
                <a:gdLst/>
                <a:ahLst/>
                <a:cxnLst/>
                <a:rect l="l" t="t" r="r" b="b"/>
                <a:pathLst>
                  <a:path w="3692" h="4705" extrusionOk="0">
                    <a:moveTo>
                      <a:pt x="1870" y="2383"/>
                    </a:moveTo>
                    <a:lnTo>
                      <a:pt x="1870" y="2383"/>
                    </a:lnTo>
                    <a:cubicBezTo>
                      <a:pt x="1750" y="2502"/>
                      <a:pt x="1596" y="2598"/>
                      <a:pt x="1441" y="2681"/>
                    </a:cubicBezTo>
                    <a:cubicBezTo>
                      <a:pt x="1322" y="2728"/>
                      <a:pt x="1143" y="2800"/>
                      <a:pt x="977" y="2800"/>
                    </a:cubicBezTo>
                    <a:cubicBezTo>
                      <a:pt x="798" y="2788"/>
                      <a:pt x="810" y="2717"/>
                      <a:pt x="965" y="2598"/>
                    </a:cubicBezTo>
                    <a:cubicBezTo>
                      <a:pt x="1239" y="2455"/>
                      <a:pt x="1548" y="2407"/>
                      <a:pt x="1870" y="2383"/>
                    </a:cubicBezTo>
                    <a:close/>
                    <a:moveTo>
                      <a:pt x="596" y="1"/>
                    </a:moveTo>
                    <a:cubicBezTo>
                      <a:pt x="548" y="1"/>
                      <a:pt x="500" y="2"/>
                      <a:pt x="453" y="2"/>
                    </a:cubicBezTo>
                    <a:cubicBezTo>
                      <a:pt x="310" y="14"/>
                      <a:pt x="167" y="26"/>
                      <a:pt x="36" y="85"/>
                    </a:cubicBezTo>
                    <a:cubicBezTo>
                      <a:pt x="0" y="97"/>
                      <a:pt x="12" y="157"/>
                      <a:pt x="36" y="169"/>
                    </a:cubicBezTo>
                    <a:cubicBezTo>
                      <a:pt x="48" y="175"/>
                      <a:pt x="57" y="178"/>
                      <a:pt x="66" y="178"/>
                    </a:cubicBezTo>
                    <a:cubicBezTo>
                      <a:pt x="75" y="178"/>
                      <a:pt x="84" y="175"/>
                      <a:pt x="96" y="169"/>
                    </a:cubicBezTo>
                    <a:lnTo>
                      <a:pt x="107" y="169"/>
                    </a:lnTo>
                    <a:cubicBezTo>
                      <a:pt x="155" y="145"/>
                      <a:pt x="215" y="133"/>
                      <a:pt x="274" y="121"/>
                    </a:cubicBezTo>
                    <a:cubicBezTo>
                      <a:pt x="316" y="113"/>
                      <a:pt x="495" y="104"/>
                      <a:pt x="622" y="104"/>
                    </a:cubicBezTo>
                    <a:cubicBezTo>
                      <a:pt x="674" y="104"/>
                      <a:pt x="718" y="106"/>
                      <a:pt x="738" y="109"/>
                    </a:cubicBezTo>
                    <a:cubicBezTo>
                      <a:pt x="1143" y="145"/>
                      <a:pt x="1000" y="621"/>
                      <a:pt x="786" y="871"/>
                    </a:cubicBezTo>
                    <a:cubicBezTo>
                      <a:pt x="619" y="1050"/>
                      <a:pt x="488" y="1169"/>
                      <a:pt x="286" y="1288"/>
                    </a:cubicBezTo>
                    <a:cubicBezTo>
                      <a:pt x="238" y="1312"/>
                      <a:pt x="215" y="1312"/>
                      <a:pt x="191" y="1359"/>
                    </a:cubicBezTo>
                    <a:cubicBezTo>
                      <a:pt x="184" y="1416"/>
                      <a:pt x="214" y="1430"/>
                      <a:pt x="253" y="1430"/>
                    </a:cubicBezTo>
                    <a:cubicBezTo>
                      <a:pt x="279" y="1430"/>
                      <a:pt x="309" y="1424"/>
                      <a:pt x="334" y="1419"/>
                    </a:cubicBezTo>
                    <a:cubicBezTo>
                      <a:pt x="429" y="1395"/>
                      <a:pt x="465" y="1395"/>
                      <a:pt x="548" y="1383"/>
                    </a:cubicBezTo>
                    <a:cubicBezTo>
                      <a:pt x="659" y="1383"/>
                      <a:pt x="770" y="1381"/>
                      <a:pt x="880" y="1381"/>
                    </a:cubicBezTo>
                    <a:cubicBezTo>
                      <a:pt x="1265" y="1381"/>
                      <a:pt x="1635" y="1403"/>
                      <a:pt x="1941" y="1597"/>
                    </a:cubicBezTo>
                    <a:cubicBezTo>
                      <a:pt x="2191" y="1824"/>
                      <a:pt x="2143" y="2074"/>
                      <a:pt x="1965" y="2288"/>
                    </a:cubicBezTo>
                    <a:cubicBezTo>
                      <a:pt x="1608" y="2312"/>
                      <a:pt x="1250" y="2359"/>
                      <a:pt x="941" y="2514"/>
                    </a:cubicBezTo>
                    <a:cubicBezTo>
                      <a:pt x="869" y="2562"/>
                      <a:pt x="774" y="2621"/>
                      <a:pt x="750" y="2717"/>
                    </a:cubicBezTo>
                    <a:cubicBezTo>
                      <a:pt x="738" y="2800"/>
                      <a:pt x="810" y="2871"/>
                      <a:pt x="881" y="2883"/>
                    </a:cubicBezTo>
                    <a:cubicBezTo>
                      <a:pt x="927" y="2894"/>
                      <a:pt x="973" y="2899"/>
                      <a:pt x="1018" y="2899"/>
                    </a:cubicBezTo>
                    <a:cubicBezTo>
                      <a:pt x="1173" y="2899"/>
                      <a:pt x="1324" y="2843"/>
                      <a:pt x="1453" y="2788"/>
                    </a:cubicBezTo>
                    <a:cubicBezTo>
                      <a:pt x="1643" y="2705"/>
                      <a:pt x="1858" y="2550"/>
                      <a:pt x="2012" y="2371"/>
                    </a:cubicBezTo>
                    <a:lnTo>
                      <a:pt x="2334" y="2371"/>
                    </a:lnTo>
                    <a:cubicBezTo>
                      <a:pt x="2608" y="2371"/>
                      <a:pt x="2882" y="2395"/>
                      <a:pt x="3108" y="2478"/>
                    </a:cubicBezTo>
                    <a:cubicBezTo>
                      <a:pt x="3298" y="2574"/>
                      <a:pt x="3453" y="2728"/>
                      <a:pt x="3501" y="2931"/>
                    </a:cubicBezTo>
                    <a:cubicBezTo>
                      <a:pt x="3525" y="3074"/>
                      <a:pt x="3429" y="3205"/>
                      <a:pt x="3274" y="3324"/>
                    </a:cubicBezTo>
                    <a:cubicBezTo>
                      <a:pt x="3084" y="3479"/>
                      <a:pt x="2822" y="3621"/>
                      <a:pt x="2620" y="3800"/>
                    </a:cubicBezTo>
                    <a:cubicBezTo>
                      <a:pt x="2417" y="3967"/>
                      <a:pt x="2239" y="4169"/>
                      <a:pt x="2096" y="4383"/>
                    </a:cubicBezTo>
                    <a:cubicBezTo>
                      <a:pt x="2048" y="4467"/>
                      <a:pt x="1977" y="4562"/>
                      <a:pt x="1989" y="4657"/>
                    </a:cubicBezTo>
                    <a:cubicBezTo>
                      <a:pt x="2002" y="4691"/>
                      <a:pt x="2026" y="4704"/>
                      <a:pt x="2055" y="4704"/>
                    </a:cubicBezTo>
                    <a:cubicBezTo>
                      <a:pt x="2126" y="4704"/>
                      <a:pt x="2230" y="4627"/>
                      <a:pt x="2298" y="4610"/>
                    </a:cubicBezTo>
                    <a:cubicBezTo>
                      <a:pt x="2354" y="4599"/>
                      <a:pt x="2337" y="4525"/>
                      <a:pt x="2286" y="4525"/>
                    </a:cubicBezTo>
                    <a:cubicBezTo>
                      <a:pt x="2282" y="4525"/>
                      <a:pt x="2278" y="4526"/>
                      <a:pt x="2274" y="4526"/>
                    </a:cubicBezTo>
                    <a:cubicBezTo>
                      <a:pt x="2227" y="4550"/>
                      <a:pt x="2143" y="4574"/>
                      <a:pt x="2096" y="4598"/>
                    </a:cubicBezTo>
                    <a:cubicBezTo>
                      <a:pt x="2191" y="4348"/>
                      <a:pt x="2524" y="3967"/>
                      <a:pt x="2774" y="3788"/>
                    </a:cubicBezTo>
                    <a:cubicBezTo>
                      <a:pt x="2989" y="3621"/>
                      <a:pt x="3227" y="3479"/>
                      <a:pt x="3429" y="3276"/>
                    </a:cubicBezTo>
                    <a:cubicBezTo>
                      <a:pt x="3691" y="3038"/>
                      <a:pt x="3525" y="2681"/>
                      <a:pt x="3274" y="2502"/>
                    </a:cubicBezTo>
                    <a:cubicBezTo>
                      <a:pt x="2953" y="2276"/>
                      <a:pt x="2524" y="2300"/>
                      <a:pt x="2131" y="2288"/>
                    </a:cubicBezTo>
                    <a:lnTo>
                      <a:pt x="2072" y="2288"/>
                    </a:lnTo>
                    <a:cubicBezTo>
                      <a:pt x="2227" y="2062"/>
                      <a:pt x="2262" y="1788"/>
                      <a:pt x="1977" y="1538"/>
                    </a:cubicBezTo>
                    <a:cubicBezTo>
                      <a:pt x="1634" y="1316"/>
                      <a:pt x="1215" y="1299"/>
                      <a:pt x="820" y="1299"/>
                    </a:cubicBezTo>
                    <a:cubicBezTo>
                      <a:pt x="748" y="1299"/>
                      <a:pt x="677" y="1300"/>
                      <a:pt x="607" y="1300"/>
                    </a:cubicBezTo>
                    <a:lnTo>
                      <a:pt x="500" y="1300"/>
                    </a:lnTo>
                    <a:cubicBezTo>
                      <a:pt x="560" y="1252"/>
                      <a:pt x="619" y="1216"/>
                      <a:pt x="655" y="1169"/>
                    </a:cubicBezTo>
                    <a:cubicBezTo>
                      <a:pt x="786" y="1038"/>
                      <a:pt x="917" y="907"/>
                      <a:pt x="1000" y="740"/>
                    </a:cubicBezTo>
                    <a:cubicBezTo>
                      <a:pt x="1131" y="502"/>
                      <a:pt x="1167" y="181"/>
                      <a:pt x="881" y="38"/>
                    </a:cubicBezTo>
                    <a:cubicBezTo>
                      <a:pt x="786" y="6"/>
                      <a:pt x="691" y="1"/>
                      <a:pt x="59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8"/>
              <p:cNvSpPr/>
              <p:nvPr/>
            </p:nvSpPr>
            <p:spPr>
              <a:xfrm>
                <a:off x="4016275" y="3712575"/>
                <a:ext cx="83350" cy="170325"/>
              </a:xfrm>
              <a:custGeom>
                <a:avLst/>
                <a:gdLst/>
                <a:ahLst/>
                <a:cxnLst/>
                <a:rect l="l" t="t" r="r" b="b"/>
                <a:pathLst>
                  <a:path w="3334" h="6813" extrusionOk="0">
                    <a:moveTo>
                      <a:pt x="887" y="1"/>
                    </a:moveTo>
                    <a:cubicBezTo>
                      <a:pt x="819" y="1"/>
                      <a:pt x="749" y="29"/>
                      <a:pt x="691" y="69"/>
                    </a:cubicBezTo>
                    <a:cubicBezTo>
                      <a:pt x="536" y="164"/>
                      <a:pt x="429" y="319"/>
                      <a:pt x="333" y="473"/>
                    </a:cubicBezTo>
                    <a:cubicBezTo>
                      <a:pt x="202" y="747"/>
                      <a:pt x="119" y="1057"/>
                      <a:pt x="60" y="1354"/>
                    </a:cubicBezTo>
                    <a:cubicBezTo>
                      <a:pt x="12" y="1724"/>
                      <a:pt x="0" y="2093"/>
                      <a:pt x="0" y="2462"/>
                    </a:cubicBezTo>
                    <a:cubicBezTo>
                      <a:pt x="12" y="2878"/>
                      <a:pt x="60" y="3307"/>
                      <a:pt x="167" y="3712"/>
                    </a:cubicBezTo>
                    <a:cubicBezTo>
                      <a:pt x="322" y="4236"/>
                      <a:pt x="595" y="4712"/>
                      <a:pt x="905" y="5176"/>
                    </a:cubicBezTo>
                    <a:cubicBezTo>
                      <a:pt x="1250" y="5641"/>
                      <a:pt x="1679" y="6200"/>
                      <a:pt x="2262" y="6474"/>
                    </a:cubicBezTo>
                    <a:cubicBezTo>
                      <a:pt x="2441" y="6569"/>
                      <a:pt x="2619" y="6653"/>
                      <a:pt x="2810" y="6712"/>
                    </a:cubicBezTo>
                    <a:cubicBezTo>
                      <a:pt x="2965" y="6748"/>
                      <a:pt x="3108" y="6784"/>
                      <a:pt x="3250" y="6807"/>
                    </a:cubicBezTo>
                    <a:cubicBezTo>
                      <a:pt x="3254" y="6811"/>
                      <a:pt x="3260" y="6813"/>
                      <a:pt x="3265" y="6813"/>
                    </a:cubicBezTo>
                    <a:cubicBezTo>
                      <a:pt x="3277" y="6813"/>
                      <a:pt x="3290" y="6807"/>
                      <a:pt x="3298" y="6807"/>
                    </a:cubicBezTo>
                    <a:cubicBezTo>
                      <a:pt x="3334" y="6784"/>
                      <a:pt x="3322" y="6712"/>
                      <a:pt x="3274" y="6700"/>
                    </a:cubicBezTo>
                    <a:cubicBezTo>
                      <a:pt x="2750" y="6629"/>
                      <a:pt x="2227" y="6391"/>
                      <a:pt x="1834" y="6081"/>
                    </a:cubicBezTo>
                    <a:cubicBezTo>
                      <a:pt x="1405" y="5688"/>
                      <a:pt x="1131" y="5307"/>
                      <a:pt x="845" y="4855"/>
                    </a:cubicBezTo>
                    <a:cubicBezTo>
                      <a:pt x="512" y="4331"/>
                      <a:pt x="310" y="3890"/>
                      <a:pt x="214" y="3271"/>
                    </a:cubicBezTo>
                    <a:cubicBezTo>
                      <a:pt x="155" y="2890"/>
                      <a:pt x="131" y="2378"/>
                      <a:pt x="167" y="1938"/>
                    </a:cubicBezTo>
                    <a:cubicBezTo>
                      <a:pt x="167" y="1688"/>
                      <a:pt x="179" y="1450"/>
                      <a:pt x="238" y="1259"/>
                    </a:cubicBezTo>
                    <a:cubicBezTo>
                      <a:pt x="333" y="878"/>
                      <a:pt x="429" y="533"/>
                      <a:pt x="655" y="295"/>
                    </a:cubicBezTo>
                    <a:cubicBezTo>
                      <a:pt x="733" y="217"/>
                      <a:pt x="819" y="154"/>
                      <a:pt x="887" y="154"/>
                    </a:cubicBezTo>
                    <a:cubicBezTo>
                      <a:pt x="902" y="154"/>
                      <a:pt x="916" y="157"/>
                      <a:pt x="929" y="164"/>
                    </a:cubicBezTo>
                    <a:cubicBezTo>
                      <a:pt x="1048" y="235"/>
                      <a:pt x="1084" y="450"/>
                      <a:pt x="1000" y="652"/>
                    </a:cubicBezTo>
                    <a:cubicBezTo>
                      <a:pt x="988" y="664"/>
                      <a:pt x="976" y="688"/>
                      <a:pt x="976" y="700"/>
                    </a:cubicBezTo>
                    <a:cubicBezTo>
                      <a:pt x="976" y="700"/>
                      <a:pt x="976" y="700"/>
                      <a:pt x="976" y="712"/>
                    </a:cubicBezTo>
                    <a:cubicBezTo>
                      <a:pt x="964" y="712"/>
                      <a:pt x="964" y="723"/>
                      <a:pt x="964" y="723"/>
                    </a:cubicBezTo>
                    <a:cubicBezTo>
                      <a:pt x="964" y="735"/>
                      <a:pt x="964" y="747"/>
                      <a:pt x="964" y="759"/>
                    </a:cubicBezTo>
                    <a:cubicBezTo>
                      <a:pt x="973" y="794"/>
                      <a:pt x="1001" y="816"/>
                      <a:pt x="1029" y="816"/>
                    </a:cubicBezTo>
                    <a:cubicBezTo>
                      <a:pt x="1040" y="816"/>
                      <a:pt x="1050" y="813"/>
                      <a:pt x="1060" y="807"/>
                    </a:cubicBezTo>
                    <a:cubicBezTo>
                      <a:pt x="1072" y="795"/>
                      <a:pt x="1084" y="783"/>
                      <a:pt x="1095" y="771"/>
                    </a:cubicBezTo>
                    <a:cubicBezTo>
                      <a:pt x="1107" y="735"/>
                      <a:pt x="1143" y="700"/>
                      <a:pt x="1191" y="652"/>
                    </a:cubicBezTo>
                    <a:cubicBezTo>
                      <a:pt x="1357" y="497"/>
                      <a:pt x="1524" y="390"/>
                      <a:pt x="1762" y="283"/>
                    </a:cubicBezTo>
                    <a:cubicBezTo>
                      <a:pt x="1885" y="211"/>
                      <a:pt x="2025" y="156"/>
                      <a:pt x="2146" y="156"/>
                    </a:cubicBezTo>
                    <a:cubicBezTo>
                      <a:pt x="2224" y="156"/>
                      <a:pt x="2294" y="179"/>
                      <a:pt x="2346" y="235"/>
                    </a:cubicBezTo>
                    <a:cubicBezTo>
                      <a:pt x="2369" y="271"/>
                      <a:pt x="2298" y="450"/>
                      <a:pt x="2167" y="581"/>
                    </a:cubicBezTo>
                    <a:cubicBezTo>
                      <a:pt x="2107" y="640"/>
                      <a:pt x="2096" y="640"/>
                      <a:pt x="2060" y="676"/>
                    </a:cubicBezTo>
                    <a:cubicBezTo>
                      <a:pt x="2048" y="676"/>
                      <a:pt x="2048" y="700"/>
                      <a:pt x="2048" y="712"/>
                    </a:cubicBezTo>
                    <a:cubicBezTo>
                      <a:pt x="2057" y="741"/>
                      <a:pt x="2073" y="753"/>
                      <a:pt x="2094" y="753"/>
                    </a:cubicBezTo>
                    <a:cubicBezTo>
                      <a:pt x="2183" y="753"/>
                      <a:pt x="2352" y="531"/>
                      <a:pt x="2381" y="473"/>
                    </a:cubicBezTo>
                    <a:cubicBezTo>
                      <a:pt x="2560" y="223"/>
                      <a:pt x="2429" y="57"/>
                      <a:pt x="2143" y="33"/>
                    </a:cubicBezTo>
                    <a:cubicBezTo>
                      <a:pt x="2024" y="33"/>
                      <a:pt x="1893" y="69"/>
                      <a:pt x="1786" y="116"/>
                    </a:cubicBezTo>
                    <a:cubicBezTo>
                      <a:pt x="1572" y="223"/>
                      <a:pt x="1357" y="331"/>
                      <a:pt x="1179" y="485"/>
                    </a:cubicBezTo>
                    <a:cubicBezTo>
                      <a:pt x="1191" y="331"/>
                      <a:pt x="1155" y="176"/>
                      <a:pt x="1048" y="69"/>
                    </a:cubicBezTo>
                    <a:cubicBezTo>
                      <a:pt x="999" y="20"/>
                      <a:pt x="944" y="1"/>
                      <a:pt x="88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8"/>
              <p:cNvSpPr/>
              <p:nvPr/>
            </p:nvSpPr>
            <p:spPr>
              <a:xfrm>
                <a:off x="4109125" y="3752975"/>
                <a:ext cx="19375" cy="9300"/>
              </a:xfrm>
              <a:custGeom>
                <a:avLst/>
                <a:gdLst/>
                <a:ahLst/>
                <a:cxnLst/>
                <a:rect l="l" t="t" r="r" b="b"/>
                <a:pathLst>
                  <a:path w="775" h="372" extrusionOk="0">
                    <a:moveTo>
                      <a:pt x="382" y="0"/>
                    </a:moveTo>
                    <a:cubicBezTo>
                      <a:pt x="334" y="0"/>
                      <a:pt x="275" y="0"/>
                      <a:pt x="239" y="12"/>
                    </a:cubicBezTo>
                    <a:cubicBezTo>
                      <a:pt x="215" y="12"/>
                      <a:pt x="203" y="24"/>
                      <a:pt x="191" y="24"/>
                    </a:cubicBezTo>
                    <a:cubicBezTo>
                      <a:pt x="179" y="24"/>
                      <a:pt x="167" y="36"/>
                      <a:pt x="167" y="36"/>
                    </a:cubicBezTo>
                    <a:cubicBezTo>
                      <a:pt x="1" y="167"/>
                      <a:pt x="132" y="334"/>
                      <a:pt x="287" y="358"/>
                    </a:cubicBezTo>
                    <a:cubicBezTo>
                      <a:pt x="329" y="367"/>
                      <a:pt x="369" y="372"/>
                      <a:pt x="407" y="372"/>
                    </a:cubicBezTo>
                    <a:cubicBezTo>
                      <a:pt x="506" y="372"/>
                      <a:pt x="590" y="341"/>
                      <a:pt x="668" y="298"/>
                    </a:cubicBezTo>
                    <a:cubicBezTo>
                      <a:pt x="715" y="262"/>
                      <a:pt x="727" y="250"/>
                      <a:pt x="751" y="215"/>
                    </a:cubicBezTo>
                    <a:cubicBezTo>
                      <a:pt x="763" y="191"/>
                      <a:pt x="775" y="167"/>
                      <a:pt x="763" y="131"/>
                    </a:cubicBezTo>
                    <a:cubicBezTo>
                      <a:pt x="751" y="119"/>
                      <a:pt x="739" y="108"/>
                      <a:pt x="727" y="108"/>
                    </a:cubicBezTo>
                    <a:cubicBezTo>
                      <a:pt x="727" y="96"/>
                      <a:pt x="727" y="96"/>
                      <a:pt x="727" y="96"/>
                    </a:cubicBezTo>
                    <a:cubicBezTo>
                      <a:pt x="715" y="96"/>
                      <a:pt x="703" y="84"/>
                      <a:pt x="691" y="84"/>
                    </a:cubicBezTo>
                    <a:cubicBezTo>
                      <a:pt x="679" y="72"/>
                      <a:pt x="679" y="72"/>
                      <a:pt x="668" y="72"/>
                    </a:cubicBezTo>
                    <a:cubicBezTo>
                      <a:pt x="572" y="24"/>
                      <a:pt x="477" y="12"/>
                      <a:pt x="3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8"/>
              <p:cNvSpPr/>
              <p:nvPr/>
            </p:nvSpPr>
            <p:spPr>
              <a:xfrm>
                <a:off x="4184450" y="3806350"/>
                <a:ext cx="13400" cy="16775"/>
              </a:xfrm>
              <a:custGeom>
                <a:avLst/>
                <a:gdLst/>
                <a:ahLst/>
                <a:cxnLst/>
                <a:rect l="l" t="t" r="r" b="b"/>
                <a:pathLst>
                  <a:path w="536" h="671" extrusionOk="0">
                    <a:moveTo>
                      <a:pt x="125" y="1"/>
                    </a:moveTo>
                    <a:cubicBezTo>
                      <a:pt x="115" y="1"/>
                      <a:pt x="107" y="6"/>
                      <a:pt x="107" y="20"/>
                    </a:cubicBezTo>
                    <a:cubicBezTo>
                      <a:pt x="0" y="163"/>
                      <a:pt x="24" y="342"/>
                      <a:pt x="95" y="473"/>
                    </a:cubicBezTo>
                    <a:cubicBezTo>
                      <a:pt x="144" y="560"/>
                      <a:pt x="224" y="671"/>
                      <a:pt x="316" y="671"/>
                    </a:cubicBezTo>
                    <a:cubicBezTo>
                      <a:pt x="337" y="671"/>
                      <a:pt x="359" y="665"/>
                      <a:pt x="381" y="651"/>
                    </a:cubicBezTo>
                    <a:cubicBezTo>
                      <a:pt x="536" y="532"/>
                      <a:pt x="453" y="318"/>
                      <a:pt x="369" y="199"/>
                    </a:cubicBezTo>
                    <a:cubicBezTo>
                      <a:pt x="333" y="139"/>
                      <a:pt x="286" y="80"/>
                      <a:pt x="250" y="56"/>
                    </a:cubicBezTo>
                    <a:cubicBezTo>
                      <a:pt x="226" y="32"/>
                      <a:pt x="202" y="9"/>
                      <a:pt x="167" y="9"/>
                    </a:cubicBezTo>
                    <a:lnTo>
                      <a:pt x="143" y="9"/>
                    </a:lnTo>
                    <a:cubicBezTo>
                      <a:pt x="138" y="4"/>
                      <a:pt x="131" y="1"/>
                      <a:pt x="1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8"/>
              <p:cNvSpPr/>
              <p:nvPr/>
            </p:nvSpPr>
            <p:spPr>
              <a:xfrm>
                <a:off x="4170150" y="3779325"/>
                <a:ext cx="2100" cy="5075"/>
              </a:xfrm>
              <a:custGeom>
                <a:avLst/>
                <a:gdLst/>
                <a:ahLst/>
                <a:cxnLst/>
                <a:rect l="l" t="t" r="r" b="b"/>
                <a:pathLst>
                  <a:path w="84" h="203" extrusionOk="0">
                    <a:moveTo>
                      <a:pt x="36" y="0"/>
                    </a:moveTo>
                    <a:cubicBezTo>
                      <a:pt x="27" y="0"/>
                      <a:pt x="18" y="6"/>
                      <a:pt x="12" y="18"/>
                    </a:cubicBezTo>
                    <a:cubicBezTo>
                      <a:pt x="1" y="54"/>
                      <a:pt x="1" y="89"/>
                      <a:pt x="1" y="113"/>
                    </a:cubicBezTo>
                    <a:cubicBezTo>
                      <a:pt x="1" y="137"/>
                      <a:pt x="1" y="161"/>
                      <a:pt x="12" y="185"/>
                    </a:cubicBezTo>
                    <a:cubicBezTo>
                      <a:pt x="22" y="197"/>
                      <a:pt x="31" y="202"/>
                      <a:pt x="38" y="202"/>
                    </a:cubicBezTo>
                    <a:cubicBezTo>
                      <a:pt x="59" y="202"/>
                      <a:pt x="72" y="163"/>
                      <a:pt x="72" y="137"/>
                    </a:cubicBezTo>
                    <a:cubicBezTo>
                      <a:pt x="72" y="101"/>
                      <a:pt x="84" y="54"/>
                      <a:pt x="60" y="18"/>
                    </a:cubicBezTo>
                    <a:cubicBezTo>
                      <a:pt x="54" y="6"/>
                      <a:pt x="45" y="0"/>
                      <a:pt x="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8"/>
              <p:cNvSpPr/>
              <p:nvPr/>
            </p:nvSpPr>
            <p:spPr>
              <a:xfrm>
                <a:off x="4157350" y="3769975"/>
                <a:ext cx="5975" cy="2675"/>
              </a:xfrm>
              <a:custGeom>
                <a:avLst/>
                <a:gdLst/>
                <a:ahLst/>
                <a:cxnLst/>
                <a:rect l="l" t="t" r="r" b="b"/>
                <a:pathLst>
                  <a:path w="239" h="107" extrusionOk="0">
                    <a:moveTo>
                      <a:pt x="105" y="0"/>
                    </a:moveTo>
                    <a:cubicBezTo>
                      <a:pt x="75" y="0"/>
                      <a:pt x="46" y="7"/>
                      <a:pt x="24" y="23"/>
                    </a:cubicBezTo>
                    <a:cubicBezTo>
                      <a:pt x="1" y="35"/>
                      <a:pt x="1" y="70"/>
                      <a:pt x="36" y="82"/>
                    </a:cubicBezTo>
                    <a:cubicBezTo>
                      <a:pt x="36" y="94"/>
                      <a:pt x="48" y="94"/>
                      <a:pt x="60" y="94"/>
                    </a:cubicBezTo>
                    <a:lnTo>
                      <a:pt x="72" y="94"/>
                    </a:lnTo>
                    <a:cubicBezTo>
                      <a:pt x="108" y="106"/>
                      <a:pt x="132" y="106"/>
                      <a:pt x="167" y="106"/>
                    </a:cubicBezTo>
                    <a:lnTo>
                      <a:pt x="179" y="106"/>
                    </a:lnTo>
                    <a:cubicBezTo>
                      <a:pt x="203" y="94"/>
                      <a:pt x="215" y="94"/>
                      <a:pt x="227" y="82"/>
                    </a:cubicBezTo>
                    <a:cubicBezTo>
                      <a:pt x="239" y="59"/>
                      <a:pt x="227" y="35"/>
                      <a:pt x="215" y="23"/>
                    </a:cubicBezTo>
                    <a:cubicBezTo>
                      <a:pt x="182" y="10"/>
                      <a:pt x="142" y="0"/>
                      <a:pt x="1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8"/>
              <p:cNvSpPr/>
              <p:nvPr/>
            </p:nvSpPr>
            <p:spPr>
              <a:xfrm>
                <a:off x="4135025" y="3703200"/>
                <a:ext cx="107175" cy="96225"/>
              </a:xfrm>
              <a:custGeom>
                <a:avLst/>
                <a:gdLst/>
                <a:ahLst/>
                <a:cxnLst/>
                <a:rect l="l" t="t" r="r" b="b"/>
                <a:pathLst>
                  <a:path w="4287" h="3849" extrusionOk="0">
                    <a:moveTo>
                      <a:pt x="1675" y="0"/>
                    </a:moveTo>
                    <a:cubicBezTo>
                      <a:pt x="1285" y="0"/>
                      <a:pt x="901" y="91"/>
                      <a:pt x="572" y="301"/>
                    </a:cubicBezTo>
                    <a:cubicBezTo>
                      <a:pt x="429" y="384"/>
                      <a:pt x="239" y="598"/>
                      <a:pt x="132" y="765"/>
                    </a:cubicBezTo>
                    <a:cubicBezTo>
                      <a:pt x="60" y="860"/>
                      <a:pt x="13" y="967"/>
                      <a:pt x="13" y="1087"/>
                    </a:cubicBezTo>
                    <a:cubicBezTo>
                      <a:pt x="24" y="1122"/>
                      <a:pt x="1" y="1182"/>
                      <a:pt x="24" y="1229"/>
                    </a:cubicBezTo>
                    <a:cubicBezTo>
                      <a:pt x="29" y="1234"/>
                      <a:pt x="38" y="1237"/>
                      <a:pt x="48" y="1237"/>
                    </a:cubicBezTo>
                    <a:cubicBezTo>
                      <a:pt x="62" y="1237"/>
                      <a:pt x="77" y="1231"/>
                      <a:pt x="84" y="1217"/>
                    </a:cubicBezTo>
                    <a:cubicBezTo>
                      <a:pt x="96" y="1182"/>
                      <a:pt x="96" y="1194"/>
                      <a:pt x="96" y="1158"/>
                    </a:cubicBezTo>
                    <a:cubicBezTo>
                      <a:pt x="108" y="1063"/>
                      <a:pt x="96" y="1015"/>
                      <a:pt x="120" y="956"/>
                    </a:cubicBezTo>
                    <a:cubicBezTo>
                      <a:pt x="132" y="920"/>
                      <a:pt x="203" y="813"/>
                      <a:pt x="227" y="777"/>
                    </a:cubicBezTo>
                    <a:cubicBezTo>
                      <a:pt x="322" y="646"/>
                      <a:pt x="405" y="539"/>
                      <a:pt x="536" y="420"/>
                    </a:cubicBezTo>
                    <a:cubicBezTo>
                      <a:pt x="848" y="162"/>
                      <a:pt x="1257" y="59"/>
                      <a:pt x="1693" y="59"/>
                    </a:cubicBezTo>
                    <a:cubicBezTo>
                      <a:pt x="1740" y="59"/>
                      <a:pt x="1787" y="60"/>
                      <a:pt x="1834" y="63"/>
                    </a:cubicBezTo>
                    <a:cubicBezTo>
                      <a:pt x="2203" y="98"/>
                      <a:pt x="2656" y="241"/>
                      <a:pt x="3013" y="455"/>
                    </a:cubicBezTo>
                    <a:cubicBezTo>
                      <a:pt x="3251" y="610"/>
                      <a:pt x="3442" y="765"/>
                      <a:pt x="3632" y="991"/>
                    </a:cubicBezTo>
                    <a:cubicBezTo>
                      <a:pt x="3775" y="1146"/>
                      <a:pt x="3906" y="1325"/>
                      <a:pt x="4001" y="1515"/>
                    </a:cubicBezTo>
                    <a:cubicBezTo>
                      <a:pt x="3935" y="1521"/>
                      <a:pt x="3870" y="1524"/>
                      <a:pt x="3805" y="1524"/>
                    </a:cubicBezTo>
                    <a:cubicBezTo>
                      <a:pt x="3476" y="1524"/>
                      <a:pt x="3173" y="1446"/>
                      <a:pt x="2894" y="1277"/>
                    </a:cubicBezTo>
                    <a:cubicBezTo>
                      <a:pt x="2549" y="1087"/>
                      <a:pt x="2275" y="801"/>
                      <a:pt x="2156" y="455"/>
                    </a:cubicBezTo>
                    <a:cubicBezTo>
                      <a:pt x="2132" y="372"/>
                      <a:pt x="2120" y="313"/>
                      <a:pt x="2120" y="253"/>
                    </a:cubicBezTo>
                    <a:cubicBezTo>
                      <a:pt x="2108" y="241"/>
                      <a:pt x="2156" y="146"/>
                      <a:pt x="2072" y="122"/>
                    </a:cubicBezTo>
                    <a:cubicBezTo>
                      <a:pt x="2001" y="122"/>
                      <a:pt x="1989" y="182"/>
                      <a:pt x="2001" y="241"/>
                    </a:cubicBezTo>
                    <a:cubicBezTo>
                      <a:pt x="2001" y="241"/>
                      <a:pt x="2013" y="325"/>
                      <a:pt x="2037" y="372"/>
                    </a:cubicBezTo>
                    <a:cubicBezTo>
                      <a:pt x="2084" y="515"/>
                      <a:pt x="2132" y="646"/>
                      <a:pt x="2215" y="777"/>
                    </a:cubicBezTo>
                    <a:cubicBezTo>
                      <a:pt x="2358" y="956"/>
                      <a:pt x="2513" y="1134"/>
                      <a:pt x="2727" y="1253"/>
                    </a:cubicBezTo>
                    <a:cubicBezTo>
                      <a:pt x="3013" y="1444"/>
                      <a:pt x="3346" y="1563"/>
                      <a:pt x="3703" y="1587"/>
                    </a:cubicBezTo>
                    <a:cubicBezTo>
                      <a:pt x="3811" y="1587"/>
                      <a:pt x="3930" y="1587"/>
                      <a:pt x="4037" y="1575"/>
                    </a:cubicBezTo>
                    <a:cubicBezTo>
                      <a:pt x="4132" y="1777"/>
                      <a:pt x="4192" y="1991"/>
                      <a:pt x="4204" y="2194"/>
                    </a:cubicBezTo>
                    <a:cubicBezTo>
                      <a:pt x="4215" y="2372"/>
                      <a:pt x="4192" y="2575"/>
                      <a:pt x="4168" y="2718"/>
                    </a:cubicBezTo>
                    <a:cubicBezTo>
                      <a:pt x="4132" y="2968"/>
                      <a:pt x="4061" y="3134"/>
                      <a:pt x="3930" y="3349"/>
                    </a:cubicBezTo>
                    <a:cubicBezTo>
                      <a:pt x="3780" y="3591"/>
                      <a:pt x="3496" y="3766"/>
                      <a:pt x="3208" y="3766"/>
                    </a:cubicBezTo>
                    <a:cubicBezTo>
                      <a:pt x="3198" y="3766"/>
                      <a:pt x="3189" y="3766"/>
                      <a:pt x="3180" y="3765"/>
                    </a:cubicBezTo>
                    <a:cubicBezTo>
                      <a:pt x="3132" y="3754"/>
                      <a:pt x="3072" y="3742"/>
                      <a:pt x="3013" y="3718"/>
                    </a:cubicBezTo>
                    <a:cubicBezTo>
                      <a:pt x="3096" y="3587"/>
                      <a:pt x="3156" y="3468"/>
                      <a:pt x="3180" y="3313"/>
                    </a:cubicBezTo>
                    <a:cubicBezTo>
                      <a:pt x="3203" y="3253"/>
                      <a:pt x="3203" y="3182"/>
                      <a:pt x="3180" y="3111"/>
                    </a:cubicBezTo>
                    <a:cubicBezTo>
                      <a:pt x="3156" y="2968"/>
                      <a:pt x="3037" y="2825"/>
                      <a:pt x="2977" y="2753"/>
                    </a:cubicBezTo>
                    <a:cubicBezTo>
                      <a:pt x="2799" y="2527"/>
                      <a:pt x="2584" y="2349"/>
                      <a:pt x="2370" y="2170"/>
                    </a:cubicBezTo>
                    <a:cubicBezTo>
                      <a:pt x="2084" y="1908"/>
                      <a:pt x="1691" y="1658"/>
                      <a:pt x="1370" y="1575"/>
                    </a:cubicBezTo>
                    <a:cubicBezTo>
                      <a:pt x="1345" y="1566"/>
                      <a:pt x="1319" y="1558"/>
                      <a:pt x="1294" y="1558"/>
                    </a:cubicBezTo>
                    <a:cubicBezTo>
                      <a:pt x="1284" y="1558"/>
                      <a:pt x="1273" y="1559"/>
                      <a:pt x="1263" y="1563"/>
                    </a:cubicBezTo>
                    <a:cubicBezTo>
                      <a:pt x="1215" y="1563"/>
                      <a:pt x="1120" y="1634"/>
                      <a:pt x="1132" y="1634"/>
                    </a:cubicBezTo>
                    <a:cubicBezTo>
                      <a:pt x="1120" y="1646"/>
                      <a:pt x="1096" y="1658"/>
                      <a:pt x="1084" y="1670"/>
                    </a:cubicBezTo>
                    <a:cubicBezTo>
                      <a:pt x="1096" y="1646"/>
                      <a:pt x="1120" y="1610"/>
                      <a:pt x="1132" y="1575"/>
                    </a:cubicBezTo>
                    <a:cubicBezTo>
                      <a:pt x="1179" y="1503"/>
                      <a:pt x="1156" y="1432"/>
                      <a:pt x="1096" y="1372"/>
                    </a:cubicBezTo>
                    <a:cubicBezTo>
                      <a:pt x="941" y="1241"/>
                      <a:pt x="810" y="1158"/>
                      <a:pt x="667" y="1051"/>
                    </a:cubicBezTo>
                    <a:cubicBezTo>
                      <a:pt x="572" y="991"/>
                      <a:pt x="525" y="967"/>
                      <a:pt x="441" y="956"/>
                    </a:cubicBezTo>
                    <a:cubicBezTo>
                      <a:pt x="432" y="955"/>
                      <a:pt x="423" y="954"/>
                      <a:pt x="415" y="954"/>
                    </a:cubicBezTo>
                    <a:cubicBezTo>
                      <a:pt x="305" y="954"/>
                      <a:pt x="198" y="1020"/>
                      <a:pt x="132" y="1075"/>
                    </a:cubicBezTo>
                    <a:cubicBezTo>
                      <a:pt x="120" y="1098"/>
                      <a:pt x="132" y="1134"/>
                      <a:pt x="155" y="1134"/>
                    </a:cubicBezTo>
                    <a:cubicBezTo>
                      <a:pt x="191" y="1122"/>
                      <a:pt x="227" y="1087"/>
                      <a:pt x="263" y="1075"/>
                    </a:cubicBezTo>
                    <a:cubicBezTo>
                      <a:pt x="302" y="1045"/>
                      <a:pt x="373" y="1024"/>
                      <a:pt x="417" y="1024"/>
                    </a:cubicBezTo>
                    <a:cubicBezTo>
                      <a:pt x="427" y="1024"/>
                      <a:pt x="435" y="1025"/>
                      <a:pt x="441" y="1027"/>
                    </a:cubicBezTo>
                    <a:cubicBezTo>
                      <a:pt x="536" y="1039"/>
                      <a:pt x="727" y="1194"/>
                      <a:pt x="870" y="1301"/>
                    </a:cubicBezTo>
                    <a:cubicBezTo>
                      <a:pt x="977" y="1372"/>
                      <a:pt x="1120" y="1479"/>
                      <a:pt x="1084" y="1527"/>
                    </a:cubicBezTo>
                    <a:cubicBezTo>
                      <a:pt x="1060" y="1587"/>
                      <a:pt x="1025" y="1694"/>
                      <a:pt x="965" y="1777"/>
                    </a:cubicBezTo>
                    <a:cubicBezTo>
                      <a:pt x="953" y="1789"/>
                      <a:pt x="941" y="1801"/>
                      <a:pt x="941" y="1801"/>
                    </a:cubicBezTo>
                    <a:cubicBezTo>
                      <a:pt x="929" y="1813"/>
                      <a:pt x="917" y="1837"/>
                      <a:pt x="906" y="1849"/>
                    </a:cubicBezTo>
                    <a:cubicBezTo>
                      <a:pt x="906" y="1875"/>
                      <a:pt x="917" y="1885"/>
                      <a:pt x="933" y="1885"/>
                    </a:cubicBezTo>
                    <a:cubicBezTo>
                      <a:pt x="953" y="1885"/>
                      <a:pt x="981" y="1869"/>
                      <a:pt x="1001" y="1849"/>
                    </a:cubicBezTo>
                    <a:cubicBezTo>
                      <a:pt x="1108" y="1753"/>
                      <a:pt x="1144" y="1718"/>
                      <a:pt x="1227" y="1658"/>
                    </a:cubicBezTo>
                    <a:cubicBezTo>
                      <a:pt x="1257" y="1640"/>
                      <a:pt x="1269" y="1634"/>
                      <a:pt x="1282" y="1634"/>
                    </a:cubicBezTo>
                    <a:cubicBezTo>
                      <a:pt x="1295" y="1634"/>
                      <a:pt x="1310" y="1640"/>
                      <a:pt x="1346" y="1646"/>
                    </a:cubicBezTo>
                    <a:cubicBezTo>
                      <a:pt x="1477" y="1682"/>
                      <a:pt x="1632" y="1753"/>
                      <a:pt x="1775" y="1860"/>
                    </a:cubicBezTo>
                    <a:cubicBezTo>
                      <a:pt x="2084" y="2027"/>
                      <a:pt x="2239" y="2182"/>
                      <a:pt x="2513" y="2420"/>
                    </a:cubicBezTo>
                    <a:cubicBezTo>
                      <a:pt x="2703" y="2575"/>
                      <a:pt x="2906" y="2801"/>
                      <a:pt x="3001" y="2944"/>
                    </a:cubicBezTo>
                    <a:cubicBezTo>
                      <a:pt x="3132" y="3122"/>
                      <a:pt x="3132" y="3230"/>
                      <a:pt x="3084" y="3432"/>
                    </a:cubicBezTo>
                    <a:cubicBezTo>
                      <a:pt x="3061" y="3527"/>
                      <a:pt x="3013" y="3599"/>
                      <a:pt x="2965" y="3682"/>
                    </a:cubicBezTo>
                    <a:cubicBezTo>
                      <a:pt x="2882" y="3646"/>
                      <a:pt x="2811" y="3599"/>
                      <a:pt x="2751" y="3539"/>
                    </a:cubicBezTo>
                    <a:cubicBezTo>
                      <a:pt x="2572" y="3373"/>
                      <a:pt x="2465" y="3158"/>
                      <a:pt x="2287" y="2944"/>
                    </a:cubicBezTo>
                    <a:cubicBezTo>
                      <a:pt x="2084" y="2706"/>
                      <a:pt x="1870" y="2491"/>
                      <a:pt x="1620" y="2301"/>
                    </a:cubicBezTo>
                    <a:cubicBezTo>
                      <a:pt x="1453" y="2194"/>
                      <a:pt x="1287" y="2087"/>
                      <a:pt x="1108" y="2003"/>
                    </a:cubicBezTo>
                    <a:cubicBezTo>
                      <a:pt x="858" y="1908"/>
                      <a:pt x="644" y="1837"/>
                      <a:pt x="417" y="1682"/>
                    </a:cubicBezTo>
                    <a:cubicBezTo>
                      <a:pt x="322" y="1634"/>
                      <a:pt x="239" y="1563"/>
                      <a:pt x="179" y="1479"/>
                    </a:cubicBezTo>
                    <a:cubicBezTo>
                      <a:pt x="144" y="1444"/>
                      <a:pt x="132" y="1408"/>
                      <a:pt x="96" y="1372"/>
                    </a:cubicBezTo>
                    <a:cubicBezTo>
                      <a:pt x="96" y="1360"/>
                      <a:pt x="84" y="1360"/>
                      <a:pt x="72" y="1360"/>
                    </a:cubicBezTo>
                    <a:cubicBezTo>
                      <a:pt x="48" y="1360"/>
                      <a:pt x="36" y="1396"/>
                      <a:pt x="48" y="1408"/>
                    </a:cubicBezTo>
                    <a:cubicBezTo>
                      <a:pt x="120" y="1503"/>
                      <a:pt x="179" y="1598"/>
                      <a:pt x="274" y="1670"/>
                    </a:cubicBezTo>
                    <a:cubicBezTo>
                      <a:pt x="394" y="1753"/>
                      <a:pt x="513" y="1825"/>
                      <a:pt x="632" y="1884"/>
                    </a:cubicBezTo>
                    <a:cubicBezTo>
                      <a:pt x="775" y="1956"/>
                      <a:pt x="965" y="2015"/>
                      <a:pt x="1096" y="2075"/>
                    </a:cubicBezTo>
                    <a:cubicBezTo>
                      <a:pt x="1251" y="2158"/>
                      <a:pt x="1417" y="2253"/>
                      <a:pt x="1572" y="2349"/>
                    </a:cubicBezTo>
                    <a:cubicBezTo>
                      <a:pt x="1787" y="2515"/>
                      <a:pt x="2037" y="2765"/>
                      <a:pt x="2227" y="2992"/>
                    </a:cubicBezTo>
                    <a:cubicBezTo>
                      <a:pt x="2346" y="3146"/>
                      <a:pt x="2501" y="3396"/>
                      <a:pt x="2632" y="3539"/>
                    </a:cubicBezTo>
                    <a:cubicBezTo>
                      <a:pt x="2703" y="3634"/>
                      <a:pt x="2834" y="3718"/>
                      <a:pt x="2906" y="3754"/>
                    </a:cubicBezTo>
                    <a:cubicBezTo>
                      <a:pt x="2989" y="3801"/>
                      <a:pt x="3084" y="3837"/>
                      <a:pt x="3192" y="3849"/>
                    </a:cubicBezTo>
                    <a:cubicBezTo>
                      <a:pt x="3477" y="3849"/>
                      <a:pt x="3775" y="3694"/>
                      <a:pt x="3954" y="3468"/>
                    </a:cubicBezTo>
                    <a:cubicBezTo>
                      <a:pt x="4215" y="3111"/>
                      <a:pt x="4287" y="2753"/>
                      <a:pt x="4287" y="2313"/>
                    </a:cubicBezTo>
                    <a:cubicBezTo>
                      <a:pt x="4287" y="1801"/>
                      <a:pt x="4084" y="1372"/>
                      <a:pt x="3751" y="979"/>
                    </a:cubicBezTo>
                    <a:cubicBezTo>
                      <a:pt x="3549" y="729"/>
                      <a:pt x="3311" y="515"/>
                      <a:pt x="3025" y="348"/>
                    </a:cubicBezTo>
                    <a:cubicBezTo>
                      <a:pt x="2627" y="133"/>
                      <a:pt x="2147" y="0"/>
                      <a:pt x="167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8"/>
              <p:cNvSpPr/>
              <p:nvPr/>
            </p:nvSpPr>
            <p:spPr>
              <a:xfrm>
                <a:off x="4204975" y="3658425"/>
                <a:ext cx="54500" cy="46300"/>
              </a:xfrm>
              <a:custGeom>
                <a:avLst/>
                <a:gdLst/>
                <a:ahLst/>
                <a:cxnLst/>
                <a:rect l="l" t="t" r="r" b="b"/>
                <a:pathLst>
                  <a:path w="2180" h="1852" extrusionOk="0">
                    <a:moveTo>
                      <a:pt x="847" y="1"/>
                    </a:moveTo>
                    <a:cubicBezTo>
                      <a:pt x="718" y="1"/>
                      <a:pt x="584" y="26"/>
                      <a:pt x="465" y="56"/>
                    </a:cubicBezTo>
                    <a:cubicBezTo>
                      <a:pt x="322" y="91"/>
                      <a:pt x="191" y="139"/>
                      <a:pt x="84" y="234"/>
                    </a:cubicBezTo>
                    <a:cubicBezTo>
                      <a:pt x="48" y="258"/>
                      <a:pt x="1" y="282"/>
                      <a:pt x="1" y="330"/>
                    </a:cubicBezTo>
                    <a:cubicBezTo>
                      <a:pt x="9" y="364"/>
                      <a:pt x="37" y="387"/>
                      <a:pt x="70" y="387"/>
                    </a:cubicBezTo>
                    <a:cubicBezTo>
                      <a:pt x="82" y="387"/>
                      <a:pt x="95" y="384"/>
                      <a:pt x="108" y="377"/>
                    </a:cubicBezTo>
                    <a:cubicBezTo>
                      <a:pt x="167" y="341"/>
                      <a:pt x="215" y="294"/>
                      <a:pt x="274" y="258"/>
                    </a:cubicBezTo>
                    <a:cubicBezTo>
                      <a:pt x="346" y="211"/>
                      <a:pt x="453" y="199"/>
                      <a:pt x="560" y="163"/>
                    </a:cubicBezTo>
                    <a:cubicBezTo>
                      <a:pt x="658" y="141"/>
                      <a:pt x="761" y="127"/>
                      <a:pt x="859" y="127"/>
                    </a:cubicBezTo>
                    <a:cubicBezTo>
                      <a:pt x="975" y="127"/>
                      <a:pt x="1083" y="147"/>
                      <a:pt x="1167" y="199"/>
                    </a:cubicBezTo>
                    <a:cubicBezTo>
                      <a:pt x="1560" y="389"/>
                      <a:pt x="1882" y="675"/>
                      <a:pt x="2013" y="1044"/>
                    </a:cubicBezTo>
                    <a:cubicBezTo>
                      <a:pt x="2072" y="1223"/>
                      <a:pt x="2072" y="1461"/>
                      <a:pt x="2048" y="1627"/>
                    </a:cubicBezTo>
                    <a:cubicBezTo>
                      <a:pt x="2037" y="1687"/>
                      <a:pt x="2001" y="1758"/>
                      <a:pt x="2013" y="1830"/>
                    </a:cubicBezTo>
                    <a:cubicBezTo>
                      <a:pt x="2023" y="1845"/>
                      <a:pt x="2039" y="1851"/>
                      <a:pt x="2054" y="1851"/>
                    </a:cubicBezTo>
                    <a:cubicBezTo>
                      <a:pt x="2076" y="1851"/>
                      <a:pt x="2096" y="1839"/>
                      <a:pt x="2096" y="1818"/>
                    </a:cubicBezTo>
                    <a:cubicBezTo>
                      <a:pt x="2179" y="1532"/>
                      <a:pt x="2179" y="1223"/>
                      <a:pt x="2096" y="937"/>
                    </a:cubicBezTo>
                    <a:cubicBezTo>
                      <a:pt x="2013" y="758"/>
                      <a:pt x="1906" y="603"/>
                      <a:pt x="1763" y="461"/>
                    </a:cubicBezTo>
                    <a:cubicBezTo>
                      <a:pt x="1572" y="270"/>
                      <a:pt x="1334" y="127"/>
                      <a:pt x="1072" y="32"/>
                    </a:cubicBezTo>
                    <a:cubicBezTo>
                      <a:pt x="1001" y="10"/>
                      <a:pt x="925" y="1"/>
                      <a:pt x="84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8"/>
              <p:cNvSpPr/>
              <p:nvPr/>
            </p:nvSpPr>
            <p:spPr>
              <a:xfrm>
                <a:off x="4262225" y="3711275"/>
                <a:ext cx="38850" cy="45025"/>
              </a:xfrm>
              <a:custGeom>
                <a:avLst/>
                <a:gdLst/>
                <a:ahLst/>
                <a:cxnLst/>
                <a:rect l="l" t="t" r="r" b="b"/>
                <a:pathLst>
                  <a:path w="1554" h="1801" extrusionOk="0">
                    <a:moveTo>
                      <a:pt x="69" y="0"/>
                    </a:moveTo>
                    <a:cubicBezTo>
                      <a:pt x="27" y="0"/>
                      <a:pt x="0" y="63"/>
                      <a:pt x="44" y="85"/>
                    </a:cubicBezTo>
                    <a:cubicBezTo>
                      <a:pt x="461" y="513"/>
                      <a:pt x="854" y="930"/>
                      <a:pt x="1187" y="1395"/>
                    </a:cubicBezTo>
                    <a:cubicBezTo>
                      <a:pt x="1282" y="1526"/>
                      <a:pt x="1390" y="1656"/>
                      <a:pt x="1485" y="1787"/>
                    </a:cubicBezTo>
                    <a:cubicBezTo>
                      <a:pt x="1494" y="1797"/>
                      <a:pt x="1503" y="1800"/>
                      <a:pt x="1512" y="1800"/>
                    </a:cubicBezTo>
                    <a:cubicBezTo>
                      <a:pt x="1536" y="1800"/>
                      <a:pt x="1553" y="1769"/>
                      <a:pt x="1544" y="1752"/>
                    </a:cubicBezTo>
                    <a:cubicBezTo>
                      <a:pt x="1104" y="1133"/>
                      <a:pt x="628" y="537"/>
                      <a:pt x="80" y="2"/>
                    </a:cubicBezTo>
                    <a:cubicBezTo>
                      <a:pt x="76" y="1"/>
                      <a:pt x="73" y="0"/>
                      <a:pt x="6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TextBox 1">
            <a:extLst>
              <a:ext uri="{FF2B5EF4-FFF2-40B4-BE49-F238E27FC236}">
                <a16:creationId xmlns:a16="http://schemas.microsoft.com/office/drawing/2014/main" id="{D2E6B3C2-FC9A-8EE5-A3D1-75A250DFFEDA}"/>
              </a:ext>
            </a:extLst>
          </p:cNvPr>
          <p:cNvSpPr txBox="1"/>
          <p:nvPr/>
        </p:nvSpPr>
        <p:spPr>
          <a:xfrm>
            <a:off x="1853967" y="3498209"/>
            <a:ext cx="7097086" cy="954107"/>
          </a:xfrm>
          <a:prstGeom prst="rect">
            <a:avLst/>
          </a:prstGeom>
          <a:noFill/>
        </p:spPr>
        <p:txBody>
          <a:bodyPr wrap="square" rtlCol="0">
            <a:spAutoFit/>
          </a:bodyPr>
          <a:lstStyle/>
          <a:p>
            <a:r>
              <a:rPr lang="en-US" sz="2800" dirty="0" err="1">
                <a:solidFill>
                  <a:srgbClr val="0070C0"/>
                </a:solidFill>
                <a:latin typeface="iCiel Cadena" panose="02000503000000020004" pitchFamily="50" charset="0"/>
              </a:rPr>
              <a:t>Đây</a:t>
            </a:r>
            <a:r>
              <a:rPr lang="en-US" sz="2800" dirty="0">
                <a:solidFill>
                  <a:srgbClr val="0070C0"/>
                </a:solidFill>
                <a:latin typeface="iCiel Cadena" panose="02000503000000020004" pitchFamily="50" charset="0"/>
              </a:rPr>
              <a:t> </a:t>
            </a:r>
            <a:r>
              <a:rPr lang="en-US" sz="2800" dirty="0" err="1">
                <a:solidFill>
                  <a:srgbClr val="0070C0"/>
                </a:solidFill>
                <a:latin typeface="iCiel Cadena" panose="02000503000000020004" pitchFamily="50" charset="0"/>
              </a:rPr>
              <a:t>là</a:t>
            </a:r>
            <a:r>
              <a:rPr lang="en-US" sz="2800" dirty="0">
                <a:solidFill>
                  <a:srgbClr val="0070C0"/>
                </a:solidFill>
                <a:latin typeface="iCiel Cadena" panose="02000503000000020004" pitchFamily="50" charset="0"/>
              </a:rPr>
              <a:t> </a:t>
            </a:r>
            <a:r>
              <a:rPr lang="en-US" sz="2800" dirty="0" err="1">
                <a:solidFill>
                  <a:srgbClr val="0070C0"/>
                </a:solidFill>
                <a:latin typeface="iCiel Cadena" panose="02000503000000020004" pitchFamily="50" charset="0"/>
              </a:rPr>
              <a:t>những</a:t>
            </a:r>
            <a:r>
              <a:rPr lang="en-US" sz="2800" dirty="0">
                <a:solidFill>
                  <a:srgbClr val="0070C0"/>
                </a:solidFill>
                <a:latin typeface="iCiel Cadena" panose="02000503000000020004" pitchFamily="50" charset="0"/>
              </a:rPr>
              <a:t> </a:t>
            </a:r>
            <a:r>
              <a:rPr lang="en-US" sz="2800" dirty="0" err="1">
                <a:solidFill>
                  <a:srgbClr val="0070C0"/>
                </a:solidFill>
                <a:latin typeface="iCiel Cadena" panose="02000503000000020004" pitchFamily="50" charset="0"/>
              </a:rPr>
              <a:t>huân</a:t>
            </a:r>
            <a:r>
              <a:rPr lang="en-US" sz="2800" dirty="0">
                <a:solidFill>
                  <a:srgbClr val="0070C0"/>
                </a:solidFill>
                <a:latin typeface="iCiel Cadena" panose="02000503000000020004" pitchFamily="50" charset="0"/>
              </a:rPr>
              <a:t> </a:t>
            </a:r>
            <a:r>
              <a:rPr lang="en-US" sz="2800" dirty="0" err="1">
                <a:solidFill>
                  <a:srgbClr val="0070C0"/>
                </a:solidFill>
                <a:latin typeface="iCiel Cadena" panose="02000503000000020004" pitchFamily="50" charset="0"/>
              </a:rPr>
              <a:t>chương</a:t>
            </a:r>
            <a:r>
              <a:rPr lang="en-US" sz="2800" dirty="0">
                <a:solidFill>
                  <a:srgbClr val="0070C0"/>
                </a:solidFill>
                <a:latin typeface="iCiel Cadena" panose="02000503000000020004" pitchFamily="50" charset="0"/>
              </a:rPr>
              <a:t> </a:t>
            </a:r>
            <a:r>
              <a:rPr lang="en-US" sz="2800" dirty="0" err="1">
                <a:solidFill>
                  <a:srgbClr val="0070C0"/>
                </a:solidFill>
                <a:latin typeface="iCiel Cadena" panose="02000503000000020004" pitchFamily="50" charset="0"/>
              </a:rPr>
              <a:t>như</a:t>
            </a:r>
            <a:r>
              <a:rPr lang="en-US" sz="2800" dirty="0">
                <a:solidFill>
                  <a:srgbClr val="0070C0"/>
                </a:solidFill>
                <a:latin typeface="iCiel Cadena" panose="02000503000000020004" pitchFamily="50" charset="0"/>
              </a:rPr>
              <a:t> </a:t>
            </a:r>
            <a:r>
              <a:rPr lang="en-US" sz="2800" dirty="0" err="1">
                <a:solidFill>
                  <a:srgbClr val="0070C0"/>
                </a:solidFill>
                <a:latin typeface="iCiel Cadena" panose="02000503000000020004" pitchFamily="50" charset="0"/>
              </a:rPr>
              <a:t>thế</a:t>
            </a:r>
            <a:r>
              <a:rPr lang="en-US" sz="2800" dirty="0">
                <a:solidFill>
                  <a:srgbClr val="0070C0"/>
                </a:solidFill>
                <a:latin typeface="iCiel Cadena" panose="02000503000000020004" pitchFamily="50" charset="0"/>
              </a:rPr>
              <a:t> </a:t>
            </a:r>
            <a:r>
              <a:rPr lang="en-US" sz="2800" dirty="0" err="1">
                <a:solidFill>
                  <a:srgbClr val="0070C0"/>
                </a:solidFill>
                <a:latin typeface="iCiel Cadena" panose="02000503000000020004" pitchFamily="50" charset="0"/>
              </a:rPr>
              <a:t>nào</a:t>
            </a:r>
            <a:r>
              <a:rPr lang="en-US" sz="2800" dirty="0">
                <a:solidFill>
                  <a:srgbClr val="0070C0"/>
                </a:solidFill>
                <a:latin typeface="iCiel Cadena" panose="02000503000000020004" pitchFamily="50" charset="0"/>
              </a:rPr>
              <a:t>? </a:t>
            </a:r>
            <a:r>
              <a:rPr lang="en-US" sz="2800" dirty="0" err="1">
                <a:solidFill>
                  <a:srgbClr val="0070C0"/>
                </a:solidFill>
                <a:latin typeface="iCiel Cadena" panose="02000503000000020004" pitchFamily="50" charset="0"/>
              </a:rPr>
              <a:t>Dành</a:t>
            </a:r>
            <a:r>
              <a:rPr lang="en-US" sz="2800" dirty="0">
                <a:solidFill>
                  <a:srgbClr val="0070C0"/>
                </a:solidFill>
                <a:latin typeface="iCiel Cadena" panose="02000503000000020004" pitchFamily="50" charset="0"/>
              </a:rPr>
              <a:t> </a:t>
            </a:r>
            <a:r>
              <a:rPr lang="en-US" sz="2800" dirty="0" err="1">
                <a:solidFill>
                  <a:srgbClr val="0070C0"/>
                </a:solidFill>
                <a:latin typeface="iCiel Cadena" panose="02000503000000020004" pitchFamily="50" charset="0"/>
              </a:rPr>
              <a:t>tặng</a:t>
            </a:r>
            <a:r>
              <a:rPr lang="en-US" sz="2800" dirty="0">
                <a:solidFill>
                  <a:srgbClr val="0070C0"/>
                </a:solidFill>
                <a:latin typeface="iCiel Cadena" panose="02000503000000020004" pitchFamily="50" charset="0"/>
              </a:rPr>
              <a:t> </a:t>
            </a:r>
            <a:r>
              <a:rPr lang="en-US" sz="2800" dirty="0" err="1">
                <a:solidFill>
                  <a:srgbClr val="0070C0"/>
                </a:solidFill>
                <a:latin typeface="iCiel Cadena" panose="02000503000000020004" pitchFamily="50" charset="0"/>
              </a:rPr>
              <a:t>cho</a:t>
            </a:r>
            <a:r>
              <a:rPr lang="en-US" sz="2800" dirty="0">
                <a:solidFill>
                  <a:srgbClr val="0070C0"/>
                </a:solidFill>
                <a:latin typeface="iCiel Cadena" panose="02000503000000020004" pitchFamily="50" charset="0"/>
              </a:rPr>
              <a:t> ai?</a:t>
            </a:r>
          </a:p>
        </p:txBody>
      </p:sp>
      <p:sp>
        <p:nvSpPr>
          <p:cNvPr id="3" name="TextBox 2">
            <a:extLst>
              <a:ext uri="{FF2B5EF4-FFF2-40B4-BE49-F238E27FC236}">
                <a16:creationId xmlns:a16="http://schemas.microsoft.com/office/drawing/2014/main" id="{53555E86-EC2B-EB2E-F6C4-970BAD63B046}"/>
              </a:ext>
            </a:extLst>
          </p:cNvPr>
          <p:cNvSpPr txBox="1"/>
          <p:nvPr/>
        </p:nvSpPr>
        <p:spPr>
          <a:xfrm>
            <a:off x="276838" y="2852257"/>
            <a:ext cx="3003258" cy="400110"/>
          </a:xfrm>
          <a:prstGeom prst="rect">
            <a:avLst/>
          </a:prstGeom>
          <a:noFill/>
        </p:spPr>
        <p:txBody>
          <a:bodyPr wrap="square" rtlCol="0">
            <a:spAutoFit/>
          </a:bodyPr>
          <a:lstStyle/>
          <a:p>
            <a:r>
              <a:rPr lang="en-US" sz="2000" b="1" dirty="0" err="1">
                <a:latin typeface="iCiel Cadena" panose="02000503000000020004" pitchFamily="50" charset="0"/>
              </a:rPr>
              <a:t>Huân</a:t>
            </a:r>
            <a:r>
              <a:rPr lang="en-US" sz="2000" b="1" dirty="0">
                <a:latin typeface="iCiel Cadena" panose="02000503000000020004" pitchFamily="50" charset="0"/>
              </a:rPr>
              <a:t> </a:t>
            </a:r>
            <a:r>
              <a:rPr lang="en-US" sz="2000" b="1" dirty="0" err="1">
                <a:latin typeface="iCiel Cadena" panose="02000503000000020004" pitchFamily="50" charset="0"/>
              </a:rPr>
              <a:t>chương</a:t>
            </a:r>
            <a:r>
              <a:rPr lang="en-US" sz="2000" b="1" dirty="0">
                <a:latin typeface="iCiel Cadena" panose="02000503000000020004" pitchFamily="50" charset="0"/>
              </a:rPr>
              <a:t> Sao </a:t>
            </a:r>
            <a:r>
              <a:rPr lang="en-US" sz="2000" b="1" dirty="0" err="1">
                <a:latin typeface="iCiel Cadena" panose="02000503000000020004" pitchFamily="50" charset="0"/>
              </a:rPr>
              <a:t>vàng</a:t>
            </a:r>
            <a:r>
              <a:rPr lang="en-US" sz="2000" b="1" dirty="0">
                <a:latin typeface="iCiel Cadena" panose="02000503000000020004" pitchFamily="50" charset="0"/>
              </a:rPr>
              <a:t> </a:t>
            </a:r>
          </a:p>
        </p:txBody>
      </p:sp>
      <p:sp>
        <p:nvSpPr>
          <p:cNvPr id="4" name="TextBox 3">
            <a:extLst>
              <a:ext uri="{FF2B5EF4-FFF2-40B4-BE49-F238E27FC236}">
                <a16:creationId xmlns:a16="http://schemas.microsoft.com/office/drawing/2014/main" id="{E12329E6-DDE4-0863-28F6-692177D7E576}"/>
              </a:ext>
            </a:extLst>
          </p:cNvPr>
          <p:cNvSpPr txBox="1"/>
          <p:nvPr/>
        </p:nvSpPr>
        <p:spPr>
          <a:xfrm>
            <a:off x="3221372" y="2845267"/>
            <a:ext cx="2927758" cy="400110"/>
          </a:xfrm>
          <a:prstGeom prst="rect">
            <a:avLst/>
          </a:prstGeom>
          <a:noFill/>
        </p:spPr>
        <p:txBody>
          <a:bodyPr wrap="square" rtlCol="0">
            <a:spAutoFit/>
          </a:bodyPr>
          <a:lstStyle/>
          <a:p>
            <a:r>
              <a:rPr lang="en-US" sz="2000" b="1" dirty="0" err="1">
                <a:latin typeface="iCiel Cadena" panose="02000503000000020004" pitchFamily="50" charset="0"/>
              </a:rPr>
              <a:t>Huân</a:t>
            </a:r>
            <a:r>
              <a:rPr lang="en-US" sz="2000" b="1" dirty="0">
                <a:latin typeface="iCiel Cadena" panose="02000503000000020004" pitchFamily="50" charset="0"/>
              </a:rPr>
              <a:t> </a:t>
            </a:r>
            <a:r>
              <a:rPr lang="en-US" sz="2000" b="1" dirty="0" err="1">
                <a:latin typeface="iCiel Cadena" panose="02000503000000020004" pitchFamily="50" charset="0"/>
              </a:rPr>
              <a:t>chương</a:t>
            </a:r>
            <a:r>
              <a:rPr lang="en-US" sz="2000" b="1" dirty="0">
                <a:latin typeface="iCiel Cadena" panose="02000503000000020004" pitchFamily="50" charset="0"/>
              </a:rPr>
              <a:t> </a:t>
            </a:r>
            <a:r>
              <a:rPr lang="en-US" sz="2000" b="1" dirty="0" err="1">
                <a:latin typeface="iCiel Cadena" panose="02000503000000020004" pitchFamily="50" charset="0"/>
              </a:rPr>
              <a:t>Quân</a:t>
            </a:r>
            <a:r>
              <a:rPr lang="en-US" sz="2000" b="1" dirty="0">
                <a:latin typeface="iCiel Cadena" panose="02000503000000020004" pitchFamily="50" charset="0"/>
              </a:rPr>
              <a:t> </a:t>
            </a:r>
            <a:r>
              <a:rPr lang="en-US" sz="2000" b="1" dirty="0" err="1">
                <a:latin typeface="iCiel Cadena" panose="02000503000000020004" pitchFamily="50" charset="0"/>
              </a:rPr>
              <a:t>công</a:t>
            </a:r>
            <a:endParaRPr lang="en-US" sz="2000" b="1" dirty="0">
              <a:latin typeface="iCiel Cadena" panose="02000503000000020004" pitchFamily="50" charset="0"/>
            </a:endParaRPr>
          </a:p>
        </p:txBody>
      </p:sp>
      <p:sp>
        <p:nvSpPr>
          <p:cNvPr id="5" name="TextBox 4">
            <a:extLst>
              <a:ext uri="{FF2B5EF4-FFF2-40B4-BE49-F238E27FC236}">
                <a16:creationId xmlns:a16="http://schemas.microsoft.com/office/drawing/2014/main" id="{BD22C8E7-686A-A140-8FAE-DA810400E9FD}"/>
              </a:ext>
            </a:extLst>
          </p:cNvPr>
          <p:cNvSpPr txBox="1"/>
          <p:nvPr/>
        </p:nvSpPr>
        <p:spPr>
          <a:xfrm>
            <a:off x="6258187" y="2846666"/>
            <a:ext cx="2751589" cy="400110"/>
          </a:xfrm>
          <a:prstGeom prst="rect">
            <a:avLst/>
          </a:prstGeom>
          <a:noFill/>
        </p:spPr>
        <p:txBody>
          <a:bodyPr wrap="square" rtlCol="0">
            <a:spAutoFit/>
          </a:bodyPr>
          <a:lstStyle/>
          <a:p>
            <a:r>
              <a:rPr lang="en-US" sz="2000" b="1" dirty="0" err="1">
                <a:latin typeface="iCiel Cadena" panose="02000503000000020004" pitchFamily="50" charset="0"/>
              </a:rPr>
              <a:t>Huân</a:t>
            </a:r>
            <a:r>
              <a:rPr lang="en-US" sz="2000" b="1" dirty="0">
                <a:latin typeface="iCiel Cadena" panose="02000503000000020004" pitchFamily="50" charset="0"/>
              </a:rPr>
              <a:t> </a:t>
            </a:r>
            <a:r>
              <a:rPr lang="en-US" sz="2000" b="1" dirty="0" err="1">
                <a:latin typeface="iCiel Cadena" panose="02000503000000020004" pitchFamily="50" charset="0"/>
              </a:rPr>
              <a:t>chương</a:t>
            </a:r>
            <a:r>
              <a:rPr lang="en-US" sz="2000" b="1" dirty="0">
                <a:latin typeface="iCiel Cadena" panose="02000503000000020004" pitchFamily="50" charset="0"/>
              </a:rPr>
              <a:t> Lao </a:t>
            </a:r>
            <a:r>
              <a:rPr lang="en-US" sz="2000" b="1" dirty="0" err="1">
                <a:latin typeface="iCiel Cadena" panose="02000503000000020004" pitchFamily="50" charset="0"/>
              </a:rPr>
              <a:t>động</a:t>
            </a:r>
            <a:endParaRPr lang="en-US" sz="2000" b="1" dirty="0">
              <a:latin typeface="iCiel Cadena" panose="02000503000000020004" pitchFamily="50" charset="0"/>
            </a:endParaRPr>
          </a:p>
        </p:txBody>
      </p:sp>
      <p:pic>
        <p:nvPicPr>
          <p:cNvPr id="7" name="Picture 6">
            <a:extLst>
              <a:ext uri="{FF2B5EF4-FFF2-40B4-BE49-F238E27FC236}">
                <a16:creationId xmlns:a16="http://schemas.microsoft.com/office/drawing/2014/main" id="{B9DE959A-0B0F-EFD2-4B7A-101CFBF6D86D}"/>
              </a:ext>
            </a:extLst>
          </p:cNvPr>
          <p:cNvPicPr>
            <a:picLocks noChangeAspect="1"/>
          </p:cNvPicPr>
          <p:nvPr/>
        </p:nvPicPr>
        <p:blipFill>
          <a:blip r:embed="rId3"/>
          <a:stretch>
            <a:fillRect/>
          </a:stretch>
        </p:blipFill>
        <p:spPr>
          <a:xfrm>
            <a:off x="1102342" y="311394"/>
            <a:ext cx="1082416" cy="2540863"/>
          </a:xfrm>
          <a:prstGeom prst="rect">
            <a:avLst/>
          </a:prstGeom>
        </p:spPr>
      </p:pic>
      <p:pic>
        <p:nvPicPr>
          <p:cNvPr id="9" name="Picture 8">
            <a:extLst>
              <a:ext uri="{FF2B5EF4-FFF2-40B4-BE49-F238E27FC236}">
                <a16:creationId xmlns:a16="http://schemas.microsoft.com/office/drawing/2014/main" id="{C1D5E076-74D1-4F00-39DC-F79234403D69}"/>
              </a:ext>
            </a:extLst>
          </p:cNvPr>
          <p:cNvPicPr>
            <a:picLocks noChangeAspect="1"/>
          </p:cNvPicPr>
          <p:nvPr/>
        </p:nvPicPr>
        <p:blipFill>
          <a:blip r:embed="rId4"/>
          <a:stretch>
            <a:fillRect/>
          </a:stretch>
        </p:blipFill>
        <p:spPr>
          <a:xfrm>
            <a:off x="7040755" y="276837"/>
            <a:ext cx="1168817" cy="2642532"/>
          </a:xfrm>
          <a:prstGeom prst="rect">
            <a:avLst/>
          </a:prstGeom>
        </p:spPr>
      </p:pic>
      <p:pic>
        <p:nvPicPr>
          <p:cNvPr id="11" name="Picture 10">
            <a:extLst>
              <a:ext uri="{FF2B5EF4-FFF2-40B4-BE49-F238E27FC236}">
                <a16:creationId xmlns:a16="http://schemas.microsoft.com/office/drawing/2014/main" id="{AAF4D7B6-5C7C-DEDC-CA2E-085360DCEE35}"/>
              </a:ext>
            </a:extLst>
          </p:cNvPr>
          <p:cNvPicPr>
            <a:picLocks noChangeAspect="1"/>
          </p:cNvPicPr>
          <p:nvPr/>
        </p:nvPicPr>
        <p:blipFill>
          <a:blip r:embed="rId5"/>
          <a:stretch>
            <a:fillRect/>
          </a:stretch>
        </p:blipFill>
        <p:spPr>
          <a:xfrm>
            <a:off x="4041797" y="384891"/>
            <a:ext cx="1060406" cy="2442199"/>
          </a:xfrm>
          <a:prstGeom prst="rect">
            <a:avLst/>
          </a:prstGeom>
        </p:spPr>
      </p:pic>
    </p:spTree>
    <p:extLst>
      <p:ext uri="{BB962C8B-B14F-4D97-AF65-F5344CB8AC3E}">
        <p14:creationId xmlns:p14="http://schemas.microsoft.com/office/powerpoint/2010/main" val="1399453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09"/>
        <p:cNvGrpSpPr/>
        <p:nvPr/>
      </p:nvGrpSpPr>
      <p:grpSpPr>
        <a:xfrm>
          <a:off x="0" y="0"/>
          <a:ext cx="0" cy="0"/>
          <a:chOff x="0" y="0"/>
          <a:chExt cx="0" cy="0"/>
        </a:xfrm>
      </p:grpSpPr>
      <p:grpSp>
        <p:nvGrpSpPr>
          <p:cNvPr id="904" name="Google Shape;904;p39"/>
          <p:cNvGrpSpPr/>
          <p:nvPr/>
        </p:nvGrpSpPr>
        <p:grpSpPr>
          <a:xfrm>
            <a:off x="2386517" y="3741275"/>
            <a:ext cx="783883" cy="778989"/>
            <a:chOff x="2386517" y="3741275"/>
            <a:chExt cx="783883" cy="778989"/>
          </a:xfrm>
        </p:grpSpPr>
        <p:grpSp>
          <p:nvGrpSpPr>
            <p:cNvPr id="905" name="Google Shape;905;p39"/>
            <p:cNvGrpSpPr/>
            <p:nvPr/>
          </p:nvGrpSpPr>
          <p:grpSpPr>
            <a:xfrm rot="2179151">
              <a:off x="2471918" y="4000566"/>
              <a:ext cx="437991" cy="431966"/>
              <a:chOff x="588850" y="618775"/>
              <a:chExt cx="703975" cy="694225"/>
            </a:xfrm>
          </p:grpSpPr>
          <p:sp>
            <p:nvSpPr>
              <p:cNvPr id="906" name="Google Shape;906;p39"/>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9"/>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8" name="Google Shape;908;p39"/>
            <p:cNvGrpSpPr/>
            <p:nvPr/>
          </p:nvGrpSpPr>
          <p:grpSpPr>
            <a:xfrm>
              <a:off x="2386525" y="3741275"/>
              <a:ext cx="193200" cy="171550"/>
              <a:chOff x="1141700" y="1345000"/>
              <a:chExt cx="193200" cy="171550"/>
            </a:xfrm>
          </p:grpSpPr>
          <p:sp>
            <p:nvSpPr>
              <p:cNvPr id="909" name="Google Shape;909;p39"/>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9"/>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1" name="Google Shape;911;p39"/>
            <p:cNvGrpSpPr/>
            <p:nvPr/>
          </p:nvGrpSpPr>
          <p:grpSpPr>
            <a:xfrm>
              <a:off x="2995300" y="4019350"/>
              <a:ext cx="175100" cy="143475"/>
              <a:chOff x="1808250" y="1643825"/>
              <a:chExt cx="175100" cy="143475"/>
            </a:xfrm>
          </p:grpSpPr>
          <p:sp>
            <p:nvSpPr>
              <p:cNvPr id="912" name="Google Shape;912;p39"/>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9"/>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14" name="Google Shape;914;p39"/>
          <p:cNvGrpSpPr/>
          <p:nvPr/>
        </p:nvGrpSpPr>
        <p:grpSpPr>
          <a:xfrm>
            <a:off x="7523548" y="63485"/>
            <a:ext cx="1492575" cy="883625"/>
            <a:chOff x="6550425" y="432600"/>
            <a:chExt cx="1492575" cy="883625"/>
          </a:xfrm>
        </p:grpSpPr>
        <p:grpSp>
          <p:nvGrpSpPr>
            <p:cNvPr id="915" name="Google Shape;915;p39"/>
            <p:cNvGrpSpPr/>
            <p:nvPr/>
          </p:nvGrpSpPr>
          <p:grpSpPr>
            <a:xfrm rot="525885">
              <a:off x="6930833" y="575379"/>
              <a:ext cx="659726" cy="650599"/>
              <a:chOff x="588850" y="618775"/>
              <a:chExt cx="703975" cy="694225"/>
            </a:xfrm>
          </p:grpSpPr>
          <p:sp>
            <p:nvSpPr>
              <p:cNvPr id="916" name="Google Shape;916;p39"/>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9"/>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8" name="Google Shape;918;p39"/>
            <p:cNvGrpSpPr/>
            <p:nvPr/>
          </p:nvGrpSpPr>
          <p:grpSpPr>
            <a:xfrm>
              <a:off x="6550425" y="1123675"/>
              <a:ext cx="193200" cy="171550"/>
              <a:chOff x="1141700" y="1345000"/>
              <a:chExt cx="193200" cy="171550"/>
            </a:xfrm>
          </p:grpSpPr>
          <p:sp>
            <p:nvSpPr>
              <p:cNvPr id="919" name="Google Shape;919;p39"/>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9"/>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 name="Google Shape;921;p39"/>
            <p:cNvGrpSpPr/>
            <p:nvPr/>
          </p:nvGrpSpPr>
          <p:grpSpPr>
            <a:xfrm>
              <a:off x="7777750" y="1071925"/>
              <a:ext cx="265250" cy="244300"/>
              <a:chOff x="1139600" y="850250"/>
              <a:chExt cx="265250" cy="244300"/>
            </a:xfrm>
          </p:grpSpPr>
          <p:sp>
            <p:nvSpPr>
              <p:cNvPr id="922" name="Google Shape;922;p39"/>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9"/>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 name="Google Shape;924;p39"/>
            <p:cNvGrpSpPr/>
            <p:nvPr/>
          </p:nvGrpSpPr>
          <p:grpSpPr>
            <a:xfrm>
              <a:off x="6810225" y="432600"/>
              <a:ext cx="175100" cy="143475"/>
              <a:chOff x="1808250" y="1643825"/>
              <a:chExt cx="175100" cy="143475"/>
            </a:xfrm>
          </p:grpSpPr>
          <p:sp>
            <p:nvSpPr>
              <p:cNvPr id="925" name="Google Shape;925;p39"/>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9"/>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 name="Picture 7">
            <a:extLst>
              <a:ext uri="{FF2B5EF4-FFF2-40B4-BE49-F238E27FC236}">
                <a16:creationId xmlns:a16="http://schemas.microsoft.com/office/drawing/2014/main" id="{1D824BDC-DA1F-AFD1-8EDF-E38C743233B2}"/>
              </a:ext>
            </a:extLst>
          </p:cNvPr>
          <p:cNvPicPr>
            <a:picLocks noChangeAspect="1"/>
          </p:cNvPicPr>
          <p:nvPr/>
        </p:nvPicPr>
        <p:blipFill rotWithShape="1">
          <a:blip r:embed="rId3"/>
          <a:srcRect t="3425" b="6217"/>
          <a:stretch/>
        </p:blipFill>
        <p:spPr>
          <a:xfrm>
            <a:off x="1443652" y="2011366"/>
            <a:ext cx="2155426" cy="2921360"/>
          </a:xfrm>
          <a:prstGeom prst="rect">
            <a:avLst/>
          </a:prstGeom>
        </p:spPr>
      </p:pic>
      <p:pic>
        <p:nvPicPr>
          <p:cNvPr id="9" name="Picture 8">
            <a:extLst>
              <a:ext uri="{FF2B5EF4-FFF2-40B4-BE49-F238E27FC236}">
                <a16:creationId xmlns:a16="http://schemas.microsoft.com/office/drawing/2014/main" id="{8D5F5E0A-84F3-7351-47D9-956F4655FC78}"/>
              </a:ext>
            </a:extLst>
          </p:cNvPr>
          <p:cNvPicPr>
            <a:picLocks noChangeAspect="1"/>
          </p:cNvPicPr>
          <p:nvPr/>
        </p:nvPicPr>
        <p:blipFill>
          <a:blip r:embed="rId4"/>
          <a:stretch>
            <a:fillRect/>
          </a:stretch>
        </p:blipFill>
        <p:spPr>
          <a:xfrm>
            <a:off x="3749914" y="2015952"/>
            <a:ext cx="1944938" cy="2916774"/>
          </a:xfrm>
          <a:prstGeom prst="rect">
            <a:avLst/>
          </a:prstGeom>
        </p:spPr>
      </p:pic>
      <p:pic>
        <p:nvPicPr>
          <p:cNvPr id="10" name="Picture 9">
            <a:extLst>
              <a:ext uri="{FF2B5EF4-FFF2-40B4-BE49-F238E27FC236}">
                <a16:creationId xmlns:a16="http://schemas.microsoft.com/office/drawing/2014/main" id="{2B8A1215-6BC0-001E-0BC6-760594DD810E}"/>
              </a:ext>
            </a:extLst>
          </p:cNvPr>
          <p:cNvPicPr>
            <a:picLocks noChangeAspect="1"/>
          </p:cNvPicPr>
          <p:nvPr/>
        </p:nvPicPr>
        <p:blipFill rotWithShape="1">
          <a:blip r:embed="rId5"/>
          <a:srcRect l="27280" r="9428"/>
          <a:stretch/>
        </p:blipFill>
        <p:spPr>
          <a:xfrm>
            <a:off x="5847126" y="1744910"/>
            <a:ext cx="2015269" cy="3184150"/>
          </a:xfrm>
          <a:prstGeom prst="rect">
            <a:avLst/>
          </a:prstGeom>
        </p:spPr>
      </p:pic>
      <p:grpSp>
        <p:nvGrpSpPr>
          <p:cNvPr id="15" name="Group 14">
            <a:extLst>
              <a:ext uri="{FF2B5EF4-FFF2-40B4-BE49-F238E27FC236}">
                <a16:creationId xmlns:a16="http://schemas.microsoft.com/office/drawing/2014/main" id="{21D7DDCF-1FC0-E189-6476-41BA893ADC79}"/>
              </a:ext>
            </a:extLst>
          </p:cNvPr>
          <p:cNvGrpSpPr/>
          <p:nvPr/>
        </p:nvGrpSpPr>
        <p:grpSpPr>
          <a:xfrm>
            <a:off x="190725" y="278323"/>
            <a:ext cx="1990414" cy="1391087"/>
            <a:chOff x="1348405" y="286712"/>
            <a:chExt cx="1990414" cy="1391087"/>
          </a:xfrm>
        </p:grpSpPr>
        <p:sp>
          <p:nvSpPr>
            <p:cNvPr id="810" name="Google Shape;810;p39"/>
            <p:cNvSpPr/>
            <p:nvPr/>
          </p:nvSpPr>
          <p:spPr>
            <a:xfrm>
              <a:off x="1348405" y="286712"/>
              <a:ext cx="1982024" cy="1391087"/>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a16="http://schemas.microsoft.com/office/drawing/2014/main" id="{E375DF58-6A81-FA2A-9BBD-D12BF268B584}"/>
                </a:ext>
              </a:extLst>
            </p:cNvPr>
            <p:cNvSpPr txBox="1"/>
            <p:nvPr/>
          </p:nvSpPr>
          <p:spPr>
            <a:xfrm>
              <a:off x="1434519" y="545284"/>
              <a:ext cx="1904300" cy="646331"/>
            </a:xfrm>
            <a:prstGeom prst="rect">
              <a:avLst/>
            </a:prstGeom>
            <a:noFill/>
          </p:spPr>
          <p:txBody>
            <a:bodyPr wrap="square" rtlCol="0">
              <a:spAutoFit/>
            </a:bodyPr>
            <a:lstStyle/>
            <a:p>
              <a:pPr algn="ctr"/>
              <a:r>
                <a:rPr lang="en-US" sz="3600" dirty="0" err="1">
                  <a:solidFill>
                    <a:schemeClr val="accent1">
                      <a:lumMod val="25000"/>
                    </a:schemeClr>
                  </a:solidFill>
                  <a:latin typeface="iCiel Cadena" panose="02000503000000020004" pitchFamily="50" charset="0"/>
                </a:rPr>
                <a:t>Chính</a:t>
              </a:r>
              <a:r>
                <a:rPr lang="en-US" sz="3600" dirty="0">
                  <a:solidFill>
                    <a:schemeClr val="accent1">
                      <a:lumMod val="25000"/>
                    </a:schemeClr>
                  </a:solidFill>
                  <a:latin typeface="iCiel Cadena" panose="02000503000000020004" pitchFamily="50" charset="0"/>
                </a:rPr>
                <a:t> </a:t>
              </a:r>
              <a:r>
                <a:rPr lang="en-US" sz="3600" dirty="0" err="1">
                  <a:solidFill>
                    <a:schemeClr val="accent1">
                      <a:lumMod val="25000"/>
                    </a:schemeClr>
                  </a:solidFill>
                  <a:latin typeface="iCiel Cadena" panose="02000503000000020004" pitchFamily="50" charset="0"/>
                </a:rPr>
                <a:t>tả</a:t>
              </a:r>
              <a:endParaRPr lang="en-US" sz="3600" dirty="0">
                <a:solidFill>
                  <a:schemeClr val="accent1">
                    <a:lumMod val="25000"/>
                  </a:schemeClr>
                </a:solidFill>
                <a:latin typeface="iCiel Cadena" panose="02000503000000020004" pitchFamily="50" charset="0"/>
              </a:endParaRPr>
            </a:p>
          </p:txBody>
        </p:sp>
      </p:grpSp>
      <p:sp>
        <p:nvSpPr>
          <p:cNvPr id="12" name="TextBox 11">
            <a:extLst>
              <a:ext uri="{FF2B5EF4-FFF2-40B4-BE49-F238E27FC236}">
                <a16:creationId xmlns:a16="http://schemas.microsoft.com/office/drawing/2014/main" id="{9F4ADAE1-9FE3-30A0-B872-AA0B3C6DE5B9}"/>
              </a:ext>
            </a:extLst>
          </p:cNvPr>
          <p:cNvSpPr txBox="1"/>
          <p:nvPr/>
        </p:nvSpPr>
        <p:spPr>
          <a:xfrm>
            <a:off x="2021746" y="578840"/>
            <a:ext cx="3514987" cy="1015663"/>
          </a:xfrm>
          <a:prstGeom prst="rect">
            <a:avLst/>
          </a:prstGeom>
          <a:noFill/>
        </p:spPr>
        <p:txBody>
          <a:bodyPr wrap="square" rtlCol="0">
            <a:spAutoFit/>
          </a:bodyPr>
          <a:lstStyle/>
          <a:p>
            <a:pPr algn="ctr"/>
            <a:r>
              <a:rPr lang="en-US" sz="6000" dirty="0" err="1">
                <a:solidFill>
                  <a:schemeClr val="tx2">
                    <a:lumMod val="50000"/>
                  </a:schemeClr>
                </a:solidFill>
                <a:latin typeface="FZ-SG PAG Transformacio" panose="04050904020B02020304" pitchFamily="82" charset="0"/>
                <a:cs typeface="Arial" panose="020B0604020202020204" pitchFamily="34" charset="0"/>
              </a:rPr>
              <a:t>Tà</a:t>
            </a:r>
            <a:r>
              <a:rPr lang="en-US" sz="6000" dirty="0">
                <a:solidFill>
                  <a:schemeClr val="tx2">
                    <a:lumMod val="50000"/>
                  </a:schemeClr>
                </a:solidFill>
                <a:latin typeface="FZ-SG PAG Transformacio" panose="04050904020B02020304" pitchFamily="82" charset="0"/>
                <a:cs typeface="Arial" panose="020B0604020202020204" pitchFamily="34" charset="0"/>
              </a:rPr>
              <a:t> </a:t>
            </a:r>
            <a:r>
              <a:rPr lang="en-US" sz="6000" dirty="0" err="1">
                <a:solidFill>
                  <a:schemeClr val="tx2">
                    <a:lumMod val="50000"/>
                  </a:schemeClr>
                </a:solidFill>
                <a:latin typeface="FZ-SG PAG Transformacio" panose="04050904020B02020304" pitchFamily="82" charset="0"/>
                <a:cs typeface="Arial" panose="020B0604020202020204" pitchFamily="34" charset="0"/>
              </a:rPr>
              <a:t>áo</a:t>
            </a:r>
            <a:r>
              <a:rPr lang="en-US" sz="6000" dirty="0">
                <a:solidFill>
                  <a:schemeClr val="tx2">
                    <a:lumMod val="50000"/>
                  </a:schemeClr>
                </a:solidFill>
                <a:latin typeface="FZ-SG PAG Transformacio" panose="04050904020B02020304" pitchFamily="82" charset="0"/>
                <a:cs typeface="Arial" panose="020B0604020202020204" pitchFamily="34" charset="0"/>
              </a:rPr>
              <a:t> </a:t>
            </a:r>
            <a:r>
              <a:rPr lang="en-US" sz="6000" dirty="0" err="1">
                <a:solidFill>
                  <a:schemeClr val="tx2">
                    <a:lumMod val="50000"/>
                  </a:schemeClr>
                </a:solidFill>
                <a:latin typeface="FZ-SG PAG Transformacio" panose="04050904020B02020304" pitchFamily="82" charset="0"/>
                <a:cs typeface="Arial" panose="020B0604020202020204" pitchFamily="34" charset="0"/>
              </a:rPr>
              <a:t>dài</a:t>
            </a:r>
            <a:endParaRPr lang="en-US" sz="6000" dirty="0">
              <a:solidFill>
                <a:schemeClr val="tx2">
                  <a:lumMod val="50000"/>
                </a:schemeClr>
              </a:solidFill>
              <a:latin typeface="FZ-SG PAG Transformacio" panose="04050904020B02020304" pitchFamily="82" charset="0"/>
              <a:cs typeface="Arial" panose="020B0604020202020204" pitchFamily="34" charset="0"/>
            </a:endParaRPr>
          </a:p>
        </p:txBody>
      </p:sp>
      <p:sp>
        <p:nvSpPr>
          <p:cNvPr id="14" name="TextBox 13">
            <a:extLst>
              <a:ext uri="{FF2B5EF4-FFF2-40B4-BE49-F238E27FC236}">
                <a16:creationId xmlns:a16="http://schemas.microsoft.com/office/drawing/2014/main" id="{B7658700-2F2D-DE77-D772-5FDCD3681341}"/>
              </a:ext>
            </a:extLst>
          </p:cNvPr>
          <p:cNvSpPr txBox="1"/>
          <p:nvPr/>
        </p:nvSpPr>
        <p:spPr>
          <a:xfrm>
            <a:off x="5306037" y="671120"/>
            <a:ext cx="3200400" cy="1015663"/>
          </a:xfrm>
          <a:prstGeom prst="rect">
            <a:avLst/>
          </a:prstGeom>
          <a:noFill/>
        </p:spPr>
        <p:txBody>
          <a:bodyPr wrap="square">
            <a:spAutoFit/>
          </a:bodyPr>
          <a:lstStyle/>
          <a:p>
            <a:r>
              <a:rPr lang="en-US" sz="6000" b="1" dirty="0" err="1">
                <a:solidFill>
                  <a:srgbClr val="FFC000"/>
                </a:solidFill>
                <a:latin typeface="SVN-Carington" panose="02040603050506020204" pitchFamily="18" charset="0"/>
              </a:rPr>
              <a:t>Việt</a:t>
            </a:r>
            <a:r>
              <a:rPr lang="en-US" sz="6000" b="1" dirty="0">
                <a:solidFill>
                  <a:srgbClr val="FFC000"/>
                </a:solidFill>
                <a:latin typeface="SVN-Carington" panose="02040603050506020204" pitchFamily="18" charset="0"/>
              </a:rPr>
              <a:t> Nam</a:t>
            </a:r>
          </a:p>
        </p:txBody>
      </p:sp>
      <p:sp>
        <p:nvSpPr>
          <p:cNvPr id="16" name="TextBox 15">
            <a:extLst>
              <a:ext uri="{FF2B5EF4-FFF2-40B4-BE49-F238E27FC236}">
                <a16:creationId xmlns:a16="http://schemas.microsoft.com/office/drawing/2014/main" id="{4CFF7E6F-740F-352B-E613-3E15D234F28F}"/>
              </a:ext>
            </a:extLst>
          </p:cNvPr>
          <p:cNvSpPr txBox="1"/>
          <p:nvPr/>
        </p:nvSpPr>
        <p:spPr>
          <a:xfrm>
            <a:off x="3607267" y="1468073"/>
            <a:ext cx="3556932" cy="523220"/>
          </a:xfrm>
          <a:prstGeom prst="rect">
            <a:avLst/>
          </a:prstGeom>
          <a:noFill/>
        </p:spPr>
        <p:txBody>
          <a:bodyPr wrap="square" rtlCol="0">
            <a:spAutoFit/>
          </a:bodyPr>
          <a:lstStyle/>
          <a:p>
            <a:pPr algn="ctr"/>
            <a:r>
              <a:rPr lang="en-US" sz="2800" dirty="0">
                <a:solidFill>
                  <a:schemeClr val="tx1">
                    <a:lumMod val="85000"/>
                    <a:lumOff val="15000"/>
                  </a:schemeClr>
                </a:solidFill>
                <a:latin typeface="SVN-Dessert Menu Script" panose="00000500000000000000" pitchFamily="2" charset="0"/>
              </a:rPr>
              <a:t>(</a:t>
            </a:r>
            <a:r>
              <a:rPr lang="en-US" sz="2800" dirty="0" err="1">
                <a:solidFill>
                  <a:schemeClr val="tx1">
                    <a:lumMod val="85000"/>
                    <a:lumOff val="15000"/>
                  </a:schemeClr>
                </a:solidFill>
                <a:latin typeface="SVN-Dessert Menu Script" panose="00000500000000000000" pitchFamily="2" charset="0"/>
              </a:rPr>
              <a:t>Luyện</a:t>
            </a:r>
            <a:r>
              <a:rPr lang="en-US" sz="2800" dirty="0">
                <a:solidFill>
                  <a:schemeClr val="tx1">
                    <a:lumMod val="85000"/>
                    <a:lumOff val="15000"/>
                  </a:schemeClr>
                </a:solidFill>
                <a:latin typeface="SVN-Dessert Menu Script" panose="00000500000000000000" pitchFamily="2" charset="0"/>
              </a:rPr>
              <a:t> </a:t>
            </a:r>
            <a:r>
              <a:rPr lang="en-US" sz="2800" dirty="0" err="1">
                <a:solidFill>
                  <a:schemeClr val="tx1">
                    <a:lumMod val="85000"/>
                    <a:lumOff val="15000"/>
                  </a:schemeClr>
                </a:solidFill>
                <a:latin typeface="SVN-Dessert Menu Script" panose="00000500000000000000" pitchFamily="2" charset="0"/>
              </a:rPr>
              <a:t>tập</a:t>
            </a:r>
            <a:r>
              <a:rPr lang="en-US" sz="2800" dirty="0">
                <a:solidFill>
                  <a:schemeClr val="tx1">
                    <a:lumMod val="85000"/>
                    <a:lumOff val="15000"/>
                  </a:schemeClr>
                </a:solidFill>
                <a:latin typeface="SVN-Dessert Menu Script" panose="00000500000000000000" pitchFamily="2" charset="0"/>
              </a:rPr>
              <a:t> </a:t>
            </a:r>
            <a:r>
              <a:rPr lang="en-US" sz="2800" dirty="0" err="1">
                <a:solidFill>
                  <a:schemeClr val="tx1">
                    <a:lumMod val="85000"/>
                    <a:lumOff val="15000"/>
                  </a:schemeClr>
                </a:solidFill>
                <a:latin typeface="SVN-Dessert Menu Script" panose="00000500000000000000" pitchFamily="2" charset="0"/>
              </a:rPr>
              <a:t>viết</a:t>
            </a:r>
            <a:r>
              <a:rPr lang="en-US" sz="2800" dirty="0">
                <a:solidFill>
                  <a:schemeClr val="tx1">
                    <a:lumMod val="85000"/>
                    <a:lumOff val="15000"/>
                  </a:schemeClr>
                </a:solidFill>
                <a:latin typeface="SVN-Dessert Menu Script" panose="00000500000000000000" pitchFamily="2" charset="0"/>
              </a:rPr>
              <a:t> </a:t>
            </a:r>
            <a:r>
              <a:rPr lang="en-US" sz="2800" dirty="0" err="1">
                <a:solidFill>
                  <a:schemeClr val="tx1">
                    <a:lumMod val="85000"/>
                    <a:lumOff val="15000"/>
                  </a:schemeClr>
                </a:solidFill>
                <a:latin typeface="SVN-Dessert Menu Script" panose="00000500000000000000" pitchFamily="2" charset="0"/>
              </a:rPr>
              <a:t>hoa</a:t>
            </a:r>
            <a:r>
              <a:rPr lang="en-US" sz="2800" dirty="0">
                <a:solidFill>
                  <a:schemeClr val="tx1">
                    <a:lumMod val="85000"/>
                    <a:lumOff val="15000"/>
                  </a:schemeClr>
                </a:solidFill>
                <a:latin typeface="SVN-Dessert Menu Script" panose="00000500000000000000" pitchFamily="2" charset="0"/>
              </a:rPr>
              <a:t>)</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1+#ppt_w/2"/>
                                          </p:val>
                                        </p:tav>
                                        <p:tav tm="100000">
                                          <p:val>
                                            <p:strVal val="#ppt_x"/>
                                          </p:val>
                                        </p:tav>
                                      </p:tavLst>
                                    </p:anim>
                                    <p:anim calcmode="lin" valueType="num">
                                      <p:cBhvr additive="base">
                                        <p:cTn id="4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09"/>
        <p:cNvGrpSpPr/>
        <p:nvPr/>
      </p:nvGrpSpPr>
      <p:grpSpPr>
        <a:xfrm>
          <a:off x="0" y="0"/>
          <a:ext cx="0" cy="0"/>
          <a:chOff x="0" y="0"/>
          <a:chExt cx="0" cy="0"/>
        </a:xfrm>
      </p:grpSpPr>
      <p:grpSp>
        <p:nvGrpSpPr>
          <p:cNvPr id="904" name="Google Shape;904;p39"/>
          <p:cNvGrpSpPr/>
          <p:nvPr/>
        </p:nvGrpSpPr>
        <p:grpSpPr>
          <a:xfrm>
            <a:off x="2386517" y="3741275"/>
            <a:ext cx="783883" cy="778989"/>
            <a:chOff x="2386517" y="3741275"/>
            <a:chExt cx="783883" cy="778989"/>
          </a:xfrm>
        </p:grpSpPr>
        <p:grpSp>
          <p:nvGrpSpPr>
            <p:cNvPr id="905" name="Google Shape;905;p39"/>
            <p:cNvGrpSpPr/>
            <p:nvPr/>
          </p:nvGrpSpPr>
          <p:grpSpPr>
            <a:xfrm rot="2179151">
              <a:off x="2471918" y="4000566"/>
              <a:ext cx="437991" cy="431966"/>
              <a:chOff x="588850" y="618775"/>
              <a:chExt cx="703975" cy="694225"/>
            </a:xfrm>
          </p:grpSpPr>
          <p:sp>
            <p:nvSpPr>
              <p:cNvPr id="906" name="Google Shape;906;p39"/>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9"/>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8" name="Google Shape;908;p39"/>
            <p:cNvGrpSpPr/>
            <p:nvPr/>
          </p:nvGrpSpPr>
          <p:grpSpPr>
            <a:xfrm>
              <a:off x="2386525" y="3741275"/>
              <a:ext cx="193200" cy="171550"/>
              <a:chOff x="1141700" y="1345000"/>
              <a:chExt cx="193200" cy="171550"/>
            </a:xfrm>
          </p:grpSpPr>
          <p:sp>
            <p:nvSpPr>
              <p:cNvPr id="909" name="Google Shape;909;p39"/>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9"/>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1" name="Google Shape;911;p39"/>
            <p:cNvGrpSpPr/>
            <p:nvPr/>
          </p:nvGrpSpPr>
          <p:grpSpPr>
            <a:xfrm>
              <a:off x="2995300" y="4019350"/>
              <a:ext cx="175100" cy="143475"/>
              <a:chOff x="1808250" y="1643825"/>
              <a:chExt cx="175100" cy="143475"/>
            </a:xfrm>
          </p:grpSpPr>
          <p:sp>
            <p:nvSpPr>
              <p:cNvPr id="912" name="Google Shape;912;p39"/>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9"/>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14" name="Google Shape;914;p39"/>
          <p:cNvGrpSpPr/>
          <p:nvPr/>
        </p:nvGrpSpPr>
        <p:grpSpPr>
          <a:xfrm>
            <a:off x="7523548" y="63485"/>
            <a:ext cx="1492575" cy="883625"/>
            <a:chOff x="6550425" y="432600"/>
            <a:chExt cx="1492575" cy="883625"/>
          </a:xfrm>
        </p:grpSpPr>
        <p:grpSp>
          <p:nvGrpSpPr>
            <p:cNvPr id="915" name="Google Shape;915;p39"/>
            <p:cNvGrpSpPr/>
            <p:nvPr/>
          </p:nvGrpSpPr>
          <p:grpSpPr>
            <a:xfrm rot="525885">
              <a:off x="6930833" y="575379"/>
              <a:ext cx="659726" cy="650599"/>
              <a:chOff x="588850" y="618775"/>
              <a:chExt cx="703975" cy="694225"/>
            </a:xfrm>
          </p:grpSpPr>
          <p:sp>
            <p:nvSpPr>
              <p:cNvPr id="916" name="Google Shape;916;p39"/>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9"/>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8" name="Google Shape;918;p39"/>
            <p:cNvGrpSpPr/>
            <p:nvPr/>
          </p:nvGrpSpPr>
          <p:grpSpPr>
            <a:xfrm>
              <a:off x="6550425" y="1123675"/>
              <a:ext cx="193200" cy="171550"/>
              <a:chOff x="1141700" y="1345000"/>
              <a:chExt cx="193200" cy="171550"/>
            </a:xfrm>
          </p:grpSpPr>
          <p:sp>
            <p:nvSpPr>
              <p:cNvPr id="919" name="Google Shape;919;p39"/>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9"/>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 name="Google Shape;921;p39"/>
            <p:cNvGrpSpPr/>
            <p:nvPr/>
          </p:nvGrpSpPr>
          <p:grpSpPr>
            <a:xfrm>
              <a:off x="7777750" y="1071925"/>
              <a:ext cx="265250" cy="244300"/>
              <a:chOff x="1139600" y="850250"/>
              <a:chExt cx="265250" cy="244300"/>
            </a:xfrm>
          </p:grpSpPr>
          <p:sp>
            <p:nvSpPr>
              <p:cNvPr id="922" name="Google Shape;922;p39"/>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9"/>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 name="Google Shape;924;p39"/>
            <p:cNvGrpSpPr/>
            <p:nvPr/>
          </p:nvGrpSpPr>
          <p:grpSpPr>
            <a:xfrm>
              <a:off x="6810225" y="432600"/>
              <a:ext cx="175100" cy="143475"/>
              <a:chOff x="1808250" y="1643825"/>
              <a:chExt cx="175100" cy="143475"/>
            </a:xfrm>
          </p:grpSpPr>
          <p:sp>
            <p:nvSpPr>
              <p:cNvPr id="925" name="Google Shape;925;p39"/>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9"/>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 name="Picture 7">
            <a:extLst>
              <a:ext uri="{FF2B5EF4-FFF2-40B4-BE49-F238E27FC236}">
                <a16:creationId xmlns:a16="http://schemas.microsoft.com/office/drawing/2014/main" id="{1D824BDC-DA1F-AFD1-8EDF-E38C743233B2}"/>
              </a:ext>
            </a:extLst>
          </p:cNvPr>
          <p:cNvPicPr>
            <a:picLocks noChangeAspect="1"/>
          </p:cNvPicPr>
          <p:nvPr/>
        </p:nvPicPr>
        <p:blipFill rotWithShape="1">
          <a:blip r:embed="rId3"/>
          <a:srcRect t="3425" b="6217"/>
          <a:stretch/>
        </p:blipFill>
        <p:spPr>
          <a:xfrm>
            <a:off x="1443652" y="2011366"/>
            <a:ext cx="2155426" cy="2921360"/>
          </a:xfrm>
          <a:prstGeom prst="rect">
            <a:avLst/>
          </a:prstGeom>
        </p:spPr>
      </p:pic>
      <p:pic>
        <p:nvPicPr>
          <p:cNvPr id="9" name="Picture 8">
            <a:extLst>
              <a:ext uri="{FF2B5EF4-FFF2-40B4-BE49-F238E27FC236}">
                <a16:creationId xmlns:a16="http://schemas.microsoft.com/office/drawing/2014/main" id="{8D5F5E0A-84F3-7351-47D9-956F4655FC78}"/>
              </a:ext>
            </a:extLst>
          </p:cNvPr>
          <p:cNvPicPr>
            <a:picLocks noChangeAspect="1"/>
          </p:cNvPicPr>
          <p:nvPr/>
        </p:nvPicPr>
        <p:blipFill>
          <a:blip r:embed="rId4"/>
          <a:stretch>
            <a:fillRect/>
          </a:stretch>
        </p:blipFill>
        <p:spPr>
          <a:xfrm>
            <a:off x="3749914" y="2015952"/>
            <a:ext cx="1944938" cy="2916774"/>
          </a:xfrm>
          <a:prstGeom prst="rect">
            <a:avLst/>
          </a:prstGeom>
        </p:spPr>
      </p:pic>
      <p:pic>
        <p:nvPicPr>
          <p:cNvPr id="10" name="Picture 9">
            <a:extLst>
              <a:ext uri="{FF2B5EF4-FFF2-40B4-BE49-F238E27FC236}">
                <a16:creationId xmlns:a16="http://schemas.microsoft.com/office/drawing/2014/main" id="{2B8A1215-6BC0-001E-0BC6-760594DD810E}"/>
              </a:ext>
            </a:extLst>
          </p:cNvPr>
          <p:cNvPicPr>
            <a:picLocks noChangeAspect="1"/>
          </p:cNvPicPr>
          <p:nvPr/>
        </p:nvPicPr>
        <p:blipFill rotWithShape="1">
          <a:blip r:embed="rId5"/>
          <a:srcRect l="27280" r="9428"/>
          <a:stretch/>
        </p:blipFill>
        <p:spPr>
          <a:xfrm>
            <a:off x="5847126" y="1744910"/>
            <a:ext cx="2015269" cy="3184150"/>
          </a:xfrm>
          <a:prstGeom prst="rect">
            <a:avLst/>
          </a:prstGeom>
        </p:spPr>
      </p:pic>
      <p:grpSp>
        <p:nvGrpSpPr>
          <p:cNvPr id="15" name="Group 14">
            <a:extLst>
              <a:ext uri="{FF2B5EF4-FFF2-40B4-BE49-F238E27FC236}">
                <a16:creationId xmlns:a16="http://schemas.microsoft.com/office/drawing/2014/main" id="{21D7DDCF-1FC0-E189-6476-41BA893ADC79}"/>
              </a:ext>
            </a:extLst>
          </p:cNvPr>
          <p:cNvGrpSpPr/>
          <p:nvPr/>
        </p:nvGrpSpPr>
        <p:grpSpPr>
          <a:xfrm>
            <a:off x="190725" y="278323"/>
            <a:ext cx="1990414" cy="1391087"/>
            <a:chOff x="1348405" y="286712"/>
            <a:chExt cx="1990414" cy="1391087"/>
          </a:xfrm>
        </p:grpSpPr>
        <p:sp>
          <p:nvSpPr>
            <p:cNvPr id="810" name="Google Shape;810;p39"/>
            <p:cNvSpPr/>
            <p:nvPr/>
          </p:nvSpPr>
          <p:spPr>
            <a:xfrm>
              <a:off x="1348405" y="286712"/>
              <a:ext cx="1982024" cy="1391087"/>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a16="http://schemas.microsoft.com/office/drawing/2014/main" id="{E375DF58-6A81-FA2A-9BBD-D12BF268B584}"/>
                </a:ext>
              </a:extLst>
            </p:cNvPr>
            <p:cNvSpPr txBox="1"/>
            <p:nvPr/>
          </p:nvSpPr>
          <p:spPr>
            <a:xfrm>
              <a:off x="1434519" y="545284"/>
              <a:ext cx="1904300" cy="646331"/>
            </a:xfrm>
            <a:prstGeom prst="rect">
              <a:avLst/>
            </a:prstGeom>
            <a:noFill/>
          </p:spPr>
          <p:txBody>
            <a:bodyPr wrap="square" rtlCol="0">
              <a:spAutoFit/>
            </a:bodyPr>
            <a:lstStyle/>
            <a:p>
              <a:pPr algn="ctr"/>
              <a:r>
                <a:rPr lang="en-US" sz="3600" dirty="0" err="1">
                  <a:solidFill>
                    <a:schemeClr val="accent1">
                      <a:lumMod val="25000"/>
                    </a:schemeClr>
                  </a:solidFill>
                  <a:latin typeface="iCiel Cadena" panose="02000503000000020004" pitchFamily="50" charset="0"/>
                </a:rPr>
                <a:t>Chính</a:t>
              </a:r>
              <a:r>
                <a:rPr lang="en-US" sz="3600" dirty="0">
                  <a:solidFill>
                    <a:schemeClr val="accent1">
                      <a:lumMod val="25000"/>
                    </a:schemeClr>
                  </a:solidFill>
                  <a:latin typeface="iCiel Cadena" panose="02000503000000020004" pitchFamily="50" charset="0"/>
                </a:rPr>
                <a:t> </a:t>
              </a:r>
              <a:r>
                <a:rPr lang="en-US" sz="3600" dirty="0" err="1">
                  <a:solidFill>
                    <a:schemeClr val="accent1">
                      <a:lumMod val="25000"/>
                    </a:schemeClr>
                  </a:solidFill>
                  <a:latin typeface="iCiel Cadena" panose="02000503000000020004" pitchFamily="50" charset="0"/>
                </a:rPr>
                <a:t>tả</a:t>
              </a:r>
              <a:endParaRPr lang="en-US" sz="3600" dirty="0">
                <a:solidFill>
                  <a:schemeClr val="accent1">
                    <a:lumMod val="25000"/>
                  </a:schemeClr>
                </a:solidFill>
                <a:latin typeface="iCiel Cadena" panose="02000503000000020004" pitchFamily="50" charset="0"/>
              </a:endParaRPr>
            </a:p>
          </p:txBody>
        </p:sp>
      </p:grpSp>
      <p:sp>
        <p:nvSpPr>
          <p:cNvPr id="16" name="TextBox 15">
            <a:extLst>
              <a:ext uri="{FF2B5EF4-FFF2-40B4-BE49-F238E27FC236}">
                <a16:creationId xmlns:a16="http://schemas.microsoft.com/office/drawing/2014/main" id="{4CFF7E6F-740F-352B-E613-3E15D234F28F}"/>
              </a:ext>
            </a:extLst>
          </p:cNvPr>
          <p:cNvSpPr txBox="1"/>
          <p:nvPr/>
        </p:nvSpPr>
        <p:spPr>
          <a:xfrm>
            <a:off x="3607267" y="1468073"/>
            <a:ext cx="3556932" cy="523220"/>
          </a:xfrm>
          <a:prstGeom prst="rect">
            <a:avLst/>
          </a:prstGeom>
          <a:noFill/>
        </p:spPr>
        <p:txBody>
          <a:bodyPr wrap="square" rtlCol="0">
            <a:spAutoFit/>
          </a:bodyPr>
          <a:lstStyle/>
          <a:p>
            <a:pPr algn="ctr"/>
            <a:r>
              <a:rPr lang="en-US" sz="2800" dirty="0">
                <a:solidFill>
                  <a:schemeClr val="tx1">
                    <a:lumMod val="85000"/>
                    <a:lumOff val="15000"/>
                  </a:schemeClr>
                </a:solidFill>
                <a:latin typeface="SVN-Dessert Menu Script" panose="00000500000000000000" pitchFamily="2" charset="0"/>
              </a:rPr>
              <a:t>(</a:t>
            </a:r>
            <a:r>
              <a:rPr lang="en-US" sz="2800" dirty="0" err="1">
                <a:solidFill>
                  <a:schemeClr val="tx1">
                    <a:lumMod val="85000"/>
                    <a:lumOff val="15000"/>
                  </a:schemeClr>
                </a:solidFill>
                <a:latin typeface="SVN-Dessert Menu Script" panose="00000500000000000000" pitchFamily="2" charset="0"/>
              </a:rPr>
              <a:t>Luyện</a:t>
            </a:r>
            <a:r>
              <a:rPr lang="en-US" sz="2800" dirty="0">
                <a:solidFill>
                  <a:schemeClr val="tx1">
                    <a:lumMod val="85000"/>
                    <a:lumOff val="15000"/>
                  </a:schemeClr>
                </a:solidFill>
                <a:latin typeface="SVN-Dessert Menu Script" panose="00000500000000000000" pitchFamily="2" charset="0"/>
              </a:rPr>
              <a:t> </a:t>
            </a:r>
            <a:r>
              <a:rPr lang="en-US" sz="2800" dirty="0" err="1">
                <a:solidFill>
                  <a:schemeClr val="tx1">
                    <a:lumMod val="85000"/>
                    <a:lumOff val="15000"/>
                  </a:schemeClr>
                </a:solidFill>
                <a:latin typeface="SVN-Dessert Menu Script" panose="00000500000000000000" pitchFamily="2" charset="0"/>
              </a:rPr>
              <a:t>tập</a:t>
            </a:r>
            <a:r>
              <a:rPr lang="en-US" sz="2800" dirty="0">
                <a:solidFill>
                  <a:schemeClr val="tx1">
                    <a:lumMod val="85000"/>
                    <a:lumOff val="15000"/>
                  </a:schemeClr>
                </a:solidFill>
                <a:latin typeface="SVN-Dessert Menu Script" panose="00000500000000000000" pitchFamily="2" charset="0"/>
              </a:rPr>
              <a:t> </a:t>
            </a:r>
            <a:r>
              <a:rPr lang="en-US" sz="2800" dirty="0" err="1">
                <a:solidFill>
                  <a:schemeClr val="tx1">
                    <a:lumMod val="85000"/>
                    <a:lumOff val="15000"/>
                  </a:schemeClr>
                </a:solidFill>
                <a:latin typeface="SVN-Dessert Menu Script" panose="00000500000000000000" pitchFamily="2" charset="0"/>
              </a:rPr>
              <a:t>viết</a:t>
            </a:r>
            <a:r>
              <a:rPr lang="en-US" sz="2800" dirty="0">
                <a:solidFill>
                  <a:schemeClr val="tx1">
                    <a:lumMod val="85000"/>
                    <a:lumOff val="15000"/>
                  </a:schemeClr>
                </a:solidFill>
                <a:latin typeface="SVN-Dessert Menu Script" panose="00000500000000000000" pitchFamily="2" charset="0"/>
              </a:rPr>
              <a:t> </a:t>
            </a:r>
            <a:r>
              <a:rPr lang="en-US" sz="2800" dirty="0" err="1">
                <a:solidFill>
                  <a:schemeClr val="tx1">
                    <a:lumMod val="85000"/>
                    <a:lumOff val="15000"/>
                  </a:schemeClr>
                </a:solidFill>
                <a:latin typeface="SVN-Dessert Menu Script" panose="00000500000000000000" pitchFamily="2" charset="0"/>
              </a:rPr>
              <a:t>hoa</a:t>
            </a:r>
            <a:r>
              <a:rPr lang="en-US" sz="2800" dirty="0">
                <a:solidFill>
                  <a:schemeClr val="tx1">
                    <a:lumMod val="85000"/>
                    <a:lumOff val="15000"/>
                  </a:schemeClr>
                </a:solidFill>
                <a:latin typeface="SVN-Dessert Menu Script" panose="00000500000000000000" pitchFamily="2" charset="0"/>
              </a:rPr>
              <a:t>)</a:t>
            </a:r>
          </a:p>
        </p:txBody>
      </p:sp>
      <p:pic>
        <p:nvPicPr>
          <p:cNvPr id="2" name="Picture 1">
            <a:extLst>
              <a:ext uri="{FF2B5EF4-FFF2-40B4-BE49-F238E27FC236}">
                <a16:creationId xmlns:a16="http://schemas.microsoft.com/office/drawing/2014/main" id="{E7E6874A-7E00-5FDD-EB64-D79A932D8552}"/>
              </a:ext>
            </a:extLst>
          </p:cNvPr>
          <p:cNvPicPr>
            <a:picLocks noChangeAspect="1"/>
          </p:cNvPicPr>
          <p:nvPr/>
        </p:nvPicPr>
        <p:blipFill>
          <a:blip r:embed="rId6"/>
          <a:stretch>
            <a:fillRect/>
          </a:stretch>
        </p:blipFill>
        <p:spPr>
          <a:xfrm>
            <a:off x="1764363" y="411933"/>
            <a:ext cx="3962743" cy="1609483"/>
          </a:xfrm>
          <a:prstGeom prst="rect">
            <a:avLst/>
          </a:prstGeom>
        </p:spPr>
      </p:pic>
      <p:pic>
        <p:nvPicPr>
          <p:cNvPr id="3" name="Picture 2">
            <a:extLst>
              <a:ext uri="{FF2B5EF4-FFF2-40B4-BE49-F238E27FC236}">
                <a16:creationId xmlns:a16="http://schemas.microsoft.com/office/drawing/2014/main" id="{2D37DD0A-5307-1B82-17C8-6EE900196CC6}"/>
              </a:ext>
            </a:extLst>
          </p:cNvPr>
          <p:cNvPicPr>
            <a:picLocks noChangeAspect="1"/>
          </p:cNvPicPr>
          <p:nvPr/>
        </p:nvPicPr>
        <p:blipFill>
          <a:blip r:embed="rId7"/>
          <a:stretch>
            <a:fillRect/>
          </a:stretch>
        </p:blipFill>
        <p:spPr>
          <a:xfrm>
            <a:off x="4841597" y="492099"/>
            <a:ext cx="3889585" cy="1603387"/>
          </a:xfrm>
          <a:prstGeom prst="rect">
            <a:avLst/>
          </a:prstGeom>
        </p:spPr>
      </p:pic>
      <p:pic>
        <p:nvPicPr>
          <p:cNvPr id="34" name="Picture 33">
            <a:extLst>
              <a:ext uri="{FF2B5EF4-FFF2-40B4-BE49-F238E27FC236}">
                <a16:creationId xmlns:a16="http://schemas.microsoft.com/office/drawing/2014/main" id="{29169BF5-899F-4E4A-B800-68B3B02A33BD}"/>
              </a:ext>
            </a:extLst>
          </p:cNvPr>
          <p:cNvPicPr>
            <a:picLocks noChangeAspect="1"/>
          </p:cNvPicPr>
          <p:nvPr/>
        </p:nvPicPr>
        <p:blipFill>
          <a:blip r:embed="rId8"/>
          <a:stretch>
            <a:fillRect/>
          </a:stretch>
        </p:blipFill>
        <p:spPr>
          <a:xfrm>
            <a:off x="276839" y="3874577"/>
            <a:ext cx="990600" cy="990600"/>
          </a:xfrm>
          <a:prstGeom prst="ellipse">
            <a:avLst/>
          </a:prstGeom>
        </p:spPr>
      </p:pic>
    </p:spTree>
    <p:extLst>
      <p:ext uri="{BB962C8B-B14F-4D97-AF65-F5344CB8AC3E}">
        <p14:creationId xmlns:p14="http://schemas.microsoft.com/office/powerpoint/2010/main" val="396825315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par>
                          <p:cTn id="39" fill="hold">
                            <p:stCondLst>
                              <p:cond delay="2000"/>
                            </p:stCondLst>
                            <p:childTnLst>
                              <p:par>
                                <p:cTn id="40" presetID="2" presetClass="entr" presetSubtype="2"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1+#ppt_w/2"/>
                                          </p:val>
                                        </p:tav>
                                        <p:tav tm="100000">
                                          <p:val>
                                            <p:strVal val="#ppt_x"/>
                                          </p:val>
                                        </p:tav>
                                      </p:tavLst>
                                    </p:anim>
                                    <p:anim calcmode="lin" valueType="num">
                                      <p:cBhvr additive="base">
                                        <p:cTn id="4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708"/>
        <p:cNvGrpSpPr/>
        <p:nvPr/>
      </p:nvGrpSpPr>
      <p:grpSpPr>
        <a:xfrm>
          <a:off x="0" y="0"/>
          <a:ext cx="0" cy="0"/>
          <a:chOff x="0" y="0"/>
          <a:chExt cx="0" cy="0"/>
        </a:xfrm>
      </p:grpSpPr>
      <p:grpSp>
        <p:nvGrpSpPr>
          <p:cNvPr id="713" name="Google Shape;713;p37"/>
          <p:cNvGrpSpPr/>
          <p:nvPr/>
        </p:nvGrpSpPr>
        <p:grpSpPr>
          <a:xfrm>
            <a:off x="934227" y="562459"/>
            <a:ext cx="521153" cy="513935"/>
            <a:chOff x="588850" y="618775"/>
            <a:chExt cx="703975" cy="694225"/>
          </a:xfrm>
        </p:grpSpPr>
        <p:sp>
          <p:nvSpPr>
            <p:cNvPr id="714" name="Google Shape;714;p37"/>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7"/>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37"/>
          <p:cNvGrpSpPr/>
          <p:nvPr/>
        </p:nvGrpSpPr>
        <p:grpSpPr>
          <a:xfrm rot="1683481">
            <a:off x="4293956" y="4286371"/>
            <a:ext cx="344380" cy="339611"/>
            <a:chOff x="588850" y="618775"/>
            <a:chExt cx="703975" cy="694225"/>
          </a:xfrm>
        </p:grpSpPr>
        <p:sp>
          <p:nvSpPr>
            <p:cNvPr id="717" name="Google Shape;717;p37"/>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7"/>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37"/>
          <p:cNvGrpSpPr/>
          <p:nvPr/>
        </p:nvGrpSpPr>
        <p:grpSpPr>
          <a:xfrm>
            <a:off x="4041125" y="4118000"/>
            <a:ext cx="193200" cy="171550"/>
            <a:chOff x="1141700" y="1345000"/>
            <a:chExt cx="193200" cy="171550"/>
          </a:xfrm>
        </p:grpSpPr>
        <p:sp>
          <p:nvSpPr>
            <p:cNvPr id="721" name="Google Shape;721;p37"/>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7"/>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BE3CEC99-4C2F-1CFD-062A-C9AEE39CC708}"/>
              </a:ext>
            </a:extLst>
          </p:cNvPr>
          <p:cNvGrpSpPr/>
          <p:nvPr/>
        </p:nvGrpSpPr>
        <p:grpSpPr>
          <a:xfrm>
            <a:off x="2063691" y="453005"/>
            <a:ext cx="5058563" cy="832395"/>
            <a:chOff x="2063691" y="453005"/>
            <a:chExt cx="5058563" cy="832395"/>
          </a:xfrm>
        </p:grpSpPr>
        <p:sp>
          <p:nvSpPr>
            <p:cNvPr id="5" name="TextBox 4">
              <a:extLst>
                <a:ext uri="{FF2B5EF4-FFF2-40B4-BE49-F238E27FC236}">
                  <a16:creationId xmlns:a16="http://schemas.microsoft.com/office/drawing/2014/main" id="{B8BA3E4C-73C9-A4FE-062E-C81D93A187B4}"/>
                </a:ext>
              </a:extLst>
            </p:cNvPr>
            <p:cNvSpPr txBox="1"/>
            <p:nvPr/>
          </p:nvSpPr>
          <p:spPr>
            <a:xfrm>
              <a:off x="2105636" y="454403"/>
              <a:ext cx="5016618" cy="830997"/>
            </a:xfrm>
            <a:prstGeom prst="rect">
              <a:avLst/>
            </a:prstGeom>
            <a:noFill/>
          </p:spPr>
          <p:txBody>
            <a:bodyPr wrap="square" rtlCol="0">
              <a:spAutoFit/>
            </a:bodyPr>
            <a:lstStyle/>
            <a:p>
              <a:r>
                <a:rPr lang="en-US" sz="4800" b="1" dirty="0" err="1">
                  <a:solidFill>
                    <a:schemeClr val="accent1"/>
                  </a:solidFill>
                  <a:latin typeface="SVN-Dessert Menu Script" panose="00000500000000000000" pitchFamily="2" charset="0"/>
                </a:rPr>
                <a:t>Yêu</a:t>
              </a:r>
              <a:r>
                <a:rPr lang="en-US" sz="4800" b="1" dirty="0">
                  <a:solidFill>
                    <a:schemeClr val="accent1"/>
                  </a:solidFill>
                  <a:latin typeface="SVN-Dessert Menu Script" panose="00000500000000000000" pitchFamily="2" charset="0"/>
                </a:rPr>
                <a:t> </a:t>
              </a:r>
              <a:r>
                <a:rPr lang="en-US" sz="4800" b="1" dirty="0" err="1">
                  <a:solidFill>
                    <a:schemeClr val="accent1"/>
                  </a:solidFill>
                  <a:latin typeface="SVN-Dessert Menu Script" panose="00000500000000000000" pitchFamily="2" charset="0"/>
                </a:rPr>
                <a:t>cầu</a:t>
              </a:r>
              <a:r>
                <a:rPr lang="en-US" sz="4800" b="1" dirty="0">
                  <a:solidFill>
                    <a:schemeClr val="accent1"/>
                  </a:solidFill>
                  <a:latin typeface="SVN-Dessert Menu Script" panose="00000500000000000000" pitchFamily="2" charset="0"/>
                </a:rPr>
                <a:t> </a:t>
              </a:r>
              <a:r>
                <a:rPr lang="en-US" sz="4800" b="1" dirty="0" err="1">
                  <a:solidFill>
                    <a:schemeClr val="accent1"/>
                  </a:solidFill>
                  <a:latin typeface="SVN-Dessert Menu Script" panose="00000500000000000000" pitchFamily="2" charset="0"/>
                </a:rPr>
                <a:t>cần</a:t>
              </a:r>
              <a:r>
                <a:rPr lang="en-US" sz="4800" b="1" dirty="0">
                  <a:solidFill>
                    <a:schemeClr val="accent1"/>
                  </a:solidFill>
                  <a:latin typeface="SVN-Dessert Menu Script" panose="00000500000000000000" pitchFamily="2" charset="0"/>
                </a:rPr>
                <a:t> </a:t>
              </a:r>
              <a:r>
                <a:rPr lang="en-US" sz="4800" b="1" dirty="0" err="1">
                  <a:solidFill>
                    <a:schemeClr val="accent1"/>
                  </a:solidFill>
                  <a:latin typeface="SVN-Dessert Menu Script" panose="00000500000000000000" pitchFamily="2" charset="0"/>
                </a:rPr>
                <a:t>đạt</a:t>
              </a:r>
              <a:endParaRPr lang="en-US" sz="4800" b="1" dirty="0">
                <a:solidFill>
                  <a:schemeClr val="accent1"/>
                </a:solidFill>
                <a:latin typeface="SVN-Dessert Menu Script" panose="00000500000000000000" pitchFamily="2" charset="0"/>
              </a:endParaRPr>
            </a:p>
          </p:txBody>
        </p:sp>
        <p:sp>
          <p:nvSpPr>
            <p:cNvPr id="4" name="TextBox 3">
              <a:extLst>
                <a:ext uri="{FF2B5EF4-FFF2-40B4-BE49-F238E27FC236}">
                  <a16:creationId xmlns:a16="http://schemas.microsoft.com/office/drawing/2014/main" id="{E207998D-F587-995B-8DDF-AFB2DA891F95}"/>
                </a:ext>
              </a:extLst>
            </p:cNvPr>
            <p:cNvSpPr txBox="1"/>
            <p:nvPr/>
          </p:nvSpPr>
          <p:spPr>
            <a:xfrm>
              <a:off x="2063691" y="453005"/>
              <a:ext cx="5016618" cy="830997"/>
            </a:xfrm>
            <a:prstGeom prst="rect">
              <a:avLst/>
            </a:prstGeom>
            <a:noFill/>
          </p:spPr>
          <p:txBody>
            <a:bodyPr wrap="square" rtlCol="0">
              <a:spAutoFit/>
            </a:bodyPr>
            <a:lstStyle/>
            <a:p>
              <a:r>
                <a:rPr lang="en-US" sz="4800" b="1" dirty="0" err="1">
                  <a:solidFill>
                    <a:schemeClr val="accent1">
                      <a:lumMod val="50000"/>
                    </a:schemeClr>
                  </a:solidFill>
                  <a:latin typeface="SVN-Dessert Menu Script" panose="00000500000000000000" pitchFamily="2" charset="0"/>
                </a:rPr>
                <a:t>Yêu</a:t>
              </a:r>
              <a:r>
                <a:rPr lang="en-US" sz="4800" b="1" dirty="0">
                  <a:solidFill>
                    <a:schemeClr val="accent1">
                      <a:lumMod val="50000"/>
                    </a:schemeClr>
                  </a:solidFill>
                  <a:latin typeface="SVN-Dessert Menu Script" panose="00000500000000000000" pitchFamily="2" charset="0"/>
                </a:rPr>
                <a:t> </a:t>
              </a:r>
              <a:r>
                <a:rPr lang="en-US" sz="4800" b="1" dirty="0" err="1">
                  <a:solidFill>
                    <a:schemeClr val="accent1">
                      <a:lumMod val="50000"/>
                    </a:schemeClr>
                  </a:solidFill>
                  <a:latin typeface="SVN-Dessert Menu Script" panose="00000500000000000000" pitchFamily="2" charset="0"/>
                </a:rPr>
                <a:t>cầu</a:t>
              </a:r>
              <a:r>
                <a:rPr lang="en-US" sz="4800" b="1" dirty="0">
                  <a:solidFill>
                    <a:schemeClr val="accent1">
                      <a:lumMod val="50000"/>
                    </a:schemeClr>
                  </a:solidFill>
                  <a:latin typeface="SVN-Dessert Menu Script" panose="00000500000000000000" pitchFamily="2" charset="0"/>
                </a:rPr>
                <a:t> </a:t>
              </a:r>
              <a:r>
                <a:rPr lang="en-US" sz="4800" b="1" dirty="0" err="1">
                  <a:solidFill>
                    <a:schemeClr val="accent1">
                      <a:lumMod val="50000"/>
                    </a:schemeClr>
                  </a:solidFill>
                  <a:latin typeface="SVN-Dessert Menu Script" panose="00000500000000000000" pitchFamily="2" charset="0"/>
                </a:rPr>
                <a:t>cần</a:t>
              </a:r>
              <a:r>
                <a:rPr lang="en-US" sz="4800" b="1" dirty="0">
                  <a:solidFill>
                    <a:schemeClr val="accent1">
                      <a:lumMod val="50000"/>
                    </a:schemeClr>
                  </a:solidFill>
                  <a:latin typeface="SVN-Dessert Menu Script" panose="00000500000000000000" pitchFamily="2" charset="0"/>
                </a:rPr>
                <a:t> </a:t>
              </a:r>
              <a:r>
                <a:rPr lang="en-US" sz="4800" b="1" dirty="0" err="1">
                  <a:solidFill>
                    <a:schemeClr val="accent1">
                      <a:lumMod val="50000"/>
                    </a:schemeClr>
                  </a:solidFill>
                  <a:latin typeface="SVN-Dessert Menu Script" panose="00000500000000000000" pitchFamily="2" charset="0"/>
                </a:rPr>
                <a:t>đạt</a:t>
              </a:r>
              <a:endParaRPr lang="en-US" sz="4800" b="1" dirty="0">
                <a:solidFill>
                  <a:schemeClr val="accent1">
                    <a:lumMod val="50000"/>
                  </a:schemeClr>
                </a:solidFill>
                <a:latin typeface="SVN-Dessert Menu Script" panose="00000500000000000000" pitchFamily="2" charset="0"/>
              </a:endParaRPr>
            </a:p>
          </p:txBody>
        </p:sp>
      </p:grpSp>
      <p:sp>
        <p:nvSpPr>
          <p:cNvPr id="8" name="TextBox 7">
            <a:extLst>
              <a:ext uri="{FF2B5EF4-FFF2-40B4-BE49-F238E27FC236}">
                <a16:creationId xmlns:a16="http://schemas.microsoft.com/office/drawing/2014/main" id="{8AFF9AA9-D3D8-2033-91D4-0A7416BCE564}"/>
              </a:ext>
            </a:extLst>
          </p:cNvPr>
          <p:cNvSpPr txBox="1"/>
          <p:nvPr/>
        </p:nvSpPr>
        <p:spPr>
          <a:xfrm>
            <a:off x="838899" y="1307132"/>
            <a:ext cx="797793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Nghe – </a:t>
            </a:r>
            <a:r>
              <a:rPr kumimoji="0" lang="en-GB"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viết</a:t>
            </a:r>
            <a:r>
              <a:rPr kumimoji="0" lang="en-GB"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đúng</a:t>
            </a:r>
            <a:r>
              <a:rPr kumimoji="0" lang="en-GB"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bài</a:t>
            </a:r>
            <a:r>
              <a:rPr kumimoji="0" lang="en-GB"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chính</a:t>
            </a:r>
            <a:r>
              <a:rPr kumimoji="0" lang="en-GB"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tả</a:t>
            </a:r>
            <a:r>
              <a:rPr kumimoji="0" lang="en-GB"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trình</a:t>
            </a:r>
            <a:r>
              <a:rPr kumimoji="0" lang="en-GB"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bày</a:t>
            </a:r>
            <a:r>
              <a:rPr kumimoji="0" lang="en-GB"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đúng</a:t>
            </a:r>
            <a:r>
              <a:rPr kumimoji="0" lang="en-GB"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hình</a:t>
            </a:r>
            <a:r>
              <a:rPr kumimoji="0" lang="en-GB"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thức</a:t>
            </a:r>
            <a:r>
              <a:rPr kumimoji="0" lang="en-GB"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bài</a:t>
            </a:r>
            <a:r>
              <a:rPr kumimoji="0" lang="en-GB"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GB" sz="2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văn</a:t>
            </a:r>
            <a:r>
              <a:rPr kumimoji="0" lang="en-GB"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p:txBody>
      </p:sp>
      <p:grpSp>
        <p:nvGrpSpPr>
          <p:cNvPr id="9" name="Google Shape;2028;p42">
            <a:extLst>
              <a:ext uri="{FF2B5EF4-FFF2-40B4-BE49-F238E27FC236}">
                <a16:creationId xmlns:a16="http://schemas.microsoft.com/office/drawing/2014/main" id="{82450CD3-04DA-F73E-10C4-C0F4115B389C}"/>
              </a:ext>
            </a:extLst>
          </p:cNvPr>
          <p:cNvGrpSpPr/>
          <p:nvPr/>
        </p:nvGrpSpPr>
        <p:grpSpPr>
          <a:xfrm>
            <a:off x="243281" y="1359016"/>
            <a:ext cx="562062" cy="579688"/>
            <a:chOff x="5197967" y="3714018"/>
            <a:chExt cx="386455" cy="287569"/>
          </a:xfrm>
        </p:grpSpPr>
        <p:sp>
          <p:nvSpPr>
            <p:cNvPr id="10" name="Google Shape;2029;p42">
              <a:extLst>
                <a:ext uri="{FF2B5EF4-FFF2-40B4-BE49-F238E27FC236}">
                  <a16:creationId xmlns:a16="http://schemas.microsoft.com/office/drawing/2014/main" id="{1823413E-74FD-B314-C560-DBD43F6B2F06}"/>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30;p42">
              <a:extLst>
                <a:ext uri="{FF2B5EF4-FFF2-40B4-BE49-F238E27FC236}">
                  <a16:creationId xmlns:a16="http://schemas.microsoft.com/office/drawing/2014/main" id="{D54F8B6A-6B56-7224-E7A7-A4A9E50F2021}"/>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031;p42">
              <a:extLst>
                <a:ext uri="{FF2B5EF4-FFF2-40B4-BE49-F238E27FC236}">
                  <a16:creationId xmlns:a16="http://schemas.microsoft.com/office/drawing/2014/main" id="{8660A1A1-6F64-08BB-90F5-479D7D7C98E9}"/>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032;p42">
              <a:extLst>
                <a:ext uri="{FF2B5EF4-FFF2-40B4-BE49-F238E27FC236}">
                  <a16:creationId xmlns:a16="http://schemas.microsoft.com/office/drawing/2014/main" id="{693BB2F6-75FB-CB0A-1396-D4BC1B09DF2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62719BD1-7A24-BC72-C538-D9FC8C773D4B}"/>
              </a:ext>
            </a:extLst>
          </p:cNvPr>
          <p:cNvSpPr txBox="1"/>
          <p:nvPr/>
        </p:nvSpPr>
        <p:spPr>
          <a:xfrm>
            <a:off x="806741" y="2432654"/>
            <a:ext cx="797793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effectLst/>
                <a:latin typeface="Times New Roman" panose="02020603050405020304" pitchFamily="18" charset="0"/>
                <a:ea typeface="Calibri" panose="020F0502020204030204" pitchFamily="34" charset="0"/>
              </a:rPr>
              <a:t>Viết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hoa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đúng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danh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hiệu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giải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thưởng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huy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chương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kỉ</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niệm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chương</a:t>
            </a:r>
            <a:r>
              <a:rPr lang="en-US" sz="2800" dirty="0">
                <a:latin typeface="Times New Roman" panose="02020603050405020304" pitchFamily="18" charset="0"/>
                <a:ea typeface="Calibri" panose="020F0502020204030204" pitchFamily="34" charset="0"/>
              </a:rPr>
              <a:t>.</a:t>
            </a:r>
            <a:endParaRPr kumimoji="0" lang="en-GB" sz="36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grpSp>
        <p:nvGrpSpPr>
          <p:cNvPr id="15" name="Google Shape;2028;p42">
            <a:extLst>
              <a:ext uri="{FF2B5EF4-FFF2-40B4-BE49-F238E27FC236}">
                <a16:creationId xmlns:a16="http://schemas.microsoft.com/office/drawing/2014/main" id="{B1C61DF9-686E-3CF7-6EDB-61DBBA8595F0}"/>
              </a:ext>
            </a:extLst>
          </p:cNvPr>
          <p:cNvGrpSpPr/>
          <p:nvPr/>
        </p:nvGrpSpPr>
        <p:grpSpPr>
          <a:xfrm>
            <a:off x="303402" y="2299981"/>
            <a:ext cx="562062" cy="579688"/>
            <a:chOff x="5197967" y="3714018"/>
            <a:chExt cx="386455" cy="287569"/>
          </a:xfrm>
        </p:grpSpPr>
        <p:sp>
          <p:nvSpPr>
            <p:cNvPr id="16" name="Google Shape;2029;p42">
              <a:extLst>
                <a:ext uri="{FF2B5EF4-FFF2-40B4-BE49-F238E27FC236}">
                  <a16:creationId xmlns:a16="http://schemas.microsoft.com/office/drawing/2014/main" id="{7FCA281D-CC60-B932-AF56-73F8376BA92D}"/>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030;p42">
              <a:extLst>
                <a:ext uri="{FF2B5EF4-FFF2-40B4-BE49-F238E27FC236}">
                  <a16:creationId xmlns:a16="http://schemas.microsoft.com/office/drawing/2014/main" id="{71789D75-A790-5F4C-7BF2-E3A9692BA77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31;p42">
              <a:extLst>
                <a:ext uri="{FF2B5EF4-FFF2-40B4-BE49-F238E27FC236}">
                  <a16:creationId xmlns:a16="http://schemas.microsoft.com/office/drawing/2014/main" id="{009F76BA-4DE4-6524-59B2-576E49188219}"/>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32;p42">
              <a:extLst>
                <a:ext uri="{FF2B5EF4-FFF2-40B4-BE49-F238E27FC236}">
                  <a16:creationId xmlns:a16="http://schemas.microsoft.com/office/drawing/2014/main" id="{499441CB-C72B-E35E-E1F8-3D0E0363959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933;p40">
            <a:extLst>
              <a:ext uri="{FF2B5EF4-FFF2-40B4-BE49-F238E27FC236}">
                <a16:creationId xmlns:a16="http://schemas.microsoft.com/office/drawing/2014/main" id="{8048B140-689A-40A9-20D3-342911E98E5C}"/>
              </a:ext>
            </a:extLst>
          </p:cNvPr>
          <p:cNvGrpSpPr/>
          <p:nvPr/>
        </p:nvGrpSpPr>
        <p:grpSpPr>
          <a:xfrm rot="10800000">
            <a:off x="6966156" y="2489786"/>
            <a:ext cx="2412753" cy="2653714"/>
            <a:chOff x="2952450" y="3567850"/>
            <a:chExt cx="350650" cy="385675"/>
          </a:xfrm>
        </p:grpSpPr>
        <p:sp>
          <p:nvSpPr>
            <p:cNvPr id="56" name="Google Shape;934;p40">
              <a:extLst>
                <a:ext uri="{FF2B5EF4-FFF2-40B4-BE49-F238E27FC236}">
                  <a16:creationId xmlns:a16="http://schemas.microsoft.com/office/drawing/2014/main" id="{1C706C7F-CBA5-4DD4-30D2-5619F84333D7}"/>
                </a:ext>
              </a:extLst>
            </p:cNvPr>
            <p:cNvSpPr/>
            <p:nvPr/>
          </p:nvSpPr>
          <p:spPr>
            <a:xfrm>
              <a:off x="2953625" y="3567850"/>
              <a:ext cx="244700" cy="88275"/>
            </a:xfrm>
            <a:custGeom>
              <a:avLst/>
              <a:gdLst/>
              <a:ahLst/>
              <a:cxnLst/>
              <a:rect l="l" t="t" r="r" b="b"/>
              <a:pathLst>
                <a:path w="9788" h="3531" extrusionOk="0">
                  <a:moveTo>
                    <a:pt x="4707" y="0"/>
                  </a:moveTo>
                  <a:cubicBezTo>
                    <a:pt x="3224" y="0"/>
                    <a:pt x="1687" y="43"/>
                    <a:pt x="13" y="143"/>
                  </a:cubicBezTo>
                  <a:cubicBezTo>
                    <a:pt x="1" y="559"/>
                    <a:pt x="263" y="928"/>
                    <a:pt x="525" y="1274"/>
                  </a:cubicBezTo>
                  <a:cubicBezTo>
                    <a:pt x="1060" y="1988"/>
                    <a:pt x="1632" y="2726"/>
                    <a:pt x="2430" y="3119"/>
                  </a:cubicBezTo>
                  <a:cubicBezTo>
                    <a:pt x="2977" y="3405"/>
                    <a:pt x="3596" y="3500"/>
                    <a:pt x="4216" y="3524"/>
                  </a:cubicBezTo>
                  <a:cubicBezTo>
                    <a:pt x="4320" y="3528"/>
                    <a:pt x="4424" y="3530"/>
                    <a:pt x="4529" y="3530"/>
                  </a:cubicBezTo>
                  <a:cubicBezTo>
                    <a:pt x="5594" y="3530"/>
                    <a:pt x="6665" y="3306"/>
                    <a:pt x="7597" y="2786"/>
                  </a:cubicBezTo>
                  <a:cubicBezTo>
                    <a:pt x="8621" y="2214"/>
                    <a:pt x="9454" y="1274"/>
                    <a:pt x="9788" y="154"/>
                  </a:cubicBezTo>
                  <a:cubicBezTo>
                    <a:pt x="8079" y="59"/>
                    <a:pt x="6429" y="0"/>
                    <a:pt x="47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35;p40">
              <a:extLst>
                <a:ext uri="{FF2B5EF4-FFF2-40B4-BE49-F238E27FC236}">
                  <a16:creationId xmlns:a16="http://schemas.microsoft.com/office/drawing/2014/main" id="{349FB916-2357-C010-56F9-88EEE66C3F4D}"/>
                </a:ext>
              </a:extLst>
            </p:cNvPr>
            <p:cNvSpPr/>
            <p:nvPr/>
          </p:nvSpPr>
          <p:spPr>
            <a:xfrm>
              <a:off x="2983400" y="3633900"/>
              <a:ext cx="257800" cy="232950"/>
            </a:xfrm>
            <a:custGeom>
              <a:avLst/>
              <a:gdLst/>
              <a:ahLst/>
              <a:cxnLst/>
              <a:rect l="l" t="t" r="r" b="b"/>
              <a:pathLst>
                <a:path w="10312" h="9318" extrusionOk="0">
                  <a:moveTo>
                    <a:pt x="4413" y="0"/>
                  </a:moveTo>
                  <a:cubicBezTo>
                    <a:pt x="4102" y="0"/>
                    <a:pt x="3806" y="188"/>
                    <a:pt x="3656" y="465"/>
                  </a:cubicBezTo>
                  <a:cubicBezTo>
                    <a:pt x="3572" y="596"/>
                    <a:pt x="3537" y="751"/>
                    <a:pt x="3441" y="882"/>
                  </a:cubicBezTo>
                  <a:cubicBezTo>
                    <a:pt x="3346" y="1001"/>
                    <a:pt x="3203" y="1072"/>
                    <a:pt x="3072" y="1144"/>
                  </a:cubicBezTo>
                  <a:cubicBezTo>
                    <a:pt x="2143" y="1668"/>
                    <a:pt x="1286" y="2513"/>
                    <a:pt x="1191" y="3573"/>
                  </a:cubicBezTo>
                  <a:cubicBezTo>
                    <a:pt x="1151" y="3566"/>
                    <a:pt x="1110" y="3563"/>
                    <a:pt x="1071" y="3563"/>
                  </a:cubicBezTo>
                  <a:cubicBezTo>
                    <a:pt x="628" y="3563"/>
                    <a:pt x="227" y="3970"/>
                    <a:pt x="96" y="4418"/>
                  </a:cubicBezTo>
                  <a:cubicBezTo>
                    <a:pt x="0" y="4763"/>
                    <a:pt x="36" y="5168"/>
                    <a:pt x="298" y="5418"/>
                  </a:cubicBezTo>
                  <a:cubicBezTo>
                    <a:pt x="410" y="5530"/>
                    <a:pt x="572" y="5587"/>
                    <a:pt x="732" y="5587"/>
                  </a:cubicBezTo>
                  <a:cubicBezTo>
                    <a:pt x="929" y="5587"/>
                    <a:pt x="1123" y="5500"/>
                    <a:pt x="1215" y="5323"/>
                  </a:cubicBezTo>
                  <a:lnTo>
                    <a:pt x="1215" y="5323"/>
                  </a:lnTo>
                  <a:cubicBezTo>
                    <a:pt x="1179" y="6180"/>
                    <a:pt x="1620" y="7002"/>
                    <a:pt x="2239" y="7585"/>
                  </a:cubicBezTo>
                  <a:cubicBezTo>
                    <a:pt x="2858" y="8180"/>
                    <a:pt x="3632" y="8561"/>
                    <a:pt x="4418" y="8895"/>
                  </a:cubicBezTo>
                  <a:cubicBezTo>
                    <a:pt x="4954" y="9117"/>
                    <a:pt x="5534" y="9318"/>
                    <a:pt x="6107" y="9318"/>
                  </a:cubicBezTo>
                  <a:cubicBezTo>
                    <a:pt x="6271" y="9318"/>
                    <a:pt x="6435" y="9301"/>
                    <a:pt x="6596" y="9264"/>
                  </a:cubicBezTo>
                  <a:cubicBezTo>
                    <a:pt x="7073" y="9169"/>
                    <a:pt x="7489" y="8895"/>
                    <a:pt x="7870" y="8609"/>
                  </a:cubicBezTo>
                  <a:cubicBezTo>
                    <a:pt x="8370" y="8228"/>
                    <a:pt x="8823" y="7788"/>
                    <a:pt x="9228" y="7311"/>
                  </a:cubicBezTo>
                  <a:cubicBezTo>
                    <a:pt x="9775" y="6656"/>
                    <a:pt x="10252" y="5871"/>
                    <a:pt x="10228" y="5025"/>
                  </a:cubicBezTo>
                  <a:cubicBezTo>
                    <a:pt x="10216" y="4287"/>
                    <a:pt x="9835" y="3608"/>
                    <a:pt x="9406" y="3013"/>
                  </a:cubicBezTo>
                  <a:cubicBezTo>
                    <a:pt x="9823" y="2966"/>
                    <a:pt x="10180" y="2620"/>
                    <a:pt x="10252" y="2204"/>
                  </a:cubicBezTo>
                  <a:cubicBezTo>
                    <a:pt x="10311" y="1799"/>
                    <a:pt x="10073" y="1358"/>
                    <a:pt x="9692" y="1180"/>
                  </a:cubicBezTo>
                  <a:cubicBezTo>
                    <a:pt x="9576" y="1129"/>
                    <a:pt x="9449" y="1104"/>
                    <a:pt x="9323" y="1104"/>
                  </a:cubicBezTo>
                  <a:cubicBezTo>
                    <a:pt x="9034" y="1104"/>
                    <a:pt x="8743" y="1230"/>
                    <a:pt x="8561" y="1453"/>
                  </a:cubicBezTo>
                  <a:cubicBezTo>
                    <a:pt x="8216" y="953"/>
                    <a:pt x="7632" y="656"/>
                    <a:pt x="7037" y="537"/>
                  </a:cubicBezTo>
                  <a:cubicBezTo>
                    <a:pt x="6739" y="477"/>
                    <a:pt x="6436" y="462"/>
                    <a:pt x="6132" y="462"/>
                  </a:cubicBezTo>
                  <a:cubicBezTo>
                    <a:pt x="5828" y="462"/>
                    <a:pt x="5525" y="477"/>
                    <a:pt x="5227" y="477"/>
                  </a:cubicBezTo>
                  <a:cubicBezTo>
                    <a:pt x="5072" y="191"/>
                    <a:pt x="4763" y="1"/>
                    <a:pt x="4441" y="1"/>
                  </a:cubicBezTo>
                  <a:cubicBezTo>
                    <a:pt x="4432" y="1"/>
                    <a:pt x="4422" y="0"/>
                    <a:pt x="4413" y="0"/>
                  </a:cubicBezTo>
                  <a:close/>
                </a:path>
              </a:pathLst>
            </a:custGeom>
            <a:solidFill>
              <a:srgbClr val="CE7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36;p40">
              <a:extLst>
                <a:ext uri="{FF2B5EF4-FFF2-40B4-BE49-F238E27FC236}">
                  <a16:creationId xmlns:a16="http://schemas.microsoft.com/office/drawing/2014/main" id="{8969A82C-07C9-6522-2E0A-2052F4520227}"/>
                </a:ext>
              </a:extLst>
            </p:cNvPr>
            <p:cNvSpPr/>
            <p:nvPr/>
          </p:nvSpPr>
          <p:spPr>
            <a:xfrm>
              <a:off x="2995900" y="3709125"/>
              <a:ext cx="300050" cy="243725"/>
            </a:xfrm>
            <a:custGeom>
              <a:avLst/>
              <a:gdLst/>
              <a:ahLst/>
              <a:cxnLst/>
              <a:rect l="l" t="t" r="r" b="b"/>
              <a:pathLst>
                <a:path w="12002" h="9749" extrusionOk="0">
                  <a:moveTo>
                    <a:pt x="9046" y="1"/>
                  </a:moveTo>
                  <a:cubicBezTo>
                    <a:pt x="8957" y="1"/>
                    <a:pt x="8869" y="8"/>
                    <a:pt x="8784" y="8"/>
                  </a:cubicBezTo>
                  <a:cubicBezTo>
                    <a:pt x="8753" y="8"/>
                    <a:pt x="8722" y="7"/>
                    <a:pt x="8692" y="4"/>
                  </a:cubicBezTo>
                  <a:lnTo>
                    <a:pt x="8692" y="4"/>
                  </a:lnTo>
                  <a:cubicBezTo>
                    <a:pt x="8787" y="576"/>
                    <a:pt x="8859" y="1004"/>
                    <a:pt x="8871" y="1564"/>
                  </a:cubicBezTo>
                  <a:cubicBezTo>
                    <a:pt x="8871" y="1647"/>
                    <a:pt x="8906" y="1683"/>
                    <a:pt x="8871" y="1754"/>
                  </a:cubicBezTo>
                  <a:cubicBezTo>
                    <a:pt x="8835" y="1814"/>
                    <a:pt x="8490" y="1957"/>
                    <a:pt x="8430" y="2004"/>
                  </a:cubicBezTo>
                  <a:cubicBezTo>
                    <a:pt x="7906" y="2362"/>
                    <a:pt x="7478" y="2802"/>
                    <a:pt x="7061" y="3278"/>
                  </a:cubicBezTo>
                  <a:cubicBezTo>
                    <a:pt x="6346" y="4076"/>
                    <a:pt x="5989" y="5195"/>
                    <a:pt x="6096" y="6267"/>
                  </a:cubicBezTo>
                  <a:cubicBezTo>
                    <a:pt x="4906" y="4874"/>
                    <a:pt x="3167" y="3969"/>
                    <a:pt x="1358" y="3790"/>
                  </a:cubicBezTo>
                  <a:cubicBezTo>
                    <a:pt x="1251" y="3778"/>
                    <a:pt x="1143" y="3767"/>
                    <a:pt x="1072" y="3695"/>
                  </a:cubicBezTo>
                  <a:cubicBezTo>
                    <a:pt x="1024" y="3636"/>
                    <a:pt x="1012" y="3564"/>
                    <a:pt x="1001" y="3493"/>
                  </a:cubicBezTo>
                  <a:cubicBezTo>
                    <a:pt x="929" y="3124"/>
                    <a:pt x="870" y="2766"/>
                    <a:pt x="810" y="2409"/>
                  </a:cubicBezTo>
                  <a:cubicBezTo>
                    <a:pt x="608" y="2504"/>
                    <a:pt x="393" y="2540"/>
                    <a:pt x="274" y="2564"/>
                  </a:cubicBezTo>
                  <a:cubicBezTo>
                    <a:pt x="0" y="4231"/>
                    <a:pt x="608" y="5791"/>
                    <a:pt x="2108" y="6553"/>
                  </a:cubicBezTo>
                  <a:cubicBezTo>
                    <a:pt x="1655" y="6636"/>
                    <a:pt x="739" y="6981"/>
                    <a:pt x="739" y="8600"/>
                  </a:cubicBezTo>
                  <a:cubicBezTo>
                    <a:pt x="739" y="9220"/>
                    <a:pt x="1453" y="9624"/>
                    <a:pt x="2060" y="9720"/>
                  </a:cubicBezTo>
                  <a:cubicBezTo>
                    <a:pt x="2170" y="9738"/>
                    <a:pt x="2282" y="9748"/>
                    <a:pt x="2394" y="9748"/>
                  </a:cubicBezTo>
                  <a:cubicBezTo>
                    <a:pt x="2780" y="9748"/>
                    <a:pt x="3164" y="9633"/>
                    <a:pt x="3441" y="9374"/>
                  </a:cubicBezTo>
                  <a:cubicBezTo>
                    <a:pt x="3977" y="8850"/>
                    <a:pt x="3929" y="7946"/>
                    <a:pt x="3572" y="7279"/>
                  </a:cubicBezTo>
                  <a:lnTo>
                    <a:pt x="3572" y="7279"/>
                  </a:lnTo>
                  <a:cubicBezTo>
                    <a:pt x="4023" y="7456"/>
                    <a:pt x="4468" y="7541"/>
                    <a:pt x="4911" y="7541"/>
                  </a:cubicBezTo>
                  <a:cubicBezTo>
                    <a:pt x="5452" y="7541"/>
                    <a:pt x="5988" y="7414"/>
                    <a:pt x="6525" y="7172"/>
                  </a:cubicBezTo>
                  <a:cubicBezTo>
                    <a:pt x="7358" y="6815"/>
                    <a:pt x="8347" y="6076"/>
                    <a:pt x="8942" y="5398"/>
                  </a:cubicBezTo>
                  <a:lnTo>
                    <a:pt x="8942" y="5398"/>
                  </a:lnTo>
                  <a:cubicBezTo>
                    <a:pt x="8882" y="5898"/>
                    <a:pt x="9097" y="6422"/>
                    <a:pt x="9502" y="6731"/>
                  </a:cubicBezTo>
                  <a:cubicBezTo>
                    <a:pt x="9749" y="6926"/>
                    <a:pt x="10068" y="7027"/>
                    <a:pt x="10386" y="7027"/>
                  </a:cubicBezTo>
                  <a:cubicBezTo>
                    <a:pt x="10572" y="7027"/>
                    <a:pt x="10759" y="6992"/>
                    <a:pt x="10930" y="6922"/>
                  </a:cubicBezTo>
                  <a:cubicBezTo>
                    <a:pt x="11502" y="6684"/>
                    <a:pt x="11883" y="6076"/>
                    <a:pt x="11966" y="5469"/>
                  </a:cubicBezTo>
                  <a:cubicBezTo>
                    <a:pt x="12002" y="5243"/>
                    <a:pt x="12002" y="5005"/>
                    <a:pt x="11907" y="4790"/>
                  </a:cubicBezTo>
                  <a:cubicBezTo>
                    <a:pt x="11823" y="4612"/>
                    <a:pt x="11669" y="4457"/>
                    <a:pt x="11502" y="4338"/>
                  </a:cubicBezTo>
                  <a:cubicBezTo>
                    <a:pt x="11119" y="4068"/>
                    <a:pt x="10653" y="3919"/>
                    <a:pt x="10188" y="3919"/>
                  </a:cubicBezTo>
                  <a:cubicBezTo>
                    <a:pt x="10017" y="3919"/>
                    <a:pt x="9847" y="3939"/>
                    <a:pt x="9680" y="3981"/>
                  </a:cubicBezTo>
                  <a:cubicBezTo>
                    <a:pt x="10109" y="3409"/>
                    <a:pt x="10240" y="2647"/>
                    <a:pt x="10121" y="1933"/>
                  </a:cubicBezTo>
                  <a:cubicBezTo>
                    <a:pt x="9990" y="1231"/>
                    <a:pt x="9609" y="540"/>
                    <a:pt x="9144" y="4"/>
                  </a:cubicBezTo>
                  <a:cubicBezTo>
                    <a:pt x="9112" y="2"/>
                    <a:pt x="9079" y="1"/>
                    <a:pt x="9046" y="1"/>
                  </a:cubicBezTo>
                  <a:close/>
                </a:path>
              </a:pathLst>
            </a:custGeom>
            <a:solidFill>
              <a:srgbClr val="843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37;p40">
              <a:extLst>
                <a:ext uri="{FF2B5EF4-FFF2-40B4-BE49-F238E27FC236}">
                  <a16:creationId xmlns:a16="http://schemas.microsoft.com/office/drawing/2014/main" id="{C2092B64-F618-318C-ED85-84CBCFA33586}"/>
                </a:ext>
              </a:extLst>
            </p:cNvPr>
            <p:cNvSpPr/>
            <p:nvPr/>
          </p:nvSpPr>
          <p:spPr>
            <a:xfrm>
              <a:off x="3061975" y="3679175"/>
              <a:ext cx="103600" cy="62750"/>
            </a:xfrm>
            <a:custGeom>
              <a:avLst/>
              <a:gdLst/>
              <a:ahLst/>
              <a:cxnLst/>
              <a:rect l="l" t="t" r="r" b="b"/>
              <a:pathLst>
                <a:path w="4144" h="2510" extrusionOk="0">
                  <a:moveTo>
                    <a:pt x="2270" y="0"/>
                  </a:moveTo>
                  <a:cubicBezTo>
                    <a:pt x="1823" y="0"/>
                    <a:pt x="1379" y="109"/>
                    <a:pt x="1001" y="333"/>
                  </a:cubicBezTo>
                  <a:cubicBezTo>
                    <a:pt x="405" y="690"/>
                    <a:pt x="1" y="1357"/>
                    <a:pt x="13" y="2048"/>
                  </a:cubicBezTo>
                  <a:cubicBezTo>
                    <a:pt x="13" y="2107"/>
                    <a:pt x="13" y="2178"/>
                    <a:pt x="48" y="2238"/>
                  </a:cubicBezTo>
                  <a:cubicBezTo>
                    <a:pt x="72" y="2298"/>
                    <a:pt x="132" y="2333"/>
                    <a:pt x="191" y="2369"/>
                  </a:cubicBezTo>
                  <a:cubicBezTo>
                    <a:pt x="330" y="2459"/>
                    <a:pt x="496" y="2509"/>
                    <a:pt x="611" y="2509"/>
                  </a:cubicBezTo>
                  <a:cubicBezTo>
                    <a:pt x="663" y="2509"/>
                    <a:pt x="704" y="2499"/>
                    <a:pt x="727" y="2476"/>
                  </a:cubicBezTo>
                  <a:cubicBezTo>
                    <a:pt x="1501" y="2167"/>
                    <a:pt x="2120" y="1905"/>
                    <a:pt x="2953" y="1833"/>
                  </a:cubicBezTo>
                  <a:cubicBezTo>
                    <a:pt x="2976" y="1831"/>
                    <a:pt x="2999" y="1831"/>
                    <a:pt x="3023" y="1831"/>
                  </a:cubicBezTo>
                  <a:cubicBezTo>
                    <a:pt x="3150" y="1831"/>
                    <a:pt x="3296" y="1852"/>
                    <a:pt x="3442" y="1852"/>
                  </a:cubicBezTo>
                  <a:cubicBezTo>
                    <a:pt x="3645" y="1852"/>
                    <a:pt x="3847" y="1811"/>
                    <a:pt x="4001" y="1619"/>
                  </a:cubicBezTo>
                  <a:cubicBezTo>
                    <a:pt x="4108" y="1476"/>
                    <a:pt x="4144" y="1286"/>
                    <a:pt x="4120" y="1107"/>
                  </a:cubicBezTo>
                  <a:cubicBezTo>
                    <a:pt x="4084" y="845"/>
                    <a:pt x="3918" y="595"/>
                    <a:pt x="3715" y="428"/>
                  </a:cubicBezTo>
                  <a:cubicBezTo>
                    <a:pt x="3501" y="262"/>
                    <a:pt x="3251" y="154"/>
                    <a:pt x="2989" y="95"/>
                  </a:cubicBezTo>
                  <a:cubicBezTo>
                    <a:pt x="2755" y="32"/>
                    <a:pt x="2512" y="0"/>
                    <a:pt x="2270" y="0"/>
                  </a:cubicBezTo>
                  <a:close/>
                </a:path>
              </a:pathLst>
            </a:custGeom>
            <a:solidFill>
              <a:srgbClr val="391C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38;p40">
              <a:extLst>
                <a:ext uri="{FF2B5EF4-FFF2-40B4-BE49-F238E27FC236}">
                  <a16:creationId xmlns:a16="http://schemas.microsoft.com/office/drawing/2014/main" id="{CBB018D4-1B7A-38AE-810B-0392DD385E49}"/>
                </a:ext>
              </a:extLst>
            </p:cNvPr>
            <p:cNvSpPr/>
            <p:nvPr/>
          </p:nvSpPr>
          <p:spPr>
            <a:xfrm>
              <a:off x="3074775" y="3712650"/>
              <a:ext cx="78600" cy="28150"/>
            </a:xfrm>
            <a:custGeom>
              <a:avLst/>
              <a:gdLst/>
              <a:ahLst/>
              <a:cxnLst/>
              <a:rect l="l" t="t" r="r" b="b"/>
              <a:pathLst>
                <a:path w="3144" h="1126" extrusionOk="0">
                  <a:moveTo>
                    <a:pt x="2596" y="1"/>
                  </a:moveTo>
                  <a:cubicBezTo>
                    <a:pt x="2473" y="1"/>
                    <a:pt x="2347" y="22"/>
                    <a:pt x="2227" y="30"/>
                  </a:cubicBezTo>
                  <a:cubicBezTo>
                    <a:pt x="1286" y="54"/>
                    <a:pt x="977" y="220"/>
                    <a:pt x="667" y="316"/>
                  </a:cubicBezTo>
                  <a:cubicBezTo>
                    <a:pt x="489" y="375"/>
                    <a:pt x="322" y="458"/>
                    <a:pt x="191" y="589"/>
                  </a:cubicBezTo>
                  <a:cubicBezTo>
                    <a:pt x="72" y="709"/>
                    <a:pt x="1" y="875"/>
                    <a:pt x="1" y="1042"/>
                  </a:cubicBezTo>
                  <a:cubicBezTo>
                    <a:pt x="1" y="1066"/>
                    <a:pt x="1" y="1078"/>
                    <a:pt x="12" y="1101"/>
                  </a:cubicBezTo>
                  <a:cubicBezTo>
                    <a:pt x="24" y="1113"/>
                    <a:pt x="48" y="1113"/>
                    <a:pt x="72" y="1125"/>
                  </a:cubicBezTo>
                  <a:cubicBezTo>
                    <a:pt x="86" y="1126"/>
                    <a:pt x="99" y="1126"/>
                    <a:pt x="113" y="1126"/>
                  </a:cubicBezTo>
                  <a:cubicBezTo>
                    <a:pt x="421" y="1126"/>
                    <a:pt x="727" y="1000"/>
                    <a:pt x="1001" y="851"/>
                  </a:cubicBezTo>
                  <a:cubicBezTo>
                    <a:pt x="1286" y="697"/>
                    <a:pt x="1584" y="578"/>
                    <a:pt x="1917" y="578"/>
                  </a:cubicBezTo>
                  <a:cubicBezTo>
                    <a:pt x="2941" y="578"/>
                    <a:pt x="3049" y="518"/>
                    <a:pt x="3108" y="470"/>
                  </a:cubicBezTo>
                  <a:cubicBezTo>
                    <a:pt x="3144" y="280"/>
                    <a:pt x="2989" y="101"/>
                    <a:pt x="2810" y="30"/>
                  </a:cubicBezTo>
                  <a:cubicBezTo>
                    <a:pt x="2740" y="8"/>
                    <a:pt x="2669" y="1"/>
                    <a:pt x="25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39;p40">
              <a:extLst>
                <a:ext uri="{FF2B5EF4-FFF2-40B4-BE49-F238E27FC236}">
                  <a16:creationId xmlns:a16="http://schemas.microsoft.com/office/drawing/2014/main" id="{34EAEC13-4325-5CD9-1B07-7B2E000EF25B}"/>
                </a:ext>
              </a:extLst>
            </p:cNvPr>
            <p:cNvSpPr/>
            <p:nvPr/>
          </p:nvSpPr>
          <p:spPr>
            <a:xfrm>
              <a:off x="3079825" y="3679400"/>
              <a:ext cx="54800" cy="22875"/>
            </a:xfrm>
            <a:custGeom>
              <a:avLst/>
              <a:gdLst/>
              <a:ahLst/>
              <a:cxnLst/>
              <a:rect l="l" t="t" r="r" b="b"/>
              <a:pathLst>
                <a:path w="2192" h="915" extrusionOk="0">
                  <a:moveTo>
                    <a:pt x="1423" y="1"/>
                  </a:moveTo>
                  <a:cubicBezTo>
                    <a:pt x="1281" y="1"/>
                    <a:pt x="1140" y="11"/>
                    <a:pt x="1001" y="38"/>
                  </a:cubicBezTo>
                  <a:cubicBezTo>
                    <a:pt x="823" y="86"/>
                    <a:pt x="644" y="169"/>
                    <a:pt x="465" y="241"/>
                  </a:cubicBezTo>
                  <a:cubicBezTo>
                    <a:pt x="322" y="300"/>
                    <a:pt x="168" y="372"/>
                    <a:pt x="61" y="491"/>
                  </a:cubicBezTo>
                  <a:cubicBezTo>
                    <a:pt x="25" y="515"/>
                    <a:pt x="1" y="562"/>
                    <a:pt x="25" y="598"/>
                  </a:cubicBezTo>
                  <a:cubicBezTo>
                    <a:pt x="25" y="610"/>
                    <a:pt x="37" y="622"/>
                    <a:pt x="49" y="634"/>
                  </a:cubicBezTo>
                  <a:cubicBezTo>
                    <a:pt x="308" y="810"/>
                    <a:pt x="613" y="914"/>
                    <a:pt x="924" y="914"/>
                  </a:cubicBezTo>
                  <a:cubicBezTo>
                    <a:pt x="969" y="914"/>
                    <a:pt x="1015" y="912"/>
                    <a:pt x="1061" y="907"/>
                  </a:cubicBezTo>
                  <a:cubicBezTo>
                    <a:pt x="1418" y="884"/>
                    <a:pt x="1763" y="717"/>
                    <a:pt x="2001" y="455"/>
                  </a:cubicBezTo>
                  <a:cubicBezTo>
                    <a:pt x="2096" y="360"/>
                    <a:pt x="2180" y="241"/>
                    <a:pt x="2192" y="110"/>
                  </a:cubicBezTo>
                  <a:cubicBezTo>
                    <a:pt x="2120" y="38"/>
                    <a:pt x="2013" y="26"/>
                    <a:pt x="1918" y="26"/>
                  </a:cubicBezTo>
                  <a:cubicBezTo>
                    <a:pt x="1752" y="14"/>
                    <a:pt x="1587" y="1"/>
                    <a:pt x="1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40;p40">
              <a:extLst>
                <a:ext uri="{FF2B5EF4-FFF2-40B4-BE49-F238E27FC236}">
                  <a16:creationId xmlns:a16="http://schemas.microsoft.com/office/drawing/2014/main" id="{DCC2878E-D650-1B8C-A342-B029FD139CC3}"/>
                </a:ext>
              </a:extLst>
            </p:cNvPr>
            <p:cNvSpPr/>
            <p:nvPr/>
          </p:nvSpPr>
          <p:spPr>
            <a:xfrm>
              <a:off x="3108125" y="3745825"/>
              <a:ext cx="22625" cy="19125"/>
            </a:xfrm>
            <a:custGeom>
              <a:avLst/>
              <a:gdLst/>
              <a:ahLst/>
              <a:cxnLst/>
              <a:rect l="l" t="t" r="r" b="b"/>
              <a:pathLst>
                <a:path w="905" h="765" extrusionOk="0">
                  <a:moveTo>
                    <a:pt x="583" y="1"/>
                  </a:moveTo>
                  <a:cubicBezTo>
                    <a:pt x="453" y="1"/>
                    <a:pt x="333" y="36"/>
                    <a:pt x="238" y="108"/>
                  </a:cubicBezTo>
                  <a:cubicBezTo>
                    <a:pt x="167" y="155"/>
                    <a:pt x="107" y="203"/>
                    <a:pt x="60" y="274"/>
                  </a:cubicBezTo>
                  <a:cubicBezTo>
                    <a:pt x="24" y="346"/>
                    <a:pt x="0" y="429"/>
                    <a:pt x="36" y="501"/>
                  </a:cubicBezTo>
                  <a:cubicBezTo>
                    <a:pt x="60" y="584"/>
                    <a:pt x="143" y="632"/>
                    <a:pt x="202" y="679"/>
                  </a:cubicBezTo>
                  <a:cubicBezTo>
                    <a:pt x="280" y="742"/>
                    <a:pt x="357" y="764"/>
                    <a:pt x="429" y="764"/>
                  </a:cubicBezTo>
                  <a:cubicBezTo>
                    <a:pt x="479" y="764"/>
                    <a:pt x="527" y="754"/>
                    <a:pt x="572" y="739"/>
                  </a:cubicBezTo>
                  <a:cubicBezTo>
                    <a:pt x="691" y="703"/>
                    <a:pt x="786" y="608"/>
                    <a:pt x="834" y="501"/>
                  </a:cubicBezTo>
                  <a:cubicBezTo>
                    <a:pt x="893" y="405"/>
                    <a:pt x="905" y="298"/>
                    <a:pt x="869" y="191"/>
                  </a:cubicBezTo>
                  <a:cubicBezTo>
                    <a:pt x="822" y="84"/>
                    <a:pt x="703" y="13"/>
                    <a:pt x="5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41;p40">
              <a:extLst>
                <a:ext uri="{FF2B5EF4-FFF2-40B4-BE49-F238E27FC236}">
                  <a16:creationId xmlns:a16="http://schemas.microsoft.com/office/drawing/2014/main" id="{77361A3B-6B23-1329-011A-94D54CAC34D2}"/>
                </a:ext>
              </a:extLst>
            </p:cNvPr>
            <p:cNvSpPr/>
            <p:nvPr/>
          </p:nvSpPr>
          <p:spPr>
            <a:xfrm>
              <a:off x="3018225" y="3697500"/>
              <a:ext cx="55975" cy="56525"/>
            </a:xfrm>
            <a:custGeom>
              <a:avLst/>
              <a:gdLst/>
              <a:ahLst/>
              <a:cxnLst/>
              <a:rect l="l" t="t" r="r" b="b"/>
              <a:pathLst>
                <a:path w="2239" h="2261" extrusionOk="0">
                  <a:moveTo>
                    <a:pt x="1174" y="1"/>
                  </a:moveTo>
                  <a:cubicBezTo>
                    <a:pt x="1087" y="1"/>
                    <a:pt x="1001" y="13"/>
                    <a:pt x="917" y="41"/>
                  </a:cubicBezTo>
                  <a:cubicBezTo>
                    <a:pt x="727" y="88"/>
                    <a:pt x="572" y="195"/>
                    <a:pt x="441" y="326"/>
                  </a:cubicBezTo>
                  <a:cubicBezTo>
                    <a:pt x="179" y="576"/>
                    <a:pt x="0" y="934"/>
                    <a:pt x="12" y="1291"/>
                  </a:cubicBezTo>
                  <a:cubicBezTo>
                    <a:pt x="24" y="1660"/>
                    <a:pt x="322" y="2196"/>
                    <a:pt x="881" y="2255"/>
                  </a:cubicBezTo>
                  <a:cubicBezTo>
                    <a:pt x="915" y="2259"/>
                    <a:pt x="949" y="2261"/>
                    <a:pt x="983" y="2261"/>
                  </a:cubicBezTo>
                  <a:cubicBezTo>
                    <a:pt x="1377" y="2261"/>
                    <a:pt x="1757" y="2013"/>
                    <a:pt x="1965" y="1684"/>
                  </a:cubicBezTo>
                  <a:cubicBezTo>
                    <a:pt x="2203" y="1338"/>
                    <a:pt x="2239" y="838"/>
                    <a:pt x="2013" y="481"/>
                  </a:cubicBezTo>
                  <a:cubicBezTo>
                    <a:pt x="1833" y="188"/>
                    <a:pt x="1504" y="1"/>
                    <a:pt x="1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942;p40">
              <a:extLst>
                <a:ext uri="{FF2B5EF4-FFF2-40B4-BE49-F238E27FC236}">
                  <a16:creationId xmlns:a16="http://schemas.microsoft.com/office/drawing/2014/main" id="{F79F5FDB-015E-4FF2-784F-A5874A8F5F31}"/>
                </a:ext>
              </a:extLst>
            </p:cNvPr>
            <p:cNvSpPr/>
            <p:nvPr/>
          </p:nvSpPr>
          <p:spPr>
            <a:xfrm>
              <a:off x="3156025" y="3674625"/>
              <a:ext cx="52425" cy="51425"/>
            </a:xfrm>
            <a:custGeom>
              <a:avLst/>
              <a:gdLst/>
              <a:ahLst/>
              <a:cxnLst/>
              <a:rect l="l" t="t" r="r" b="b"/>
              <a:pathLst>
                <a:path w="2097" h="2057" extrusionOk="0">
                  <a:moveTo>
                    <a:pt x="969" y="0"/>
                  </a:moveTo>
                  <a:cubicBezTo>
                    <a:pt x="944" y="0"/>
                    <a:pt x="919" y="1"/>
                    <a:pt x="894" y="3"/>
                  </a:cubicBezTo>
                  <a:cubicBezTo>
                    <a:pt x="453" y="51"/>
                    <a:pt x="61" y="432"/>
                    <a:pt x="13" y="872"/>
                  </a:cubicBezTo>
                  <a:cubicBezTo>
                    <a:pt x="1" y="1075"/>
                    <a:pt x="37" y="1277"/>
                    <a:pt x="84" y="1479"/>
                  </a:cubicBezTo>
                  <a:cubicBezTo>
                    <a:pt x="129" y="1656"/>
                    <a:pt x="193" y="1864"/>
                    <a:pt x="298" y="1864"/>
                  </a:cubicBezTo>
                  <a:cubicBezTo>
                    <a:pt x="306" y="1864"/>
                    <a:pt x="314" y="1863"/>
                    <a:pt x="322" y="1860"/>
                  </a:cubicBezTo>
                  <a:cubicBezTo>
                    <a:pt x="501" y="1991"/>
                    <a:pt x="724" y="2057"/>
                    <a:pt x="948" y="2057"/>
                  </a:cubicBezTo>
                  <a:cubicBezTo>
                    <a:pt x="1171" y="2057"/>
                    <a:pt x="1394" y="1991"/>
                    <a:pt x="1573" y="1860"/>
                  </a:cubicBezTo>
                  <a:cubicBezTo>
                    <a:pt x="1930" y="1598"/>
                    <a:pt x="2096" y="1087"/>
                    <a:pt x="1942" y="670"/>
                  </a:cubicBezTo>
                  <a:cubicBezTo>
                    <a:pt x="1796" y="277"/>
                    <a:pt x="1385" y="0"/>
                    <a:pt x="9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943;p40">
              <a:extLst>
                <a:ext uri="{FF2B5EF4-FFF2-40B4-BE49-F238E27FC236}">
                  <a16:creationId xmlns:a16="http://schemas.microsoft.com/office/drawing/2014/main" id="{52C998B9-4961-A623-12E3-88FC531A5890}"/>
                </a:ext>
              </a:extLst>
            </p:cNvPr>
            <p:cNvSpPr/>
            <p:nvPr/>
          </p:nvSpPr>
          <p:spPr>
            <a:xfrm>
              <a:off x="3065250" y="3766050"/>
              <a:ext cx="18775" cy="19700"/>
            </a:xfrm>
            <a:custGeom>
              <a:avLst/>
              <a:gdLst/>
              <a:ahLst/>
              <a:cxnLst/>
              <a:rect l="l" t="t" r="r" b="b"/>
              <a:pathLst>
                <a:path w="751" h="788" extrusionOk="0">
                  <a:moveTo>
                    <a:pt x="426" y="1"/>
                  </a:moveTo>
                  <a:cubicBezTo>
                    <a:pt x="419" y="1"/>
                    <a:pt x="412" y="1"/>
                    <a:pt x="405" y="1"/>
                  </a:cubicBezTo>
                  <a:cubicBezTo>
                    <a:pt x="227" y="13"/>
                    <a:pt x="96" y="180"/>
                    <a:pt x="108" y="358"/>
                  </a:cubicBezTo>
                  <a:cubicBezTo>
                    <a:pt x="108" y="418"/>
                    <a:pt x="132" y="466"/>
                    <a:pt x="155" y="513"/>
                  </a:cubicBezTo>
                  <a:cubicBezTo>
                    <a:pt x="143" y="513"/>
                    <a:pt x="143" y="525"/>
                    <a:pt x="132" y="525"/>
                  </a:cubicBezTo>
                  <a:cubicBezTo>
                    <a:pt x="96" y="549"/>
                    <a:pt x="60" y="608"/>
                    <a:pt x="48" y="632"/>
                  </a:cubicBezTo>
                  <a:cubicBezTo>
                    <a:pt x="24" y="656"/>
                    <a:pt x="1" y="704"/>
                    <a:pt x="1" y="751"/>
                  </a:cubicBezTo>
                  <a:cubicBezTo>
                    <a:pt x="1" y="751"/>
                    <a:pt x="1" y="775"/>
                    <a:pt x="1" y="775"/>
                  </a:cubicBezTo>
                  <a:cubicBezTo>
                    <a:pt x="12" y="787"/>
                    <a:pt x="36" y="787"/>
                    <a:pt x="48" y="787"/>
                  </a:cubicBezTo>
                  <a:cubicBezTo>
                    <a:pt x="72" y="775"/>
                    <a:pt x="96" y="751"/>
                    <a:pt x="96" y="739"/>
                  </a:cubicBezTo>
                  <a:cubicBezTo>
                    <a:pt x="108" y="739"/>
                    <a:pt x="120" y="728"/>
                    <a:pt x="132" y="728"/>
                  </a:cubicBezTo>
                  <a:cubicBezTo>
                    <a:pt x="167" y="692"/>
                    <a:pt x="215" y="668"/>
                    <a:pt x="251" y="656"/>
                  </a:cubicBezTo>
                  <a:cubicBezTo>
                    <a:pt x="263" y="644"/>
                    <a:pt x="274" y="644"/>
                    <a:pt x="286" y="644"/>
                  </a:cubicBezTo>
                  <a:cubicBezTo>
                    <a:pt x="334" y="668"/>
                    <a:pt x="393" y="680"/>
                    <a:pt x="453" y="680"/>
                  </a:cubicBezTo>
                  <a:cubicBezTo>
                    <a:pt x="620" y="668"/>
                    <a:pt x="751" y="501"/>
                    <a:pt x="739" y="323"/>
                  </a:cubicBezTo>
                  <a:cubicBezTo>
                    <a:pt x="727" y="140"/>
                    <a:pt x="595" y="1"/>
                    <a:pt x="4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944;p40">
              <a:extLst>
                <a:ext uri="{FF2B5EF4-FFF2-40B4-BE49-F238E27FC236}">
                  <a16:creationId xmlns:a16="http://schemas.microsoft.com/office/drawing/2014/main" id="{26BF8F18-BF8B-5F87-E310-BA2EF60E039F}"/>
                </a:ext>
              </a:extLst>
            </p:cNvPr>
            <p:cNvSpPr/>
            <p:nvPr/>
          </p:nvSpPr>
          <p:spPr>
            <a:xfrm>
              <a:off x="3161400" y="3744600"/>
              <a:ext cx="23825" cy="16775"/>
            </a:xfrm>
            <a:custGeom>
              <a:avLst/>
              <a:gdLst/>
              <a:ahLst/>
              <a:cxnLst/>
              <a:rect l="l" t="t" r="r" b="b"/>
              <a:pathLst>
                <a:path w="953" h="671" extrusionOk="0">
                  <a:moveTo>
                    <a:pt x="363" y="0"/>
                  </a:moveTo>
                  <a:cubicBezTo>
                    <a:pt x="321" y="0"/>
                    <a:pt x="279" y="8"/>
                    <a:pt x="238" y="26"/>
                  </a:cubicBezTo>
                  <a:cubicBezTo>
                    <a:pt x="72" y="85"/>
                    <a:pt x="0" y="288"/>
                    <a:pt x="72" y="454"/>
                  </a:cubicBezTo>
                  <a:cubicBezTo>
                    <a:pt x="126" y="590"/>
                    <a:pt x="248" y="670"/>
                    <a:pt x="377" y="670"/>
                  </a:cubicBezTo>
                  <a:cubicBezTo>
                    <a:pt x="418" y="670"/>
                    <a:pt x="460" y="662"/>
                    <a:pt x="500" y="645"/>
                  </a:cubicBezTo>
                  <a:cubicBezTo>
                    <a:pt x="560" y="621"/>
                    <a:pt x="596" y="585"/>
                    <a:pt x="631" y="538"/>
                  </a:cubicBezTo>
                  <a:lnTo>
                    <a:pt x="667" y="538"/>
                  </a:lnTo>
                  <a:cubicBezTo>
                    <a:pt x="683" y="534"/>
                    <a:pt x="699" y="532"/>
                    <a:pt x="715" y="532"/>
                  </a:cubicBezTo>
                  <a:cubicBezTo>
                    <a:pt x="746" y="532"/>
                    <a:pt x="778" y="538"/>
                    <a:pt x="810" y="538"/>
                  </a:cubicBezTo>
                  <a:cubicBezTo>
                    <a:pt x="822" y="538"/>
                    <a:pt x="834" y="550"/>
                    <a:pt x="846" y="550"/>
                  </a:cubicBezTo>
                  <a:cubicBezTo>
                    <a:pt x="846" y="550"/>
                    <a:pt x="881" y="562"/>
                    <a:pt x="917" y="562"/>
                  </a:cubicBezTo>
                  <a:cubicBezTo>
                    <a:pt x="929" y="562"/>
                    <a:pt x="941" y="550"/>
                    <a:pt x="941" y="538"/>
                  </a:cubicBezTo>
                  <a:cubicBezTo>
                    <a:pt x="953" y="526"/>
                    <a:pt x="941" y="502"/>
                    <a:pt x="941" y="502"/>
                  </a:cubicBezTo>
                  <a:cubicBezTo>
                    <a:pt x="917" y="466"/>
                    <a:pt x="869" y="443"/>
                    <a:pt x="834" y="431"/>
                  </a:cubicBezTo>
                  <a:cubicBezTo>
                    <a:pt x="822" y="419"/>
                    <a:pt x="762" y="383"/>
                    <a:pt x="715" y="371"/>
                  </a:cubicBezTo>
                  <a:cubicBezTo>
                    <a:pt x="703" y="371"/>
                    <a:pt x="703" y="359"/>
                    <a:pt x="691" y="359"/>
                  </a:cubicBezTo>
                  <a:cubicBezTo>
                    <a:pt x="691" y="312"/>
                    <a:pt x="679" y="264"/>
                    <a:pt x="667" y="204"/>
                  </a:cubicBezTo>
                  <a:cubicBezTo>
                    <a:pt x="613" y="78"/>
                    <a:pt x="491" y="0"/>
                    <a:pt x="3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945;p40">
              <a:extLst>
                <a:ext uri="{FF2B5EF4-FFF2-40B4-BE49-F238E27FC236}">
                  <a16:creationId xmlns:a16="http://schemas.microsoft.com/office/drawing/2014/main" id="{FBBB1640-034A-EBF7-277E-BD7091E59905}"/>
                </a:ext>
              </a:extLst>
            </p:cNvPr>
            <p:cNvSpPr/>
            <p:nvPr/>
          </p:nvSpPr>
          <p:spPr>
            <a:xfrm>
              <a:off x="3148425" y="3573250"/>
              <a:ext cx="50500" cy="63850"/>
            </a:xfrm>
            <a:custGeom>
              <a:avLst/>
              <a:gdLst/>
              <a:ahLst/>
              <a:cxnLst/>
              <a:rect l="l" t="t" r="r" b="b"/>
              <a:pathLst>
                <a:path w="2020" h="2554" extrusionOk="0">
                  <a:moveTo>
                    <a:pt x="1980" y="0"/>
                  </a:moveTo>
                  <a:cubicBezTo>
                    <a:pt x="1966" y="0"/>
                    <a:pt x="1953" y="7"/>
                    <a:pt x="1948" y="22"/>
                  </a:cubicBezTo>
                  <a:cubicBezTo>
                    <a:pt x="1686" y="653"/>
                    <a:pt x="1281" y="1296"/>
                    <a:pt x="829" y="1772"/>
                  </a:cubicBezTo>
                  <a:cubicBezTo>
                    <a:pt x="615" y="1998"/>
                    <a:pt x="341" y="2260"/>
                    <a:pt x="114" y="2403"/>
                  </a:cubicBezTo>
                  <a:cubicBezTo>
                    <a:pt x="55" y="2439"/>
                    <a:pt x="31" y="2439"/>
                    <a:pt x="19" y="2486"/>
                  </a:cubicBezTo>
                  <a:cubicBezTo>
                    <a:pt x="1" y="2524"/>
                    <a:pt x="40" y="2554"/>
                    <a:pt x="81" y="2554"/>
                  </a:cubicBezTo>
                  <a:cubicBezTo>
                    <a:pt x="92" y="2554"/>
                    <a:pt x="104" y="2551"/>
                    <a:pt x="114" y="2546"/>
                  </a:cubicBezTo>
                  <a:cubicBezTo>
                    <a:pt x="400" y="2379"/>
                    <a:pt x="638" y="2153"/>
                    <a:pt x="853" y="1915"/>
                  </a:cubicBezTo>
                  <a:cubicBezTo>
                    <a:pt x="1210" y="1558"/>
                    <a:pt x="1519" y="1081"/>
                    <a:pt x="1781" y="581"/>
                  </a:cubicBezTo>
                  <a:cubicBezTo>
                    <a:pt x="1865" y="403"/>
                    <a:pt x="1960" y="224"/>
                    <a:pt x="2019" y="34"/>
                  </a:cubicBezTo>
                  <a:cubicBezTo>
                    <a:pt x="2019" y="13"/>
                    <a:pt x="1999" y="0"/>
                    <a:pt x="19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946;p40">
              <a:extLst>
                <a:ext uri="{FF2B5EF4-FFF2-40B4-BE49-F238E27FC236}">
                  <a16:creationId xmlns:a16="http://schemas.microsoft.com/office/drawing/2014/main" id="{5DCE8F07-DDCA-C826-92AD-E28B7C83690E}"/>
                </a:ext>
              </a:extLst>
            </p:cNvPr>
            <p:cNvSpPr/>
            <p:nvPr/>
          </p:nvSpPr>
          <p:spPr>
            <a:xfrm>
              <a:off x="2981325" y="3721350"/>
              <a:ext cx="37525" cy="51600"/>
            </a:xfrm>
            <a:custGeom>
              <a:avLst/>
              <a:gdLst/>
              <a:ahLst/>
              <a:cxnLst/>
              <a:rect l="l" t="t" r="r" b="b"/>
              <a:pathLst>
                <a:path w="1501" h="2064" extrusionOk="0">
                  <a:moveTo>
                    <a:pt x="1040" y="0"/>
                  </a:moveTo>
                  <a:cubicBezTo>
                    <a:pt x="801" y="0"/>
                    <a:pt x="566" y="114"/>
                    <a:pt x="381" y="277"/>
                  </a:cubicBezTo>
                  <a:cubicBezTo>
                    <a:pt x="191" y="444"/>
                    <a:pt x="48" y="670"/>
                    <a:pt x="36" y="932"/>
                  </a:cubicBezTo>
                  <a:cubicBezTo>
                    <a:pt x="0" y="1230"/>
                    <a:pt x="60" y="1492"/>
                    <a:pt x="226" y="1706"/>
                  </a:cubicBezTo>
                  <a:cubicBezTo>
                    <a:pt x="310" y="1813"/>
                    <a:pt x="405" y="1920"/>
                    <a:pt x="524" y="1992"/>
                  </a:cubicBezTo>
                  <a:cubicBezTo>
                    <a:pt x="619" y="2039"/>
                    <a:pt x="726" y="2063"/>
                    <a:pt x="833" y="2063"/>
                  </a:cubicBezTo>
                  <a:cubicBezTo>
                    <a:pt x="988" y="2051"/>
                    <a:pt x="1143" y="2015"/>
                    <a:pt x="1286" y="1944"/>
                  </a:cubicBezTo>
                  <a:cubicBezTo>
                    <a:pt x="1357" y="1896"/>
                    <a:pt x="1417" y="1837"/>
                    <a:pt x="1476" y="1765"/>
                  </a:cubicBezTo>
                  <a:cubicBezTo>
                    <a:pt x="1488" y="1754"/>
                    <a:pt x="1500" y="1742"/>
                    <a:pt x="1500" y="1730"/>
                  </a:cubicBezTo>
                  <a:cubicBezTo>
                    <a:pt x="1500" y="1713"/>
                    <a:pt x="1482" y="1696"/>
                    <a:pt x="1463" y="1696"/>
                  </a:cubicBezTo>
                  <a:cubicBezTo>
                    <a:pt x="1456" y="1696"/>
                    <a:pt x="1448" y="1699"/>
                    <a:pt x="1441" y="1706"/>
                  </a:cubicBezTo>
                  <a:cubicBezTo>
                    <a:pt x="1369" y="1777"/>
                    <a:pt x="1322" y="1825"/>
                    <a:pt x="1250" y="1873"/>
                  </a:cubicBezTo>
                  <a:cubicBezTo>
                    <a:pt x="1179" y="1908"/>
                    <a:pt x="964" y="1956"/>
                    <a:pt x="941" y="1956"/>
                  </a:cubicBezTo>
                  <a:cubicBezTo>
                    <a:pt x="913" y="1957"/>
                    <a:pt x="887" y="1958"/>
                    <a:pt x="862" y="1958"/>
                  </a:cubicBezTo>
                  <a:cubicBezTo>
                    <a:pt x="674" y="1958"/>
                    <a:pt x="567" y="1915"/>
                    <a:pt x="441" y="1789"/>
                  </a:cubicBezTo>
                  <a:cubicBezTo>
                    <a:pt x="214" y="1575"/>
                    <a:pt x="131" y="1396"/>
                    <a:pt x="155" y="1063"/>
                  </a:cubicBezTo>
                  <a:cubicBezTo>
                    <a:pt x="155" y="849"/>
                    <a:pt x="214" y="646"/>
                    <a:pt x="381" y="468"/>
                  </a:cubicBezTo>
                  <a:cubicBezTo>
                    <a:pt x="548" y="301"/>
                    <a:pt x="691" y="182"/>
                    <a:pt x="905" y="134"/>
                  </a:cubicBezTo>
                  <a:cubicBezTo>
                    <a:pt x="947" y="122"/>
                    <a:pt x="979" y="119"/>
                    <a:pt x="1015" y="119"/>
                  </a:cubicBezTo>
                  <a:cubicBezTo>
                    <a:pt x="1051" y="119"/>
                    <a:pt x="1089" y="122"/>
                    <a:pt x="1143" y="122"/>
                  </a:cubicBezTo>
                  <a:cubicBezTo>
                    <a:pt x="1203" y="99"/>
                    <a:pt x="1179" y="3"/>
                    <a:pt x="1107" y="3"/>
                  </a:cubicBezTo>
                  <a:cubicBezTo>
                    <a:pt x="1085" y="1"/>
                    <a:pt x="1063" y="0"/>
                    <a:pt x="10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947;p40">
              <a:extLst>
                <a:ext uri="{FF2B5EF4-FFF2-40B4-BE49-F238E27FC236}">
                  <a16:creationId xmlns:a16="http://schemas.microsoft.com/office/drawing/2014/main" id="{AE2F866B-5E51-3B0E-B985-DC752CA3F19D}"/>
                </a:ext>
              </a:extLst>
            </p:cNvPr>
            <p:cNvSpPr/>
            <p:nvPr/>
          </p:nvSpPr>
          <p:spPr>
            <a:xfrm>
              <a:off x="3011075" y="3747025"/>
              <a:ext cx="25" cy="325"/>
            </a:xfrm>
            <a:custGeom>
              <a:avLst/>
              <a:gdLst/>
              <a:ahLst/>
              <a:cxnLst/>
              <a:rect l="l" t="t" r="r" b="b"/>
              <a:pathLst>
                <a:path w="1" h="13" extrusionOk="0">
                  <a:moveTo>
                    <a:pt x="1" y="0"/>
                  </a:moveTo>
                  <a:cubicBezTo>
                    <a:pt x="1" y="0"/>
                    <a:pt x="1" y="12"/>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948;p40">
              <a:extLst>
                <a:ext uri="{FF2B5EF4-FFF2-40B4-BE49-F238E27FC236}">
                  <a16:creationId xmlns:a16="http://schemas.microsoft.com/office/drawing/2014/main" id="{F6C0D437-70A1-8D2A-D01D-7959932A5A02}"/>
                </a:ext>
              </a:extLst>
            </p:cNvPr>
            <p:cNvSpPr/>
            <p:nvPr/>
          </p:nvSpPr>
          <p:spPr>
            <a:xfrm>
              <a:off x="2997100" y="3746400"/>
              <a:ext cx="16075" cy="11425"/>
            </a:xfrm>
            <a:custGeom>
              <a:avLst/>
              <a:gdLst/>
              <a:ahLst/>
              <a:cxnLst/>
              <a:rect l="l" t="t" r="r" b="b"/>
              <a:pathLst>
                <a:path w="643" h="457" extrusionOk="0">
                  <a:moveTo>
                    <a:pt x="600" y="1"/>
                  </a:moveTo>
                  <a:cubicBezTo>
                    <a:pt x="590" y="1"/>
                    <a:pt x="580" y="5"/>
                    <a:pt x="572" y="13"/>
                  </a:cubicBezTo>
                  <a:cubicBezTo>
                    <a:pt x="560" y="13"/>
                    <a:pt x="560" y="25"/>
                    <a:pt x="560" y="25"/>
                  </a:cubicBezTo>
                  <a:cubicBezTo>
                    <a:pt x="560" y="25"/>
                    <a:pt x="548" y="37"/>
                    <a:pt x="548" y="37"/>
                  </a:cubicBezTo>
                  <a:cubicBezTo>
                    <a:pt x="548" y="49"/>
                    <a:pt x="548" y="49"/>
                    <a:pt x="548" y="49"/>
                  </a:cubicBezTo>
                  <a:cubicBezTo>
                    <a:pt x="464" y="204"/>
                    <a:pt x="345" y="335"/>
                    <a:pt x="202" y="371"/>
                  </a:cubicBezTo>
                  <a:cubicBezTo>
                    <a:pt x="191" y="375"/>
                    <a:pt x="175" y="376"/>
                    <a:pt x="157" y="376"/>
                  </a:cubicBezTo>
                  <a:cubicBezTo>
                    <a:pt x="122" y="376"/>
                    <a:pt x="79" y="371"/>
                    <a:pt x="48" y="371"/>
                  </a:cubicBezTo>
                  <a:cubicBezTo>
                    <a:pt x="0" y="371"/>
                    <a:pt x="0" y="430"/>
                    <a:pt x="36" y="442"/>
                  </a:cubicBezTo>
                  <a:cubicBezTo>
                    <a:pt x="71" y="452"/>
                    <a:pt x="106" y="457"/>
                    <a:pt x="141" y="457"/>
                  </a:cubicBezTo>
                  <a:cubicBezTo>
                    <a:pt x="267" y="457"/>
                    <a:pt x="383" y="393"/>
                    <a:pt x="476" y="299"/>
                  </a:cubicBezTo>
                  <a:cubicBezTo>
                    <a:pt x="548" y="228"/>
                    <a:pt x="643" y="109"/>
                    <a:pt x="643" y="37"/>
                  </a:cubicBezTo>
                  <a:cubicBezTo>
                    <a:pt x="635" y="14"/>
                    <a:pt x="618" y="1"/>
                    <a:pt x="60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949;p40">
              <a:extLst>
                <a:ext uri="{FF2B5EF4-FFF2-40B4-BE49-F238E27FC236}">
                  <a16:creationId xmlns:a16="http://schemas.microsoft.com/office/drawing/2014/main" id="{662EB3B0-0189-AA3E-12E8-E42116573A70}"/>
                </a:ext>
              </a:extLst>
            </p:cNvPr>
            <p:cNvSpPr/>
            <p:nvPr/>
          </p:nvSpPr>
          <p:spPr>
            <a:xfrm>
              <a:off x="3011075" y="3747025"/>
              <a:ext cx="25" cy="25"/>
            </a:xfrm>
            <a:custGeom>
              <a:avLst/>
              <a:gdLst/>
              <a:ahLst/>
              <a:cxnLst/>
              <a:rect l="l" t="t" r="r" b="b"/>
              <a:pathLst>
                <a:path w="1" h="1" extrusionOk="0">
                  <a:moveTo>
                    <a:pt x="1" y="0"/>
                  </a:moveTo>
                  <a:lnTo>
                    <a:pt x="1" y="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950;p40">
              <a:extLst>
                <a:ext uri="{FF2B5EF4-FFF2-40B4-BE49-F238E27FC236}">
                  <a16:creationId xmlns:a16="http://schemas.microsoft.com/office/drawing/2014/main" id="{A56D9131-F226-3321-F9E9-0192A37AADCF}"/>
                </a:ext>
              </a:extLst>
            </p:cNvPr>
            <p:cNvSpPr/>
            <p:nvPr/>
          </p:nvSpPr>
          <p:spPr>
            <a:xfrm>
              <a:off x="3197700" y="36687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951;p40">
              <a:extLst>
                <a:ext uri="{FF2B5EF4-FFF2-40B4-BE49-F238E27FC236}">
                  <a16:creationId xmlns:a16="http://schemas.microsoft.com/office/drawing/2014/main" id="{F273574A-BFC5-57B2-F36E-01FE7168E3FC}"/>
                </a:ext>
              </a:extLst>
            </p:cNvPr>
            <p:cNvSpPr/>
            <p:nvPr/>
          </p:nvSpPr>
          <p:spPr>
            <a:xfrm>
              <a:off x="3197700" y="3668725"/>
              <a:ext cx="25" cy="25"/>
            </a:xfrm>
            <a:custGeom>
              <a:avLst/>
              <a:gdLst/>
              <a:ahLst/>
              <a:cxnLst/>
              <a:rect l="l" t="t" r="r" b="b"/>
              <a:pathLst>
                <a:path w="1" h="1" extrusionOk="0">
                  <a:moveTo>
                    <a:pt x="1" y="1"/>
                  </a:move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952;p40">
              <a:extLst>
                <a:ext uri="{FF2B5EF4-FFF2-40B4-BE49-F238E27FC236}">
                  <a16:creationId xmlns:a16="http://schemas.microsoft.com/office/drawing/2014/main" id="{4159DC87-8401-2574-51FD-BD49569A9E57}"/>
                </a:ext>
              </a:extLst>
            </p:cNvPr>
            <p:cNvSpPr/>
            <p:nvPr/>
          </p:nvSpPr>
          <p:spPr>
            <a:xfrm>
              <a:off x="3194200" y="3659500"/>
              <a:ext cx="50850" cy="51000"/>
            </a:xfrm>
            <a:custGeom>
              <a:avLst/>
              <a:gdLst/>
              <a:ahLst/>
              <a:cxnLst/>
              <a:rect l="l" t="t" r="r" b="b"/>
              <a:pathLst>
                <a:path w="2034" h="2040" extrusionOk="0">
                  <a:moveTo>
                    <a:pt x="689" y="1"/>
                  </a:moveTo>
                  <a:cubicBezTo>
                    <a:pt x="498" y="13"/>
                    <a:pt x="236" y="132"/>
                    <a:pt x="46" y="287"/>
                  </a:cubicBezTo>
                  <a:cubicBezTo>
                    <a:pt x="1" y="309"/>
                    <a:pt x="19" y="395"/>
                    <a:pt x="71" y="395"/>
                  </a:cubicBezTo>
                  <a:cubicBezTo>
                    <a:pt x="74" y="395"/>
                    <a:pt x="78" y="394"/>
                    <a:pt x="81" y="394"/>
                  </a:cubicBezTo>
                  <a:cubicBezTo>
                    <a:pt x="141" y="370"/>
                    <a:pt x="141" y="370"/>
                    <a:pt x="153" y="370"/>
                  </a:cubicBezTo>
                  <a:lnTo>
                    <a:pt x="141" y="370"/>
                  </a:lnTo>
                  <a:cubicBezTo>
                    <a:pt x="308" y="251"/>
                    <a:pt x="439" y="191"/>
                    <a:pt x="593" y="144"/>
                  </a:cubicBezTo>
                  <a:cubicBezTo>
                    <a:pt x="621" y="135"/>
                    <a:pt x="655" y="132"/>
                    <a:pt x="693" y="132"/>
                  </a:cubicBezTo>
                  <a:cubicBezTo>
                    <a:pt x="817" y="132"/>
                    <a:pt x="989" y="172"/>
                    <a:pt x="1153" y="227"/>
                  </a:cubicBezTo>
                  <a:cubicBezTo>
                    <a:pt x="1260" y="275"/>
                    <a:pt x="1510" y="465"/>
                    <a:pt x="1593" y="584"/>
                  </a:cubicBezTo>
                  <a:cubicBezTo>
                    <a:pt x="1677" y="715"/>
                    <a:pt x="1712" y="846"/>
                    <a:pt x="1724" y="941"/>
                  </a:cubicBezTo>
                  <a:cubicBezTo>
                    <a:pt x="1772" y="1358"/>
                    <a:pt x="1474" y="1787"/>
                    <a:pt x="1105" y="1930"/>
                  </a:cubicBezTo>
                  <a:cubicBezTo>
                    <a:pt x="1022" y="1952"/>
                    <a:pt x="934" y="1961"/>
                    <a:pt x="854" y="1961"/>
                  </a:cubicBezTo>
                  <a:cubicBezTo>
                    <a:pt x="807" y="1961"/>
                    <a:pt x="763" y="1958"/>
                    <a:pt x="724" y="1953"/>
                  </a:cubicBezTo>
                  <a:cubicBezTo>
                    <a:pt x="683" y="1953"/>
                    <a:pt x="643" y="1927"/>
                    <a:pt x="609" y="1927"/>
                  </a:cubicBezTo>
                  <a:cubicBezTo>
                    <a:pt x="604" y="1927"/>
                    <a:pt x="598" y="1928"/>
                    <a:pt x="593" y="1930"/>
                  </a:cubicBezTo>
                  <a:cubicBezTo>
                    <a:pt x="558" y="1953"/>
                    <a:pt x="569" y="2001"/>
                    <a:pt x="605" y="2001"/>
                  </a:cubicBezTo>
                  <a:cubicBezTo>
                    <a:pt x="703" y="2027"/>
                    <a:pt x="796" y="2040"/>
                    <a:pt x="885" y="2040"/>
                  </a:cubicBezTo>
                  <a:cubicBezTo>
                    <a:pt x="1088" y="2040"/>
                    <a:pt x="1272" y="1971"/>
                    <a:pt x="1462" y="1822"/>
                  </a:cubicBezTo>
                  <a:cubicBezTo>
                    <a:pt x="1879" y="1465"/>
                    <a:pt x="2034" y="834"/>
                    <a:pt x="1605" y="418"/>
                  </a:cubicBezTo>
                  <a:cubicBezTo>
                    <a:pt x="1486" y="298"/>
                    <a:pt x="1367" y="203"/>
                    <a:pt x="1224" y="132"/>
                  </a:cubicBezTo>
                  <a:cubicBezTo>
                    <a:pt x="1046" y="60"/>
                    <a:pt x="867" y="1"/>
                    <a:pt x="68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953;p40">
              <a:extLst>
                <a:ext uri="{FF2B5EF4-FFF2-40B4-BE49-F238E27FC236}">
                  <a16:creationId xmlns:a16="http://schemas.microsoft.com/office/drawing/2014/main" id="{4CA36B7A-FDD9-C2B8-1A10-984C05753D56}"/>
                </a:ext>
              </a:extLst>
            </p:cNvPr>
            <p:cNvSpPr/>
            <p:nvPr/>
          </p:nvSpPr>
          <p:spPr>
            <a:xfrm>
              <a:off x="3197125" y="3668725"/>
              <a:ext cx="600" cy="625"/>
            </a:xfrm>
            <a:custGeom>
              <a:avLst/>
              <a:gdLst/>
              <a:ahLst/>
              <a:cxnLst/>
              <a:rect l="l" t="t" r="r" b="b"/>
              <a:pathLst>
                <a:path w="24" h="25" extrusionOk="0">
                  <a:moveTo>
                    <a:pt x="24" y="1"/>
                  </a:moveTo>
                  <a:cubicBezTo>
                    <a:pt x="0" y="25"/>
                    <a:pt x="24" y="1"/>
                    <a:pt x="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954;p40">
              <a:extLst>
                <a:ext uri="{FF2B5EF4-FFF2-40B4-BE49-F238E27FC236}">
                  <a16:creationId xmlns:a16="http://schemas.microsoft.com/office/drawing/2014/main" id="{7A1544C8-81F5-7F88-FED6-A2900CA6FD35}"/>
                </a:ext>
              </a:extLst>
            </p:cNvPr>
            <p:cNvSpPr/>
            <p:nvPr/>
          </p:nvSpPr>
          <p:spPr>
            <a:xfrm>
              <a:off x="3207525" y="3688975"/>
              <a:ext cx="19675" cy="5700"/>
            </a:xfrm>
            <a:custGeom>
              <a:avLst/>
              <a:gdLst/>
              <a:ahLst/>
              <a:cxnLst/>
              <a:rect l="l" t="t" r="r" b="b"/>
              <a:pathLst>
                <a:path w="787" h="228" extrusionOk="0">
                  <a:moveTo>
                    <a:pt x="739" y="1"/>
                  </a:moveTo>
                  <a:cubicBezTo>
                    <a:pt x="720" y="10"/>
                    <a:pt x="700" y="28"/>
                    <a:pt x="694" y="28"/>
                  </a:cubicBezTo>
                  <a:cubicBezTo>
                    <a:pt x="692" y="28"/>
                    <a:pt x="691" y="27"/>
                    <a:pt x="691" y="24"/>
                  </a:cubicBezTo>
                  <a:cubicBezTo>
                    <a:pt x="595" y="94"/>
                    <a:pt x="468" y="138"/>
                    <a:pt x="341" y="138"/>
                  </a:cubicBezTo>
                  <a:cubicBezTo>
                    <a:pt x="294" y="138"/>
                    <a:pt x="248" y="132"/>
                    <a:pt x="203" y="120"/>
                  </a:cubicBezTo>
                  <a:cubicBezTo>
                    <a:pt x="144" y="120"/>
                    <a:pt x="120" y="72"/>
                    <a:pt x="48" y="72"/>
                  </a:cubicBezTo>
                  <a:cubicBezTo>
                    <a:pt x="13" y="84"/>
                    <a:pt x="1" y="132"/>
                    <a:pt x="36" y="155"/>
                  </a:cubicBezTo>
                  <a:cubicBezTo>
                    <a:pt x="119" y="200"/>
                    <a:pt x="228" y="227"/>
                    <a:pt x="340" y="227"/>
                  </a:cubicBezTo>
                  <a:cubicBezTo>
                    <a:pt x="440" y="227"/>
                    <a:pt x="542" y="206"/>
                    <a:pt x="632" y="155"/>
                  </a:cubicBezTo>
                  <a:cubicBezTo>
                    <a:pt x="691" y="132"/>
                    <a:pt x="763" y="96"/>
                    <a:pt x="787" y="36"/>
                  </a:cubicBezTo>
                  <a:cubicBezTo>
                    <a:pt x="787" y="12"/>
                    <a:pt x="763" y="1"/>
                    <a:pt x="7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955;p40">
              <a:extLst>
                <a:ext uri="{FF2B5EF4-FFF2-40B4-BE49-F238E27FC236}">
                  <a16:creationId xmlns:a16="http://schemas.microsoft.com/office/drawing/2014/main" id="{7933ACEC-62BE-9D4B-F8C2-70DA0EB1952C}"/>
                </a:ext>
              </a:extLst>
            </p:cNvPr>
            <p:cNvSpPr/>
            <p:nvPr/>
          </p:nvSpPr>
          <p:spPr>
            <a:xfrm>
              <a:off x="3014950" y="3630700"/>
              <a:ext cx="174750" cy="81575"/>
            </a:xfrm>
            <a:custGeom>
              <a:avLst/>
              <a:gdLst/>
              <a:ahLst/>
              <a:cxnLst/>
              <a:rect l="l" t="t" r="r" b="b"/>
              <a:pathLst>
                <a:path w="6990" h="3263" extrusionOk="0">
                  <a:moveTo>
                    <a:pt x="3242" y="1"/>
                  </a:moveTo>
                  <a:cubicBezTo>
                    <a:pt x="3202" y="1"/>
                    <a:pt x="3165" y="4"/>
                    <a:pt x="3132" y="10"/>
                  </a:cubicBezTo>
                  <a:cubicBezTo>
                    <a:pt x="2786" y="69"/>
                    <a:pt x="2441" y="284"/>
                    <a:pt x="2286" y="605"/>
                  </a:cubicBezTo>
                  <a:cubicBezTo>
                    <a:pt x="2251" y="688"/>
                    <a:pt x="2239" y="772"/>
                    <a:pt x="2215" y="855"/>
                  </a:cubicBezTo>
                  <a:cubicBezTo>
                    <a:pt x="2215" y="891"/>
                    <a:pt x="2191" y="915"/>
                    <a:pt x="2239" y="962"/>
                  </a:cubicBezTo>
                  <a:cubicBezTo>
                    <a:pt x="2251" y="962"/>
                    <a:pt x="2251" y="962"/>
                    <a:pt x="2263" y="974"/>
                  </a:cubicBezTo>
                  <a:cubicBezTo>
                    <a:pt x="2239" y="986"/>
                    <a:pt x="2227" y="986"/>
                    <a:pt x="2203" y="998"/>
                  </a:cubicBezTo>
                  <a:cubicBezTo>
                    <a:pt x="1679" y="1296"/>
                    <a:pt x="1143" y="1605"/>
                    <a:pt x="762" y="2082"/>
                  </a:cubicBezTo>
                  <a:cubicBezTo>
                    <a:pt x="536" y="2367"/>
                    <a:pt x="227" y="2713"/>
                    <a:pt x="72" y="3117"/>
                  </a:cubicBezTo>
                  <a:cubicBezTo>
                    <a:pt x="60" y="3165"/>
                    <a:pt x="0" y="3236"/>
                    <a:pt x="72" y="3260"/>
                  </a:cubicBezTo>
                  <a:cubicBezTo>
                    <a:pt x="77" y="3262"/>
                    <a:pt x="81" y="3263"/>
                    <a:pt x="85" y="3263"/>
                  </a:cubicBezTo>
                  <a:cubicBezTo>
                    <a:pt x="111" y="3263"/>
                    <a:pt x="121" y="3232"/>
                    <a:pt x="131" y="3201"/>
                  </a:cubicBezTo>
                  <a:cubicBezTo>
                    <a:pt x="179" y="3082"/>
                    <a:pt x="191" y="3034"/>
                    <a:pt x="239" y="2939"/>
                  </a:cubicBezTo>
                  <a:cubicBezTo>
                    <a:pt x="429" y="2605"/>
                    <a:pt x="620" y="2367"/>
                    <a:pt x="834" y="2093"/>
                  </a:cubicBezTo>
                  <a:cubicBezTo>
                    <a:pt x="1298" y="1605"/>
                    <a:pt x="1905" y="1296"/>
                    <a:pt x="2525" y="986"/>
                  </a:cubicBezTo>
                  <a:cubicBezTo>
                    <a:pt x="2870" y="819"/>
                    <a:pt x="3441" y="677"/>
                    <a:pt x="3894" y="653"/>
                  </a:cubicBezTo>
                  <a:cubicBezTo>
                    <a:pt x="4100" y="627"/>
                    <a:pt x="4312" y="607"/>
                    <a:pt x="4526" y="607"/>
                  </a:cubicBezTo>
                  <a:cubicBezTo>
                    <a:pt x="4609" y="607"/>
                    <a:pt x="4692" y="610"/>
                    <a:pt x="4775" y="617"/>
                  </a:cubicBezTo>
                  <a:cubicBezTo>
                    <a:pt x="5144" y="629"/>
                    <a:pt x="5465" y="712"/>
                    <a:pt x="5823" y="808"/>
                  </a:cubicBezTo>
                  <a:cubicBezTo>
                    <a:pt x="6096" y="855"/>
                    <a:pt x="6311" y="962"/>
                    <a:pt x="6549" y="1046"/>
                  </a:cubicBezTo>
                  <a:cubicBezTo>
                    <a:pt x="6644" y="1081"/>
                    <a:pt x="6775" y="1165"/>
                    <a:pt x="6847" y="1236"/>
                  </a:cubicBezTo>
                  <a:cubicBezTo>
                    <a:pt x="6879" y="1247"/>
                    <a:pt x="6912" y="1309"/>
                    <a:pt x="6955" y="1309"/>
                  </a:cubicBezTo>
                  <a:cubicBezTo>
                    <a:pt x="6958" y="1309"/>
                    <a:pt x="6962" y="1309"/>
                    <a:pt x="6966" y="1308"/>
                  </a:cubicBezTo>
                  <a:cubicBezTo>
                    <a:pt x="6977" y="1308"/>
                    <a:pt x="6989" y="1284"/>
                    <a:pt x="6977" y="1260"/>
                  </a:cubicBezTo>
                  <a:cubicBezTo>
                    <a:pt x="6811" y="1105"/>
                    <a:pt x="6608" y="986"/>
                    <a:pt x="6382" y="915"/>
                  </a:cubicBezTo>
                  <a:cubicBezTo>
                    <a:pt x="6311" y="879"/>
                    <a:pt x="6180" y="819"/>
                    <a:pt x="6073" y="784"/>
                  </a:cubicBezTo>
                  <a:cubicBezTo>
                    <a:pt x="5977" y="760"/>
                    <a:pt x="5882" y="748"/>
                    <a:pt x="5787" y="712"/>
                  </a:cubicBezTo>
                  <a:cubicBezTo>
                    <a:pt x="5358" y="590"/>
                    <a:pt x="4965" y="502"/>
                    <a:pt x="4538" y="502"/>
                  </a:cubicBezTo>
                  <a:cubicBezTo>
                    <a:pt x="4467" y="502"/>
                    <a:pt x="4396" y="505"/>
                    <a:pt x="4322" y="510"/>
                  </a:cubicBezTo>
                  <a:cubicBezTo>
                    <a:pt x="3644" y="534"/>
                    <a:pt x="2953" y="617"/>
                    <a:pt x="2346" y="927"/>
                  </a:cubicBezTo>
                  <a:cubicBezTo>
                    <a:pt x="2358" y="891"/>
                    <a:pt x="2370" y="867"/>
                    <a:pt x="2382" y="831"/>
                  </a:cubicBezTo>
                  <a:cubicBezTo>
                    <a:pt x="2405" y="736"/>
                    <a:pt x="2417" y="677"/>
                    <a:pt x="2453" y="617"/>
                  </a:cubicBezTo>
                  <a:cubicBezTo>
                    <a:pt x="2596" y="379"/>
                    <a:pt x="2846" y="212"/>
                    <a:pt x="3156" y="153"/>
                  </a:cubicBezTo>
                  <a:cubicBezTo>
                    <a:pt x="3192" y="145"/>
                    <a:pt x="3235" y="141"/>
                    <a:pt x="3281" y="141"/>
                  </a:cubicBezTo>
                  <a:cubicBezTo>
                    <a:pt x="3443" y="141"/>
                    <a:pt x="3648" y="188"/>
                    <a:pt x="3787" y="272"/>
                  </a:cubicBezTo>
                  <a:cubicBezTo>
                    <a:pt x="3882" y="331"/>
                    <a:pt x="3929" y="379"/>
                    <a:pt x="4013" y="474"/>
                  </a:cubicBezTo>
                  <a:cubicBezTo>
                    <a:pt x="4024" y="485"/>
                    <a:pt x="4036" y="490"/>
                    <a:pt x="4048" y="490"/>
                  </a:cubicBezTo>
                  <a:cubicBezTo>
                    <a:pt x="4087" y="490"/>
                    <a:pt x="4121" y="439"/>
                    <a:pt x="4084" y="403"/>
                  </a:cubicBezTo>
                  <a:cubicBezTo>
                    <a:pt x="3928" y="143"/>
                    <a:pt x="3518" y="1"/>
                    <a:pt x="324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956;p40">
              <a:extLst>
                <a:ext uri="{FF2B5EF4-FFF2-40B4-BE49-F238E27FC236}">
                  <a16:creationId xmlns:a16="http://schemas.microsoft.com/office/drawing/2014/main" id="{84E83AF1-4841-ED47-C306-E8882544210C}"/>
                </a:ext>
              </a:extLst>
            </p:cNvPr>
            <p:cNvSpPr/>
            <p:nvPr/>
          </p:nvSpPr>
          <p:spPr>
            <a:xfrm>
              <a:off x="2952450" y="3574150"/>
              <a:ext cx="101800" cy="85100"/>
            </a:xfrm>
            <a:custGeom>
              <a:avLst/>
              <a:gdLst/>
              <a:ahLst/>
              <a:cxnLst/>
              <a:rect l="l" t="t" r="r" b="b"/>
              <a:pathLst>
                <a:path w="4072" h="3404" extrusionOk="0">
                  <a:moveTo>
                    <a:pt x="70" y="0"/>
                  </a:moveTo>
                  <a:cubicBezTo>
                    <a:pt x="37" y="0"/>
                    <a:pt x="9" y="22"/>
                    <a:pt x="0" y="57"/>
                  </a:cubicBezTo>
                  <a:cubicBezTo>
                    <a:pt x="0" y="141"/>
                    <a:pt x="48" y="224"/>
                    <a:pt x="72" y="307"/>
                  </a:cubicBezTo>
                  <a:cubicBezTo>
                    <a:pt x="143" y="498"/>
                    <a:pt x="203" y="688"/>
                    <a:pt x="286" y="879"/>
                  </a:cubicBezTo>
                  <a:cubicBezTo>
                    <a:pt x="476" y="1296"/>
                    <a:pt x="714" y="1688"/>
                    <a:pt x="1012" y="2022"/>
                  </a:cubicBezTo>
                  <a:cubicBezTo>
                    <a:pt x="1298" y="2343"/>
                    <a:pt x="1619" y="2617"/>
                    <a:pt x="1965" y="2855"/>
                  </a:cubicBezTo>
                  <a:cubicBezTo>
                    <a:pt x="2274" y="3046"/>
                    <a:pt x="2619" y="3153"/>
                    <a:pt x="2953" y="3272"/>
                  </a:cubicBezTo>
                  <a:cubicBezTo>
                    <a:pt x="3310" y="3379"/>
                    <a:pt x="3620" y="3403"/>
                    <a:pt x="4001" y="3403"/>
                  </a:cubicBezTo>
                  <a:cubicBezTo>
                    <a:pt x="4004" y="3404"/>
                    <a:pt x="4008" y="3404"/>
                    <a:pt x="4011" y="3404"/>
                  </a:cubicBezTo>
                  <a:cubicBezTo>
                    <a:pt x="4072" y="3404"/>
                    <a:pt x="4069" y="3308"/>
                    <a:pt x="4013" y="3308"/>
                  </a:cubicBezTo>
                  <a:cubicBezTo>
                    <a:pt x="3596" y="3284"/>
                    <a:pt x="3191" y="3224"/>
                    <a:pt x="2846" y="3070"/>
                  </a:cubicBezTo>
                  <a:cubicBezTo>
                    <a:pt x="2536" y="2962"/>
                    <a:pt x="2381" y="2903"/>
                    <a:pt x="2072" y="2736"/>
                  </a:cubicBezTo>
                  <a:cubicBezTo>
                    <a:pt x="1524" y="2367"/>
                    <a:pt x="988" y="1867"/>
                    <a:pt x="655" y="1260"/>
                  </a:cubicBezTo>
                  <a:cubicBezTo>
                    <a:pt x="441" y="915"/>
                    <a:pt x="345" y="629"/>
                    <a:pt x="214" y="260"/>
                  </a:cubicBezTo>
                  <a:cubicBezTo>
                    <a:pt x="179" y="200"/>
                    <a:pt x="155" y="129"/>
                    <a:pt x="131" y="57"/>
                  </a:cubicBezTo>
                  <a:cubicBezTo>
                    <a:pt x="131" y="33"/>
                    <a:pt x="119" y="22"/>
                    <a:pt x="107" y="10"/>
                  </a:cubicBezTo>
                  <a:cubicBezTo>
                    <a:pt x="94" y="3"/>
                    <a:pt x="82" y="0"/>
                    <a:pt x="7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957;p40">
              <a:extLst>
                <a:ext uri="{FF2B5EF4-FFF2-40B4-BE49-F238E27FC236}">
                  <a16:creationId xmlns:a16="http://schemas.microsoft.com/office/drawing/2014/main" id="{9ECE990A-8769-1878-A65A-9A6AE36EC95A}"/>
                </a:ext>
              </a:extLst>
            </p:cNvPr>
            <p:cNvSpPr/>
            <p:nvPr/>
          </p:nvSpPr>
          <p:spPr>
            <a:xfrm>
              <a:off x="3149500" y="3746675"/>
              <a:ext cx="83600" cy="116100"/>
            </a:xfrm>
            <a:custGeom>
              <a:avLst/>
              <a:gdLst/>
              <a:ahLst/>
              <a:cxnLst/>
              <a:rect l="l" t="t" r="r" b="b"/>
              <a:pathLst>
                <a:path w="3344" h="4644" extrusionOk="0">
                  <a:moveTo>
                    <a:pt x="3263" y="1"/>
                  </a:moveTo>
                  <a:cubicBezTo>
                    <a:pt x="3259" y="1"/>
                    <a:pt x="3255" y="1"/>
                    <a:pt x="3250" y="2"/>
                  </a:cubicBezTo>
                  <a:cubicBezTo>
                    <a:pt x="3191" y="26"/>
                    <a:pt x="3131" y="38"/>
                    <a:pt x="3072" y="62"/>
                  </a:cubicBezTo>
                  <a:cubicBezTo>
                    <a:pt x="2869" y="145"/>
                    <a:pt x="2655" y="229"/>
                    <a:pt x="2465" y="336"/>
                  </a:cubicBezTo>
                  <a:cubicBezTo>
                    <a:pt x="1369" y="931"/>
                    <a:pt x="452" y="1931"/>
                    <a:pt x="179" y="3169"/>
                  </a:cubicBezTo>
                  <a:cubicBezTo>
                    <a:pt x="131" y="3360"/>
                    <a:pt x="71" y="3550"/>
                    <a:pt x="36" y="3753"/>
                  </a:cubicBezTo>
                  <a:cubicBezTo>
                    <a:pt x="0" y="3943"/>
                    <a:pt x="0" y="4158"/>
                    <a:pt x="24" y="4348"/>
                  </a:cubicBezTo>
                  <a:cubicBezTo>
                    <a:pt x="36" y="4431"/>
                    <a:pt x="48" y="4574"/>
                    <a:pt x="83" y="4634"/>
                  </a:cubicBezTo>
                  <a:cubicBezTo>
                    <a:pt x="90" y="4641"/>
                    <a:pt x="98" y="4643"/>
                    <a:pt x="105" y="4643"/>
                  </a:cubicBezTo>
                  <a:cubicBezTo>
                    <a:pt x="123" y="4643"/>
                    <a:pt x="140" y="4624"/>
                    <a:pt x="131" y="4598"/>
                  </a:cubicBezTo>
                  <a:cubicBezTo>
                    <a:pt x="60" y="4336"/>
                    <a:pt x="60" y="4015"/>
                    <a:pt x="107" y="3765"/>
                  </a:cubicBezTo>
                  <a:cubicBezTo>
                    <a:pt x="143" y="3562"/>
                    <a:pt x="214" y="3372"/>
                    <a:pt x="250" y="3181"/>
                  </a:cubicBezTo>
                  <a:cubicBezTo>
                    <a:pt x="500" y="2062"/>
                    <a:pt x="1345" y="1169"/>
                    <a:pt x="2274" y="598"/>
                  </a:cubicBezTo>
                  <a:cubicBezTo>
                    <a:pt x="2691" y="324"/>
                    <a:pt x="3060" y="240"/>
                    <a:pt x="3322" y="86"/>
                  </a:cubicBezTo>
                  <a:cubicBezTo>
                    <a:pt x="3344" y="53"/>
                    <a:pt x="3306" y="1"/>
                    <a:pt x="326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958;p40">
              <a:extLst>
                <a:ext uri="{FF2B5EF4-FFF2-40B4-BE49-F238E27FC236}">
                  <a16:creationId xmlns:a16="http://schemas.microsoft.com/office/drawing/2014/main" id="{1D099F74-999B-A196-1CAB-6A07FF54304C}"/>
                </a:ext>
              </a:extLst>
            </p:cNvPr>
            <p:cNvSpPr/>
            <p:nvPr/>
          </p:nvSpPr>
          <p:spPr>
            <a:xfrm>
              <a:off x="3188225" y="3709025"/>
              <a:ext cx="114875" cy="179050"/>
            </a:xfrm>
            <a:custGeom>
              <a:avLst/>
              <a:gdLst/>
              <a:ahLst/>
              <a:cxnLst/>
              <a:rect l="l" t="t" r="r" b="b"/>
              <a:pathLst>
                <a:path w="4595" h="7162" extrusionOk="0">
                  <a:moveTo>
                    <a:pt x="2952" y="4017"/>
                  </a:moveTo>
                  <a:cubicBezTo>
                    <a:pt x="3161" y="4017"/>
                    <a:pt x="3346" y="4109"/>
                    <a:pt x="3464" y="4259"/>
                  </a:cubicBezTo>
                  <a:cubicBezTo>
                    <a:pt x="3428" y="4259"/>
                    <a:pt x="3380" y="4283"/>
                    <a:pt x="3333" y="4294"/>
                  </a:cubicBezTo>
                  <a:cubicBezTo>
                    <a:pt x="3309" y="4306"/>
                    <a:pt x="3273" y="4318"/>
                    <a:pt x="3237" y="4330"/>
                  </a:cubicBezTo>
                  <a:cubicBezTo>
                    <a:pt x="3154" y="4187"/>
                    <a:pt x="2987" y="4092"/>
                    <a:pt x="2785" y="4044"/>
                  </a:cubicBezTo>
                  <a:cubicBezTo>
                    <a:pt x="2821" y="4032"/>
                    <a:pt x="2856" y="4021"/>
                    <a:pt x="2880" y="4021"/>
                  </a:cubicBezTo>
                  <a:cubicBezTo>
                    <a:pt x="2904" y="4018"/>
                    <a:pt x="2929" y="4017"/>
                    <a:pt x="2952" y="4017"/>
                  </a:cubicBezTo>
                  <a:close/>
                  <a:moveTo>
                    <a:pt x="2499" y="4104"/>
                  </a:moveTo>
                  <a:cubicBezTo>
                    <a:pt x="2416" y="4187"/>
                    <a:pt x="2344" y="4283"/>
                    <a:pt x="2285" y="4378"/>
                  </a:cubicBezTo>
                  <a:cubicBezTo>
                    <a:pt x="2249" y="4390"/>
                    <a:pt x="2213" y="4402"/>
                    <a:pt x="2178" y="4413"/>
                  </a:cubicBezTo>
                  <a:cubicBezTo>
                    <a:pt x="2130" y="4378"/>
                    <a:pt x="2082" y="4342"/>
                    <a:pt x="2023" y="4330"/>
                  </a:cubicBezTo>
                  <a:cubicBezTo>
                    <a:pt x="2059" y="4271"/>
                    <a:pt x="2106" y="4223"/>
                    <a:pt x="2154" y="4187"/>
                  </a:cubicBezTo>
                  <a:cubicBezTo>
                    <a:pt x="2190" y="4128"/>
                    <a:pt x="2380" y="4104"/>
                    <a:pt x="2499" y="4104"/>
                  </a:cubicBezTo>
                  <a:close/>
                  <a:moveTo>
                    <a:pt x="2642" y="4128"/>
                  </a:moveTo>
                  <a:cubicBezTo>
                    <a:pt x="2856" y="4163"/>
                    <a:pt x="3059" y="4247"/>
                    <a:pt x="3142" y="4378"/>
                  </a:cubicBezTo>
                  <a:cubicBezTo>
                    <a:pt x="3083" y="4402"/>
                    <a:pt x="3023" y="4437"/>
                    <a:pt x="2975" y="4473"/>
                  </a:cubicBezTo>
                  <a:cubicBezTo>
                    <a:pt x="2934" y="4467"/>
                    <a:pt x="2895" y="4464"/>
                    <a:pt x="2856" y="4464"/>
                  </a:cubicBezTo>
                  <a:cubicBezTo>
                    <a:pt x="2818" y="4464"/>
                    <a:pt x="2779" y="4467"/>
                    <a:pt x="2737" y="4473"/>
                  </a:cubicBezTo>
                  <a:cubicBezTo>
                    <a:pt x="2725" y="4461"/>
                    <a:pt x="2713" y="4461"/>
                    <a:pt x="2702" y="4449"/>
                  </a:cubicBezTo>
                  <a:cubicBezTo>
                    <a:pt x="2606" y="4390"/>
                    <a:pt x="2511" y="4366"/>
                    <a:pt x="2416" y="4366"/>
                  </a:cubicBezTo>
                  <a:cubicBezTo>
                    <a:pt x="2475" y="4271"/>
                    <a:pt x="2547" y="4187"/>
                    <a:pt x="2642" y="4128"/>
                  </a:cubicBezTo>
                  <a:close/>
                  <a:moveTo>
                    <a:pt x="3178" y="4449"/>
                  </a:moveTo>
                  <a:cubicBezTo>
                    <a:pt x="3190" y="4473"/>
                    <a:pt x="3190" y="4497"/>
                    <a:pt x="3190" y="4521"/>
                  </a:cubicBezTo>
                  <a:cubicBezTo>
                    <a:pt x="3190" y="4533"/>
                    <a:pt x="3190" y="4533"/>
                    <a:pt x="3190" y="4533"/>
                  </a:cubicBezTo>
                  <a:cubicBezTo>
                    <a:pt x="3154" y="4521"/>
                    <a:pt x="3118" y="4509"/>
                    <a:pt x="3094" y="4497"/>
                  </a:cubicBezTo>
                  <a:cubicBezTo>
                    <a:pt x="3118" y="4485"/>
                    <a:pt x="3154" y="4461"/>
                    <a:pt x="3178" y="4449"/>
                  </a:cubicBezTo>
                  <a:close/>
                  <a:moveTo>
                    <a:pt x="1951" y="4437"/>
                  </a:moveTo>
                  <a:cubicBezTo>
                    <a:pt x="1987" y="4437"/>
                    <a:pt x="2035" y="4449"/>
                    <a:pt x="2059" y="4473"/>
                  </a:cubicBezTo>
                  <a:cubicBezTo>
                    <a:pt x="1999" y="4509"/>
                    <a:pt x="1951" y="4556"/>
                    <a:pt x="1892" y="4604"/>
                  </a:cubicBezTo>
                  <a:cubicBezTo>
                    <a:pt x="1904" y="4568"/>
                    <a:pt x="1916" y="4521"/>
                    <a:pt x="1928" y="4473"/>
                  </a:cubicBezTo>
                  <a:cubicBezTo>
                    <a:pt x="1940" y="4461"/>
                    <a:pt x="1951" y="4449"/>
                    <a:pt x="1951" y="4437"/>
                  </a:cubicBezTo>
                  <a:close/>
                  <a:moveTo>
                    <a:pt x="2368" y="4449"/>
                  </a:moveTo>
                  <a:cubicBezTo>
                    <a:pt x="2452" y="4449"/>
                    <a:pt x="2535" y="4461"/>
                    <a:pt x="2618" y="4497"/>
                  </a:cubicBezTo>
                  <a:cubicBezTo>
                    <a:pt x="2523" y="4533"/>
                    <a:pt x="2380" y="4592"/>
                    <a:pt x="2297" y="4675"/>
                  </a:cubicBezTo>
                  <a:cubicBezTo>
                    <a:pt x="2309" y="4604"/>
                    <a:pt x="2332" y="4521"/>
                    <a:pt x="2368" y="4449"/>
                  </a:cubicBezTo>
                  <a:close/>
                  <a:moveTo>
                    <a:pt x="2130" y="4533"/>
                  </a:moveTo>
                  <a:lnTo>
                    <a:pt x="2130" y="4533"/>
                  </a:lnTo>
                  <a:cubicBezTo>
                    <a:pt x="2154" y="4580"/>
                    <a:pt x="2154" y="4652"/>
                    <a:pt x="2094" y="4735"/>
                  </a:cubicBezTo>
                  <a:cubicBezTo>
                    <a:pt x="2085" y="4772"/>
                    <a:pt x="2003" y="4802"/>
                    <a:pt x="1956" y="4802"/>
                  </a:cubicBezTo>
                  <a:cubicBezTo>
                    <a:pt x="1943" y="4802"/>
                    <a:pt x="1933" y="4800"/>
                    <a:pt x="1928" y="4794"/>
                  </a:cubicBezTo>
                  <a:cubicBezTo>
                    <a:pt x="1916" y="4794"/>
                    <a:pt x="1904" y="4771"/>
                    <a:pt x="1904" y="4747"/>
                  </a:cubicBezTo>
                  <a:cubicBezTo>
                    <a:pt x="1963" y="4652"/>
                    <a:pt x="2035" y="4580"/>
                    <a:pt x="2130" y="4533"/>
                  </a:cubicBezTo>
                  <a:close/>
                  <a:moveTo>
                    <a:pt x="2999" y="4568"/>
                  </a:moveTo>
                  <a:cubicBezTo>
                    <a:pt x="3059" y="4580"/>
                    <a:pt x="3118" y="4592"/>
                    <a:pt x="3166" y="4628"/>
                  </a:cubicBezTo>
                  <a:cubicBezTo>
                    <a:pt x="3142" y="4723"/>
                    <a:pt x="3083" y="4818"/>
                    <a:pt x="2999" y="4890"/>
                  </a:cubicBezTo>
                  <a:cubicBezTo>
                    <a:pt x="2987" y="4806"/>
                    <a:pt x="2952" y="4723"/>
                    <a:pt x="2904" y="4640"/>
                  </a:cubicBezTo>
                  <a:cubicBezTo>
                    <a:pt x="2928" y="4616"/>
                    <a:pt x="2964" y="4592"/>
                    <a:pt x="2999" y="4568"/>
                  </a:cubicBezTo>
                  <a:close/>
                  <a:moveTo>
                    <a:pt x="1832" y="4437"/>
                  </a:moveTo>
                  <a:cubicBezTo>
                    <a:pt x="1809" y="4485"/>
                    <a:pt x="1797" y="4544"/>
                    <a:pt x="1797" y="4604"/>
                  </a:cubicBezTo>
                  <a:cubicBezTo>
                    <a:pt x="1785" y="4652"/>
                    <a:pt x="1785" y="4699"/>
                    <a:pt x="1797" y="4747"/>
                  </a:cubicBezTo>
                  <a:cubicBezTo>
                    <a:pt x="1773" y="4794"/>
                    <a:pt x="1749" y="4854"/>
                    <a:pt x="1725" y="4902"/>
                  </a:cubicBezTo>
                  <a:cubicBezTo>
                    <a:pt x="1683" y="4888"/>
                    <a:pt x="1642" y="4882"/>
                    <a:pt x="1600" y="4882"/>
                  </a:cubicBezTo>
                  <a:cubicBezTo>
                    <a:pt x="1570" y="4882"/>
                    <a:pt x="1541" y="4885"/>
                    <a:pt x="1511" y="4890"/>
                  </a:cubicBezTo>
                  <a:cubicBezTo>
                    <a:pt x="1535" y="4854"/>
                    <a:pt x="1559" y="4806"/>
                    <a:pt x="1594" y="4771"/>
                  </a:cubicBezTo>
                  <a:cubicBezTo>
                    <a:pt x="1666" y="4664"/>
                    <a:pt x="1725" y="4556"/>
                    <a:pt x="1797" y="4449"/>
                  </a:cubicBezTo>
                  <a:cubicBezTo>
                    <a:pt x="1809" y="4449"/>
                    <a:pt x="1821" y="4437"/>
                    <a:pt x="1832" y="4437"/>
                  </a:cubicBezTo>
                  <a:close/>
                  <a:moveTo>
                    <a:pt x="3523" y="4342"/>
                  </a:moveTo>
                  <a:cubicBezTo>
                    <a:pt x="3571" y="4413"/>
                    <a:pt x="3606" y="4497"/>
                    <a:pt x="3630" y="4580"/>
                  </a:cubicBezTo>
                  <a:cubicBezTo>
                    <a:pt x="3654" y="4687"/>
                    <a:pt x="3642" y="4794"/>
                    <a:pt x="3618" y="4902"/>
                  </a:cubicBezTo>
                  <a:cubicBezTo>
                    <a:pt x="3618" y="4902"/>
                    <a:pt x="3606" y="4914"/>
                    <a:pt x="3606" y="4914"/>
                  </a:cubicBezTo>
                  <a:lnTo>
                    <a:pt x="3595" y="4914"/>
                  </a:lnTo>
                  <a:cubicBezTo>
                    <a:pt x="3511" y="4783"/>
                    <a:pt x="3404" y="4675"/>
                    <a:pt x="3285" y="4592"/>
                  </a:cubicBezTo>
                  <a:cubicBezTo>
                    <a:pt x="3285" y="4580"/>
                    <a:pt x="3285" y="4580"/>
                    <a:pt x="3285" y="4568"/>
                  </a:cubicBezTo>
                  <a:cubicBezTo>
                    <a:pt x="3297" y="4521"/>
                    <a:pt x="3285" y="4461"/>
                    <a:pt x="3273" y="4413"/>
                  </a:cubicBezTo>
                  <a:cubicBezTo>
                    <a:pt x="3285" y="4413"/>
                    <a:pt x="3285" y="4402"/>
                    <a:pt x="3297" y="4402"/>
                  </a:cubicBezTo>
                  <a:cubicBezTo>
                    <a:pt x="3368" y="4366"/>
                    <a:pt x="3452" y="4354"/>
                    <a:pt x="3523" y="4342"/>
                  </a:cubicBezTo>
                  <a:close/>
                  <a:moveTo>
                    <a:pt x="2713" y="4556"/>
                  </a:moveTo>
                  <a:cubicBezTo>
                    <a:pt x="2737" y="4580"/>
                    <a:pt x="2761" y="4604"/>
                    <a:pt x="2785" y="4640"/>
                  </a:cubicBezTo>
                  <a:cubicBezTo>
                    <a:pt x="2678" y="4747"/>
                    <a:pt x="2606" y="4866"/>
                    <a:pt x="2594" y="4997"/>
                  </a:cubicBezTo>
                  <a:cubicBezTo>
                    <a:pt x="2547" y="4997"/>
                    <a:pt x="2499" y="4973"/>
                    <a:pt x="2452" y="4949"/>
                  </a:cubicBezTo>
                  <a:cubicBezTo>
                    <a:pt x="2356" y="4902"/>
                    <a:pt x="2297" y="4830"/>
                    <a:pt x="2321" y="4794"/>
                  </a:cubicBezTo>
                  <a:cubicBezTo>
                    <a:pt x="2356" y="4675"/>
                    <a:pt x="2535" y="4592"/>
                    <a:pt x="2713" y="4556"/>
                  </a:cubicBezTo>
                  <a:close/>
                  <a:moveTo>
                    <a:pt x="3676" y="4329"/>
                  </a:moveTo>
                  <a:cubicBezTo>
                    <a:pt x="3936" y="4329"/>
                    <a:pt x="4159" y="4460"/>
                    <a:pt x="4261" y="4699"/>
                  </a:cubicBezTo>
                  <a:cubicBezTo>
                    <a:pt x="4309" y="4794"/>
                    <a:pt x="4321" y="4902"/>
                    <a:pt x="4321" y="4997"/>
                  </a:cubicBezTo>
                  <a:cubicBezTo>
                    <a:pt x="4209" y="4893"/>
                    <a:pt x="4053" y="4846"/>
                    <a:pt x="3898" y="4846"/>
                  </a:cubicBezTo>
                  <a:cubicBezTo>
                    <a:pt x="3839" y="4846"/>
                    <a:pt x="3781" y="4853"/>
                    <a:pt x="3726" y="4866"/>
                  </a:cubicBezTo>
                  <a:cubicBezTo>
                    <a:pt x="3761" y="4687"/>
                    <a:pt x="3726" y="4497"/>
                    <a:pt x="3642" y="4330"/>
                  </a:cubicBezTo>
                  <a:cubicBezTo>
                    <a:pt x="3654" y="4330"/>
                    <a:pt x="3665" y="4329"/>
                    <a:pt x="3676" y="4329"/>
                  </a:cubicBezTo>
                  <a:close/>
                  <a:moveTo>
                    <a:pt x="2833" y="4711"/>
                  </a:moveTo>
                  <a:cubicBezTo>
                    <a:pt x="2880" y="4783"/>
                    <a:pt x="2904" y="4866"/>
                    <a:pt x="2916" y="4949"/>
                  </a:cubicBezTo>
                  <a:cubicBezTo>
                    <a:pt x="2844" y="4985"/>
                    <a:pt x="2773" y="5009"/>
                    <a:pt x="2690" y="5009"/>
                  </a:cubicBezTo>
                  <a:cubicBezTo>
                    <a:pt x="2702" y="4902"/>
                    <a:pt x="2761" y="4806"/>
                    <a:pt x="2833" y="4711"/>
                  </a:cubicBezTo>
                  <a:close/>
                  <a:moveTo>
                    <a:pt x="2202" y="4783"/>
                  </a:moveTo>
                  <a:cubicBezTo>
                    <a:pt x="2202" y="4866"/>
                    <a:pt x="2225" y="4949"/>
                    <a:pt x="2261" y="5033"/>
                  </a:cubicBezTo>
                  <a:cubicBezTo>
                    <a:pt x="2273" y="5068"/>
                    <a:pt x="2285" y="5092"/>
                    <a:pt x="2309" y="5116"/>
                  </a:cubicBezTo>
                  <a:cubicBezTo>
                    <a:pt x="2180" y="5017"/>
                    <a:pt x="2051" y="4967"/>
                    <a:pt x="1929" y="4967"/>
                  </a:cubicBezTo>
                  <a:cubicBezTo>
                    <a:pt x="1904" y="4967"/>
                    <a:pt x="1880" y="4969"/>
                    <a:pt x="1856" y="4973"/>
                  </a:cubicBezTo>
                  <a:lnTo>
                    <a:pt x="1832" y="4961"/>
                  </a:lnTo>
                  <a:cubicBezTo>
                    <a:pt x="1832" y="4949"/>
                    <a:pt x="1821" y="4949"/>
                    <a:pt x="1809" y="4937"/>
                  </a:cubicBezTo>
                  <a:cubicBezTo>
                    <a:pt x="1821" y="4914"/>
                    <a:pt x="1832" y="4878"/>
                    <a:pt x="1844" y="4854"/>
                  </a:cubicBezTo>
                  <a:cubicBezTo>
                    <a:pt x="1868" y="4878"/>
                    <a:pt x="1904" y="4902"/>
                    <a:pt x="1951" y="4902"/>
                  </a:cubicBezTo>
                  <a:cubicBezTo>
                    <a:pt x="1961" y="4903"/>
                    <a:pt x="1970" y="4903"/>
                    <a:pt x="1979" y="4903"/>
                  </a:cubicBezTo>
                  <a:cubicBezTo>
                    <a:pt x="2073" y="4903"/>
                    <a:pt x="2147" y="4848"/>
                    <a:pt x="2202" y="4783"/>
                  </a:cubicBezTo>
                  <a:close/>
                  <a:moveTo>
                    <a:pt x="1571" y="4983"/>
                  </a:moveTo>
                  <a:cubicBezTo>
                    <a:pt x="1594" y="4983"/>
                    <a:pt x="1617" y="4987"/>
                    <a:pt x="1642" y="4997"/>
                  </a:cubicBezTo>
                  <a:cubicBezTo>
                    <a:pt x="1666" y="4997"/>
                    <a:pt x="1678" y="4997"/>
                    <a:pt x="1701" y="5009"/>
                  </a:cubicBezTo>
                  <a:cubicBezTo>
                    <a:pt x="1701" y="5009"/>
                    <a:pt x="1701" y="5021"/>
                    <a:pt x="1701" y="5033"/>
                  </a:cubicBezTo>
                  <a:cubicBezTo>
                    <a:pt x="1630" y="5068"/>
                    <a:pt x="1570" y="5128"/>
                    <a:pt x="1523" y="5199"/>
                  </a:cubicBezTo>
                  <a:cubicBezTo>
                    <a:pt x="1499" y="5140"/>
                    <a:pt x="1487" y="5068"/>
                    <a:pt x="1475" y="4997"/>
                  </a:cubicBezTo>
                  <a:cubicBezTo>
                    <a:pt x="1510" y="4990"/>
                    <a:pt x="1540" y="4983"/>
                    <a:pt x="1571" y="4983"/>
                  </a:cubicBezTo>
                  <a:close/>
                  <a:moveTo>
                    <a:pt x="2904" y="5056"/>
                  </a:moveTo>
                  <a:cubicBezTo>
                    <a:pt x="2892" y="5092"/>
                    <a:pt x="2880" y="5116"/>
                    <a:pt x="2856" y="5140"/>
                  </a:cubicBezTo>
                  <a:cubicBezTo>
                    <a:pt x="2856" y="5152"/>
                    <a:pt x="2856" y="5152"/>
                    <a:pt x="2844" y="5152"/>
                  </a:cubicBezTo>
                  <a:cubicBezTo>
                    <a:pt x="2809" y="5164"/>
                    <a:pt x="2773" y="5175"/>
                    <a:pt x="2749" y="5199"/>
                  </a:cubicBezTo>
                  <a:cubicBezTo>
                    <a:pt x="2725" y="5175"/>
                    <a:pt x="2702" y="5152"/>
                    <a:pt x="2702" y="5116"/>
                  </a:cubicBezTo>
                  <a:cubicBezTo>
                    <a:pt x="2702" y="5116"/>
                    <a:pt x="2702" y="5104"/>
                    <a:pt x="2702" y="5104"/>
                  </a:cubicBezTo>
                  <a:cubicBezTo>
                    <a:pt x="2773" y="5092"/>
                    <a:pt x="2833" y="5080"/>
                    <a:pt x="2904" y="5056"/>
                  </a:cubicBezTo>
                  <a:close/>
                  <a:moveTo>
                    <a:pt x="3547" y="5033"/>
                  </a:moveTo>
                  <a:cubicBezTo>
                    <a:pt x="3547" y="5045"/>
                    <a:pt x="3559" y="5045"/>
                    <a:pt x="3559" y="5056"/>
                  </a:cubicBezTo>
                  <a:cubicBezTo>
                    <a:pt x="3523" y="5128"/>
                    <a:pt x="3475" y="5187"/>
                    <a:pt x="3416" y="5235"/>
                  </a:cubicBezTo>
                  <a:cubicBezTo>
                    <a:pt x="3416" y="5164"/>
                    <a:pt x="3464" y="5092"/>
                    <a:pt x="3547" y="5033"/>
                  </a:cubicBezTo>
                  <a:close/>
                  <a:moveTo>
                    <a:pt x="2344" y="4961"/>
                  </a:moveTo>
                  <a:cubicBezTo>
                    <a:pt x="2416" y="5033"/>
                    <a:pt x="2511" y="5068"/>
                    <a:pt x="2606" y="5092"/>
                  </a:cubicBezTo>
                  <a:cubicBezTo>
                    <a:pt x="2606" y="5128"/>
                    <a:pt x="2618" y="5175"/>
                    <a:pt x="2642" y="5211"/>
                  </a:cubicBezTo>
                  <a:cubicBezTo>
                    <a:pt x="2654" y="5223"/>
                    <a:pt x="2654" y="5235"/>
                    <a:pt x="2666" y="5247"/>
                  </a:cubicBezTo>
                  <a:cubicBezTo>
                    <a:pt x="2535" y="5235"/>
                    <a:pt x="2404" y="5128"/>
                    <a:pt x="2344" y="4961"/>
                  </a:cubicBezTo>
                  <a:close/>
                  <a:moveTo>
                    <a:pt x="3261" y="4675"/>
                  </a:moveTo>
                  <a:cubicBezTo>
                    <a:pt x="3368" y="4747"/>
                    <a:pt x="3452" y="4854"/>
                    <a:pt x="3511" y="4961"/>
                  </a:cubicBezTo>
                  <a:cubicBezTo>
                    <a:pt x="3368" y="5045"/>
                    <a:pt x="3309" y="5175"/>
                    <a:pt x="3333" y="5306"/>
                  </a:cubicBezTo>
                  <a:cubicBezTo>
                    <a:pt x="3261" y="5223"/>
                    <a:pt x="3166" y="5164"/>
                    <a:pt x="3047" y="5140"/>
                  </a:cubicBezTo>
                  <a:lnTo>
                    <a:pt x="2975" y="5140"/>
                  </a:lnTo>
                  <a:cubicBezTo>
                    <a:pt x="2999" y="5092"/>
                    <a:pt x="2999" y="5045"/>
                    <a:pt x="3011" y="4997"/>
                  </a:cubicBezTo>
                  <a:cubicBezTo>
                    <a:pt x="3118" y="4925"/>
                    <a:pt x="3214" y="4806"/>
                    <a:pt x="3261" y="4675"/>
                  </a:cubicBezTo>
                  <a:close/>
                  <a:moveTo>
                    <a:pt x="1821" y="5080"/>
                  </a:moveTo>
                  <a:cubicBezTo>
                    <a:pt x="1916" y="5152"/>
                    <a:pt x="1951" y="5283"/>
                    <a:pt x="1940" y="5354"/>
                  </a:cubicBezTo>
                  <a:lnTo>
                    <a:pt x="1821" y="5354"/>
                  </a:lnTo>
                  <a:cubicBezTo>
                    <a:pt x="1797" y="5271"/>
                    <a:pt x="1785" y="5187"/>
                    <a:pt x="1785" y="5092"/>
                  </a:cubicBezTo>
                  <a:cubicBezTo>
                    <a:pt x="1797" y="5080"/>
                    <a:pt x="1809" y="5080"/>
                    <a:pt x="1821" y="5080"/>
                  </a:cubicBezTo>
                  <a:close/>
                  <a:moveTo>
                    <a:pt x="1690" y="5152"/>
                  </a:moveTo>
                  <a:cubicBezTo>
                    <a:pt x="1690" y="5175"/>
                    <a:pt x="1701" y="5199"/>
                    <a:pt x="1701" y="5223"/>
                  </a:cubicBezTo>
                  <a:cubicBezTo>
                    <a:pt x="1701" y="5271"/>
                    <a:pt x="1713" y="5318"/>
                    <a:pt x="1725" y="5366"/>
                  </a:cubicBezTo>
                  <a:cubicBezTo>
                    <a:pt x="1713" y="5366"/>
                    <a:pt x="1690" y="5378"/>
                    <a:pt x="1666" y="5378"/>
                  </a:cubicBezTo>
                  <a:cubicBezTo>
                    <a:pt x="1654" y="5366"/>
                    <a:pt x="1642" y="5354"/>
                    <a:pt x="1630" y="5342"/>
                  </a:cubicBezTo>
                  <a:cubicBezTo>
                    <a:pt x="1618" y="5318"/>
                    <a:pt x="1594" y="5306"/>
                    <a:pt x="1582" y="5283"/>
                  </a:cubicBezTo>
                  <a:cubicBezTo>
                    <a:pt x="1618" y="5235"/>
                    <a:pt x="1654" y="5187"/>
                    <a:pt x="1690" y="5152"/>
                  </a:cubicBezTo>
                  <a:close/>
                  <a:moveTo>
                    <a:pt x="2988" y="5221"/>
                  </a:moveTo>
                  <a:cubicBezTo>
                    <a:pt x="3092" y="5221"/>
                    <a:pt x="3186" y="5267"/>
                    <a:pt x="3261" y="5342"/>
                  </a:cubicBezTo>
                  <a:cubicBezTo>
                    <a:pt x="3208" y="5369"/>
                    <a:pt x="3154" y="5382"/>
                    <a:pt x="3100" y="5382"/>
                  </a:cubicBezTo>
                  <a:cubicBezTo>
                    <a:pt x="3083" y="5382"/>
                    <a:pt x="3065" y="5381"/>
                    <a:pt x="3047" y="5378"/>
                  </a:cubicBezTo>
                  <a:cubicBezTo>
                    <a:pt x="2987" y="5366"/>
                    <a:pt x="2904" y="5342"/>
                    <a:pt x="2844" y="5295"/>
                  </a:cubicBezTo>
                  <a:cubicBezTo>
                    <a:pt x="2868" y="5271"/>
                    <a:pt x="2904" y="5247"/>
                    <a:pt x="2928" y="5223"/>
                  </a:cubicBezTo>
                  <a:lnTo>
                    <a:pt x="2952" y="5223"/>
                  </a:lnTo>
                  <a:cubicBezTo>
                    <a:pt x="2964" y="5222"/>
                    <a:pt x="2976" y="5221"/>
                    <a:pt x="2988" y="5221"/>
                  </a:cubicBezTo>
                  <a:close/>
                  <a:moveTo>
                    <a:pt x="2440" y="5271"/>
                  </a:moveTo>
                  <a:lnTo>
                    <a:pt x="2440" y="5271"/>
                  </a:lnTo>
                  <a:cubicBezTo>
                    <a:pt x="2487" y="5295"/>
                    <a:pt x="2535" y="5318"/>
                    <a:pt x="2583" y="5330"/>
                  </a:cubicBezTo>
                  <a:cubicBezTo>
                    <a:pt x="2559" y="5366"/>
                    <a:pt x="2547" y="5390"/>
                    <a:pt x="2523" y="5426"/>
                  </a:cubicBezTo>
                  <a:cubicBezTo>
                    <a:pt x="2511" y="5366"/>
                    <a:pt x="2475" y="5318"/>
                    <a:pt x="2440" y="5271"/>
                  </a:cubicBezTo>
                  <a:close/>
                  <a:moveTo>
                    <a:pt x="1380" y="5080"/>
                  </a:moveTo>
                  <a:cubicBezTo>
                    <a:pt x="1392" y="5152"/>
                    <a:pt x="1428" y="5223"/>
                    <a:pt x="1463" y="5295"/>
                  </a:cubicBezTo>
                  <a:cubicBezTo>
                    <a:pt x="1451" y="5318"/>
                    <a:pt x="1440" y="5342"/>
                    <a:pt x="1428" y="5378"/>
                  </a:cubicBezTo>
                  <a:cubicBezTo>
                    <a:pt x="1392" y="5378"/>
                    <a:pt x="1356" y="5378"/>
                    <a:pt x="1320" y="5402"/>
                  </a:cubicBezTo>
                  <a:cubicBezTo>
                    <a:pt x="1297" y="5414"/>
                    <a:pt x="1285" y="5426"/>
                    <a:pt x="1273" y="5437"/>
                  </a:cubicBezTo>
                  <a:cubicBezTo>
                    <a:pt x="1249" y="5390"/>
                    <a:pt x="1237" y="5342"/>
                    <a:pt x="1237" y="5306"/>
                  </a:cubicBezTo>
                  <a:cubicBezTo>
                    <a:pt x="1237" y="5295"/>
                    <a:pt x="1237" y="5283"/>
                    <a:pt x="1237" y="5271"/>
                  </a:cubicBezTo>
                  <a:cubicBezTo>
                    <a:pt x="1285" y="5211"/>
                    <a:pt x="1332" y="5140"/>
                    <a:pt x="1380" y="5080"/>
                  </a:cubicBezTo>
                  <a:close/>
                  <a:moveTo>
                    <a:pt x="3595" y="5175"/>
                  </a:moveTo>
                  <a:cubicBezTo>
                    <a:pt x="3606" y="5259"/>
                    <a:pt x="3618" y="5342"/>
                    <a:pt x="3606" y="5414"/>
                  </a:cubicBezTo>
                  <a:cubicBezTo>
                    <a:pt x="3595" y="5449"/>
                    <a:pt x="3583" y="5485"/>
                    <a:pt x="3571" y="5509"/>
                  </a:cubicBezTo>
                  <a:cubicBezTo>
                    <a:pt x="3511" y="5461"/>
                    <a:pt x="3464" y="5414"/>
                    <a:pt x="3428" y="5342"/>
                  </a:cubicBezTo>
                  <a:cubicBezTo>
                    <a:pt x="3499" y="5295"/>
                    <a:pt x="3547" y="5235"/>
                    <a:pt x="3595" y="5175"/>
                  </a:cubicBezTo>
                  <a:close/>
                  <a:moveTo>
                    <a:pt x="3887" y="4931"/>
                  </a:moveTo>
                  <a:cubicBezTo>
                    <a:pt x="4043" y="4931"/>
                    <a:pt x="4195" y="4993"/>
                    <a:pt x="4297" y="5104"/>
                  </a:cubicBezTo>
                  <a:cubicBezTo>
                    <a:pt x="4236" y="5358"/>
                    <a:pt x="4028" y="5577"/>
                    <a:pt x="3791" y="5577"/>
                  </a:cubicBezTo>
                  <a:cubicBezTo>
                    <a:pt x="3750" y="5577"/>
                    <a:pt x="3708" y="5570"/>
                    <a:pt x="3666" y="5556"/>
                  </a:cubicBezTo>
                  <a:cubicBezTo>
                    <a:pt x="3726" y="5390"/>
                    <a:pt x="3714" y="5223"/>
                    <a:pt x="3654" y="5056"/>
                  </a:cubicBezTo>
                  <a:lnTo>
                    <a:pt x="3666" y="5045"/>
                  </a:lnTo>
                  <a:cubicBezTo>
                    <a:pt x="3678" y="5021"/>
                    <a:pt x="3690" y="4985"/>
                    <a:pt x="3702" y="4961"/>
                  </a:cubicBezTo>
                  <a:cubicBezTo>
                    <a:pt x="3762" y="4941"/>
                    <a:pt x="3825" y="4931"/>
                    <a:pt x="3887" y="4931"/>
                  </a:cubicBezTo>
                  <a:close/>
                  <a:moveTo>
                    <a:pt x="1392" y="5485"/>
                  </a:moveTo>
                  <a:cubicBezTo>
                    <a:pt x="1392" y="5521"/>
                    <a:pt x="1380" y="5545"/>
                    <a:pt x="1380" y="5568"/>
                  </a:cubicBezTo>
                  <a:lnTo>
                    <a:pt x="1380" y="5592"/>
                  </a:lnTo>
                  <a:cubicBezTo>
                    <a:pt x="1368" y="5580"/>
                    <a:pt x="1344" y="5556"/>
                    <a:pt x="1332" y="5533"/>
                  </a:cubicBezTo>
                  <a:cubicBezTo>
                    <a:pt x="1344" y="5521"/>
                    <a:pt x="1356" y="5497"/>
                    <a:pt x="1380" y="5497"/>
                  </a:cubicBezTo>
                  <a:cubicBezTo>
                    <a:pt x="1380" y="5497"/>
                    <a:pt x="1392" y="5485"/>
                    <a:pt x="1392" y="5485"/>
                  </a:cubicBezTo>
                  <a:close/>
                  <a:moveTo>
                    <a:pt x="3440" y="5521"/>
                  </a:moveTo>
                  <a:cubicBezTo>
                    <a:pt x="3475" y="5545"/>
                    <a:pt x="3511" y="5568"/>
                    <a:pt x="3547" y="5592"/>
                  </a:cubicBezTo>
                  <a:cubicBezTo>
                    <a:pt x="3523" y="5628"/>
                    <a:pt x="3499" y="5676"/>
                    <a:pt x="3487" y="5699"/>
                  </a:cubicBezTo>
                  <a:cubicBezTo>
                    <a:pt x="3475" y="5640"/>
                    <a:pt x="3464" y="5580"/>
                    <a:pt x="3440" y="5521"/>
                  </a:cubicBezTo>
                  <a:close/>
                  <a:moveTo>
                    <a:pt x="1940" y="5056"/>
                  </a:moveTo>
                  <a:cubicBezTo>
                    <a:pt x="2059" y="5056"/>
                    <a:pt x="2190" y="5116"/>
                    <a:pt x="2321" y="5259"/>
                  </a:cubicBezTo>
                  <a:cubicBezTo>
                    <a:pt x="2428" y="5366"/>
                    <a:pt x="2487" y="5568"/>
                    <a:pt x="2463" y="5711"/>
                  </a:cubicBezTo>
                  <a:cubicBezTo>
                    <a:pt x="2452" y="5723"/>
                    <a:pt x="2428" y="5723"/>
                    <a:pt x="2404" y="5723"/>
                  </a:cubicBezTo>
                  <a:cubicBezTo>
                    <a:pt x="2344" y="5568"/>
                    <a:pt x="2202" y="5437"/>
                    <a:pt x="2047" y="5390"/>
                  </a:cubicBezTo>
                  <a:cubicBezTo>
                    <a:pt x="2071" y="5283"/>
                    <a:pt x="2011" y="5152"/>
                    <a:pt x="1940" y="5056"/>
                  </a:cubicBezTo>
                  <a:close/>
                  <a:moveTo>
                    <a:pt x="1582" y="5533"/>
                  </a:moveTo>
                  <a:cubicBezTo>
                    <a:pt x="1594" y="5545"/>
                    <a:pt x="1618" y="5556"/>
                    <a:pt x="1630" y="5568"/>
                  </a:cubicBezTo>
                  <a:cubicBezTo>
                    <a:pt x="1690" y="5628"/>
                    <a:pt x="1725" y="5759"/>
                    <a:pt x="1701" y="5783"/>
                  </a:cubicBezTo>
                  <a:lnTo>
                    <a:pt x="1690" y="5783"/>
                  </a:lnTo>
                  <a:lnTo>
                    <a:pt x="1690" y="5795"/>
                  </a:lnTo>
                  <a:cubicBezTo>
                    <a:pt x="1683" y="5796"/>
                    <a:pt x="1677" y="5796"/>
                    <a:pt x="1671" y="5796"/>
                  </a:cubicBezTo>
                  <a:cubicBezTo>
                    <a:pt x="1615" y="5796"/>
                    <a:pt x="1551" y="5753"/>
                    <a:pt x="1487" y="5699"/>
                  </a:cubicBezTo>
                  <a:cubicBezTo>
                    <a:pt x="1487" y="5687"/>
                    <a:pt x="1487" y="5664"/>
                    <a:pt x="1475" y="5640"/>
                  </a:cubicBezTo>
                  <a:cubicBezTo>
                    <a:pt x="1511" y="5604"/>
                    <a:pt x="1547" y="5568"/>
                    <a:pt x="1582" y="5533"/>
                  </a:cubicBezTo>
                  <a:close/>
                  <a:moveTo>
                    <a:pt x="2737" y="5330"/>
                  </a:moveTo>
                  <a:cubicBezTo>
                    <a:pt x="2844" y="5427"/>
                    <a:pt x="2990" y="5475"/>
                    <a:pt x="3122" y="5475"/>
                  </a:cubicBezTo>
                  <a:cubicBezTo>
                    <a:pt x="3137" y="5475"/>
                    <a:pt x="3152" y="5474"/>
                    <a:pt x="3166" y="5473"/>
                  </a:cubicBezTo>
                  <a:cubicBezTo>
                    <a:pt x="3225" y="5461"/>
                    <a:pt x="3273" y="5449"/>
                    <a:pt x="3309" y="5426"/>
                  </a:cubicBezTo>
                  <a:cubicBezTo>
                    <a:pt x="3333" y="5449"/>
                    <a:pt x="3345" y="5485"/>
                    <a:pt x="3356" y="5509"/>
                  </a:cubicBezTo>
                  <a:cubicBezTo>
                    <a:pt x="3392" y="5604"/>
                    <a:pt x="3404" y="5699"/>
                    <a:pt x="3404" y="5807"/>
                  </a:cubicBezTo>
                  <a:cubicBezTo>
                    <a:pt x="3392" y="5818"/>
                    <a:pt x="3368" y="5818"/>
                    <a:pt x="3356" y="5830"/>
                  </a:cubicBezTo>
                  <a:cubicBezTo>
                    <a:pt x="3297" y="5747"/>
                    <a:pt x="3202" y="5664"/>
                    <a:pt x="3106" y="5628"/>
                  </a:cubicBezTo>
                  <a:cubicBezTo>
                    <a:pt x="3050" y="5599"/>
                    <a:pt x="2987" y="5585"/>
                    <a:pt x="2926" y="5585"/>
                  </a:cubicBezTo>
                  <a:cubicBezTo>
                    <a:pt x="2859" y="5585"/>
                    <a:pt x="2793" y="5602"/>
                    <a:pt x="2737" y="5640"/>
                  </a:cubicBezTo>
                  <a:cubicBezTo>
                    <a:pt x="2690" y="5664"/>
                    <a:pt x="2642" y="5699"/>
                    <a:pt x="2618" y="5735"/>
                  </a:cubicBezTo>
                  <a:cubicBezTo>
                    <a:pt x="2583" y="5699"/>
                    <a:pt x="2571" y="5664"/>
                    <a:pt x="2571" y="5628"/>
                  </a:cubicBezTo>
                  <a:cubicBezTo>
                    <a:pt x="2571" y="5616"/>
                    <a:pt x="2571" y="5592"/>
                    <a:pt x="2559" y="5580"/>
                  </a:cubicBezTo>
                  <a:cubicBezTo>
                    <a:pt x="2571" y="5497"/>
                    <a:pt x="2618" y="5414"/>
                    <a:pt x="2678" y="5342"/>
                  </a:cubicBezTo>
                  <a:cubicBezTo>
                    <a:pt x="2702" y="5342"/>
                    <a:pt x="2713" y="5342"/>
                    <a:pt x="2737" y="5330"/>
                  </a:cubicBezTo>
                  <a:close/>
                  <a:moveTo>
                    <a:pt x="2011" y="5461"/>
                  </a:moveTo>
                  <a:cubicBezTo>
                    <a:pt x="2047" y="5473"/>
                    <a:pt x="2082" y="5485"/>
                    <a:pt x="2118" y="5521"/>
                  </a:cubicBezTo>
                  <a:cubicBezTo>
                    <a:pt x="2213" y="5580"/>
                    <a:pt x="2285" y="5664"/>
                    <a:pt x="2321" y="5759"/>
                  </a:cubicBezTo>
                  <a:cubicBezTo>
                    <a:pt x="2273" y="5771"/>
                    <a:pt x="2237" y="5807"/>
                    <a:pt x="2202" y="5842"/>
                  </a:cubicBezTo>
                  <a:cubicBezTo>
                    <a:pt x="2130" y="5818"/>
                    <a:pt x="2071" y="5759"/>
                    <a:pt x="2023" y="5687"/>
                  </a:cubicBezTo>
                  <a:cubicBezTo>
                    <a:pt x="1975" y="5640"/>
                    <a:pt x="1940" y="5580"/>
                    <a:pt x="1916" y="5521"/>
                  </a:cubicBezTo>
                  <a:cubicBezTo>
                    <a:pt x="1951" y="5509"/>
                    <a:pt x="1987" y="5485"/>
                    <a:pt x="2011" y="5461"/>
                  </a:cubicBezTo>
                  <a:close/>
                  <a:moveTo>
                    <a:pt x="3214" y="5771"/>
                  </a:moveTo>
                  <a:cubicBezTo>
                    <a:pt x="3237" y="5807"/>
                    <a:pt x="3273" y="5830"/>
                    <a:pt x="3297" y="5866"/>
                  </a:cubicBezTo>
                  <a:cubicBezTo>
                    <a:pt x="3285" y="5878"/>
                    <a:pt x="3261" y="5890"/>
                    <a:pt x="3249" y="5902"/>
                  </a:cubicBezTo>
                  <a:cubicBezTo>
                    <a:pt x="3249" y="5866"/>
                    <a:pt x="3237" y="5842"/>
                    <a:pt x="3225" y="5807"/>
                  </a:cubicBezTo>
                  <a:cubicBezTo>
                    <a:pt x="3225" y="5795"/>
                    <a:pt x="3214" y="5783"/>
                    <a:pt x="3214" y="5771"/>
                  </a:cubicBezTo>
                  <a:close/>
                  <a:moveTo>
                    <a:pt x="2918" y="5647"/>
                  </a:moveTo>
                  <a:cubicBezTo>
                    <a:pt x="2965" y="5647"/>
                    <a:pt x="3015" y="5658"/>
                    <a:pt x="3059" y="5676"/>
                  </a:cubicBezTo>
                  <a:cubicBezTo>
                    <a:pt x="3047" y="5687"/>
                    <a:pt x="3047" y="5699"/>
                    <a:pt x="3047" y="5711"/>
                  </a:cubicBezTo>
                  <a:cubicBezTo>
                    <a:pt x="3083" y="5771"/>
                    <a:pt x="3130" y="5818"/>
                    <a:pt x="3142" y="5866"/>
                  </a:cubicBezTo>
                  <a:cubicBezTo>
                    <a:pt x="3142" y="5878"/>
                    <a:pt x="3142" y="5902"/>
                    <a:pt x="3142" y="5926"/>
                  </a:cubicBezTo>
                  <a:cubicBezTo>
                    <a:pt x="3116" y="5930"/>
                    <a:pt x="3090" y="5933"/>
                    <a:pt x="3063" y="5933"/>
                  </a:cubicBezTo>
                  <a:cubicBezTo>
                    <a:pt x="2951" y="5933"/>
                    <a:pt x="2828" y="5893"/>
                    <a:pt x="2713" y="5807"/>
                  </a:cubicBezTo>
                  <a:cubicBezTo>
                    <a:pt x="2702" y="5795"/>
                    <a:pt x="2690" y="5783"/>
                    <a:pt x="2666" y="5771"/>
                  </a:cubicBezTo>
                  <a:cubicBezTo>
                    <a:pt x="2678" y="5771"/>
                    <a:pt x="2678" y="5771"/>
                    <a:pt x="2678" y="5759"/>
                  </a:cubicBezTo>
                  <a:cubicBezTo>
                    <a:pt x="2737" y="5699"/>
                    <a:pt x="2797" y="5676"/>
                    <a:pt x="2868" y="5652"/>
                  </a:cubicBezTo>
                  <a:cubicBezTo>
                    <a:pt x="2884" y="5649"/>
                    <a:pt x="2901" y="5647"/>
                    <a:pt x="2918" y="5647"/>
                  </a:cubicBezTo>
                  <a:close/>
                  <a:moveTo>
                    <a:pt x="1285" y="5652"/>
                  </a:moveTo>
                  <a:cubicBezTo>
                    <a:pt x="1309" y="5676"/>
                    <a:pt x="1320" y="5699"/>
                    <a:pt x="1344" y="5711"/>
                  </a:cubicBezTo>
                  <a:cubicBezTo>
                    <a:pt x="1344" y="5723"/>
                    <a:pt x="1344" y="5723"/>
                    <a:pt x="1344" y="5723"/>
                  </a:cubicBezTo>
                  <a:cubicBezTo>
                    <a:pt x="1309" y="5830"/>
                    <a:pt x="1320" y="5926"/>
                    <a:pt x="1356" y="6021"/>
                  </a:cubicBezTo>
                  <a:cubicBezTo>
                    <a:pt x="1320" y="5973"/>
                    <a:pt x="1297" y="5926"/>
                    <a:pt x="1285" y="5866"/>
                  </a:cubicBezTo>
                  <a:cubicBezTo>
                    <a:pt x="1273" y="5807"/>
                    <a:pt x="1273" y="5723"/>
                    <a:pt x="1285" y="5652"/>
                  </a:cubicBezTo>
                  <a:close/>
                  <a:moveTo>
                    <a:pt x="3428" y="6092"/>
                  </a:moveTo>
                  <a:cubicBezTo>
                    <a:pt x="3440" y="6128"/>
                    <a:pt x="3452" y="6152"/>
                    <a:pt x="3464" y="6187"/>
                  </a:cubicBezTo>
                  <a:cubicBezTo>
                    <a:pt x="3440" y="6176"/>
                    <a:pt x="3416" y="6164"/>
                    <a:pt x="3416" y="6140"/>
                  </a:cubicBezTo>
                  <a:cubicBezTo>
                    <a:pt x="3416" y="6128"/>
                    <a:pt x="3428" y="6104"/>
                    <a:pt x="3428" y="6092"/>
                  </a:cubicBezTo>
                  <a:close/>
                  <a:moveTo>
                    <a:pt x="4368" y="5199"/>
                  </a:moveTo>
                  <a:cubicBezTo>
                    <a:pt x="4404" y="5283"/>
                    <a:pt x="4428" y="5366"/>
                    <a:pt x="4416" y="5473"/>
                  </a:cubicBezTo>
                  <a:cubicBezTo>
                    <a:pt x="4392" y="5783"/>
                    <a:pt x="4190" y="6140"/>
                    <a:pt x="3880" y="6223"/>
                  </a:cubicBezTo>
                  <a:cubicBezTo>
                    <a:pt x="3880" y="6164"/>
                    <a:pt x="3856" y="6116"/>
                    <a:pt x="3809" y="6068"/>
                  </a:cubicBezTo>
                  <a:cubicBezTo>
                    <a:pt x="3761" y="5996"/>
                    <a:pt x="3674" y="5962"/>
                    <a:pt x="3587" y="5962"/>
                  </a:cubicBezTo>
                  <a:cubicBezTo>
                    <a:pt x="3545" y="5962"/>
                    <a:pt x="3502" y="5970"/>
                    <a:pt x="3464" y="5985"/>
                  </a:cubicBezTo>
                  <a:cubicBezTo>
                    <a:pt x="3475" y="5949"/>
                    <a:pt x="3475" y="5902"/>
                    <a:pt x="3487" y="5854"/>
                  </a:cubicBezTo>
                  <a:cubicBezTo>
                    <a:pt x="3511" y="5830"/>
                    <a:pt x="3547" y="5783"/>
                    <a:pt x="3571" y="5747"/>
                  </a:cubicBezTo>
                  <a:cubicBezTo>
                    <a:pt x="3595" y="5711"/>
                    <a:pt x="3618" y="5676"/>
                    <a:pt x="3630" y="5640"/>
                  </a:cubicBezTo>
                  <a:cubicBezTo>
                    <a:pt x="3642" y="5640"/>
                    <a:pt x="3654" y="5652"/>
                    <a:pt x="3678" y="5652"/>
                  </a:cubicBezTo>
                  <a:cubicBezTo>
                    <a:pt x="3719" y="5663"/>
                    <a:pt x="3760" y="5668"/>
                    <a:pt x="3800" y="5668"/>
                  </a:cubicBezTo>
                  <a:cubicBezTo>
                    <a:pt x="4060" y="5668"/>
                    <a:pt x="4286" y="5447"/>
                    <a:pt x="4368" y="5199"/>
                  </a:cubicBezTo>
                  <a:close/>
                  <a:moveTo>
                    <a:pt x="2225" y="5961"/>
                  </a:moveTo>
                  <a:cubicBezTo>
                    <a:pt x="2249" y="5967"/>
                    <a:pt x="2270" y="5970"/>
                    <a:pt x="2291" y="5970"/>
                  </a:cubicBezTo>
                  <a:cubicBezTo>
                    <a:pt x="2312" y="5970"/>
                    <a:pt x="2332" y="5967"/>
                    <a:pt x="2356" y="5961"/>
                  </a:cubicBezTo>
                  <a:lnTo>
                    <a:pt x="2356" y="5961"/>
                  </a:lnTo>
                  <a:cubicBezTo>
                    <a:pt x="2344" y="6068"/>
                    <a:pt x="2297" y="6176"/>
                    <a:pt x="2202" y="6235"/>
                  </a:cubicBezTo>
                  <a:cubicBezTo>
                    <a:pt x="2190" y="6211"/>
                    <a:pt x="2178" y="6199"/>
                    <a:pt x="2178" y="6176"/>
                  </a:cubicBezTo>
                  <a:cubicBezTo>
                    <a:pt x="2166" y="6116"/>
                    <a:pt x="2190" y="6033"/>
                    <a:pt x="2225" y="5961"/>
                  </a:cubicBezTo>
                  <a:close/>
                  <a:moveTo>
                    <a:pt x="3568" y="6036"/>
                  </a:moveTo>
                  <a:cubicBezTo>
                    <a:pt x="3595" y="6036"/>
                    <a:pt x="3618" y="6039"/>
                    <a:pt x="3630" y="6045"/>
                  </a:cubicBezTo>
                  <a:cubicBezTo>
                    <a:pt x="3726" y="6057"/>
                    <a:pt x="3773" y="6128"/>
                    <a:pt x="3797" y="6211"/>
                  </a:cubicBezTo>
                  <a:cubicBezTo>
                    <a:pt x="3809" y="6223"/>
                    <a:pt x="3809" y="6235"/>
                    <a:pt x="3809" y="6247"/>
                  </a:cubicBezTo>
                  <a:lnTo>
                    <a:pt x="3761" y="6247"/>
                  </a:lnTo>
                  <a:cubicBezTo>
                    <a:pt x="3690" y="6247"/>
                    <a:pt x="3606" y="6235"/>
                    <a:pt x="3535" y="6211"/>
                  </a:cubicBezTo>
                  <a:cubicBezTo>
                    <a:pt x="3523" y="6164"/>
                    <a:pt x="3511" y="6128"/>
                    <a:pt x="3499" y="6080"/>
                  </a:cubicBezTo>
                  <a:lnTo>
                    <a:pt x="3487" y="6045"/>
                  </a:lnTo>
                  <a:cubicBezTo>
                    <a:pt x="3511" y="6039"/>
                    <a:pt x="3541" y="6036"/>
                    <a:pt x="3568" y="6036"/>
                  </a:cubicBezTo>
                  <a:close/>
                  <a:moveTo>
                    <a:pt x="1737" y="5533"/>
                  </a:moveTo>
                  <a:cubicBezTo>
                    <a:pt x="1761" y="5533"/>
                    <a:pt x="1785" y="5545"/>
                    <a:pt x="1809" y="5545"/>
                  </a:cubicBezTo>
                  <a:cubicBezTo>
                    <a:pt x="1856" y="5616"/>
                    <a:pt x="1904" y="5687"/>
                    <a:pt x="1951" y="5759"/>
                  </a:cubicBezTo>
                  <a:cubicBezTo>
                    <a:pt x="1999" y="5830"/>
                    <a:pt x="2059" y="5890"/>
                    <a:pt x="2142" y="5926"/>
                  </a:cubicBezTo>
                  <a:cubicBezTo>
                    <a:pt x="2094" y="6009"/>
                    <a:pt x="2071" y="6116"/>
                    <a:pt x="2094" y="6223"/>
                  </a:cubicBezTo>
                  <a:cubicBezTo>
                    <a:pt x="2094" y="6235"/>
                    <a:pt x="2106" y="6247"/>
                    <a:pt x="2106" y="6271"/>
                  </a:cubicBezTo>
                  <a:cubicBezTo>
                    <a:pt x="2093" y="6272"/>
                    <a:pt x="2081" y="6273"/>
                    <a:pt x="2068" y="6273"/>
                  </a:cubicBezTo>
                  <a:cubicBezTo>
                    <a:pt x="1853" y="6273"/>
                    <a:pt x="1636" y="6091"/>
                    <a:pt x="1535" y="5866"/>
                  </a:cubicBezTo>
                  <a:lnTo>
                    <a:pt x="1535" y="5866"/>
                  </a:lnTo>
                  <a:cubicBezTo>
                    <a:pt x="1570" y="5878"/>
                    <a:pt x="1606" y="5890"/>
                    <a:pt x="1630" y="5902"/>
                  </a:cubicBezTo>
                  <a:cubicBezTo>
                    <a:pt x="1644" y="5904"/>
                    <a:pt x="1657" y="5905"/>
                    <a:pt x="1669" y="5905"/>
                  </a:cubicBezTo>
                  <a:cubicBezTo>
                    <a:pt x="1864" y="5905"/>
                    <a:pt x="1827" y="5645"/>
                    <a:pt x="1737" y="5533"/>
                  </a:cubicBezTo>
                  <a:close/>
                  <a:moveTo>
                    <a:pt x="2618" y="5854"/>
                  </a:moveTo>
                  <a:cubicBezTo>
                    <a:pt x="2725" y="5949"/>
                    <a:pt x="2749" y="6140"/>
                    <a:pt x="2713" y="6307"/>
                  </a:cubicBezTo>
                  <a:cubicBezTo>
                    <a:pt x="2630" y="6199"/>
                    <a:pt x="2583" y="6068"/>
                    <a:pt x="2594" y="5937"/>
                  </a:cubicBezTo>
                  <a:cubicBezTo>
                    <a:pt x="2606" y="5914"/>
                    <a:pt x="2618" y="5878"/>
                    <a:pt x="2618" y="5854"/>
                  </a:cubicBezTo>
                  <a:close/>
                  <a:moveTo>
                    <a:pt x="2797" y="5961"/>
                  </a:moveTo>
                  <a:cubicBezTo>
                    <a:pt x="2821" y="5961"/>
                    <a:pt x="2833" y="5973"/>
                    <a:pt x="2856" y="5985"/>
                  </a:cubicBezTo>
                  <a:cubicBezTo>
                    <a:pt x="2928" y="6012"/>
                    <a:pt x="2999" y="6025"/>
                    <a:pt x="3071" y="6025"/>
                  </a:cubicBezTo>
                  <a:cubicBezTo>
                    <a:pt x="3094" y="6025"/>
                    <a:pt x="3118" y="6024"/>
                    <a:pt x="3142" y="6021"/>
                  </a:cubicBezTo>
                  <a:lnTo>
                    <a:pt x="3142" y="6021"/>
                  </a:lnTo>
                  <a:cubicBezTo>
                    <a:pt x="3130" y="6068"/>
                    <a:pt x="3118" y="6116"/>
                    <a:pt x="3106" y="6164"/>
                  </a:cubicBezTo>
                  <a:cubicBezTo>
                    <a:pt x="3071" y="6283"/>
                    <a:pt x="2987" y="6378"/>
                    <a:pt x="2880" y="6461"/>
                  </a:cubicBezTo>
                  <a:cubicBezTo>
                    <a:pt x="2856" y="6438"/>
                    <a:pt x="2821" y="6414"/>
                    <a:pt x="2797" y="6390"/>
                  </a:cubicBezTo>
                  <a:cubicBezTo>
                    <a:pt x="2844" y="6247"/>
                    <a:pt x="2844" y="6092"/>
                    <a:pt x="2797" y="5961"/>
                  </a:cubicBezTo>
                  <a:close/>
                  <a:moveTo>
                    <a:pt x="3356" y="5949"/>
                  </a:moveTo>
                  <a:cubicBezTo>
                    <a:pt x="3368" y="5961"/>
                    <a:pt x="3368" y="5973"/>
                    <a:pt x="3368" y="5973"/>
                  </a:cubicBezTo>
                  <a:cubicBezTo>
                    <a:pt x="3321" y="6187"/>
                    <a:pt x="3190" y="6378"/>
                    <a:pt x="3023" y="6497"/>
                  </a:cubicBezTo>
                  <a:cubicBezTo>
                    <a:pt x="3118" y="6402"/>
                    <a:pt x="3202" y="6271"/>
                    <a:pt x="3237" y="6128"/>
                  </a:cubicBezTo>
                  <a:cubicBezTo>
                    <a:pt x="3237" y="6092"/>
                    <a:pt x="3249" y="6045"/>
                    <a:pt x="3249" y="6009"/>
                  </a:cubicBezTo>
                  <a:cubicBezTo>
                    <a:pt x="3285" y="5997"/>
                    <a:pt x="3321" y="5973"/>
                    <a:pt x="3356" y="5949"/>
                  </a:cubicBezTo>
                  <a:close/>
                  <a:moveTo>
                    <a:pt x="2559" y="5818"/>
                  </a:moveTo>
                  <a:cubicBezTo>
                    <a:pt x="2547" y="5866"/>
                    <a:pt x="2535" y="5914"/>
                    <a:pt x="2523" y="5961"/>
                  </a:cubicBezTo>
                  <a:cubicBezTo>
                    <a:pt x="2523" y="6128"/>
                    <a:pt x="2583" y="6271"/>
                    <a:pt x="2690" y="6402"/>
                  </a:cubicBezTo>
                  <a:cubicBezTo>
                    <a:pt x="2666" y="6438"/>
                    <a:pt x="2654" y="6473"/>
                    <a:pt x="2630" y="6509"/>
                  </a:cubicBezTo>
                  <a:cubicBezTo>
                    <a:pt x="2606" y="6521"/>
                    <a:pt x="2594" y="6545"/>
                    <a:pt x="2571" y="6557"/>
                  </a:cubicBezTo>
                  <a:cubicBezTo>
                    <a:pt x="2559" y="6557"/>
                    <a:pt x="2547" y="6545"/>
                    <a:pt x="2535" y="6545"/>
                  </a:cubicBezTo>
                  <a:cubicBezTo>
                    <a:pt x="2404" y="6485"/>
                    <a:pt x="2309" y="6414"/>
                    <a:pt x="2249" y="6330"/>
                  </a:cubicBezTo>
                  <a:cubicBezTo>
                    <a:pt x="2356" y="6259"/>
                    <a:pt x="2428" y="6140"/>
                    <a:pt x="2452" y="6009"/>
                  </a:cubicBezTo>
                  <a:cubicBezTo>
                    <a:pt x="2452" y="5985"/>
                    <a:pt x="2452" y="5949"/>
                    <a:pt x="2452" y="5926"/>
                  </a:cubicBezTo>
                  <a:cubicBezTo>
                    <a:pt x="2487" y="5890"/>
                    <a:pt x="2511" y="5854"/>
                    <a:pt x="2535" y="5818"/>
                  </a:cubicBezTo>
                  <a:close/>
                  <a:moveTo>
                    <a:pt x="2761" y="6473"/>
                  </a:moveTo>
                  <a:cubicBezTo>
                    <a:pt x="2773" y="6485"/>
                    <a:pt x="2797" y="6497"/>
                    <a:pt x="2809" y="6509"/>
                  </a:cubicBezTo>
                  <a:cubicBezTo>
                    <a:pt x="2773" y="6533"/>
                    <a:pt x="2737" y="6557"/>
                    <a:pt x="2702" y="6568"/>
                  </a:cubicBezTo>
                  <a:cubicBezTo>
                    <a:pt x="2725" y="6545"/>
                    <a:pt x="2737" y="6509"/>
                    <a:pt x="2761" y="6473"/>
                  </a:cubicBezTo>
                  <a:close/>
                  <a:moveTo>
                    <a:pt x="3535" y="6295"/>
                  </a:moveTo>
                  <a:cubicBezTo>
                    <a:pt x="3588" y="6317"/>
                    <a:pt x="3645" y="6326"/>
                    <a:pt x="3702" y="6326"/>
                  </a:cubicBezTo>
                  <a:cubicBezTo>
                    <a:pt x="3734" y="6326"/>
                    <a:pt x="3766" y="6323"/>
                    <a:pt x="3797" y="6318"/>
                  </a:cubicBezTo>
                  <a:lnTo>
                    <a:pt x="3797" y="6318"/>
                  </a:lnTo>
                  <a:cubicBezTo>
                    <a:pt x="3785" y="6354"/>
                    <a:pt x="3785" y="6378"/>
                    <a:pt x="3773" y="6390"/>
                  </a:cubicBezTo>
                  <a:cubicBezTo>
                    <a:pt x="3726" y="6497"/>
                    <a:pt x="3606" y="6557"/>
                    <a:pt x="3499" y="6580"/>
                  </a:cubicBezTo>
                  <a:cubicBezTo>
                    <a:pt x="3523" y="6485"/>
                    <a:pt x="3535" y="6390"/>
                    <a:pt x="3535" y="6295"/>
                  </a:cubicBezTo>
                  <a:close/>
                  <a:moveTo>
                    <a:pt x="3380" y="6211"/>
                  </a:moveTo>
                  <a:cubicBezTo>
                    <a:pt x="3404" y="6223"/>
                    <a:pt x="3440" y="6247"/>
                    <a:pt x="3475" y="6259"/>
                  </a:cubicBezTo>
                  <a:cubicBezTo>
                    <a:pt x="3475" y="6307"/>
                    <a:pt x="3475" y="6342"/>
                    <a:pt x="3464" y="6366"/>
                  </a:cubicBezTo>
                  <a:cubicBezTo>
                    <a:pt x="3464" y="6449"/>
                    <a:pt x="3452" y="6521"/>
                    <a:pt x="3428" y="6592"/>
                  </a:cubicBezTo>
                  <a:lnTo>
                    <a:pt x="3392" y="6604"/>
                  </a:lnTo>
                  <a:cubicBezTo>
                    <a:pt x="3365" y="6607"/>
                    <a:pt x="3339" y="6609"/>
                    <a:pt x="3314" y="6609"/>
                  </a:cubicBezTo>
                  <a:cubicBezTo>
                    <a:pt x="3237" y="6609"/>
                    <a:pt x="3166" y="6595"/>
                    <a:pt x="3094" y="6568"/>
                  </a:cubicBezTo>
                  <a:cubicBezTo>
                    <a:pt x="3118" y="6557"/>
                    <a:pt x="3142" y="6533"/>
                    <a:pt x="3154" y="6521"/>
                  </a:cubicBezTo>
                  <a:cubicBezTo>
                    <a:pt x="3249" y="6426"/>
                    <a:pt x="3321" y="6318"/>
                    <a:pt x="3380" y="6211"/>
                  </a:cubicBezTo>
                  <a:close/>
                  <a:moveTo>
                    <a:pt x="1428" y="5878"/>
                  </a:moveTo>
                  <a:lnTo>
                    <a:pt x="1428" y="5878"/>
                  </a:lnTo>
                  <a:cubicBezTo>
                    <a:pt x="1475" y="6021"/>
                    <a:pt x="1559" y="6140"/>
                    <a:pt x="1678" y="6223"/>
                  </a:cubicBezTo>
                  <a:cubicBezTo>
                    <a:pt x="1785" y="6311"/>
                    <a:pt x="1925" y="6375"/>
                    <a:pt x="2065" y="6375"/>
                  </a:cubicBezTo>
                  <a:cubicBezTo>
                    <a:pt x="2094" y="6375"/>
                    <a:pt x="2124" y="6372"/>
                    <a:pt x="2154" y="6366"/>
                  </a:cubicBezTo>
                  <a:cubicBezTo>
                    <a:pt x="2225" y="6485"/>
                    <a:pt x="2344" y="6568"/>
                    <a:pt x="2475" y="6628"/>
                  </a:cubicBezTo>
                  <a:cubicBezTo>
                    <a:pt x="2440" y="6640"/>
                    <a:pt x="2404" y="6640"/>
                    <a:pt x="2368" y="6640"/>
                  </a:cubicBezTo>
                  <a:cubicBezTo>
                    <a:pt x="2178" y="6640"/>
                    <a:pt x="2023" y="6604"/>
                    <a:pt x="1880" y="6533"/>
                  </a:cubicBezTo>
                  <a:cubicBezTo>
                    <a:pt x="1678" y="6390"/>
                    <a:pt x="1511" y="6164"/>
                    <a:pt x="1440" y="5961"/>
                  </a:cubicBezTo>
                  <a:cubicBezTo>
                    <a:pt x="1440" y="5937"/>
                    <a:pt x="1428" y="5902"/>
                    <a:pt x="1428" y="5878"/>
                  </a:cubicBezTo>
                  <a:close/>
                  <a:moveTo>
                    <a:pt x="2999" y="6628"/>
                  </a:moveTo>
                  <a:cubicBezTo>
                    <a:pt x="3098" y="6667"/>
                    <a:pt x="3205" y="6691"/>
                    <a:pt x="3313" y="6691"/>
                  </a:cubicBezTo>
                  <a:cubicBezTo>
                    <a:pt x="3335" y="6691"/>
                    <a:pt x="3358" y="6690"/>
                    <a:pt x="3380" y="6688"/>
                  </a:cubicBezTo>
                  <a:lnTo>
                    <a:pt x="3380" y="6688"/>
                  </a:lnTo>
                  <a:cubicBezTo>
                    <a:pt x="3243" y="6947"/>
                    <a:pt x="2953" y="7099"/>
                    <a:pt x="2647" y="7099"/>
                  </a:cubicBezTo>
                  <a:cubicBezTo>
                    <a:pt x="2476" y="7099"/>
                    <a:pt x="2300" y="7052"/>
                    <a:pt x="2142" y="6949"/>
                  </a:cubicBezTo>
                  <a:cubicBezTo>
                    <a:pt x="2035" y="6866"/>
                    <a:pt x="1951" y="6771"/>
                    <a:pt x="1868" y="6664"/>
                  </a:cubicBezTo>
                  <a:lnTo>
                    <a:pt x="1880" y="6664"/>
                  </a:lnTo>
                  <a:cubicBezTo>
                    <a:pt x="1997" y="6739"/>
                    <a:pt x="2132" y="6785"/>
                    <a:pt x="2268" y="6785"/>
                  </a:cubicBezTo>
                  <a:cubicBezTo>
                    <a:pt x="2325" y="6785"/>
                    <a:pt x="2383" y="6777"/>
                    <a:pt x="2440" y="6759"/>
                  </a:cubicBezTo>
                  <a:cubicBezTo>
                    <a:pt x="2535" y="6747"/>
                    <a:pt x="2630" y="6723"/>
                    <a:pt x="2713" y="6688"/>
                  </a:cubicBezTo>
                  <a:cubicBezTo>
                    <a:pt x="2809" y="6688"/>
                    <a:pt x="2916" y="6664"/>
                    <a:pt x="2999" y="6628"/>
                  </a:cubicBezTo>
                  <a:close/>
                  <a:moveTo>
                    <a:pt x="1515" y="0"/>
                  </a:moveTo>
                  <a:cubicBezTo>
                    <a:pt x="1503" y="0"/>
                    <a:pt x="1492" y="3"/>
                    <a:pt x="1487" y="8"/>
                  </a:cubicBezTo>
                  <a:cubicBezTo>
                    <a:pt x="1451" y="56"/>
                    <a:pt x="1487" y="92"/>
                    <a:pt x="1511" y="127"/>
                  </a:cubicBezTo>
                  <a:cubicBezTo>
                    <a:pt x="1570" y="211"/>
                    <a:pt x="1606" y="258"/>
                    <a:pt x="1666" y="353"/>
                  </a:cubicBezTo>
                  <a:cubicBezTo>
                    <a:pt x="1797" y="556"/>
                    <a:pt x="1951" y="854"/>
                    <a:pt x="1999" y="984"/>
                  </a:cubicBezTo>
                  <a:cubicBezTo>
                    <a:pt x="2309" y="1782"/>
                    <a:pt x="2249" y="2568"/>
                    <a:pt x="2071" y="3330"/>
                  </a:cubicBezTo>
                  <a:cubicBezTo>
                    <a:pt x="1987" y="3687"/>
                    <a:pt x="1892" y="3961"/>
                    <a:pt x="1749" y="4259"/>
                  </a:cubicBezTo>
                  <a:cubicBezTo>
                    <a:pt x="1725" y="4294"/>
                    <a:pt x="1701" y="4342"/>
                    <a:pt x="1678" y="4378"/>
                  </a:cubicBezTo>
                  <a:cubicBezTo>
                    <a:pt x="1654" y="4402"/>
                    <a:pt x="1630" y="4413"/>
                    <a:pt x="1618" y="4437"/>
                  </a:cubicBezTo>
                  <a:cubicBezTo>
                    <a:pt x="1511" y="4544"/>
                    <a:pt x="1428" y="4687"/>
                    <a:pt x="1392" y="4842"/>
                  </a:cubicBezTo>
                  <a:cubicBezTo>
                    <a:pt x="1356" y="4878"/>
                    <a:pt x="1332" y="4925"/>
                    <a:pt x="1297" y="4973"/>
                  </a:cubicBezTo>
                  <a:cubicBezTo>
                    <a:pt x="1225" y="5033"/>
                    <a:pt x="1178" y="5104"/>
                    <a:pt x="1142" y="5187"/>
                  </a:cubicBezTo>
                  <a:cubicBezTo>
                    <a:pt x="975" y="5426"/>
                    <a:pt x="618" y="5735"/>
                    <a:pt x="308" y="5937"/>
                  </a:cubicBezTo>
                  <a:cubicBezTo>
                    <a:pt x="213" y="5985"/>
                    <a:pt x="118" y="6045"/>
                    <a:pt x="35" y="6092"/>
                  </a:cubicBezTo>
                  <a:cubicBezTo>
                    <a:pt x="23" y="6092"/>
                    <a:pt x="11" y="6104"/>
                    <a:pt x="11" y="6116"/>
                  </a:cubicBezTo>
                  <a:cubicBezTo>
                    <a:pt x="1" y="6145"/>
                    <a:pt x="31" y="6167"/>
                    <a:pt x="56" y="6167"/>
                  </a:cubicBezTo>
                  <a:cubicBezTo>
                    <a:pt x="61" y="6167"/>
                    <a:pt x="66" y="6166"/>
                    <a:pt x="70" y="6164"/>
                  </a:cubicBezTo>
                  <a:cubicBezTo>
                    <a:pt x="463" y="5961"/>
                    <a:pt x="832" y="5699"/>
                    <a:pt x="1142" y="5378"/>
                  </a:cubicBezTo>
                  <a:cubicBezTo>
                    <a:pt x="1154" y="5437"/>
                    <a:pt x="1178" y="5485"/>
                    <a:pt x="1201" y="5533"/>
                  </a:cubicBezTo>
                  <a:cubicBezTo>
                    <a:pt x="1130" y="5699"/>
                    <a:pt x="1154" y="5926"/>
                    <a:pt x="1237" y="6068"/>
                  </a:cubicBezTo>
                  <a:cubicBezTo>
                    <a:pt x="1380" y="6271"/>
                    <a:pt x="1547" y="6473"/>
                    <a:pt x="1773" y="6604"/>
                  </a:cubicBezTo>
                  <a:cubicBezTo>
                    <a:pt x="1904" y="6842"/>
                    <a:pt x="2106" y="7045"/>
                    <a:pt x="2380" y="7116"/>
                  </a:cubicBezTo>
                  <a:cubicBezTo>
                    <a:pt x="2471" y="7147"/>
                    <a:pt x="2567" y="7161"/>
                    <a:pt x="2662" y="7161"/>
                  </a:cubicBezTo>
                  <a:cubicBezTo>
                    <a:pt x="2942" y="7161"/>
                    <a:pt x="3221" y="7034"/>
                    <a:pt x="3380" y="6795"/>
                  </a:cubicBezTo>
                  <a:cubicBezTo>
                    <a:pt x="3416" y="6759"/>
                    <a:pt x="3428" y="6723"/>
                    <a:pt x="3452" y="6676"/>
                  </a:cubicBezTo>
                  <a:cubicBezTo>
                    <a:pt x="3523" y="6664"/>
                    <a:pt x="3595" y="6640"/>
                    <a:pt x="3654" y="6616"/>
                  </a:cubicBezTo>
                  <a:cubicBezTo>
                    <a:pt x="3749" y="6568"/>
                    <a:pt x="3845" y="6485"/>
                    <a:pt x="3868" y="6378"/>
                  </a:cubicBezTo>
                  <a:cubicBezTo>
                    <a:pt x="3868" y="6354"/>
                    <a:pt x="3880" y="6330"/>
                    <a:pt x="3880" y="6307"/>
                  </a:cubicBezTo>
                  <a:cubicBezTo>
                    <a:pt x="4047" y="6259"/>
                    <a:pt x="4202" y="6164"/>
                    <a:pt x="4297" y="6021"/>
                  </a:cubicBezTo>
                  <a:cubicBezTo>
                    <a:pt x="4476" y="5759"/>
                    <a:pt x="4595" y="5366"/>
                    <a:pt x="4392" y="5092"/>
                  </a:cubicBezTo>
                  <a:cubicBezTo>
                    <a:pt x="4472" y="4592"/>
                    <a:pt x="4095" y="4232"/>
                    <a:pt x="3646" y="4232"/>
                  </a:cubicBezTo>
                  <a:cubicBezTo>
                    <a:pt x="3625" y="4232"/>
                    <a:pt x="3604" y="4233"/>
                    <a:pt x="3583" y="4235"/>
                  </a:cubicBezTo>
                  <a:cubicBezTo>
                    <a:pt x="3511" y="4140"/>
                    <a:pt x="3404" y="4056"/>
                    <a:pt x="3297" y="3997"/>
                  </a:cubicBezTo>
                  <a:cubicBezTo>
                    <a:pt x="3196" y="3940"/>
                    <a:pt x="3079" y="3910"/>
                    <a:pt x="2963" y="3910"/>
                  </a:cubicBezTo>
                  <a:cubicBezTo>
                    <a:pt x="2859" y="3910"/>
                    <a:pt x="2756" y="3934"/>
                    <a:pt x="2666" y="3985"/>
                  </a:cubicBezTo>
                  <a:lnTo>
                    <a:pt x="2630" y="4009"/>
                  </a:lnTo>
                  <a:cubicBezTo>
                    <a:pt x="2582" y="4002"/>
                    <a:pt x="2534" y="3999"/>
                    <a:pt x="2488" y="3999"/>
                  </a:cubicBezTo>
                  <a:cubicBezTo>
                    <a:pt x="2360" y="3999"/>
                    <a:pt x="2241" y="4021"/>
                    <a:pt x="2154" y="4056"/>
                  </a:cubicBezTo>
                  <a:cubicBezTo>
                    <a:pt x="2059" y="4104"/>
                    <a:pt x="1987" y="4187"/>
                    <a:pt x="1928" y="4283"/>
                  </a:cubicBezTo>
                  <a:cubicBezTo>
                    <a:pt x="1916" y="4294"/>
                    <a:pt x="1916" y="4306"/>
                    <a:pt x="1904" y="4306"/>
                  </a:cubicBezTo>
                  <a:cubicBezTo>
                    <a:pt x="1892" y="4306"/>
                    <a:pt x="1880" y="4318"/>
                    <a:pt x="1868" y="4318"/>
                  </a:cubicBezTo>
                  <a:cubicBezTo>
                    <a:pt x="2035" y="3985"/>
                    <a:pt x="2142" y="3628"/>
                    <a:pt x="2237" y="3270"/>
                  </a:cubicBezTo>
                  <a:cubicBezTo>
                    <a:pt x="2440" y="2449"/>
                    <a:pt x="2416" y="1639"/>
                    <a:pt x="2094" y="865"/>
                  </a:cubicBezTo>
                  <a:cubicBezTo>
                    <a:pt x="1987" y="603"/>
                    <a:pt x="1821" y="365"/>
                    <a:pt x="1654" y="139"/>
                  </a:cubicBezTo>
                  <a:cubicBezTo>
                    <a:pt x="1618" y="92"/>
                    <a:pt x="1606" y="92"/>
                    <a:pt x="1559" y="20"/>
                  </a:cubicBezTo>
                  <a:cubicBezTo>
                    <a:pt x="1552" y="6"/>
                    <a:pt x="1532" y="0"/>
                    <a:pt x="151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959;p40">
              <a:extLst>
                <a:ext uri="{FF2B5EF4-FFF2-40B4-BE49-F238E27FC236}">
                  <a16:creationId xmlns:a16="http://schemas.microsoft.com/office/drawing/2014/main" id="{4CB96587-22AE-29F4-4AD4-F76EB2F0E142}"/>
                </a:ext>
              </a:extLst>
            </p:cNvPr>
            <p:cNvSpPr/>
            <p:nvPr/>
          </p:nvSpPr>
          <p:spPr>
            <a:xfrm>
              <a:off x="3230450" y="3853575"/>
              <a:ext cx="25" cy="25"/>
            </a:xfrm>
            <a:custGeom>
              <a:avLst/>
              <a:gdLst/>
              <a:ahLst/>
              <a:cxnLst/>
              <a:rect l="l" t="t" r="r" b="b"/>
              <a:pathLst>
                <a:path w="1" h="1" extrusionOk="0">
                  <a:moveTo>
                    <a:pt x="1" y="1"/>
                  </a:moveTo>
                  <a:lnTo>
                    <a:pt x="1" y="1"/>
                  </a:ln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960;p40">
              <a:extLst>
                <a:ext uri="{FF2B5EF4-FFF2-40B4-BE49-F238E27FC236}">
                  <a16:creationId xmlns:a16="http://schemas.microsoft.com/office/drawing/2014/main" id="{795BCB44-0F18-41FE-BE9F-1F48CC602EE9}"/>
                </a:ext>
              </a:extLst>
            </p:cNvPr>
            <p:cNvSpPr/>
            <p:nvPr/>
          </p:nvSpPr>
          <p:spPr>
            <a:xfrm>
              <a:off x="3212475" y="3714975"/>
              <a:ext cx="6975" cy="33200"/>
            </a:xfrm>
            <a:custGeom>
              <a:avLst/>
              <a:gdLst/>
              <a:ahLst/>
              <a:cxnLst/>
              <a:rect l="l" t="t" r="r" b="b"/>
              <a:pathLst>
                <a:path w="279" h="1328" extrusionOk="0">
                  <a:moveTo>
                    <a:pt x="74" y="1"/>
                  </a:moveTo>
                  <a:cubicBezTo>
                    <a:pt x="38" y="1"/>
                    <a:pt x="0" y="37"/>
                    <a:pt x="17" y="80"/>
                  </a:cubicBezTo>
                  <a:cubicBezTo>
                    <a:pt x="77" y="365"/>
                    <a:pt x="136" y="616"/>
                    <a:pt x="160" y="889"/>
                  </a:cubicBezTo>
                  <a:cubicBezTo>
                    <a:pt x="184" y="1032"/>
                    <a:pt x="184" y="1175"/>
                    <a:pt x="208" y="1306"/>
                  </a:cubicBezTo>
                  <a:cubicBezTo>
                    <a:pt x="213" y="1321"/>
                    <a:pt x="226" y="1328"/>
                    <a:pt x="240" y="1328"/>
                  </a:cubicBezTo>
                  <a:cubicBezTo>
                    <a:pt x="259" y="1328"/>
                    <a:pt x="279" y="1315"/>
                    <a:pt x="279" y="1294"/>
                  </a:cubicBezTo>
                  <a:cubicBezTo>
                    <a:pt x="243" y="866"/>
                    <a:pt x="208" y="437"/>
                    <a:pt x="112" y="20"/>
                  </a:cubicBezTo>
                  <a:cubicBezTo>
                    <a:pt x="102" y="7"/>
                    <a:pt x="88" y="1"/>
                    <a:pt x="7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961;p40">
              <a:extLst>
                <a:ext uri="{FF2B5EF4-FFF2-40B4-BE49-F238E27FC236}">
                  <a16:creationId xmlns:a16="http://schemas.microsoft.com/office/drawing/2014/main" id="{CC801243-F255-A7BE-2E83-D22800445C79}"/>
                </a:ext>
              </a:extLst>
            </p:cNvPr>
            <p:cNvSpPr/>
            <p:nvPr/>
          </p:nvSpPr>
          <p:spPr>
            <a:xfrm>
              <a:off x="3006025" y="3800800"/>
              <a:ext cx="144275" cy="64750"/>
            </a:xfrm>
            <a:custGeom>
              <a:avLst/>
              <a:gdLst/>
              <a:ahLst/>
              <a:cxnLst/>
              <a:rect l="l" t="t" r="r" b="b"/>
              <a:pathLst>
                <a:path w="5771" h="2590" extrusionOk="0">
                  <a:moveTo>
                    <a:pt x="1052" y="0"/>
                  </a:moveTo>
                  <a:cubicBezTo>
                    <a:pt x="900" y="0"/>
                    <a:pt x="747" y="12"/>
                    <a:pt x="596" y="40"/>
                  </a:cubicBezTo>
                  <a:cubicBezTo>
                    <a:pt x="429" y="76"/>
                    <a:pt x="262" y="111"/>
                    <a:pt x="119" y="195"/>
                  </a:cubicBezTo>
                  <a:cubicBezTo>
                    <a:pt x="60" y="219"/>
                    <a:pt x="0" y="254"/>
                    <a:pt x="36" y="314"/>
                  </a:cubicBezTo>
                  <a:cubicBezTo>
                    <a:pt x="54" y="342"/>
                    <a:pt x="75" y="353"/>
                    <a:pt x="97" y="353"/>
                  </a:cubicBezTo>
                  <a:cubicBezTo>
                    <a:pt x="151" y="353"/>
                    <a:pt x="216" y="295"/>
                    <a:pt x="274" y="278"/>
                  </a:cubicBezTo>
                  <a:cubicBezTo>
                    <a:pt x="334" y="254"/>
                    <a:pt x="584" y="183"/>
                    <a:pt x="715" y="171"/>
                  </a:cubicBezTo>
                  <a:cubicBezTo>
                    <a:pt x="814" y="155"/>
                    <a:pt x="920" y="148"/>
                    <a:pt x="1029" y="148"/>
                  </a:cubicBezTo>
                  <a:cubicBezTo>
                    <a:pt x="1493" y="148"/>
                    <a:pt x="2028" y="279"/>
                    <a:pt x="2501" y="433"/>
                  </a:cubicBezTo>
                  <a:cubicBezTo>
                    <a:pt x="2751" y="528"/>
                    <a:pt x="2989" y="612"/>
                    <a:pt x="3191" y="707"/>
                  </a:cubicBezTo>
                  <a:cubicBezTo>
                    <a:pt x="3453" y="850"/>
                    <a:pt x="3691" y="1004"/>
                    <a:pt x="3941" y="1171"/>
                  </a:cubicBezTo>
                  <a:cubicBezTo>
                    <a:pt x="4275" y="1374"/>
                    <a:pt x="4525" y="1564"/>
                    <a:pt x="4810" y="1802"/>
                  </a:cubicBezTo>
                  <a:cubicBezTo>
                    <a:pt x="5048" y="1981"/>
                    <a:pt x="5168" y="2064"/>
                    <a:pt x="5394" y="2266"/>
                  </a:cubicBezTo>
                  <a:cubicBezTo>
                    <a:pt x="5501" y="2362"/>
                    <a:pt x="5596" y="2481"/>
                    <a:pt x="5691" y="2588"/>
                  </a:cubicBezTo>
                  <a:cubicBezTo>
                    <a:pt x="5695" y="2589"/>
                    <a:pt x="5699" y="2590"/>
                    <a:pt x="5703" y="2590"/>
                  </a:cubicBezTo>
                  <a:cubicBezTo>
                    <a:pt x="5736" y="2590"/>
                    <a:pt x="5771" y="2548"/>
                    <a:pt x="5739" y="2516"/>
                  </a:cubicBezTo>
                  <a:cubicBezTo>
                    <a:pt x="5501" y="2219"/>
                    <a:pt x="5179" y="1921"/>
                    <a:pt x="4906" y="1719"/>
                  </a:cubicBezTo>
                  <a:cubicBezTo>
                    <a:pt x="4644" y="1504"/>
                    <a:pt x="4263" y="1219"/>
                    <a:pt x="3941" y="1004"/>
                  </a:cubicBezTo>
                  <a:cubicBezTo>
                    <a:pt x="3715" y="862"/>
                    <a:pt x="3489" y="707"/>
                    <a:pt x="3251" y="576"/>
                  </a:cubicBezTo>
                  <a:cubicBezTo>
                    <a:pt x="3024" y="469"/>
                    <a:pt x="2810" y="385"/>
                    <a:pt x="2536" y="290"/>
                  </a:cubicBezTo>
                  <a:cubicBezTo>
                    <a:pt x="2061" y="135"/>
                    <a:pt x="1557" y="0"/>
                    <a:pt x="105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962;p40">
              <a:extLst>
                <a:ext uri="{FF2B5EF4-FFF2-40B4-BE49-F238E27FC236}">
                  <a16:creationId xmlns:a16="http://schemas.microsoft.com/office/drawing/2014/main" id="{C15D6FE4-2F9F-AC38-963C-5547ECC24B22}"/>
                </a:ext>
              </a:extLst>
            </p:cNvPr>
            <p:cNvSpPr/>
            <p:nvPr/>
          </p:nvSpPr>
          <p:spPr>
            <a:xfrm>
              <a:off x="2999175" y="3777625"/>
              <a:ext cx="177725" cy="175900"/>
            </a:xfrm>
            <a:custGeom>
              <a:avLst/>
              <a:gdLst/>
              <a:ahLst/>
              <a:cxnLst/>
              <a:rect l="l" t="t" r="r" b="b"/>
              <a:pathLst>
                <a:path w="7109" h="7036" extrusionOk="0">
                  <a:moveTo>
                    <a:pt x="2413" y="4026"/>
                  </a:moveTo>
                  <a:cubicBezTo>
                    <a:pt x="2568" y="4026"/>
                    <a:pt x="2709" y="4107"/>
                    <a:pt x="2798" y="4241"/>
                  </a:cubicBezTo>
                  <a:cubicBezTo>
                    <a:pt x="2655" y="4170"/>
                    <a:pt x="2513" y="4098"/>
                    <a:pt x="2382" y="4027"/>
                  </a:cubicBezTo>
                  <a:cubicBezTo>
                    <a:pt x="2392" y="4026"/>
                    <a:pt x="2403" y="4026"/>
                    <a:pt x="2413" y="4026"/>
                  </a:cubicBezTo>
                  <a:close/>
                  <a:moveTo>
                    <a:pt x="2334" y="4110"/>
                  </a:moveTo>
                  <a:cubicBezTo>
                    <a:pt x="2441" y="4170"/>
                    <a:pt x="2548" y="4229"/>
                    <a:pt x="2667" y="4289"/>
                  </a:cubicBezTo>
                  <a:cubicBezTo>
                    <a:pt x="2596" y="4313"/>
                    <a:pt x="2525" y="4336"/>
                    <a:pt x="2453" y="4384"/>
                  </a:cubicBezTo>
                  <a:cubicBezTo>
                    <a:pt x="2441" y="4289"/>
                    <a:pt x="2394" y="4194"/>
                    <a:pt x="2334" y="4110"/>
                  </a:cubicBezTo>
                  <a:close/>
                  <a:moveTo>
                    <a:pt x="2132" y="4086"/>
                  </a:moveTo>
                  <a:cubicBezTo>
                    <a:pt x="2263" y="4170"/>
                    <a:pt x="2346" y="4313"/>
                    <a:pt x="2346" y="4467"/>
                  </a:cubicBezTo>
                  <a:cubicBezTo>
                    <a:pt x="2334" y="4479"/>
                    <a:pt x="2322" y="4503"/>
                    <a:pt x="2298" y="4515"/>
                  </a:cubicBezTo>
                  <a:cubicBezTo>
                    <a:pt x="2263" y="4479"/>
                    <a:pt x="2215" y="4456"/>
                    <a:pt x="2167" y="4444"/>
                  </a:cubicBezTo>
                  <a:cubicBezTo>
                    <a:pt x="2072" y="4408"/>
                    <a:pt x="1977" y="4348"/>
                    <a:pt x="1870" y="4348"/>
                  </a:cubicBezTo>
                  <a:cubicBezTo>
                    <a:pt x="1846" y="4348"/>
                    <a:pt x="1822" y="4348"/>
                    <a:pt x="1798" y="4360"/>
                  </a:cubicBezTo>
                  <a:cubicBezTo>
                    <a:pt x="1858" y="4241"/>
                    <a:pt x="1989" y="4146"/>
                    <a:pt x="2132" y="4086"/>
                  </a:cubicBezTo>
                  <a:close/>
                  <a:moveTo>
                    <a:pt x="2977" y="4420"/>
                  </a:moveTo>
                  <a:cubicBezTo>
                    <a:pt x="3036" y="4456"/>
                    <a:pt x="3108" y="4479"/>
                    <a:pt x="3167" y="4503"/>
                  </a:cubicBezTo>
                  <a:cubicBezTo>
                    <a:pt x="3179" y="4503"/>
                    <a:pt x="3179" y="4515"/>
                    <a:pt x="3191" y="4527"/>
                  </a:cubicBezTo>
                  <a:cubicBezTo>
                    <a:pt x="3120" y="4491"/>
                    <a:pt x="3048" y="4479"/>
                    <a:pt x="2977" y="4467"/>
                  </a:cubicBezTo>
                  <a:cubicBezTo>
                    <a:pt x="2977" y="4456"/>
                    <a:pt x="2977" y="4444"/>
                    <a:pt x="2977" y="4420"/>
                  </a:cubicBezTo>
                  <a:close/>
                  <a:moveTo>
                    <a:pt x="2858" y="4372"/>
                  </a:moveTo>
                  <a:cubicBezTo>
                    <a:pt x="2870" y="4408"/>
                    <a:pt x="2870" y="4432"/>
                    <a:pt x="2882" y="4467"/>
                  </a:cubicBezTo>
                  <a:cubicBezTo>
                    <a:pt x="2739" y="4467"/>
                    <a:pt x="2596" y="4515"/>
                    <a:pt x="2465" y="4575"/>
                  </a:cubicBezTo>
                  <a:cubicBezTo>
                    <a:pt x="2465" y="4551"/>
                    <a:pt x="2465" y="4527"/>
                    <a:pt x="2465" y="4503"/>
                  </a:cubicBezTo>
                  <a:cubicBezTo>
                    <a:pt x="2489" y="4491"/>
                    <a:pt x="2513" y="4467"/>
                    <a:pt x="2536" y="4456"/>
                  </a:cubicBezTo>
                  <a:cubicBezTo>
                    <a:pt x="2632" y="4396"/>
                    <a:pt x="2739" y="4372"/>
                    <a:pt x="2846" y="4372"/>
                  </a:cubicBezTo>
                  <a:close/>
                  <a:moveTo>
                    <a:pt x="3045" y="4662"/>
                  </a:moveTo>
                  <a:cubicBezTo>
                    <a:pt x="3080" y="4662"/>
                    <a:pt x="3114" y="4668"/>
                    <a:pt x="3156" y="4682"/>
                  </a:cubicBezTo>
                  <a:cubicBezTo>
                    <a:pt x="3072" y="4694"/>
                    <a:pt x="3001" y="4717"/>
                    <a:pt x="2929" y="4753"/>
                  </a:cubicBezTo>
                  <a:cubicBezTo>
                    <a:pt x="2941" y="4729"/>
                    <a:pt x="2953" y="4706"/>
                    <a:pt x="2965" y="4670"/>
                  </a:cubicBezTo>
                  <a:cubicBezTo>
                    <a:pt x="2995" y="4665"/>
                    <a:pt x="3020" y="4662"/>
                    <a:pt x="3045" y="4662"/>
                  </a:cubicBezTo>
                  <a:close/>
                  <a:moveTo>
                    <a:pt x="2405" y="4753"/>
                  </a:moveTo>
                  <a:lnTo>
                    <a:pt x="2417" y="4789"/>
                  </a:lnTo>
                  <a:cubicBezTo>
                    <a:pt x="2429" y="4801"/>
                    <a:pt x="2429" y="4813"/>
                    <a:pt x="2441" y="4825"/>
                  </a:cubicBezTo>
                  <a:cubicBezTo>
                    <a:pt x="2417" y="4813"/>
                    <a:pt x="2394" y="4813"/>
                    <a:pt x="2358" y="4813"/>
                  </a:cubicBezTo>
                  <a:cubicBezTo>
                    <a:pt x="2382" y="4801"/>
                    <a:pt x="2394" y="4777"/>
                    <a:pt x="2405" y="4753"/>
                  </a:cubicBezTo>
                  <a:close/>
                  <a:moveTo>
                    <a:pt x="2882" y="4575"/>
                  </a:moveTo>
                  <a:lnTo>
                    <a:pt x="2882" y="4586"/>
                  </a:lnTo>
                  <a:cubicBezTo>
                    <a:pt x="2751" y="4622"/>
                    <a:pt x="2632" y="4717"/>
                    <a:pt x="2548" y="4825"/>
                  </a:cubicBezTo>
                  <a:cubicBezTo>
                    <a:pt x="2525" y="4777"/>
                    <a:pt x="2501" y="4729"/>
                    <a:pt x="2477" y="4682"/>
                  </a:cubicBezTo>
                  <a:cubicBezTo>
                    <a:pt x="2608" y="4622"/>
                    <a:pt x="2751" y="4586"/>
                    <a:pt x="2882" y="4575"/>
                  </a:cubicBezTo>
                  <a:close/>
                  <a:moveTo>
                    <a:pt x="1857" y="4434"/>
                  </a:moveTo>
                  <a:cubicBezTo>
                    <a:pt x="1942" y="4434"/>
                    <a:pt x="2027" y="4490"/>
                    <a:pt x="2144" y="4539"/>
                  </a:cubicBezTo>
                  <a:cubicBezTo>
                    <a:pt x="2167" y="4551"/>
                    <a:pt x="2203" y="4575"/>
                    <a:pt x="2227" y="4586"/>
                  </a:cubicBezTo>
                  <a:cubicBezTo>
                    <a:pt x="2191" y="4634"/>
                    <a:pt x="2155" y="4694"/>
                    <a:pt x="2144" y="4753"/>
                  </a:cubicBezTo>
                  <a:lnTo>
                    <a:pt x="2144" y="4765"/>
                  </a:lnTo>
                  <a:cubicBezTo>
                    <a:pt x="2096" y="4801"/>
                    <a:pt x="2048" y="4837"/>
                    <a:pt x="2013" y="4872"/>
                  </a:cubicBezTo>
                  <a:lnTo>
                    <a:pt x="1989" y="4872"/>
                  </a:lnTo>
                  <a:cubicBezTo>
                    <a:pt x="1834" y="4848"/>
                    <a:pt x="1751" y="4706"/>
                    <a:pt x="1751" y="4551"/>
                  </a:cubicBezTo>
                  <a:cubicBezTo>
                    <a:pt x="1751" y="4527"/>
                    <a:pt x="1751" y="4491"/>
                    <a:pt x="1751" y="4467"/>
                  </a:cubicBezTo>
                  <a:cubicBezTo>
                    <a:pt x="1774" y="4456"/>
                    <a:pt x="1786" y="4456"/>
                    <a:pt x="1798" y="4444"/>
                  </a:cubicBezTo>
                  <a:cubicBezTo>
                    <a:pt x="1818" y="4437"/>
                    <a:pt x="1838" y="4434"/>
                    <a:pt x="1857" y="4434"/>
                  </a:cubicBezTo>
                  <a:close/>
                  <a:moveTo>
                    <a:pt x="2846" y="4706"/>
                  </a:moveTo>
                  <a:cubicBezTo>
                    <a:pt x="2798" y="4789"/>
                    <a:pt x="2727" y="4848"/>
                    <a:pt x="2655" y="4896"/>
                  </a:cubicBezTo>
                  <a:lnTo>
                    <a:pt x="2632" y="4872"/>
                  </a:lnTo>
                  <a:cubicBezTo>
                    <a:pt x="2691" y="4813"/>
                    <a:pt x="2763" y="4741"/>
                    <a:pt x="2846" y="4706"/>
                  </a:cubicBezTo>
                  <a:close/>
                  <a:moveTo>
                    <a:pt x="1643" y="4551"/>
                  </a:moveTo>
                  <a:cubicBezTo>
                    <a:pt x="1643" y="4610"/>
                    <a:pt x="1655" y="4682"/>
                    <a:pt x="1679" y="4741"/>
                  </a:cubicBezTo>
                  <a:cubicBezTo>
                    <a:pt x="1739" y="4860"/>
                    <a:pt x="1810" y="4932"/>
                    <a:pt x="1905" y="4956"/>
                  </a:cubicBezTo>
                  <a:cubicBezTo>
                    <a:pt x="1882" y="4967"/>
                    <a:pt x="1882" y="4979"/>
                    <a:pt x="1870" y="4991"/>
                  </a:cubicBezTo>
                  <a:cubicBezTo>
                    <a:pt x="1787" y="4945"/>
                    <a:pt x="1688" y="4923"/>
                    <a:pt x="1587" y="4923"/>
                  </a:cubicBezTo>
                  <a:cubicBezTo>
                    <a:pt x="1454" y="4923"/>
                    <a:pt x="1317" y="4960"/>
                    <a:pt x="1203" y="5027"/>
                  </a:cubicBezTo>
                  <a:cubicBezTo>
                    <a:pt x="1298" y="4848"/>
                    <a:pt x="1477" y="4670"/>
                    <a:pt x="1643" y="4551"/>
                  </a:cubicBezTo>
                  <a:close/>
                  <a:moveTo>
                    <a:pt x="1947" y="4026"/>
                  </a:moveTo>
                  <a:cubicBezTo>
                    <a:pt x="1957" y="4026"/>
                    <a:pt x="1967" y="4026"/>
                    <a:pt x="1977" y="4027"/>
                  </a:cubicBezTo>
                  <a:cubicBezTo>
                    <a:pt x="1822" y="4122"/>
                    <a:pt x="1691" y="4265"/>
                    <a:pt x="1655" y="4432"/>
                  </a:cubicBezTo>
                  <a:cubicBezTo>
                    <a:pt x="1441" y="4575"/>
                    <a:pt x="1215" y="4848"/>
                    <a:pt x="1108" y="5051"/>
                  </a:cubicBezTo>
                  <a:cubicBezTo>
                    <a:pt x="1072" y="4837"/>
                    <a:pt x="1155" y="4563"/>
                    <a:pt x="1286" y="4408"/>
                  </a:cubicBezTo>
                  <a:cubicBezTo>
                    <a:pt x="1545" y="4126"/>
                    <a:pt x="1772" y="4026"/>
                    <a:pt x="1947" y="4026"/>
                  </a:cubicBezTo>
                  <a:close/>
                  <a:moveTo>
                    <a:pt x="2013" y="5063"/>
                  </a:moveTo>
                  <a:cubicBezTo>
                    <a:pt x="2024" y="5063"/>
                    <a:pt x="2024" y="5063"/>
                    <a:pt x="2024" y="5075"/>
                  </a:cubicBezTo>
                  <a:cubicBezTo>
                    <a:pt x="2024" y="5075"/>
                    <a:pt x="2036" y="5087"/>
                    <a:pt x="2036" y="5087"/>
                  </a:cubicBezTo>
                  <a:cubicBezTo>
                    <a:pt x="2036" y="5098"/>
                    <a:pt x="2048" y="5110"/>
                    <a:pt x="2048" y="5110"/>
                  </a:cubicBezTo>
                  <a:cubicBezTo>
                    <a:pt x="2048" y="5122"/>
                    <a:pt x="2048" y="5134"/>
                    <a:pt x="2048" y="5134"/>
                  </a:cubicBezTo>
                  <a:cubicBezTo>
                    <a:pt x="2048" y="5146"/>
                    <a:pt x="2048" y="5158"/>
                    <a:pt x="2048" y="5170"/>
                  </a:cubicBezTo>
                  <a:cubicBezTo>
                    <a:pt x="2024" y="5146"/>
                    <a:pt x="2013" y="5110"/>
                    <a:pt x="1989" y="5087"/>
                  </a:cubicBezTo>
                  <a:cubicBezTo>
                    <a:pt x="1989" y="5087"/>
                    <a:pt x="2001" y="5075"/>
                    <a:pt x="2013" y="5063"/>
                  </a:cubicBezTo>
                  <a:close/>
                  <a:moveTo>
                    <a:pt x="2822" y="5146"/>
                  </a:moveTo>
                  <a:cubicBezTo>
                    <a:pt x="2858" y="5146"/>
                    <a:pt x="2894" y="5146"/>
                    <a:pt x="2917" y="5158"/>
                  </a:cubicBezTo>
                  <a:cubicBezTo>
                    <a:pt x="2965" y="5194"/>
                    <a:pt x="2989" y="5241"/>
                    <a:pt x="3013" y="5301"/>
                  </a:cubicBezTo>
                  <a:cubicBezTo>
                    <a:pt x="2965" y="5301"/>
                    <a:pt x="2917" y="5313"/>
                    <a:pt x="2870" y="5325"/>
                  </a:cubicBezTo>
                  <a:cubicBezTo>
                    <a:pt x="2858" y="5265"/>
                    <a:pt x="2846" y="5206"/>
                    <a:pt x="2822" y="5146"/>
                  </a:cubicBezTo>
                  <a:close/>
                  <a:moveTo>
                    <a:pt x="3211" y="4781"/>
                  </a:moveTo>
                  <a:cubicBezTo>
                    <a:pt x="3252" y="4781"/>
                    <a:pt x="3294" y="4787"/>
                    <a:pt x="3334" y="4801"/>
                  </a:cubicBezTo>
                  <a:lnTo>
                    <a:pt x="3346" y="4801"/>
                  </a:lnTo>
                  <a:cubicBezTo>
                    <a:pt x="3382" y="4932"/>
                    <a:pt x="3370" y="5087"/>
                    <a:pt x="3298" y="5218"/>
                  </a:cubicBezTo>
                  <a:cubicBezTo>
                    <a:pt x="3275" y="5265"/>
                    <a:pt x="3251" y="5301"/>
                    <a:pt x="3203" y="5325"/>
                  </a:cubicBezTo>
                  <a:cubicBezTo>
                    <a:pt x="3167" y="5313"/>
                    <a:pt x="3132" y="5313"/>
                    <a:pt x="3084" y="5301"/>
                  </a:cubicBezTo>
                  <a:cubicBezTo>
                    <a:pt x="3045" y="5145"/>
                    <a:pt x="2966" y="5077"/>
                    <a:pt x="2867" y="5077"/>
                  </a:cubicBezTo>
                  <a:cubicBezTo>
                    <a:pt x="2845" y="5077"/>
                    <a:pt x="2822" y="5080"/>
                    <a:pt x="2798" y="5087"/>
                  </a:cubicBezTo>
                  <a:cubicBezTo>
                    <a:pt x="2786" y="5063"/>
                    <a:pt x="2775" y="5027"/>
                    <a:pt x="2751" y="5003"/>
                  </a:cubicBezTo>
                  <a:cubicBezTo>
                    <a:pt x="2775" y="4991"/>
                    <a:pt x="2786" y="4979"/>
                    <a:pt x="2810" y="4956"/>
                  </a:cubicBezTo>
                  <a:cubicBezTo>
                    <a:pt x="2921" y="4854"/>
                    <a:pt x="3067" y="4781"/>
                    <a:pt x="3211" y="4781"/>
                  </a:cubicBezTo>
                  <a:close/>
                  <a:moveTo>
                    <a:pt x="3465" y="5027"/>
                  </a:moveTo>
                  <a:cubicBezTo>
                    <a:pt x="3477" y="5063"/>
                    <a:pt x="3489" y="5087"/>
                    <a:pt x="3489" y="5110"/>
                  </a:cubicBezTo>
                  <a:cubicBezTo>
                    <a:pt x="3477" y="5218"/>
                    <a:pt x="3417" y="5301"/>
                    <a:pt x="3322" y="5384"/>
                  </a:cubicBezTo>
                  <a:cubicBezTo>
                    <a:pt x="3310" y="5384"/>
                    <a:pt x="3310" y="5372"/>
                    <a:pt x="3310" y="5372"/>
                  </a:cubicBezTo>
                  <a:cubicBezTo>
                    <a:pt x="3406" y="5289"/>
                    <a:pt x="3453" y="5158"/>
                    <a:pt x="3465" y="5027"/>
                  </a:cubicBezTo>
                  <a:close/>
                  <a:moveTo>
                    <a:pt x="2215" y="4956"/>
                  </a:moveTo>
                  <a:cubicBezTo>
                    <a:pt x="2239" y="4979"/>
                    <a:pt x="2263" y="5003"/>
                    <a:pt x="2286" y="5015"/>
                  </a:cubicBezTo>
                  <a:cubicBezTo>
                    <a:pt x="2322" y="5027"/>
                    <a:pt x="2358" y="5039"/>
                    <a:pt x="2394" y="5039"/>
                  </a:cubicBezTo>
                  <a:cubicBezTo>
                    <a:pt x="2382" y="5110"/>
                    <a:pt x="2382" y="5182"/>
                    <a:pt x="2405" y="5241"/>
                  </a:cubicBezTo>
                  <a:cubicBezTo>
                    <a:pt x="2370" y="5325"/>
                    <a:pt x="2310" y="5396"/>
                    <a:pt x="2251" y="5420"/>
                  </a:cubicBezTo>
                  <a:cubicBezTo>
                    <a:pt x="2239" y="5372"/>
                    <a:pt x="2227" y="5325"/>
                    <a:pt x="2179" y="5301"/>
                  </a:cubicBezTo>
                  <a:cubicBezTo>
                    <a:pt x="2167" y="5301"/>
                    <a:pt x="2155" y="5313"/>
                    <a:pt x="2132" y="5325"/>
                  </a:cubicBezTo>
                  <a:cubicBezTo>
                    <a:pt x="2132" y="5313"/>
                    <a:pt x="2132" y="5313"/>
                    <a:pt x="2132" y="5313"/>
                  </a:cubicBezTo>
                  <a:cubicBezTo>
                    <a:pt x="2144" y="5253"/>
                    <a:pt x="2155" y="5206"/>
                    <a:pt x="2155" y="5158"/>
                  </a:cubicBezTo>
                  <a:cubicBezTo>
                    <a:pt x="2167" y="5098"/>
                    <a:pt x="2155" y="5039"/>
                    <a:pt x="2120" y="4991"/>
                  </a:cubicBezTo>
                  <a:cubicBezTo>
                    <a:pt x="2155" y="4979"/>
                    <a:pt x="2179" y="4967"/>
                    <a:pt x="2215" y="4956"/>
                  </a:cubicBezTo>
                  <a:close/>
                  <a:moveTo>
                    <a:pt x="2715" y="5194"/>
                  </a:moveTo>
                  <a:cubicBezTo>
                    <a:pt x="2727" y="5241"/>
                    <a:pt x="2739" y="5277"/>
                    <a:pt x="2751" y="5348"/>
                  </a:cubicBezTo>
                  <a:cubicBezTo>
                    <a:pt x="2751" y="5360"/>
                    <a:pt x="2763" y="5360"/>
                    <a:pt x="2763" y="5372"/>
                  </a:cubicBezTo>
                  <a:cubicBezTo>
                    <a:pt x="2751" y="5384"/>
                    <a:pt x="2727" y="5396"/>
                    <a:pt x="2715" y="5408"/>
                  </a:cubicBezTo>
                  <a:cubicBezTo>
                    <a:pt x="2715" y="5408"/>
                    <a:pt x="2703" y="5420"/>
                    <a:pt x="2691" y="5420"/>
                  </a:cubicBezTo>
                  <a:cubicBezTo>
                    <a:pt x="2655" y="5408"/>
                    <a:pt x="2620" y="5384"/>
                    <a:pt x="2584" y="5360"/>
                  </a:cubicBezTo>
                  <a:cubicBezTo>
                    <a:pt x="2584" y="5348"/>
                    <a:pt x="2584" y="5348"/>
                    <a:pt x="2572" y="5348"/>
                  </a:cubicBezTo>
                  <a:cubicBezTo>
                    <a:pt x="2572" y="5325"/>
                    <a:pt x="2572" y="5313"/>
                    <a:pt x="2584" y="5289"/>
                  </a:cubicBezTo>
                  <a:cubicBezTo>
                    <a:pt x="2608" y="5265"/>
                    <a:pt x="2644" y="5241"/>
                    <a:pt x="2691" y="5218"/>
                  </a:cubicBezTo>
                  <a:cubicBezTo>
                    <a:pt x="2703" y="5206"/>
                    <a:pt x="2703" y="5206"/>
                    <a:pt x="2715" y="5194"/>
                  </a:cubicBezTo>
                  <a:close/>
                  <a:moveTo>
                    <a:pt x="3036" y="5384"/>
                  </a:moveTo>
                  <a:cubicBezTo>
                    <a:pt x="3036" y="5396"/>
                    <a:pt x="3036" y="5408"/>
                    <a:pt x="3036" y="5420"/>
                  </a:cubicBezTo>
                  <a:cubicBezTo>
                    <a:pt x="2989" y="5444"/>
                    <a:pt x="2929" y="5444"/>
                    <a:pt x="2882" y="5456"/>
                  </a:cubicBezTo>
                  <a:cubicBezTo>
                    <a:pt x="2882" y="5432"/>
                    <a:pt x="2882" y="5420"/>
                    <a:pt x="2882" y="5408"/>
                  </a:cubicBezTo>
                  <a:cubicBezTo>
                    <a:pt x="2929" y="5384"/>
                    <a:pt x="2977" y="5384"/>
                    <a:pt x="3036" y="5384"/>
                  </a:cubicBezTo>
                  <a:close/>
                  <a:moveTo>
                    <a:pt x="1905" y="5170"/>
                  </a:moveTo>
                  <a:cubicBezTo>
                    <a:pt x="1941" y="5206"/>
                    <a:pt x="1977" y="5265"/>
                    <a:pt x="2001" y="5325"/>
                  </a:cubicBezTo>
                  <a:cubicBezTo>
                    <a:pt x="1958" y="5410"/>
                    <a:pt x="1896" y="5457"/>
                    <a:pt x="1849" y="5457"/>
                  </a:cubicBezTo>
                  <a:cubicBezTo>
                    <a:pt x="1844" y="5457"/>
                    <a:pt x="1839" y="5457"/>
                    <a:pt x="1834" y="5456"/>
                  </a:cubicBezTo>
                  <a:cubicBezTo>
                    <a:pt x="1846" y="5408"/>
                    <a:pt x="1858" y="5360"/>
                    <a:pt x="1870" y="5313"/>
                  </a:cubicBezTo>
                  <a:cubicBezTo>
                    <a:pt x="1882" y="5277"/>
                    <a:pt x="1882" y="5229"/>
                    <a:pt x="1882" y="5182"/>
                  </a:cubicBezTo>
                  <a:lnTo>
                    <a:pt x="1905" y="5170"/>
                  </a:lnTo>
                  <a:close/>
                  <a:moveTo>
                    <a:pt x="3501" y="5348"/>
                  </a:moveTo>
                  <a:lnTo>
                    <a:pt x="3501" y="5348"/>
                  </a:lnTo>
                  <a:cubicBezTo>
                    <a:pt x="3489" y="5396"/>
                    <a:pt x="3477" y="5444"/>
                    <a:pt x="3441" y="5491"/>
                  </a:cubicBezTo>
                  <a:cubicBezTo>
                    <a:pt x="3429" y="5479"/>
                    <a:pt x="3417" y="5456"/>
                    <a:pt x="3406" y="5444"/>
                  </a:cubicBezTo>
                  <a:cubicBezTo>
                    <a:pt x="3417" y="5432"/>
                    <a:pt x="3441" y="5408"/>
                    <a:pt x="3465" y="5384"/>
                  </a:cubicBezTo>
                  <a:cubicBezTo>
                    <a:pt x="3477" y="5372"/>
                    <a:pt x="3489" y="5360"/>
                    <a:pt x="3501" y="5348"/>
                  </a:cubicBezTo>
                  <a:close/>
                  <a:moveTo>
                    <a:pt x="1603" y="5029"/>
                  </a:moveTo>
                  <a:cubicBezTo>
                    <a:pt x="1638" y="5029"/>
                    <a:pt x="1671" y="5032"/>
                    <a:pt x="1703" y="5039"/>
                  </a:cubicBezTo>
                  <a:cubicBezTo>
                    <a:pt x="1632" y="5075"/>
                    <a:pt x="1572" y="5170"/>
                    <a:pt x="1524" y="5218"/>
                  </a:cubicBezTo>
                  <a:cubicBezTo>
                    <a:pt x="1441" y="5325"/>
                    <a:pt x="1370" y="5432"/>
                    <a:pt x="1322" y="5563"/>
                  </a:cubicBezTo>
                  <a:cubicBezTo>
                    <a:pt x="1251" y="5456"/>
                    <a:pt x="1191" y="5337"/>
                    <a:pt x="1143" y="5194"/>
                  </a:cubicBezTo>
                  <a:cubicBezTo>
                    <a:pt x="1297" y="5088"/>
                    <a:pt x="1459" y="5029"/>
                    <a:pt x="1603" y="5029"/>
                  </a:cubicBezTo>
                  <a:close/>
                  <a:moveTo>
                    <a:pt x="3048" y="5515"/>
                  </a:moveTo>
                  <a:cubicBezTo>
                    <a:pt x="3048" y="5527"/>
                    <a:pt x="3048" y="5527"/>
                    <a:pt x="3048" y="5527"/>
                  </a:cubicBezTo>
                  <a:cubicBezTo>
                    <a:pt x="3001" y="5551"/>
                    <a:pt x="2941" y="5563"/>
                    <a:pt x="2882" y="5575"/>
                  </a:cubicBezTo>
                  <a:cubicBezTo>
                    <a:pt x="2882" y="5563"/>
                    <a:pt x="2882" y="5551"/>
                    <a:pt x="2882" y="5539"/>
                  </a:cubicBezTo>
                  <a:cubicBezTo>
                    <a:pt x="2941" y="5539"/>
                    <a:pt x="2989" y="5527"/>
                    <a:pt x="3048" y="5515"/>
                  </a:cubicBezTo>
                  <a:close/>
                  <a:moveTo>
                    <a:pt x="3656" y="5063"/>
                  </a:moveTo>
                  <a:cubicBezTo>
                    <a:pt x="3727" y="5170"/>
                    <a:pt x="3775" y="5301"/>
                    <a:pt x="3775" y="5420"/>
                  </a:cubicBezTo>
                  <a:cubicBezTo>
                    <a:pt x="3775" y="5479"/>
                    <a:pt x="3775" y="5527"/>
                    <a:pt x="3751" y="5575"/>
                  </a:cubicBezTo>
                  <a:cubicBezTo>
                    <a:pt x="3751" y="5527"/>
                    <a:pt x="3751" y="5479"/>
                    <a:pt x="3739" y="5432"/>
                  </a:cubicBezTo>
                  <a:cubicBezTo>
                    <a:pt x="3727" y="5301"/>
                    <a:pt x="3691" y="5182"/>
                    <a:pt x="3656" y="5063"/>
                  </a:cubicBezTo>
                  <a:close/>
                  <a:moveTo>
                    <a:pt x="2477" y="5396"/>
                  </a:moveTo>
                  <a:cubicBezTo>
                    <a:pt x="2489" y="5456"/>
                    <a:pt x="2513" y="5515"/>
                    <a:pt x="2548" y="5563"/>
                  </a:cubicBezTo>
                  <a:cubicBezTo>
                    <a:pt x="2536" y="5575"/>
                    <a:pt x="2536" y="5575"/>
                    <a:pt x="2525" y="5587"/>
                  </a:cubicBezTo>
                  <a:cubicBezTo>
                    <a:pt x="2477" y="5575"/>
                    <a:pt x="2429" y="5563"/>
                    <a:pt x="2382" y="5551"/>
                  </a:cubicBezTo>
                  <a:cubicBezTo>
                    <a:pt x="2405" y="5491"/>
                    <a:pt x="2441" y="5444"/>
                    <a:pt x="2477" y="5396"/>
                  </a:cubicBezTo>
                  <a:close/>
                  <a:moveTo>
                    <a:pt x="2691" y="5527"/>
                  </a:moveTo>
                  <a:cubicBezTo>
                    <a:pt x="2715" y="5527"/>
                    <a:pt x="2739" y="5539"/>
                    <a:pt x="2763" y="5539"/>
                  </a:cubicBezTo>
                  <a:cubicBezTo>
                    <a:pt x="2763" y="5563"/>
                    <a:pt x="2763" y="5575"/>
                    <a:pt x="2763" y="5599"/>
                  </a:cubicBezTo>
                  <a:lnTo>
                    <a:pt x="2715" y="5599"/>
                  </a:lnTo>
                  <a:cubicBezTo>
                    <a:pt x="2691" y="5587"/>
                    <a:pt x="2679" y="5563"/>
                    <a:pt x="2655" y="5551"/>
                  </a:cubicBezTo>
                  <a:cubicBezTo>
                    <a:pt x="2667" y="5539"/>
                    <a:pt x="2679" y="5527"/>
                    <a:pt x="2691" y="5527"/>
                  </a:cubicBezTo>
                  <a:close/>
                  <a:moveTo>
                    <a:pt x="2001" y="5503"/>
                  </a:moveTo>
                  <a:lnTo>
                    <a:pt x="2001" y="5503"/>
                  </a:lnTo>
                  <a:cubicBezTo>
                    <a:pt x="1965" y="5551"/>
                    <a:pt x="1941" y="5610"/>
                    <a:pt x="1917" y="5658"/>
                  </a:cubicBezTo>
                  <a:cubicBezTo>
                    <a:pt x="1893" y="5658"/>
                    <a:pt x="1870" y="5646"/>
                    <a:pt x="1846" y="5646"/>
                  </a:cubicBezTo>
                  <a:cubicBezTo>
                    <a:pt x="1834" y="5622"/>
                    <a:pt x="1834" y="5587"/>
                    <a:pt x="1822" y="5563"/>
                  </a:cubicBezTo>
                  <a:lnTo>
                    <a:pt x="1822" y="5563"/>
                  </a:lnTo>
                  <a:cubicBezTo>
                    <a:pt x="1832" y="5564"/>
                    <a:pt x="1841" y="5565"/>
                    <a:pt x="1850" y="5565"/>
                  </a:cubicBezTo>
                  <a:cubicBezTo>
                    <a:pt x="1909" y="5565"/>
                    <a:pt x="1959" y="5534"/>
                    <a:pt x="2001" y="5503"/>
                  </a:cubicBezTo>
                  <a:close/>
                  <a:moveTo>
                    <a:pt x="1774" y="5098"/>
                  </a:moveTo>
                  <a:cubicBezTo>
                    <a:pt x="1774" y="5098"/>
                    <a:pt x="1786" y="5110"/>
                    <a:pt x="1786" y="5110"/>
                  </a:cubicBezTo>
                  <a:cubicBezTo>
                    <a:pt x="1774" y="5134"/>
                    <a:pt x="1763" y="5146"/>
                    <a:pt x="1751" y="5158"/>
                  </a:cubicBezTo>
                  <a:cubicBezTo>
                    <a:pt x="1715" y="5218"/>
                    <a:pt x="1679" y="5277"/>
                    <a:pt x="1679" y="5348"/>
                  </a:cubicBezTo>
                  <a:cubicBezTo>
                    <a:pt x="1667" y="5396"/>
                    <a:pt x="1679" y="5456"/>
                    <a:pt x="1715" y="5503"/>
                  </a:cubicBezTo>
                  <a:lnTo>
                    <a:pt x="1715" y="5527"/>
                  </a:lnTo>
                  <a:cubicBezTo>
                    <a:pt x="1691" y="5563"/>
                    <a:pt x="1667" y="5599"/>
                    <a:pt x="1632" y="5634"/>
                  </a:cubicBezTo>
                  <a:cubicBezTo>
                    <a:pt x="1572" y="5646"/>
                    <a:pt x="1512" y="5658"/>
                    <a:pt x="1453" y="5694"/>
                  </a:cubicBezTo>
                  <a:cubicBezTo>
                    <a:pt x="1429" y="5670"/>
                    <a:pt x="1405" y="5646"/>
                    <a:pt x="1382" y="5622"/>
                  </a:cubicBezTo>
                  <a:cubicBezTo>
                    <a:pt x="1465" y="5372"/>
                    <a:pt x="1667" y="5122"/>
                    <a:pt x="1774" y="5098"/>
                  </a:cubicBezTo>
                  <a:close/>
                  <a:moveTo>
                    <a:pt x="2048" y="5551"/>
                  </a:moveTo>
                  <a:cubicBezTo>
                    <a:pt x="2048" y="5610"/>
                    <a:pt x="2024" y="5658"/>
                    <a:pt x="1989" y="5694"/>
                  </a:cubicBezTo>
                  <a:lnTo>
                    <a:pt x="1977" y="5694"/>
                  </a:lnTo>
                  <a:cubicBezTo>
                    <a:pt x="2001" y="5646"/>
                    <a:pt x="2024" y="5599"/>
                    <a:pt x="2048" y="5551"/>
                  </a:cubicBezTo>
                  <a:close/>
                  <a:moveTo>
                    <a:pt x="3334" y="5491"/>
                  </a:moveTo>
                  <a:cubicBezTo>
                    <a:pt x="3334" y="5503"/>
                    <a:pt x="3346" y="5503"/>
                    <a:pt x="3346" y="5503"/>
                  </a:cubicBezTo>
                  <a:cubicBezTo>
                    <a:pt x="3358" y="5527"/>
                    <a:pt x="3370" y="5539"/>
                    <a:pt x="3382" y="5563"/>
                  </a:cubicBezTo>
                  <a:cubicBezTo>
                    <a:pt x="3322" y="5622"/>
                    <a:pt x="3215" y="5670"/>
                    <a:pt x="3120" y="5694"/>
                  </a:cubicBezTo>
                  <a:cubicBezTo>
                    <a:pt x="3120" y="5670"/>
                    <a:pt x="3120" y="5634"/>
                    <a:pt x="3120" y="5610"/>
                  </a:cubicBezTo>
                  <a:cubicBezTo>
                    <a:pt x="3191" y="5575"/>
                    <a:pt x="3263" y="5539"/>
                    <a:pt x="3334" y="5491"/>
                  </a:cubicBezTo>
                  <a:close/>
                  <a:moveTo>
                    <a:pt x="3036" y="5646"/>
                  </a:moveTo>
                  <a:cubicBezTo>
                    <a:pt x="3036" y="5658"/>
                    <a:pt x="3036" y="5682"/>
                    <a:pt x="3036" y="5706"/>
                  </a:cubicBezTo>
                  <a:cubicBezTo>
                    <a:pt x="3001" y="5706"/>
                    <a:pt x="2977" y="5706"/>
                    <a:pt x="2941" y="5694"/>
                  </a:cubicBezTo>
                  <a:cubicBezTo>
                    <a:pt x="2929" y="5694"/>
                    <a:pt x="2906" y="5682"/>
                    <a:pt x="2894" y="5682"/>
                  </a:cubicBezTo>
                  <a:cubicBezTo>
                    <a:pt x="2941" y="5670"/>
                    <a:pt x="2989" y="5658"/>
                    <a:pt x="3036" y="5646"/>
                  </a:cubicBezTo>
                  <a:close/>
                  <a:moveTo>
                    <a:pt x="1108" y="5432"/>
                  </a:moveTo>
                  <a:lnTo>
                    <a:pt x="1108" y="5432"/>
                  </a:lnTo>
                  <a:cubicBezTo>
                    <a:pt x="1120" y="5456"/>
                    <a:pt x="1131" y="5479"/>
                    <a:pt x="1143" y="5491"/>
                  </a:cubicBezTo>
                  <a:cubicBezTo>
                    <a:pt x="1191" y="5575"/>
                    <a:pt x="1239" y="5646"/>
                    <a:pt x="1286" y="5694"/>
                  </a:cubicBezTo>
                  <a:cubicBezTo>
                    <a:pt x="1286" y="5706"/>
                    <a:pt x="1286" y="5706"/>
                    <a:pt x="1286" y="5718"/>
                  </a:cubicBezTo>
                  <a:cubicBezTo>
                    <a:pt x="1203" y="5658"/>
                    <a:pt x="1131" y="5551"/>
                    <a:pt x="1108" y="5432"/>
                  </a:cubicBezTo>
                  <a:close/>
                  <a:moveTo>
                    <a:pt x="2179" y="5551"/>
                  </a:moveTo>
                  <a:cubicBezTo>
                    <a:pt x="2191" y="5563"/>
                    <a:pt x="2191" y="5563"/>
                    <a:pt x="2191" y="5563"/>
                  </a:cubicBezTo>
                  <a:cubicBezTo>
                    <a:pt x="2191" y="5610"/>
                    <a:pt x="2191" y="5646"/>
                    <a:pt x="2191" y="5694"/>
                  </a:cubicBezTo>
                  <a:cubicBezTo>
                    <a:pt x="2167" y="5718"/>
                    <a:pt x="2132" y="5729"/>
                    <a:pt x="2108" y="5753"/>
                  </a:cubicBezTo>
                  <a:cubicBezTo>
                    <a:pt x="2155" y="5694"/>
                    <a:pt x="2179" y="5634"/>
                    <a:pt x="2179" y="5551"/>
                  </a:cubicBezTo>
                  <a:close/>
                  <a:moveTo>
                    <a:pt x="1643" y="5718"/>
                  </a:moveTo>
                  <a:cubicBezTo>
                    <a:pt x="1691" y="5718"/>
                    <a:pt x="1739" y="5718"/>
                    <a:pt x="1786" y="5729"/>
                  </a:cubicBezTo>
                  <a:cubicBezTo>
                    <a:pt x="1798" y="5753"/>
                    <a:pt x="1810" y="5765"/>
                    <a:pt x="1822" y="5789"/>
                  </a:cubicBezTo>
                  <a:cubicBezTo>
                    <a:pt x="1797" y="5794"/>
                    <a:pt x="1775" y="5797"/>
                    <a:pt x="1752" y="5797"/>
                  </a:cubicBezTo>
                  <a:cubicBezTo>
                    <a:pt x="1719" y="5797"/>
                    <a:pt x="1685" y="5791"/>
                    <a:pt x="1643" y="5777"/>
                  </a:cubicBezTo>
                  <a:cubicBezTo>
                    <a:pt x="1632" y="5777"/>
                    <a:pt x="1608" y="5765"/>
                    <a:pt x="1596" y="5765"/>
                  </a:cubicBezTo>
                  <a:cubicBezTo>
                    <a:pt x="1608" y="5753"/>
                    <a:pt x="1632" y="5741"/>
                    <a:pt x="1643" y="5718"/>
                  </a:cubicBezTo>
                  <a:close/>
                  <a:moveTo>
                    <a:pt x="3620" y="5194"/>
                  </a:moveTo>
                  <a:lnTo>
                    <a:pt x="3620" y="5194"/>
                  </a:lnTo>
                  <a:cubicBezTo>
                    <a:pt x="3668" y="5360"/>
                    <a:pt x="3691" y="5551"/>
                    <a:pt x="3691" y="5718"/>
                  </a:cubicBezTo>
                  <a:cubicBezTo>
                    <a:pt x="3656" y="5777"/>
                    <a:pt x="3620" y="5825"/>
                    <a:pt x="3572" y="5884"/>
                  </a:cubicBezTo>
                  <a:cubicBezTo>
                    <a:pt x="3572" y="5789"/>
                    <a:pt x="3548" y="5694"/>
                    <a:pt x="3513" y="5599"/>
                  </a:cubicBezTo>
                  <a:lnTo>
                    <a:pt x="3501" y="5587"/>
                  </a:lnTo>
                  <a:cubicBezTo>
                    <a:pt x="3525" y="5575"/>
                    <a:pt x="3537" y="5551"/>
                    <a:pt x="3548" y="5539"/>
                  </a:cubicBezTo>
                  <a:cubicBezTo>
                    <a:pt x="3608" y="5432"/>
                    <a:pt x="3632" y="5313"/>
                    <a:pt x="3620" y="5194"/>
                  </a:cubicBezTo>
                  <a:close/>
                  <a:moveTo>
                    <a:pt x="2870" y="5777"/>
                  </a:moveTo>
                  <a:cubicBezTo>
                    <a:pt x="2894" y="5777"/>
                    <a:pt x="2917" y="5789"/>
                    <a:pt x="2941" y="5789"/>
                  </a:cubicBezTo>
                  <a:lnTo>
                    <a:pt x="3013" y="5789"/>
                  </a:lnTo>
                  <a:cubicBezTo>
                    <a:pt x="3001" y="5837"/>
                    <a:pt x="2989" y="5872"/>
                    <a:pt x="2965" y="5908"/>
                  </a:cubicBezTo>
                  <a:cubicBezTo>
                    <a:pt x="2941" y="5860"/>
                    <a:pt x="2906" y="5813"/>
                    <a:pt x="2870" y="5777"/>
                  </a:cubicBezTo>
                  <a:close/>
                  <a:moveTo>
                    <a:pt x="2608" y="5694"/>
                  </a:moveTo>
                  <a:cubicBezTo>
                    <a:pt x="2655" y="5718"/>
                    <a:pt x="2703" y="5741"/>
                    <a:pt x="2739" y="5777"/>
                  </a:cubicBezTo>
                  <a:cubicBezTo>
                    <a:pt x="2727" y="5801"/>
                    <a:pt x="2715" y="5813"/>
                    <a:pt x="2715" y="5837"/>
                  </a:cubicBezTo>
                  <a:cubicBezTo>
                    <a:pt x="2679" y="5884"/>
                    <a:pt x="2644" y="5920"/>
                    <a:pt x="2608" y="5944"/>
                  </a:cubicBezTo>
                  <a:cubicBezTo>
                    <a:pt x="2560" y="5884"/>
                    <a:pt x="2536" y="5813"/>
                    <a:pt x="2548" y="5753"/>
                  </a:cubicBezTo>
                  <a:cubicBezTo>
                    <a:pt x="2548" y="5729"/>
                    <a:pt x="2560" y="5706"/>
                    <a:pt x="2560" y="5694"/>
                  </a:cubicBezTo>
                  <a:close/>
                  <a:moveTo>
                    <a:pt x="1905" y="5896"/>
                  </a:moveTo>
                  <a:cubicBezTo>
                    <a:pt x="1917" y="5908"/>
                    <a:pt x="1929" y="5920"/>
                    <a:pt x="1929" y="5932"/>
                  </a:cubicBezTo>
                  <a:cubicBezTo>
                    <a:pt x="1917" y="5956"/>
                    <a:pt x="1905" y="5968"/>
                    <a:pt x="1893" y="5991"/>
                  </a:cubicBezTo>
                  <a:cubicBezTo>
                    <a:pt x="1893" y="6003"/>
                    <a:pt x="1882" y="6015"/>
                    <a:pt x="1882" y="6027"/>
                  </a:cubicBezTo>
                  <a:cubicBezTo>
                    <a:pt x="1882" y="5980"/>
                    <a:pt x="1893" y="5944"/>
                    <a:pt x="1905" y="5896"/>
                  </a:cubicBezTo>
                  <a:close/>
                  <a:moveTo>
                    <a:pt x="2477" y="5682"/>
                  </a:moveTo>
                  <a:cubicBezTo>
                    <a:pt x="2477" y="5694"/>
                    <a:pt x="2465" y="5718"/>
                    <a:pt x="2465" y="5741"/>
                  </a:cubicBezTo>
                  <a:cubicBezTo>
                    <a:pt x="2453" y="5837"/>
                    <a:pt x="2489" y="5920"/>
                    <a:pt x="2525" y="5991"/>
                  </a:cubicBezTo>
                  <a:cubicBezTo>
                    <a:pt x="2471" y="6014"/>
                    <a:pt x="2412" y="6028"/>
                    <a:pt x="2355" y="6028"/>
                  </a:cubicBezTo>
                  <a:cubicBezTo>
                    <a:pt x="2323" y="6028"/>
                    <a:pt x="2292" y="6024"/>
                    <a:pt x="2263" y="6015"/>
                  </a:cubicBezTo>
                  <a:cubicBezTo>
                    <a:pt x="2263" y="5920"/>
                    <a:pt x="2274" y="5825"/>
                    <a:pt x="2298" y="5729"/>
                  </a:cubicBezTo>
                  <a:cubicBezTo>
                    <a:pt x="2322" y="5718"/>
                    <a:pt x="2346" y="5706"/>
                    <a:pt x="2370" y="5706"/>
                  </a:cubicBezTo>
                  <a:cubicBezTo>
                    <a:pt x="2405" y="5682"/>
                    <a:pt x="2441" y="5682"/>
                    <a:pt x="2477" y="5682"/>
                  </a:cubicBezTo>
                  <a:close/>
                  <a:moveTo>
                    <a:pt x="2822" y="5860"/>
                  </a:moveTo>
                  <a:cubicBezTo>
                    <a:pt x="2858" y="5908"/>
                    <a:pt x="2894" y="5956"/>
                    <a:pt x="2917" y="6015"/>
                  </a:cubicBezTo>
                  <a:cubicBezTo>
                    <a:pt x="2882" y="6063"/>
                    <a:pt x="2846" y="6110"/>
                    <a:pt x="2810" y="6146"/>
                  </a:cubicBezTo>
                  <a:cubicBezTo>
                    <a:pt x="2763" y="6110"/>
                    <a:pt x="2715" y="6075"/>
                    <a:pt x="2667" y="6027"/>
                  </a:cubicBezTo>
                  <a:cubicBezTo>
                    <a:pt x="2727" y="5991"/>
                    <a:pt x="2786" y="5932"/>
                    <a:pt x="2822" y="5860"/>
                  </a:cubicBezTo>
                  <a:close/>
                  <a:moveTo>
                    <a:pt x="2941" y="6110"/>
                  </a:moveTo>
                  <a:cubicBezTo>
                    <a:pt x="2953" y="6134"/>
                    <a:pt x="2953" y="6158"/>
                    <a:pt x="2953" y="6182"/>
                  </a:cubicBezTo>
                  <a:lnTo>
                    <a:pt x="2894" y="6182"/>
                  </a:lnTo>
                  <a:cubicBezTo>
                    <a:pt x="2906" y="6158"/>
                    <a:pt x="2929" y="6134"/>
                    <a:pt x="2941" y="6110"/>
                  </a:cubicBezTo>
                  <a:close/>
                  <a:moveTo>
                    <a:pt x="3441" y="5658"/>
                  </a:moveTo>
                  <a:cubicBezTo>
                    <a:pt x="3477" y="5753"/>
                    <a:pt x="3489" y="5872"/>
                    <a:pt x="3477" y="5980"/>
                  </a:cubicBezTo>
                  <a:cubicBezTo>
                    <a:pt x="3394" y="6051"/>
                    <a:pt x="3310" y="6099"/>
                    <a:pt x="3215" y="6134"/>
                  </a:cubicBezTo>
                  <a:cubicBezTo>
                    <a:pt x="3167" y="6158"/>
                    <a:pt x="3108" y="6170"/>
                    <a:pt x="3048" y="6182"/>
                  </a:cubicBezTo>
                  <a:cubicBezTo>
                    <a:pt x="3048" y="6122"/>
                    <a:pt x="3036" y="6063"/>
                    <a:pt x="3013" y="6003"/>
                  </a:cubicBezTo>
                  <a:cubicBezTo>
                    <a:pt x="3048" y="5944"/>
                    <a:pt x="3072" y="5872"/>
                    <a:pt x="3096" y="5789"/>
                  </a:cubicBezTo>
                  <a:cubicBezTo>
                    <a:pt x="3215" y="5777"/>
                    <a:pt x="3346" y="5729"/>
                    <a:pt x="3441" y="5658"/>
                  </a:cubicBezTo>
                  <a:close/>
                  <a:moveTo>
                    <a:pt x="2001" y="5991"/>
                  </a:moveTo>
                  <a:cubicBezTo>
                    <a:pt x="2036" y="6027"/>
                    <a:pt x="2060" y="6051"/>
                    <a:pt x="2108" y="6063"/>
                  </a:cubicBezTo>
                  <a:cubicBezTo>
                    <a:pt x="2060" y="6158"/>
                    <a:pt x="2013" y="6241"/>
                    <a:pt x="1941" y="6289"/>
                  </a:cubicBezTo>
                  <a:cubicBezTo>
                    <a:pt x="1929" y="6206"/>
                    <a:pt x="1929" y="6122"/>
                    <a:pt x="1965" y="6051"/>
                  </a:cubicBezTo>
                  <a:cubicBezTo>
                    <a:pt x="1977" y="6039"/>
                    <a:pt x="1989" y="6015"/>
                    <a:pt x="2001" y="5991"/>
                  </a:cubicBezTo>
                  <a:close/>
                  <a:moveTo>
                    <a:pt x="3668" y="5956"/>
                  </a:moveTo>
                  <a:cubicBezTo>
                    <a:pt x="3644" y="6015"/>
                    <a:pt x="3620" y="6075"/>
                    <a:pt x="3596" y="6134"/>
                  </a:cubicBezTo>
                  <a:cubicBezTo>
                    <a:pt x="3560" y="6206"/>
                    <a:pt x="3513" y="6265"/>
                    <a:pt x="3465" y="6313"/>
                  </a:cubicBezTo>
                  <a:cubicBezTo>
                    <a:pt x="3513" y="6230"/>
                    <a:pt x="3548" y="6146"/>
                    <a:pt x="3572" y="6051"/>
                  </a:cubicBezTo>
                  <a:cubicBezTo>
                    <a:pt x="3596" y="6015"/>
                    <a:pt x="3632" y="5980"/>
                    <a:pt x="3668" y="5956"/>
                  </a:cubicBezTo>
                  <a:close/>
                  <a:moveTo>
                    <a:pt x="1441" y="5825"/>
                  </a:moveTo>
                  <a:cubicBezTo>
                    <a:pt x="1551" y="5885"/>
                    <a:pt x="1660" y="5911"/>
                    <a:pt x="1763" y="5911"/>
                  </a:cubicBezTo>
                  <a:cubicBezTo>
                    <a:pt x="1783" y="5911"/>
                    <a:pt x="1803" y="5910"/>
                    <a:pt x="1822" y="5908"/>
                  </a:cubicBezTo>
                  <a:lnTo>
                    <a:pt x="1822" y="5908"/>
                  </a:lnTo>
                  <a:cubicBezTo>
                    <a:pt x="1810" y="5980"/>
                    <a:pt x="1798" y="6051"/>
                    <a:pt x="1810" y="6134"/>
                  </a:cubicBezTo>
                  <a:cubicBezTo>
                    <a:pt x="1810" y="6218"/>
                    <a:pt x="1822" y="6289"/>
                    <a:pt x="1846" y="6349"/>
                  </a:cubicBezTo>
                  <a:cubicBezTo>
                    <a:pt x="1810" y="6361"/>
                    <a:pt x="1763" y="6372"/>
                    <a:pt x="1703" y="6372"/>
                  </a:cubicBezTo>
                  <a:cubicBezTo>
                    <a:pt x="1512" y="6349"/>
                    <a:pt x="1358" y="6051"/>
                    <a:pt x="1346" y="5896"/>
                  </a:cubicBezTo>
                  <a:cubicBezTo>
                    <a:pt x="1370" y="5872"/>
                    <a:pt x="1382" y="5849"/>
                    <a:pt x="1405" y="5825"/>
                  </a:cubicBezTo>
                  <a:close/>
                  <a:moveTo>
                    <a:pt x="2584" y="6075"/>
                  </a:moveTo>
                  <a:cubicBezTo>
                    <a:pt x="2608" y="6099"/>
                    <a:pt x="2620" y="6110"/>
                    <a:pt x="2632" y="6122"/>
                  </a:cubicBezTo>
                  <a:cubicBezTo>
                    <a:pt x="2667" y="6158"/>
                    <a:pt x="2703" y="6194"/>
                    <a:pt x="2739" y="6206"/>
                  </a:cubicBezTo>
                  <a:cubicBezTo>
                    <a:pt x="2632" y="6301"/>
                    <a:pt x="2501" y="6372"/>
                    <a:pt x="2358" y="6408"/>
                  </a:cubicBezTo>
                  <a:cubicBezTo>
                    <a:pt x="2310" y="6337"/>
                    <a:pt x="2286" y="6241"/>
                    <a:pt x="2263" y="6122"/>
                  </a:cubicBezTo>
                  <a:lnTo>
                    <a:pt x="2263" y="6122"/>
                  </a:lnTo>
                  <a:cubicBezTo>
                    <a:pt x="2294" y="6129"/>
                    <a:pt x="2326" y="6132"/>
                    <a:pt x="2356" y="6132"/>
                  </a:cubicBezTo>
                  <a:cubicBezTo>
                    <a:pt x="2438" y="6132"/>
                    <a:pt x="2514" y="6110"/>
                    <a:pt x="2584" y="6075"/>
                  </a:cubicBezTo>
                  <a:close/>
                  <a:moveTo>
                    <a:pt x="2132" y="6146"/>
                  </a:moveTo>
                  <a:cubicBezTo>
                    <a:pt x="2132" y="6194"/>
                    <a:pt x="2132" y="6230"/>
                    <a:pt x="2132" y="6277"/>
                  </a:cubicBezTo>
                  <a:cubicBezTo>
                    <a:pt x="2120" y="6337"/>
                    <a:pt x="2096" y="6396"/>
                    <a:pt x="2048" y="6444"/>
                  </a:cubicBezTo>
                  <a:cubicBezTo>
                    <a:pt x="2013" y="6432"/>
                    <a:pt x="1977" y="6408"/>
                    <a:pt x="1953" y="6372"/>
                  </a:cubicBezTo>
                  <a:cubicBezTo>
                    <a:pt x="1953" y="6361"/>
                    <a:pt x="1953" y="6361"/>
                    <a:pt x="1953" y="6361"/>
                  </a:cubicBezTo>
                  <a:cubicBezTo>
                    <a:pt x="1965" y="6349"/>
                    <a:pt x="1977" y="6337"/>
                    <a:pt x="1989" y="6325"/>
                  </a:cubicBezTo>
                  <a:cubicBezTo>
                    <a:pt x="2048" y="6277"/>
                    <a:pt x="2096" y="6218"/>
                    <a:pt x="2132" y="6146"/>
                  </a:cubicBezTo>
                  <a:close/>
                  <a:moveTo>
                    <a:pt x="2239" y="6289"/>
                  </a:moveTo>
                  <a:cubicBezTo>
                    <a:pt x="2251" y="6337"/>
                    <a:pt x="2274" y="6384"/>
                    <a:pt x="2298" y="6432"/>
                  </a:cubicBezTo>
                  <a:cubicBezTo>
                    <a:pt x="2263" y="6432"/>
                    <a:pt x="2215" y="6444"/>
                    <a:pt x="2179" y="6444"/>
                  </a:cubicBezTo>
                  <a:cubicBezTo>
                    <a:pt x="2215" y="6396"/>
                    <a:pt x="2227" y="6337"/>
                    <a:pt x="2239" y="6289"/>
                  </a:cubicBezTo>
                  <a:close/>
                  <a:moveTo>
                    <a:pt x="1036" y="5289"/>
                  </a:moveTo>
                  <a:lnTo>
                    <a:pt x="1036" y="5289"/>
                  </a:lnTo>
                  <a:cubicBezTo>
                    <a:pt x="1024" y="5479"/>
                    <a:pt x="1120" y="5718"/>
                    <a:pt x="1274" y="5801"/>
                  </a:cubicBezTo>
                  <a:cubicBezTo>
                    <a:pt x="1274" y="5813"/>
                    <a:pt x="1274" y="5825"/>
                    <a:pt x="1274" y="5837"/>
                  </a:cubicBezTo>
                  <a:cubicBezTo>
                    <a:pt x="1239" y="5896"/>
                    <a:pt x="1215" y="5968"/>
                    <a:pt x="1215" y="6051"/>
                  </a:cubicBezTo>
                  <a:cubicBezTo>
                    <a:pt x="1227" y="6206"/>
                    <a:pt x="1286" y="6372"/>
                    <a:pt x="1370" y="6527"/>
                  </a:cubicBezTo>
                  <a:cubicBezTo>
                    <a:pt x="941" y="6337"/>
                    <a:pt x="655" y="5670"/>
                    <a:pt x="965" y="5360"/>
                  </a:cubicBezTo>
                  <a:cubicBezTo>
                    <a:pt x="989" y="5337"/>
                    <a:pt x="1012" y="5313"/>
                    <a:pt x="1036" y="5289"/>
                  </a:cubicBezTo>
                  <a:close/>
                  <a:moveTo>
                    <a:pt x="1310" y="6039"/>
                  </a:moveTo>
                  <a:cubicBezTo>
                    <a:pt x="1387" y="6252"/>
                    <a:pt x="1535" y="6441"/>
                    <a:pt x="1728" y="6441"/>
                  </a:cubicBezTo>
                  <a:cubicBezTo>
                    <a:pt x="1773" y="6441"/>
                    <a:pt x="1820" y="6431"/>
                    <a:pt x="1870" y="6408"/>
                  </a:cubicBezTo>
                  <a:cubicBezTo>
                    <a:pt x="1882" y="6456"/>
                    <a:pt x="1905" y="6491"/>
                    <a:pt x="1929" y="6539"/>
                  </a:cubicBezTo>
                  <a:cubicBezTo>
                    <a:pt x="1858" y="6571"/>
                    <a:pt x="1776" y="6587"/>
                    <a:pt x="1690" y="6587"/>
                  </a:cubicBezTo>
                  <a:cubicBezTo>
                    <a:pt x="1647" y="6587"/>
                    <a:pt x="1604" y="6583"/>
                    <a:pt x="1560" y="6575"/>
                  </a:cubicBezTo>
                  <a:lnTo>
                    <a:pt x="1512" y="6575"/>
                  </a:lnTo>
                  <a:cubicBezTo>
                    <a:pt x="1393" y="6408"/>
                    <a:pt x="1310" y="6206"/>
                    <a:pt x="1310" y="6039"/>
                  </a:cubicBezTo>
                  <a:close/>
                  <a:moveTo>
                    <a:pt x="3453" y="6134"/>
                  </a:moveTo>
                  <a:lnTo>
                    <a:pt x="3453" y="6134"/>
                  </a:lnTo>
                  <a:cubicBezTo>
                    <a:pt x="3394" y="6301"/>
                    <a:pt x="3287" y="6420"/>
                    <a:pt x="3120" y="6551"/>
                  </a:cubicBezTo>
                  <a:cubicBezTo>
                    <a:pt x="3108" y="6563"/>
                    <a:pt x="3084" y="6575"/>
                    <a:pt x="3060" y="6587"/>
                  </a:cubicBezTo>
                  <a:cubicBezTo>
                    <a:pt x="3013" y="6611"/>
                    <a:pt x="2965" y="6622"/>
                    <a:pt x="2917" y="6634"/>
                  </a:cubicBezTo>
                  <a:cubicBezTo>
                    <a:pt x="2989" y="6527"/>
                    <a:pt x="3036" y="6408"/>
                    <a:pt x="3048" y="6277"/>
                  </a:cubicBezTo>
                  <a:lnTo>
                    <a:pt x="3072" y="6277"/>
                  </a:lnTo>
                  <a:cubicBezTo>
                    <a:pt x="3203" y="6265"/>
                    <a:pt x="3334" y="6206"/>
                    <a:pt x="3453" y="6134"/>
                  </a:cubicBezTo>
                  <a:close/>
                  <a:moveTo>
                    <a:pt x="2810" y="6253"/>
                  </a:moveTo>
                  <a:cubicBezTo>
                    <a:pt x="2858" y="6265"/>
                    <a:pt x="2906" y="6277"/>
                    <a:pt x="2953" y="6289"/>
                  </a:cubicBezTo>
                  <a:cubicBezTo>
                    <a:pt x="2953" y="6301"/>
                    <a:pt x="2941" y="6313"/>
                    <a:pt x="2941" y="6337"/>
                  </a:cubicBezTo>
                  <a:cubicBezTo>
                    <a:pt x="2917" y="6456"/>
                    <a:pt x="2870" y="6563"/>
                    <a:pt x="2786" y="6646"/>
                  </a:cubicBezTo>
                  <a:cubicBezTo>
                    <a:pt x="2644" y="6646"/>
                    <a:pt x="2501" y="6599"/>
                    <a:pt x="2405" y="6480"/>
                  </a:cubicBezTo>
                  <a:cubicBezTo>
                    <a:pt x="2513" y="6444"/>
                    <a:pt x="2620" y="6396"/>
                    <a:pt x="2703" y="6337"/>
                  </a:cubicBezTo>
                  <a:cubicBezTo>
                    <a:pt x="2739" y="6313"/>
                    <a:pt x="2775" y="6277"/>
                    <a:pt x="2810" y="6253"/>
                  </a:cubicBezTo>
                  <a:close/>
                  <a:moveTo>
                    <a:pt x="2346" y="6503"/>
                  </a:moveTo>
                  <a:cubicBezTo>
                    <a:pt x="2382" y="6563"/>
                    <a:pt x="2441" y="6611"/>
                    <a:pt x="2513" y="6646"/>
                  </a:cubicBezTo>
                  <a:cubicBezTo>
                    <a:pt x="2584" y="6682"/>
                    <a:pt x="2655" y="6706"/>
                    <a:pt x="2727" y="6706"/>
                  </a:cubicBezTo>
                  <a:cubicBezTo>
                    <a:pt x="2715" y="6718"/>
                    <a:pt x="2703" y="6730"/>
                    <a:pt x="2691" y="6742"/>
                  </a:cubicBezTo>
                  <a:cubicBezTo>
                    <a:pt x="2628" y="6754"/>
                    <a:pt x="2563" y="6761"/>
                    <a:pt x="2499" y="6761"/>
                  </a:cubicBezTo>
                  <a:cubicBezTo>
                    <a:pt x="2323" y="6761"/>
                    <a:pt x="2156" y="6709"/>
                    <a:pt x="2060" y="6587"/>
                  </a:cubicBezTo>
                  <a:cubicBezTo>
                    <a:pt x="2084" y="6563"/>
                    <a:pt x="2108" y="6551"/>
                    <a:pt x="2120" y="6527"/>
                  </a:cubicBezTo>
                  <a:cubicBezTo>
                    <a:pt x="2191" y="6527"/>
                    <a:pt x="2263" y="6515"/>
                    <a:pt x="2346" y="6503"/>
                  </a:cubicBezTo>
                  <a:close/>
                  <a:moveTo>
                    <a:pt x="1977" y="6634"/>
                  </a:moveTo>
                  <a:cubicBezTo>
                    <a:pt x="2108" y="6789"/>
                    <a:pt x="2298" y="6849"/>
                    <a:pt x="2489" y="6861"/>
                  </a:cubicBezTo>
                  <a:cubicBezTo>
                    <a:pt x="2380" y="6905"/>
                    <a:pt x="2258" y="6929"/>
                    <a:pt x="2139" y="6929"/>
                  </a:cubicBezTo>
                  <a:cubicBezTo>
                    <a:pt x="2036" y="6929"/>
                    <a:pt x="1934" y="6911"/>
                    <a:pt x="1846" y="6872"/>
                  </a:cubicBezTo>
                  <a:cubicBezTo>
                    <a:pt x="1763" y="6837"/>
                    <a:pt x="1691" y="6765"/>
                    <a:pt x="1608" y="6694"/>
                  </a:cubicBezTo>
                  <a:lnTo>
                    <a:pt x="1608" y="6694"/>
                  </a:lnTo>
                  <a:cubicBezTo>
                    <a:pt x="1630" y="6696"/>
                    <a:pt x="1653" y="6697"/>
                    <a:pt x="1675" y="6697"/>
                  </a:cubicBezTo>
                  <a:cubicBezTo>
                    <a:pt x="1783" y="6697"/>
                    <a:pt x="1888" y="6674"/>
                    <a:pt x="1977" y="6634"/>
                  </a:cubicBezTo>
                  <a:close/>
                  <a:moveTo>
                    <a:pt x="95" y="1"/>
                  </a:moveTo>
                  <a:cubicBezTo>
                    <a:pt x="74" y="1"/>
                    <a:pt x="54" y="13"/>
                    <a:pt x="48" y="38"/>
                  </a:cubicBezTo>
                  <a:cubicBezTo>
                    <a:pt x="48" y="86"/>
                    <a:pt x="48" y="157"/>
                    <a:pt x="36" y="181"/>
                  </a:cubicBezTo>
                  <a:cubicBezTo>
                    <a:pt x="24" y="276"/>
                    <a:pt x="0" y="419"/>
                    <a:pt x="12" y="574"/>
                  </a:cubicBezTo>
                  <a:cubicBezTo>
                    <a:pt x="12" y="943"/>
                    <a:pt x="60" y="1300"/>
                    <a:pt x="179" y="1646"/>
                  </a:cubicBezTo>
                  <a:cubicBezTo>
                    <a:pt x="298" y="2039"/>
                    <a:pt x="500" y="2408"/>
                    <a:pt x="739" y="2741"/>
                  </a:cubicBezTo>
                  <a:cubicBezTo>
                    <a:pt x="989" y="3063"/>
                    <a:pt x="1286" y="3324"/>
                    <a:pt x="1596" y="3586"/>
                  </a:cubicBezTo>
                  <a:cubicBezTo>
                    <a:pt x="1727" y="3705"/>
                    <a:pt x="1870" y="3813"/>
                    <a:pt x="2024" y="3920"/>
                  </a:cubicBezTo>
                  <a:cubicBezTo>
                    <a:pt x="2001" y="3914"/>
                    <a:pt x="1974" y="3911"/>
                    <a:pt x="1946" y="3911"/>
                  </a:cubicBezTo>
                  <a:cubicBezTo>
                    <a:pt x="1917" y="3911"/>
                    <a:pt x="1888" y="3914"/>
                    <a:pt x="1858" y="3920"/>
                  </a:cubicBezTo>
                  <a:cubicBezTo>
                    <a:pt x="1620" y="3955"/>
                    <a:pt x="1417" y="4110"/>
                    <a:pt x="1251" y="4265"/>
                  </a:cubicBezTo>
                  <a:cubicBezTo>
                    <a:pt x="1012" y="4503"/>
                    <a:pt x="941" y="4848"/>
                    <a:pt x="1012" y="5170"/>
                  </a:cubicBezTo>
                  <a:cubicBezTo>
                    <a:pt x="870" y="5289"/>
                    <a:pt x="739" y="5444"/>
                    <a:pt x="739" y="5646"/>
                  </a:cubicBezTo>
                  <a:cubicBezTo>
                    <a:pt x="715" y="6039"/>
                    <a:pt x="965" y="6480"/>
                    <a:pt x="1334" y="6634"/>
                  </a:cubicBezTo>
                  <a:cubicBezTo>
                    <a:pt x="1382" y="6646"/>
                    <a:pt x="1417" y="6658"/>
                    <a:pt x="1465" y="6670"/>
                  </a:cubicBezTo>
                  <a:cubicBezTo>
                    <a:pt x="1596" y="6861"/>
                    <a:pt x="1798" y="6992"/>
                    <a:pt x="2036" y="7027"/>
                  </a:cubicBezTo>
                  <a:cubicBezTo>
                    <a:pt x="2074" y="7033"/>
                    <a:pt x="2111" y="7036"/>
                    <a:pt x="2149" y="7036"/>
                  </a:cubicBezTo>
                  <a:cubicBezTo>
                    <a:pt x="2355" y="7036"/>
                    <a:pt x="2566" y="6957"/>
                    <a:pt x="2727" y="6837"/>
                  </a:cubicBezTo>
                  <a:cubicBezTo>
                    <a:pt x="2751" y="6837"/>
                    <a:pt x="2763" y="6825"/>
                    <a:pt x="2775" y="6825"/>
                  </a:cubicBezTo>
                  <a:cubicBezTo>
                    <a:pt x="2953" y="6777"/>
                    <a:pt x="3120" y="6694"/>
                    <a:pt x="3251" y="6575"/>
                  </a:cubicBezTo>
                  <a:cubicBezTo>
                    <a:pt x="3406" y="6480"/>
                    <a:pt x="3548" y="6349"/>
                    <a:pt x="3632" y="6206"/>
                  </a:cubicBezTo>
                  <a:cubicBezTo>
                    <a:pt x="3703" y="6087"/>
                    <a:pt x="3739" y="5968"/>
                    <a:pt x="3751" y="5825"/>
                  </a:cubicBezTo>
                  <a:cubicBezTo>
                    <a:pt x="3846" y="5682"/>
                    <a:pt x="3894" y="5515"/>
                    <a:pt x="3882" y="5337"/>
                  </a:cubicBezTo>
                  <a:cubicBezTo>
                    <a:pt x="3822" y="5087"/>
                    <a:pt x="3668" y="4848"/>
                    <a:pt x="3453" y="4741"/>
                  </a:cubicBezTo>
                  <a:cubicBezTo>
                    <a:pt x="3441" y="4729"/>
                    <a:pt x="3441" y="4729"/>
                    <a:pt x="3429" y="4717"/>
                  </a:cubicBezTo>
                  <a:cubicBezTo>
                    <a:pt x="3417" y="4658"/>
                    <a:pt x="3382" y="4610"/>
                    <a:pt x="3358" y="4563"/>
                  </a:cubicBezTo>
                  <a:lnTo>
                    <a:pt x="3358" y="4563"/>
                  </a:lnTo>
                  <a:cubicBezTo>
                    <a:pt x="3816" y="4707"/>
                    <a:pt x="4289" y="4787"/>
                    <a:pt x="4757" y="4787"/>
                  </a:cubicBezTo>
                  <a:cubicBezTo>
                    <a:pt x="4984" y="4787"/>
                    <a:pt x="5209" y="4768"/>
                    <a:pt x="5430" y="4729"/>
                  </a:cubicBezTo>
                  <a:cubicBezTo>
                    <a:pt x="5775" y="4670"/>
                    <a:pt x="6108" y="4563"/>
                    <a:pt x="6418" y="4396"/>
                  </a:cubicBezTo>
                  <a:cubicBezTo>
                    <a:pt x="6680" y="4277"/>
                    <a:pt x="6918" y="4110"/>
                    <a:pt x="7085" y="3872"/>
                  </a:cubicBezTo>
                  <a:cubicBezTo>
                    <a:pt x="7085" y="3860"/>
                    <a:pt x="7108" y="3836"/>
                    <a:pt x="7108" y="3813"/>
                  </a:cubicBezTo>
                  <a:cubicBezTo>
                    <a:pt x="7102" y="3793"/>
                    <a:pt x="7084" y="3784"/>
                    <a:pt x="7068" y="3784"/>
                  </a:cubicBezTo>
                  <a:cubicBezTo>
                    <a:pt x="7055" y="3784"/>
                    <a:pt x="7042" y="3790"/>
                    <a:pt x="7037" y="3801"/>
                  </a:cubicBezTo>
                  <a:cubicBezTo>
                    <a:pt x="6882" y="4027"/>
                    <a:pt x="6644" y="4205"/>
                    <a:pt x="6370" y="4336"/>
                  </a:cubicBezTo>
                  <a:cubicBezTo>
                    <a:pt x="5930" y="4563"/>
                    <a:pt x="5418" y="4670"/>
                    <a:pt x="4918" y="4682"/>
                  </a:cubicBezTo>
                  <a:cubicBezTo>
                    <a:pt x="4860" y="4684"/>
                    <a:pt x="4802" y="4685"/>
                    <a:pt x="4745" y="4685"/>
                  </a:cubicBezTo>
                  <a:cubicBezTo>
                    <a:pt x="4231" y="4685"/>
                    <a:pt x="3722" y="4591"/>
                    <a:pt x="3251" y="4420"/>
                  </a:cubicBezTo>
                  <a:cubicBezTo>
                    <a:pt x="3156" y="4336"/>
                    <a:pt x="3048" y="4289"/>
                    <a:pt x="2929" y="4265"/>
                  </a:cubicBezTo>
                  <a:cubicBezTo>
                    <a:pt x="2846" y="4086"/>
                    <a:pt x="2703" y="3944"/>
                    <a:pt x="2536" y="3920"/>
                  </a:cubicBezTo>
                  <a:cubicBezTo>
                    <a:pt x="2500" y="3911"/>
                    <a:pt x="2462" y="3907"/>
                    <a:pt x="2423" y="3907"/>
                  </a:cubicBezTo>
                  <a:cubicBezTo>
                    <a:pt x="2359" y="3907"/>
                    <a:pt x="2293" y="3917"/>
                    <a:pt x="2227" y="3932"/>
                  </a:cubicBezTo>
                  <a:cubicBezTo>
                    <a:pt x="1965" y="3765"/>
                    <a:pt x="1715" y="3574"/>
                    <a:pt x="1489" y="3372"/>
                  </a:cubicBezTo>
                  <a:cubicBezTo>
                    <a:pt x="1262" y="3170"/>
                    <a:pt x="1036" y="2955"/>
                    <a:pt x="846" y="2717"/>
                  </a:cubicBezTo>
                  <a:cubicBezTo>
                    <a:pt x="667" y="2503"/>
                    <a:pt x="441" y="2086"/>
                    <a:pt x="358" y="1860"/>
                  </a:cubicBezTo>
                  <a:cubicBezTo>
                    <a:pt x="179" y="1408"/>
                    <a:pt x="84" y="979"/>
                    <a:pt x="96" y="503"/>
                  </a:cubicBezTo>
                  <a:cubicBezTo>
                    <a:pt x="84" y="336"/>
                    <a:pt x="167" y="169"/>
                    <a:pt x="143" y="26"/>
                  </a:cubicBezTo>
                  <a:cubicBezTo>
                    <a:pt x="132" y="10"/>
                    <a:pt x="113" y="1"/>
                    <a:pt x="9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963;p40">
              <a:extLst>
                <a:ext uri="{FF2B5EF4-FFF2-40B4-BE49-F238E27FC236}">
                  <a16:creationId xmlns:a16="http://schemas.microsoft.com/office/drawing/2014/main" id="{C75E8C92-F51B-D5EE-D094-8E2961B086A4}"/>
                </a:ext>
              </a:extLst>
            </p:cNvPr>
            <p:cNvSpPr/>
            <p:nvPr/>
          </p:nvSpPr>
          <p:spPr>
            <a:xfrm>
              <a:off x="3014050" y="3772925"/>
              <a:ext cx="9475" cy="25675"/>
            </a:xfrm>
            <a:custGeom>
              <a:avLst/>
              <a:gdLst/>
              <a:ahLst/>
              <a:cxnLst/>
              <a:rect l="l" t="t" r="r" b="b"/>
              <a:pathLst>
                <a:path w="379" h="1027" extrusionOk="0">
                  <a:moveTo>
                    <a:pt x="60" y="0"/>
                  </a:moveTo>
                  <a:cubicBezTo>
                    <a:pt x="36" y="0"/>
                    <a:pt x="1" y="36"/>
                    <a:pt x="13" y="60"/>
                  </a:cubicBezTo>
                  <a:cubicBezTo>
                    <a:pt x="72" y="250"/>
                    <a:pt x="96" y="441"/>
                    <a:pt x="155" y="631"/>
                  </a:cubicBezTo>
                  <a:cubicBezTo>
                    <a:pt x="203" y="762"/>
                    <a:pt x="251" y="893"/>
                    <a:pt x="310" y="1012"/>
                  </a:cubicBezTo>
                  <a:cubicBezTo>
                    <a:pt x="317" y="1023"/>
                    <a:pt x="326" y="1027"/>
                    <a:pt x="335" y="1027"/>
                  </a:cubicBezTo>
                  <a:cubicBezTo>
                    <a:pt x="357" y="1027"/>
                    <a:pt x="378" y="1002"/>
                    <a:pt x="370" y="976"/>
                  </a:cubicBezTo>
                  <a:cubicBezTo>
                    <a:pt x="275" y="762"/>
                    <a:pt x="203" y="548"/>
                    <a:pt x="155" y="310"/>
                  </a:cubicBezTo>
                  <a:cubicBezTo>
                    <a:pt x="132" y="226"/>
                    <a:pt x="132" y="131"/>
                    <a:pt x="96" y="36"/>
                  </a:cubicBezTo>
                  <a:cubicBezTo>
                    <a:pt x="96" y="24"/>
                    <a:pt x="96" y="12"/>
                    <a:pt x="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964;p40">
              <a:extLst>
                <a:ext uri="{FF2B5EF4-FFF2-40B4-BE49-F238E27FC236}">
                  <a16:creationId xmlns:a16="http://schemas.microsoft.com/office/drawing/2014/main" id="{67C04317-F0E8-4CEA-D63D-42E42A92A4A6}"/>
                </a:ext>
              </a:extLst>
            </p:cNvPr>
            <p:cNvSpPr/>
            <p:nvPr/>
          </p:nvSpPr>
          <p:spPr>
            <a:xfrm>
              <a:off x="3061800" y="3677450"/>
              <a:ext cx="103200" cy="64575"/>
            </a:xfrm>
            <a:custGeom>
              <a:avLst/>
              <a:gdLst/>
              <a:ahLst/>
              <a:cxnLst/>
              <a:rect l="l" t="t" r="r" b="b"/>
              <a:pathLst>
                <a:path w="4128" h="2583" extrusionOk="0">
                  <a:moveTo>
                    <a:pt x="2413" y="100"/>
                  </a:moveTo>
                  <a:cubicBezTo>
                    <a:pt x="2482" y="100"/>
                    <a:pt x="2547" y="102"/>
                    <a:pt x="2603" y="104"/>
                  </a:cubicBezTo>
                  <a:cubicBezTo>
                    <a:pt x="2698" y="116"/>
                    <a:pt x="2829" y="140"/>
                    <a:pt x="2960" y="176"/>
                  </a:cubicBezTo>
                  <a:cubicBezTo>
                    <a:pt x="2782" y="462"/>
                    <a:pt x="2520" y="723"/>
                    <a:pt x="2270" y="843"/>
                  </a:cubicBezTo>
                  <a:cubicBezTo>
                    <a:pt x="2075" y="928"/>
                    <a:pt x="1856" y="966"/>
                    <a:pt x="1654" y="966"/>
                  </a:cubicBezTo>
                  <a:cubicBezTo>
                    <a:pt x="1459" y="966"/>
                    <a:pt x="1279" y="931"/>
                    <a:pt x="1151" y="866"/>
                  </a:cubicBezTo>
                  <a:cubicBezTo>
                    <a:pt x="1055" y="831"/>
                    <a:pt x="853" y="712"/>
                    <a:pt x="829" y="688"/>
                  </a:cubicBezTo>
                  <a:cubicBezTo>
                    <a:pt x="824" y="682"/>
                    <a:pt x="815" y="674"/>
                    <a:pt x="811" y="671"/>
                  </a:cubicBezTo>
                  <a:lnTo>
                    <a:pt x="811" y="671"/>
                  </a:lnTo>
                  <a:cubicBezTo>
                    <a:pt x="808" y="667"/>
                    <a:pt x="805" y="664"/>
                    <a:pt x="805" y="664"/>
                  </a:cubicBezTo>
                  <a:cubicBezTo>
                    <a:pt x="793" y="652"/>
                    <a:pt x="782" y="640"/>
                    <a:pt x="770" y="640"/>
                  </a:cubicBezTo>
                  <a:cubicBezTo>
                    <a:pt x="841" y="593"/>
                    <a:pt x="901" y="545"/>
                    <a:pt x="984" y="485"/>
                  </a:cubicBezTo>
                  <a:cubicBezTo>
                    <a:pt x="1079" y="426"/>
                    <a:pt x="1293" y="342"/>
                    <a:pt x="1353" y="307"/>
                  </a:cubicBezTo>
                  <a:cubicBezTo>
                    <a:pt x="1472" y="259"/>
                    <a:pt x="1544" y="212"/>
                    <a:pt x="1639" y="176"/>
                  </a:cubicBezTo>
                  <a:cubicBezTo>
                    <a:pt x="1844" y="120"/>
                    <a:pt x="2160" y="100"/>
                    <a:pt x="2413" y="100"/>
                  </a:cubicBezTo>
                  <a:close/>
                  <a:moveTo>
                    <a:pt x="2316" y="1"/>
                  </a:moveTo>
                  <a:cubicBezTo>
                    <a:pt x="2122" y="1"/>
                    <a:pt x="1926" y="18"/>
                    <a:pt x="1722" y="45"/>
                  </a:cubicBezTo>
                  <a:cubicBezTo>
                    <a:pt x="1508" y="92"/>
                    <a:pt x="1341" y="200"/>
                    <a:pt x="1198" y="259"/>
                  </a:cubicBezTo>
                  <a:cubicBezTo>
                    <a:pt x="1115" y="295"/>
                    <a:pt x="1020" y="331"/>
                    <a:pt x="948" y="378"/>
                  </a:cubicBezTo>
                  <a:cubicBezTo>
                    <a:pt x="841" y="426"/>
                    <a:pt x="770" y="497"/>
                    <a:pt x="710" y="545"/>
                  </a:cubicBezTo>
                  <a:cubicBezTo>
                    <a:pt x="508" y="688"/>
                    <a:pt x="412" y="795"/>
                    <a:pt x="305" y="974"/>
                  </a:cubicBezTo>
                  <a:cubicBezTo>
                    <a:pt x="139" y="1259"/>
                    <a:pt x="31" y="1533"/>
                    <a:pt x="20" y="1866"/>
                  </a:cubicBezTo>
                  <a:cubicBezTo>
                    <a:pt x="20" y="1930"/>
                    <a:pt x="1" y="2114"/>
                    <a:pt x="54" y="2114"/>
                  </a:cubicBezTo>
                  <a:cubicBezTo>
                    <a:pt x="61" y="2114"/>
                    <a:pt x="70" y="2111"/>
                    <a:pt x="79" y="2105"/>
                  </a:cubicBezTo>
                  <a:cubicBezTo>
                    <a:pt x="103" y="2069"/>
                    <a:pt x="79" y="2033"/>
                    <a:pt x="79" y="1997"/>
                  </a:cubicBezTo>
                  <a:cubicBezTo>
                    <a:pt x="79" y="1926"/>
                    <a:pt x="91" y="1843"/>
                    <a:pt x="91" y="1771"/>
                  </a:cubicBezTo>
                  <a:cubicBezTo>
                    <a:pt x="103" y="1676"/>
                    <a:pt x="162" y="1462"/>
                    <a:pt x="198" y="1378"/>
                  </a:cubicBezTo>
                  <a:cubicBezTo>
                    <a:pt x="270" y="1224"/>
                    <a:pt x="389" y="997"/>
                    <a:pt x="520" y="866"/>
                  </a:cubicBezTo>
                  <a:cubicBezTo>
                    <a:pt x="579" y="807"/>
                    <a:pt x="627" y="759"/>
                    <a:pt x="674" y="723"/>
                  </a:cubicBezTo>
                  <a:cubicBezTo>
                    <a:pt x="674" y="723"/>
                    <a:pt x="674" y="723"/>
                    <a:pt x="674" y="735"/>
                  </a:cubicBezTo>
                  <a:cubicBezTo>
                    <a:pt x="698" y="771"/>
                    <a:pt x="758" y="795"/>
                    <a:pt x="829" y="843"/>
                  </a:cubicBezTo>
                  <a:cubicBezTo>
                    <a:pt x="1064" y="981"/>
                    <a:pt x="1290" y="1072"/>
                    <a:pt x="1566" y="1072"/>
                  </a:cubicBezTo>
                  <a:cubicBezTo>
                    <a:pt x="1597" y="1072"/>
                    <a:pt x="1630" y="1071"/>
                    <a:pt x="1663" y="1069"/>
                  </a:cubicBezTo>
                  <a:cubicBezTo>
                    <a:pt x="2091" y="1069"/>
                    <a:pt x="2448" y="890"/>
                    <a:pt x="2746" y="581"/>
                  </a:cubicBezTo>
                  <a:cubicBezTo>
                    <a:pt x="2865" y="462"/>
                    <a:pt x="2948" y="331"/>
                    <a:pt x="3032" y="188"/>
                  </a:cubicBezTo>
                  <a:cubicBezTo>
                    <a:pt x="3115" y="212"/>
                    <a:pt x="3187" y="235"/>
                    <a:pt x="3246" y="271"/>
                  </a:cubicBezTo>
                  <a:cubicBezTo>
                    <a:pt x="3508" y="402"/>
                    <a:pt x="3746" y="569"/>
                    <a:pt x="3889" y="795"/>
                  </a:cubicBezTo>
                  <a:cubicBezTo>
                    <a:pt x="3984" y="914"/>
                    <a:pt x="4020" y="1021"/>
                    <a:pt x="4032" y="1176"/>
                  </a:cubicBezTo>
                  <a:cubicBezTo>
                    <a:pt x="4044" y="1283"/>
                    <a:pt x="4044" y="1378"/>
                    <a:pt x="4020" y="1462"/>
                  </a:cubicBezTo>
                  <a:cubicBezTo>
                    <a:pt x="3984" y="1640"/>
                    <a:pt x="3865" y="1759"/>
                    <a:pt x="3722" y="1843"/>
                  </a:cubicBezTo>
                  <a:cubicBezTo>
                    <a:pt x="3615" y="1906"/>
                    <a:pt x="3481" y="1919"/>
                    <a:pt x="3338" y="1919"/>
                  </a:cubicBezTo>
                  <a:cubicBezTo>
                    <a:pt x="3239" y="1919"/>
                    <a:pt x="3135" y="1912"/>
                    <a:pt x="3032" y="1912"/>
                  </a:cubicBezTo>
                  <a:cubicBezTo>
                    <a:pt x="3004" y="1912"/>
                    <a:pt x="2976" y="1913"/>
                    <a:pt x="2948" y="1914"/>
                  </a:cubicBezTo>
                  <a:cubicBezTo>
                    <a:pt x="2532" y="1914"/>
                    <a:pt x="2115" y="1986"/>
                    <a:pt x="1722" y="2140"/>
                  </a:cubicBezTo>
                  <a:cubicBezTo>
                    <a:pt x="1484" y="2236"/>
                    <a:pt x="1413" y="2271"/>
                    <a:pt x="1163" y="2378"/>
                  </a:cubicBezTo>
                  <a:cubicBezTo>
                    <a:pt x="1043" y="2438"/>
                    <a:pt x="829" y="2498"/>
                    <a:pt x="627" y="2498"/>
                  </a:cubicBezTo>
                  <a:cubicBezTo>
                    <a:pt x="597" y="2500"/>
                    <a:pt x="570" y="2502"/>
                    <a:pt x="545" y="2502"/>
                  </a:cubicBezTo>
                  <a:cubicBezTo>
                    <a:pt x="469" y="2502"/>
                    <a:pt x="406" y="2489"/>
                    <a:pt x="317" y="2462"/>
                  </a:cubicBezTo>
                  <a:cubicBezTo>
                    <a:pt x="246" y="2438"/>
                    <a:pt x="174" y="2402"/>
                    <a:pt x="115" y="2307"/>
                  </a:cubicBezTo>
                  <a:cubicBezTo>
                    <a:pt x="103" y="2283"/>
                    <a:pt x="103" y="2271"/>
                    <a:pt x="79" y="2259"/>
                  </a:cubicBezTo>
                  <a:cubicBezTo>
                    <a:pt x="55" y="2259"/>
                    <a:pt x="31" y="2295"/>
                    <a:pt x="43" y="2319"/>
                  </a:cubicBezTo>
                  <a:cubicBezTo>
                    <a:pt x="132" y="2507"/>
                    <a:pt x="354" y="2582"/>
                    <a:pt x="557" y="2582"/>
                  </a:cubicBezTo>
                  <a:cubicBezTo>
                    <a:pt x="573" y="2582"/>
                    <a:pt x="588" y="2582"/>
                    <a:pt x="603" y="2581"/>
                  </a:cubicBezTo>
                  <a:cubicBezTo>
                    <a:pt x="805" y="2581"/>
                    <a:pt x="1020" y="2545"/>
                    <a:pt x="1210" y="2450"/>
                  </a:cubicBezTo>
                  <a:cubicBezTo>
                    <a:pt x="1460" y="2355"/>
                    <a:pt x="1722" y="2224"/>
                    <a:pt x="1984" y="2140"/>
                  </a:cubicBezTo>
                  <a:cubicBezTo>
                    <a:pt x="2294" y="2045"/>
                    <a:pt x="2556" y="2009"/>
                    <a:pt x="2877" y="1997"/>
                  </a:cubicBezTo>
                  <a:cubicBezTo>
                    <a:pt x="2926" y="1995"/>
                    <a:pt x="2975" y="1994"/>
                    <a:pt x="3024" y="1994"/>
                  </a:cubicBezTo>
                  <a:cubicBezTo>
                    <a:pt x="3112" y="1994"/>
                    <a:pt x="3202" y="1997"/>
                    <a:pt x="3291" y="1997"/>
                  </a:cubicBezTo>
                  <a:cubicBezTo>
                    <a:pt x="3372" y="1997"/>
                    <a:pt x="3453" y="1994"/>
                    <a:pt x="3532" y="1986"/>
                  </a:cubicBezTo>
                  <a:cubicBezTo>
                    <a:pt x="3734" y="1962"/>
                    <a:pt x="3913" y="1819"/>
                    <a:pt x="4020" y="1652"/>
                  </a:cubicBezTo>
                  <a:cubicBezTo>
                    <a:pt x="4127" y="1438"/>
                    <a:pt x="4115" y="1188"/>
                    <a:pt x="4068" y="962"/>
                  </a:cubicBezTo>
                  <a:cubicBezTo>
                    <a:pt x="3913" y="581"/>
                    <a:pt x="3591" y="331"/>
                    <a:pt x="3258" y="164"/>
                  </a:cubicBezTo>
                  <a:cubicBezTo>
                    <a:pt x="2940" y="46"/>
                    <a:pt x="2632" y="1"/>
                    <a:pt x="231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965;p40">
              <a:extLst>
                <a:ext uri="{FF2B5EF4-FFF2-40B4-BE49-F238E27FC236}">
                  <a16:creationId xmlns:a16="http://schemas.microsoft.com/office/drawing/2014/main" id="{473D122F-DBA9-AE34-5C6F-1459E57BE66E}"/>
                </a:ext>
              </a:extLst>
            </p:cNvPr>
            <p:cNvSpPr/>
            <p:nvPr/>
          </p:nvSpPr>
          <p:spPr>
            <a:xfrm>
              <a:off x="3073300" y="3711150"/>
              <a:ext cx="80375" cy="27875"/>
            </a:xfrm>
            <a:custGeom>
              <a:avLst/>
              <a:gdLst/>
              <a:ahLst/>
              <a:cxnLst/>
              <a:rect l="l" t="t" r="r" b="b"/>
              <a:pathLst>
                <a:path w="3215" h="1115" extrusionOk="0">
                  <a:moveTo>
                    <a:pt x="2590" y="1"/>
                  </a:moveTo>
                  <a:cubicBezTo>
                    <a:pt x="2500" y="1"/>
                    <a:pt x="2411" y="7"/>
                    <a:pt x="2322" y="18"/>
                  </a:cubicBezTo>
                  <a:cubicBezTo>
                    <a:pt x="1857" y="30"/>
                    <a:pt x="1441" y="66"/>
                    <a:pt x="1012" y="197"/>
                  </a:cubicBezTo>
                  <a:cubicBezTo>
                    <a:pt x="738" y="280"/>
                    <a:pt x="512" y="352"/>
                    <a:pt x="286" y="518"/>
                  </a:cubicBezTo>
                  <a:cubicBezTo>
                    <a:pt x="238" y="554"/>
                    <a:pt x="214" y="578"/>
                    <a:pt x="167" y="638"/>
                  </a:cubicBezTo>
                  <a:cubicBezTo>
                    <a:pt x="107" y="709"/>
                    <a:pt x="71" y="792"/>
                    <a:pt x="36" y="888"/>
                  </a:cubicBezTo>
                  <a:cubicBezTo>
                    <a:pt x="24" y="935"/>
                    <a:pt x="12" y="995"/>
                    <a:pt x="0" y="1042"/>
                  </a:cubicBezTo>
                  <a:cubicBezTo>
                    <a:pt x="0" y="1066"/>
                    <a:pt x="0" y="1090"/>
                    <a:pt x="12" y="1102"/>
                  </a:cubicBezTo>
                  <a:cubicBezTo>
                    <a:pt x="24" y="1111"/>
                    <a:pt x="34" y="1114"/>
                    <a:pt x="44" y="1114"/>
                  </a:cubicBezTo>
                  <a:cubicBezTo>
                    <a:pt x="75" y="1114"/>
                    <a:pt x="95" y="1078"/>
                    <a:pt x="95" y="1042"/>
                  </a:cubicBezTo>
                  <a:cubicBezTo>
                    <a:pt x="95" y="1030"/>
                    <a:pt x="107" y="959"/>
                    <a:pt x="119" y="899"/>
                  </a:cubicBezTo>
                  <a:cubicBezTo>
                    <a:pt x="143" y="828"/>
                    <a:pt x="167" y="757"/>
                    <a:pt x="226" y="673"/>
                  </a:cubicBezTo>
                  <a:cubicBezTo>
                    <a:pt x="232" y="661"/>
                    <a:pt x="232" y="661"/>
                    <a:pt x="232" y="661"/>
                  </a:cubicBezTo>
                  <a:cubicBezTo>
                    <a:pt x="232" y="661"/>
                    <a:pt x="232" y="661"/>
                    <a:pt x="238" y="649"/>
                  </a:cubicBezTo>
                  <a:cubicBezTo>
                    <a:pt x="262" y="638"/>
                    <a:pt x="274" y="626"/>
                    <a:pt x="274" y="626"/>
                  </a:cubicBezTo>
                  <a:cubicBezTo>
                    <a:pt x="274" y="614"/>
                    <a:pt x="298" y="602"/>
                    <a:pt x="298" y="602"/>
                  </a:cubicBezTo>
                  <a:cubicBezTo>
                    <a:pt x="524" y="435"/>
                    <a:pt x="726" y="376"/>
                    <a:pt x="1012" y="292"/>
                  </a:cubicBezTo>
                  <a:cubicBezTo>
                    <a:pt x="1465" y="149"/>
                    <a:pt x="1750" y="114"/>
                    <a:pt x="2191" y="102"/>
                  </a:cubicBezTo>
                  <a:cubicBezTo>
                    <a:pt x="2309" y="88"/>
                    <a:pt x="2432" y="82"/>
                    <a:pt x="2554" y="82"/>
                  </a:cubicBezTo>
                  <a:cubicBezTo>
                    <a:pt x="2640" y="82"/>
                    <a:pt x="2726" y="85"/>
                    <a:pt x="2810" y="90"/>
                  </a:cubicBezTo>
                  <a:cubicBezTo>
                    <a:pt x="2881" y="90"/>
                    <a:pt x="3000" y="161"/>
                    <a:pt x="3072" y="268"/>
                  </a:cubicBezTo>
                  <a:cubicBezTo>
                    <a:pt x="3108" y="316"/>
                    <a:pt x="3131" y="388"/>
                    <a:pt x="3155" y="447"/>
                  </a:cubicBezTo>
                  <a:cubicBezTo>
                    <a:pt x="3163" y="459"/>
                    <a:pt x="3173" y="465"/>
                    <a:pt x="3182" y="465"/>
                  </a:cubicBezTo>
                  <a:cubicBezTo>
                    <a:pt x="3200" y="465"/>
                    <a:pt x="3215" y="446"/>
                    <a:pt x="3215" y="423"/>
                  </a:cubicBezTo>
                  <a:cubicBezTo>
                    <a:pt x="3155" y="233"/>
                    <a:pt x="3048" y="78"/>
                    <a:pt x="2858" y="18"/>
                  </a:cubicBezTo>
                  <a:cubicBezTo>
                    <a:pt x="2768" y="7"/>
                    <a:pt x="2679" y="1"/>
                    <a:pt x="25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966;p40">
              <a:extLst>
                <a:ext uri="{FF2B5EF4-FFF2-40B4-BE49-F238E27FC236}">
                  <a16:creationId xmlns:a16="http://schemas.microsoft.com/office/drawing/2014/main" id="{0EAB41D9-F1E9-A10E-249D-76A8CD340C4E}"/>
                </a:ext>
              </a:extLst>
            </p:cNvPr>
            <p:cNvSpPr/>
            <p:nvPr/>
          </p:nvSpPr>
          <p:spPr>
            <a:xfrm>
              <a:off x="3124475" y="3746725"/>
              <a:ext cx="7175" cy="12425"/>
            </a:xfrm>
            <a:custGeom>
              <a:avLst/>
              <a:gdLst/>
              <a:ahLst/>
              <a:cxnLst/>
              <a:rect l="l" t="t" r="r" b="b"/>
              <a:pathLst>
                <a:path w="287" h="497" extrusionOk="0">
                  <a:moveTo>
                    <a:pt x="37" y="0"/>
                  </a:moveTo>
                  <a:cubicBezTo>
                    <a:pt x="13" y="0"/>
                    <a:pt x="1" y="48"/>
                    <a:pt x="49" y="60"/>
                  </a:cubicBezTo>
                  <a:cubicBezTo>
                    <a:pt x="168" y="84"/>
                    <a:pt x="203" y="179"/>
                    <a:pt x="191" y="286"/>
                  </a:cubicBezTo>
                  <a:cubicBezTo>
                    <a:pt x="180" y="358"/>
                    <a:pt x="132" y="417"/>
                    <a:pt x="108" y="453"/>
                  </a:cubicBezTo>
                  <a:cubicBezTo>
                    <a:pt x="90" y="471"/>
                    <a:pt x="107" y="496"/>
                    <a:pt x="126" y="496"/>
                  </a:cubicBezTo>
                  <a:cubicBezTo>
                    <a:pt x="132" y="496"/>
                    <a:pt x="138" y="494"/>
                    <a:pt x="144" y="489"/>
                  </a:cubicBezTo>
                  <a:cubicBezTo>
                    <a:pt x="227" y="405"/>
                    <a:pt x="287" y="274"/>
                    <a:pt x="251" y="155"/>
                  </a:cubicBezTo>
                  <a:cubicBezTo>
                    <a:pt x="227" y="96"/>
                    <a:pt x="180" y="48"/>
                    <a:pt x="120" y="12"/>
                  </a:cubicBezTo>
                  <a:cubicBezTo>
                    <a:pt x="72" y="0"/>
                    <a:pt x="72" y="0"/>
                    <a:pt x="3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967;p40">
              <a:extLst>
                <a:ext uri="{FF2B5EF4-FFF2-40B4-BE49-F238E27FC236}">
                  <a16:creationId xmlns:a16="http://schemas.microsoft.com/office/drawing/2014/main" id="{0D98C200-3474-95AF-6C22-CF2F4CCE190B}"/>
                </a:ext>
              </a:extLst>
            </p:cNvPr>
            <p:cNvSpPr/>
            <p:nvPr/>
          </p:nvSpPr>
          <p:spPr>
            <a:xfrm>
              <a:off x="3108400" y="3750500"/>
              <a:ext cx="5700" cy="4875"/>
            </a:xfrm>
            <a:custGeom>
              <a:avLst/>
              <a:gdLst/>
              <a:ahLst/>
              <a:cxnLst/>
              <a:rect l="l" t="t" r="r" b="b"/>
              <a:pathLst>
                <a:path w="228" h="195" extrusionOk="0">
                  <a:moveTo>
                    <a:pt x="182" y="1"/>
                  </a:moveTo>
                  <a:cubicBezTo>
                    <a:pt x="177" y="1"/>
                    <a:pt x="172" y="2"/>
                    <a:pt x="168" y="4"/>
                  </a:cubicBezTo>
                  <a:cubicBezTo>
                    <a:pt x="120" y="28"/>
                    <a:pt x="1" y="183"/>
                    <a:pt x="108" y="195"/>
                  </a:cubicBezTo>
                  <a:cubicBezTo>
                    <a:pt x="168" y="195"/>
                    <a:pt x="215" y="147"/>
                    <a:pt x="215" y="87"/>
                  </a:cubicBezTo>
                  <a:cubicBezTo>
                    <a:pt x="227" y="76"/>
                    <a:pt x="227" y="64"/>
                    <a:pt x="227" y="40"/>
                  </a:cubicBezTo>
                  <a:cubicBezTo>
                    <a:pt x="227" y="20"/>
                    <a:pt x="203" y="1"/>
                    <a:pt x="18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968;p40">
              <a:extLst>
                <a:ext uri="{FF2B5EF4-FFF2-40B4-BE49-F238E27FC236}">
                  <a16:creationId xmlns:a16="http://schemas.microsoft.com/office/drawing/2014/main" id="{A06FB213-7B2B-9FF2-4D36-845A17715605}"/>
                </a:ext>
              </a:extLst>
            </p:cNvPr>
            <p:cNvSpPr/>
            <p:nvPr/>
          </p:nvSpPr>
          <p:spPr>
            <a:xfrm>
              <a:off x="3034000" y="3741900"/>
              <a:ext cx="78000" cy="71475"/>
            </a:xfrm>
            <a:custGeom>
              <a:avLst/>
              <a:gdLst/>
              <a:ahLst/>
              <a:cxnLst/>
              <a:rect l="l" t="t" r="r" b="b"/>
              <a:pathLst>
                <a:path w="3120" h="2859" extrusionOk="0">
                  <a:moveTo>
                    <a:pt x="1469" y="141"/>
                  </a:moveTo>
                  <a:cubicBezTo>
                    <a:pt x="1539" y="141"/>
                    <a:pt x="1610" y="146"/>
                    <a:pt x="1679" y="158"/>
                  </a:cubicBezTo>
                  <a:cubicBezTo>
                    <a:pt x="2477" y="312"/>
                    <a:pt x="2882" y="848"/>
                    <a:pt x="2739" y="1598"/>
                  </a:cubicBezTo>
                  <a:cubicBezTo>
                    <a:pt x="2691" y="1848"/>
                    <a:pt x="2632" y="1991"/>
                    <a:pt x="2513" y="2194"/>
                  </a:cubicBezTo>
                  <a:cubicBezTo>
                    <a:pt x="2417" y="2336"/>
                    <a:pt x="2370" y="2408"/>
                    <a:pt x="2239" y="2479"/>
                  </a:cubicBezTo>
                  <a:cubicBezTo>
                    <a:pt x="1997" y="2600"/>
                    <a:pt x="1780" y="2704"/>
                    <a:pt x="1517" y="2704"/>
                  </a:cubicBezTo>
                  <a:cubicBezTo>
                    <a:pt x="1470" y="2704"/>
                    <a:pt x="1421" y="2701"/>
                    <a:pt x="1370" y="2694"/>
                  </a:cubicBezTo>
                  <a:cubicBezTo>
                    <a:pt x="1191" y="2658"/>
                    <a:pt x="893" y="2563"/>
                    <a:pt x="679" y="2420"/>
                  </a:cubicBezTo>
                  <a:cubicBezTo>
                    <a:pt x="477" y="2289"/>
                    <a:pt x="358" y="2194"/>
                    <a:pt x="262" y="1955"/>
                  </a:cubicBezTo>
                  <a:cubicBezTo>
                    <a:pt x="108" y="1598"/>
                    <a:pt x="239" y="979"/>
                    <a:pt x="489" y="610"/>
                  </a:cubicBezTo>
                  <a:cubicBezTo>
                    <a:pt x="536" y="562"/>
                    <a:pt x="572" y="515"/>
                    <a:pt x="620" y="479"/>
                  </a:cubicBezTo>
                  <a:cubicBezTo>
                    <a:pt x="861" y="247"/>
                    <a:pt x="1166" y="141"/>
                    <a:pt x="1469" y="141"/>
                  </a:cubicBezTo>
                  <a:close/>
                  <a:moveTo>
                    <a:pt x="1498" y="1"/>
                  </a:moveTo>
                  <a:cubicBezTo>
                    <a:pt x="1167" y="1"/>
                    <a:pt x="851" y="117"/>
                    <a:pt x="608" y="348"/>
                  </a:cubicBezTo>
                  <a:cubicBezTo>
                    <a:pt x="477" y="455"/>
                    <a:pt x="370" y="586"/>
                    <a:pt x="286" y="741"/>
                  </a:cubicBezTo>
                  <a:cubicBezTo>
                    <a:pt x="119" y="1098"/>
                    <a:pt x="0" y="1455"/>
                    <a:pt x="72" y="1860"/>
                  </a:cubicBezTo>
                  <a:cubicBezTo>
                    <a:pt x="131" y="2086"/>
                    <a:pt x="250" y="2289"/>
                    <a:pt x="417" y="2420"/>
                  </a:cubicBezTo>
                  <a:cubicBezTo>
                    <a:pt x="667" y="2610"/>
                    <a:pt x="953" y="2753"/>
                    <a:pt x="1251" y="2825"/>
                  </a:cubicBezTo>
                  <a:cubicBezTo>
                    <a:pt x="1336" y="2848"/>
                    <a:pt x="1423" y="2859"/>
                    <a:pt x="1510" y="2859"/>
                  </a:cubicBezTo>
                  <a:cubicBezTo>
                    <a:pt x="1690" y="2859"/>
                    <a:pt x="1872" y="2813"/>
                    <a:pt x="2048" y="2741"/>
                  </a:cubicBezTo>
                  <a:cubicBezTo>
                    <a:pt x="2227" y="2670"/>
                    <a:pt x="2417" y="2598"/>
                    <a:pt x="2536" y="2432"/>
                  </a:cubicBezTo>
                  <a:cubicBezTo>
                    <a:pt x="3013" y="1813"/>
                    <a:pt x="3120" y="765"/>
                    <a:pt x="2394" y="289"/>
                  </a:cubicBezTo>
                  <a:cubicBezTo>
                    <a:pt x="2111" y="96"/>
                    <a:pt x="1798" y="1"/>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969;p40">
              <a:extLst>
                <a:ext uri="{FF2B5EF4-FFF2-40B4-BE49-F238E27FC236}">
                  <a16:creationId xmlns:a16="http://schemas.microsoft.com/office/drawing/2014/main" id="{B47A782A-DC8A-01D3-1478-A6D779D5CCF1}"/>
                </a:ext>
              </a:extLst>
            </p:cNvPr>
            <p:cNvSpPr/>
            <p:nvPr/>
          </p:nvSpPr>
          <p:spPr>
            <a:xfrm>
              <a:off x="3138475" y="3719925"/>
              <a:ext cx="72350" cy="73200"/>
            </a:xfrm>
            <a:custGeom>
              <a:avLst/>
              <a:gdLst/>
              <a:ahLst/>
              <a:cxnLst/>
              <a:rect l="l" t="t" r="r" b="b"/>
              <a:pathLst>
                <a:path w="2894" h="2928" extrusionOk="0">
                  <a:moveTo>
                    <a:pt x="1441" y="144"/>
                  </a:moveTo>
                  <a:cubicBezTo>
                    <a:pt x="1584" y="144"/>
                    <a:pt x="1644" y="156"/>
                    <a:pt x="1846" y="203"/>
                  </a:cubicBezTo>
                  <a:cubicBezTo>
                    <a:pt x="2513" y="346"/>
                    <a:pt x="2787" y="1180"/>
                    <a:pt x="2632" y="1811"/>
                  </a:cubicBezTo>
                  <a:cubicBezTo>
                    <a:pt x="2548" y="2156"/>
                    <a:pt x="2358" y="2406"/>
                    <a:pt x="2072" y="2584"/>
                  </a:cubicBezTo>
                  <a:cubicBezTo>
                    <a:pt x="1869" y="2704"/>
                    <a:pt x="1566" y="2767"/>
                    <a:pt x="1318" y="2767"/>
                  </a:cubicBezTo>
                  <a:cubicBezTo>
                    <a:pt x="1246" y="2767"/>
                    <a:pt x="1179" y="2762"/>
                    <a:pt x="1120" y="2751"/>
                  </a:cubicBezTo>
                  <a:cubicBezTo>
                    <a:pt x="608" y="2656"/>
                    <a:pt x="298" y="2239"/>
                    <a:pt x="155" y="1727"/>
                  </a:cubicBezTo>
                  <a:cubicBezTo>
                    <a:pt x="120" y="1453"/>
                    <a:pt x="179" y="1060"/>
                    <a:pt x="286" y="870"/>
                  </a:cubicBezTo>
                  <a:cubicBezTo>
                    <a:pt x="358" y="751"/>
                    <a:pt x="429" y="632"/>
                    <a:pt x="524" y="537"/>
                  </a:cubicBezTo>
                  <a:cubicBezTo>
                    <a:pt x="703" y="358"/>
                    <a:pt x="941" y="239"/>
                    <a:pt x="1191" y="167"/>
                  </a:cubicBezTo>
                  <a:cubicBezTo>
                    <a:pt x="1206" y="165"/>
                    <a:pt x="1217" y="164"/>
                    <a:pt x="1226" y="164"/>
                  </a:cubicBezTo>
                  <a:cubicBezTo>
                    <a:pt x="1236" y="164"/>
                    <a:pt x="1243" y="165"/>
                    <a:pt x="1251" y="165"/>
                  </a:cubicBezTo>
                  <a:cubicBezTo>
                    <a:pt x="1266" y="165"/>
                    <a:pt x="1280" y="162"/>
                    <a:pt x="1310" y="144"/>
                  </a:cubicBezTo>
                  <a:close/>
                  <a:moveTo>
                    <a:pt x="1490" y="0"/>
                  </a:moveTo>
                  <a:cubicBezTo>
                    <a:pt x="1474" y="0"/>
                    <a:pt x="1457" y="0"/>
                    <a:pt x="1441" y="1"/>
                  </a:cubicBezTo>
                  <a:cubicBezTo>
                    <a:pt x="1417" y="1"/>
                    <a:pt x="1334" y="13"/>
                    <a:pt x="1251" y="25"/>
                  </a:cubicBezTo>
                  <a:lnTo>
                    <a:pt x="1239" y="25"/>
                  </a:lnTo>
                  <a:cubicBezTo>
                    <a:pt x="1096" y="25"/>
                    <a:pt x="1001" y="96"/>
                    <a:pt x="882" y="156"/>
                  </a:cubicBezTo>
                  <a:cubicBezTo>
                    <a:pt x="870" y="167"/>
                    <a:pt x="846" y="179"/>
                    <a:pt x="822" y="191"/>
                  </a:cubicBezTo>
                  <a:cubicBezTo>
                    <a:pt x="715" y="239"/>
                    <a:pt x="620" y="310"/>
                    <a:pt x="512" y="394"/>
                  </a:cubicBezTo>
                  <a:cubicBezTo>
                    <a:pt x="405" y="489"/>
                    <a:pt x="310" y="608"/>
                    <a:pt x="239" y="739"/>
                  </a:cubicBezTo>
                  <a:cubicBezTo>
                    <a:pt x="131" y="894"/>
                    <a:pt x="84" y="1013"/>
                    <a:pt x="48" y="1191"/>
                  </a:cubicBezTo>
                  <a:cubicBezTo>
                    <a:pt x="48" y="1215"/>
                    <a:pt x="48" y="1227"/>
                    <a:pt x="48" y="1239"/>
                  </a:cubicBezTo>
                  <a:cubicBezTo>
                    <a:pt x="12" y="1370"/>
                    <a:pt x="1" y="1501"/>
                    <a:pt x="1" y="1656"/>
                  </a:cubicBezTo>
                  <a:cubicBezTo>
                    <a:pt x="60" y="2132"/>
                    <a:pt x="382" y="2632"/>
                    <a:pt x="822" y="2823"/>
                  </a:cubicBezTo>
                  <a:cubicBezTo>
                    <a:pt x="984" y="2894"/>
                    <a:pt x="1164" y="2928"/>
                    <a:pt x="1346" y="2928"/>
                  </a:cubicBezTo>
                  <a:cubicBezTo>
                    <a:pt x="1737" y="2928"/>
                    <a:pt x="2141" y="2773"/>
                    <a:pt x="2417" y="2513"/>
                  </a:cubicBezTo>
                  <a:cubicBezTo>
                    <a:pt x="2584" y="2334"/>
                    <a:pt x="2715" y="2120"/>
                    <a:pt x="2775" y="1882"/>
                  </a:cubicBezTo>
                  <a:cubicBezTo>
                    <a:pt x="2894" y="1394"/>
                    <a:pt x="2822" y="846"/>
                    <a:pt x="2501" y="453"/>
                  </a:cubicBezTo>
                  <a:cubicBezTo>
                    <a:pt x="2261" y="134"/>
                    <a:pt x="1868"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970;p40">
              <a:extLst>
                <a:ext uri="{FF2B5EF4-FFF2-40B4-BE49-F238E27FC236}">
                  <a16:creationId xmlns:a16="http://schemas.microsoft.com/office/drawing/2014/main" id="{BBCF0F12-E2E5-C2E8-EF64-6070C5962FCA}"/>
                </a:ext>
              </a:extLst>
            </p:cNvPr>
            <p:cNvSpPr/>
            <p:nvPr/>
          </p:nvSpPr>
          <p:spPr>
            <a:xfrm>
              <a:off x="3103325" y="3759875"/>
              <a:ext cx="38350" cy="14550"/>
            </a:xfrm>
            <a:custGeom>
              <a:avLst/>
              <a:gdLst/>
              <a:ahLst/>
              <a:cxnLst/>
              <a:rect l="l" t="t" r="r" b="b"/>
              <a:pathLst>
                <a:path w="1534" h="582" extrusionOk="0">
                  <a:moveTo>
                    <a:pt x="1452" y="0"/>
                  </a:moveTo>
                  <a:cubicBezTo>
                    <a:pt x="1418" y="0"/>
                    <a:pt x="1381" y="22"/>
                    <a:pt x="1371" y="70"/>
                  </a:cubicBezTo>
                  <a:cubicBezTo>
                    <a:pt x="1311" y="189"/>
                    <a:pt x="1287" y="201"/>
                    <a:pt x="1168" y="272"/>
                  </a:cubicBezTo>
                  <a:cubicBezTo>
                    <a:pt x="1037" y="344"/>
                    <a:pt x="942" y="379"/>
                    <a:pt x="764" y="415"/>
                  </a:cubicBezTo>
                  <a:cubicBezTo>
                    <a:pt x="659" y="432"/>
                    <a:pt x="605" y="443"/>
                    <a:pt x="491" y="443"/>
                  </a:cubicBezTo>
                  <a:cubicBezTo>
                    <a:pt x="449" y="443"/>
                    <a:pt x="399" y="442"/>
                    <a:pt x="335" y="439"/>
                  </a:cubicBezTo>
                  <a:cubicBezTo>
                    <a:pt x="252" y="439"/>
                    <a:pt x="216" y="415"/>
                    <a:pt x="109" y="355"/>
                  </a:cubicBezTo>
                  <a:cubicBezTo>
                    <a:pt x="98" y="347"/>
                    <a:pt x="88" y="343"/>
                    <a:pt x="78" y="343"/>
                  </a:cubicBezTo>
                  <a:cubicBezTo>
                    <a:pt x="32" y="343"/>
                    <a:pt x="0" y="421"/>
                    <a:pt x="49" y="451"/>
                  </a:cubicBezTo>
                  <a:cubicBezTo>
                    <a:pt x="184" y="552"/>
                    <a:pt x="344" y="582"/>
                    <a:pt x="506" y="582"/>
                  </a:cubicBezTo>
                  <a:cubicBezTo>
                    <a:pt x="572" y="582"/>
                    <a:pt x="638" y="577"/>
                    <a:pt x="704" y="570"/>
                  </a:cubicBezTo>
                  <a:cubicBezTo>
                    <a:pt x="954" y="558"/>
                    <a:pt x="1371" y="403"/>
                    <a:pt x="1514" y="93"/>
                  </a:cubicBezTo>
                  <a:cubicBezTo>
                    <a:pt x="1533" y="34"/>
                    <a:pt x="1495" y="0"/>
                    <a:pt x="1452" y="0"/>
                  </a:cubicBezTo>
                  <a:close/>
                </a:path>
              </a:pathLst>
            </a:custGeom>
            <a:solidFill>
              <a:srgbClr val="FFC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09"/>
        <p:cNvGrpSpPr/>
        <p:nvPr/>
      </p:nvGrpSpPr>
      <p:grpSpPr>
        <a:xfrm>
          <a:off x="0" y="0"/>
          <a:ext cx="0" cy="0"/>
          <a:chOff x="0" y="0"/>
          <a:chExt cx="0" cy="0"/>
        </a:xfrm>
      </p:grpSpPr>
      <p:sp>
        <p:nvSpPr>
          <p:cNvPr id="810" name="Google Shape;810;p39"/>
          <p:cNvSpPr/>
          <p:nvPr/>
        </p:nvSpPr>
        <p:spPr>
          <a:xfrm>
            <a:off x="2506087" y="783530"/>
            <a:ext cx="4131820" cy="2494763"/>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4" name="Google Shape;814;p39"/>
          <p:cNvGrpSpPr/>
          <p:nvPr/>
        </p:nvGrpSpPr>
        <p:grpSpPr>
          <a:xfrm>
            <a:off x="560821" y="1340377"/>
            <a:ext cx="1657663" cy="4157184"/>
            <a:chOff x="748750" y="1774700"/>
            <a:chExt cx="478775" cy="1200700"/>
          </a:xfrm>
        </p:grpSpPr>
        <p:sp>
          <p:nvSpPr>
            <p:cNvPr id="815" name="Google Shape;815;p39"/>
            <p:cNvSpPr/>
            <p:nvPr/>
          </p:nvSpPr>
          <p:spPr>
            <a:xfrm>
              <a:off x="836150" y="2317200"/>
              <a:ext cx="25" cy="25"/>
            </a:xfrm>
            <a:custGeom>
              <a:avLst/>
              <a:gdLst/>
              <a:ahLst/>
              <a:cxnLst/>
              <a:rect l="l" t="t" r="r" b="b"/>
              <a:pathLst>
                <a:path w="1" h="1" extrusionOk="0">
                  <a:moveTo>
                    <a:pt x="0" y="0"/>
                  </a:moveTo>
                  <a:lnTo>
                    <a:pt x="0" y="0"/>
                  </a:lnTo>
                  <a:lnTo>
                    <a:pt x="0" y="0"/>
                  </a:lnTo>
                  <a:cubicBezTo>
                    <a:pt x="0" y="0"/>
                    <a:pt x="0" y="0"/>
                    <a:pt x="0" y="0"/>
                  </a:cubicBezTo>
                  <a:close/>
                </a:path>
              </a:pathLst>
            </a:custGeom>
            <a:solidFill>
              <a:srgbClr val="F28D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9"/>
            <p:cNvSpPr/>
            <p:nvPr/>
          </p:nvSpPr>
          <p:spPr>
            <a:xfrm>
              <a:off x="811075" y="2042925"/>
              <a:ext cx="374650" cy="453650"/>
            </a:xfrm>
            <a:custGeom>
              <a:avLst/>
              <a:gdLst/>
              <a:ahLst/>
              <a:cxnLst/>
              <a:rect l="l" t="t" r="r" b="b"/>
              <a:pathLst>
                <a:path w="14986" h="18146" extrusionOk="0">
                  <a:moveTo>
                    <a:pt x="10737" y="1"/>
                  </a:moveTo>
                  <a:cubicBezTo>
                    <a:pt x="10673" y="1"/>
                    <a:pt x="10600" y="18"/>
                    <a:pt x="10517" y="59"/>
                  </a:cubicBezTo>
                  <a:cubicBezTo>
                    <a:pt x="10274" y="211"/>
                    <a:pt x="10092" y="637"/>
                    <a:pt x="10031" y="637"/>
                  </a:cubicBezTo>
                  <a:cubicBezTo>
                    <a:pt x="9757" y="941"/>
                    <a:pt x="9484" y="1245"/>
                    <a:pt x="9241" y="1579"/>
                  </a:cubicBezTo>
                  <a:cubicBezTo>
                    <a:pt x="9180" y="1640"/>
                    <a:pt x="9149" y="1670"/>
                    <a:pt x="9149" y="1670"/>
                  </a:cubicBezTo>
                  <a:cubicBezTo>
                    <a:pt x="8602" y="2278"/>
                    <a:pt x="8238" y="2916"/>
                    <a:pt x="7782" y="3464"/>
                  </a:cubicBezTo>
                  <a:cubicBezTo>
                    <a:pt x="7630" y="3707"/>
                    <a:pt x="7387" y="3950"/>
                    <a:pt x="7508" y="4284"/>
                  </a:cubicBezTo>
                  <a:cubicBezTo>
                    <a:pt x="7538" y="4406"/>
                    <a:pt x="7569" y="4406"/>
                    <a:pt x="7538" y="4649"/>
                  </a:cubicBezTo>
                  <a:cubicBezTo>
                    <a:pt x="7447" y="4953"/>
                    <a:pt x="7204" y="5287"/>
                    <a:pt x="6353" y="5439"/>
                  </a:cubicBezTo>
                  <a:cubicBezTo>
                    <a:pt x="6292" y="5470"/>
                    <a:pt x="6262" y="5470"/>
                    <a:pt x="6201" y="5470"/>
                  </a:cubicBezTo>
                  <a:lnTo>
                    <a:pt x="6019" y="5470"/>
                  </a:lnTo>
                  <a:cubicBezTo>
                    <a:pt x="5867" y="5378"/>
                    <a:pt x="5897" y="5378"/>
                    <a:pt x="5806" y="5287"/>
                  </a:cubicBezTo>
                  <a:cubicBezTo>
                    <a:pt x="5689" y="5206"/>
                    <a:pt x="5564" y="5178"/>
                    <a:pt x="5434" y="5178"/>
                  </a:cubicBezTo>
                  <a:cubicBezTo>
                    <a:pt x="5227" y="5178"/>
                    <a:pt x="5009" y="5250"/>
                    <a:pt x="4803" y="5287"/>
                  </a:cubicBezTo>
                  <a:cubicBezTo>
                    <a:pt x="4165" y="5439"/>
                    <a:pt x="3557" y="5682"/>
                    <a:pt x="3010" y="6017"/>
                  </a:cubicBezTo>
                  <a:cubicBezTo>
                    <a:pt x="2645" y="6290"/>
                    <a:pt x="2371" y="6442"/>
                    <a:pt x="1915" y="6898"/>
                  </a:cubicBezTo>
                  <a:cubicBezTo>
                    <a:pt x="1672" y="7202"/>
                    <a:pt x="1429" y="7537"/>
                    <a:pt x="1247" y="7901"/>
                  </a:cubicBezTo>
                  <a:cubicBezTo>
                    <a:pt x="1064" y="8144"/>
                    <a:pt x="882" y="8448"/>
                    <a:pt x="699" y="8752"/>
                  </a:cubicBezTo>
                  <a:cubicBezTo>
                    <a:pt x="396" y="9360"/>
                    <a:pt x="213" y="9786"/>
                    <a:pt x="92" y="10546"/>
                  </a:cubicBezTo>
                  <a:cubicBezTo>
                    <a:pt x="61" y="10728"/>
                    <a:pt x="0" y="10941"/>
                    <a:pt x="92" y="11123"/>
                  </a:cubicBezTo>
                  <a:cubicBezTo>
                    <a:pt x="304" y="11366"/>
                    <a:pt x="547" y="11427"/>
                    <a:pt x="639" y="11549"/>
                  </a:cubicBezTo>
                  <a:cubicBezTo>
                    <a:pt x="1277" y="11974"/>
                    <a:pt x="1946" y="12369"/>
                    <a:pt x="2645" y="12704"/>
                  </a:cubicBezTo>
                  <a:cubicBezTo>
                    <a:pt x="2837" y="12800"/>
                    <a:pt x="3030" y="12860"/>
                    <a:pt x="3207" y="12860"/>
                  </a:cubicBezTo>
                  <a:cubicBezTo>
                    <a:pt x="3309" y="12860"/>
                    <a:pt x="3407" y="12840"/>
                    <a:pt x="3496" y="12795"/>
                  </a:cubicBezTo>
                  <a:cubicBezTo>
                    <a:pt x="3526" y="13281"/>
                    <a:pt x="3557" y="13737"/>
                    <a:pt x="3587" y="14376"/>
                  </a:cubicBezTo>
                  <a:cubicBezTo>
                    <a:pt x="3648" y="15318"/>
                    <a:pt x="3678" y="16230"/>
                    <a:pt x="3800" y="16929"/>
                  </a:cubicBezTo>
                  <a:cubicBezTo>
                    <a:pt x="3800" y="16959"/>
                    <a:pt x="3800" y="17020"/>
                    <a:pt x="3800" y="17050"/>
                  </a:cubicBezTo>
                  <a:cubicBezTo>
                    <a:pt x="3830" y="17142"/>
                    <a:pt x="3830" y="17233"/>
                    <a:pt x="3861" y="17294"/>
                  </a:cubicBezTo>
                  <a:cubicBezTo>
                    <a:pt x="3921" y="17658"/>
                    <a:pt x="3861" y="17689"/>
                    <a:pt x="4073" y="17962"/>
                  </a:cubicBezTo>
                  <a:cubicBezTo>
                    <a:pt x="4213" y="18102"/>
                    <a:pt x="4392" y="18146"/>
                    <a:pt x="4583" y="18146"/>
                  </a:cubicBezTo>
                  <a:cubicBezTo>
                    <a:pt x="4806" y="18146"/>
                    <a:pt x="5046" y="18086"/>
                    <a:pt x="5259" y="18053"/>
                  </a:cubicBezTo>
                  <a:cubicBezTo>
                    <a:pt x="5958" y="17962"/>
                    <a:pt x="6627" y="17749"/>
                    <a:pt x="7326" y="17567"/>
                  </a:cubicBezTo>
                  <a:cubicBezTo>
                    <a:pt x="8177" y="17415"/>
                    <a:pt x="8997" y="17172"/>
                    <a:pt x="9818" y="16929"/>
                  </a:cubicBezTo>
                  <a:cubicBezTo>
                    <a:pt x="10578" y="16746"/>
                    <a:pt x="11308" y="16534"/>
                    <a:pt x="12037" y="16199"/>
                  </a:cubicBezTo>
                  <a:cubicBezTo>
                    <a:pt x="12159" y="16138"/>
                    <a:pt x="13040" y="15835"/>
                    <a:pt x="13435" y="15561"/>
                  </a:cubicBezTo>
                  <a:cubicBezTo>
                    <a:pt x="13800" y="15348"/>
                    <a:pt x="14165" y="15075"/>
                    <a:pt x="14469" y="14801"/>
                  </a:cubicBezTo>
                  <a:cubicBezTo>
                    <a:pt x="14712" y="14588"/>
                    <a:pt x="14985" y="14345"/>
                    <a:pt x="14955" y="14011"/>
                  </a:cubicBezTo>
                  <a:cubicBezTo>
                    <a:pt x="14864" y="13281"/>
                    <a:pt x="14469" y="12673"/>
                    <a:pt x="14134" y="12065"/>
                  </a:cubicBezTo>
                  <a:cubicBezTo>
                    <a:pt x="14074" y="12005"/>
                    <a:pt x="14043" y="11944"/>
                    <a:pt x="14013" y="11883"/>
                  </a:cubicBezTo>
                  <a:cubicBezTo>
                    <a:pt x="13800" y="11397"/>
                    <a:pt x="13557" y="10880"/>
                    <a:pt x="13344" y="10485"/>
                  </a:cubicBezTo>
                  <a:cubicBezTo>
                    <a:pt x="13344" y="10424"/>
                    <a:pt x="13314" y="10363"/>
                    <a:pt x="13283" y="10333"/>
                  </a:cubicBezTo>
                  <a:cubicBezTo>
                    <a:pt x="13071" y="9907"/>
                    <a:pt x="12888" y="9482"/>
                    <a:pt x="12645" y="9087"/>
                  </a:cubicBezTo>
                  <a:cubicBezTo>
                    <a:pt x="12402" y="8692"/>
                    <a:pt x="12341" y="8692"/>
                    <a:pt x="12219" y="8509"/>
                  </a:cubicBezTo>
                  <a:cubicBezTo>
                    <a:pt x="12159" y="8388"/>
                    <a:pt x="12037" y="8296"/>
                    <a:pt x="11946" y="8205"/>
                  </a:cubicBezTo>
                  <a:cubicBezTo>
                    <a:pt x="12098" y="8023"/>
                    <a:pt x="12219" y="7841"/>
                    <a:pt x="12341" y="7628"/>
                  </a:cubicBezTo>
                  <a:cubicBezTo>
                    <a:pt x="12645" y="7081"/>
                    <a:pt x="12888" y="6473"/>
                    <a:pt x="13101" y="5865"/>
                  </a:cubicBezTo>
                  <a:cubicBezTo>
                    <a:pt x="13405" y="4710"/>
                    <a:pt x="13587" y="4071"/>
                    <a:pt x="13557" y="3190"/>
                  </a:cubicBezTo>
                  <a:cubicBezTo>
                    <a:pt x="13526" y="2795"/>
                    <a:pt x="13587" y="2825"/>
                    <a:pt x="13466" y="2552"/>
                  </a:cubicBezTo>
                  <a:cubicBezTo>
                    <a:pt x="13283" y="2248"/>
                    <a:pt x="12493" y="1670"/>
                    <a:pt x="12067" y="1184"/>
                  </a:cubicBezTo>
                  <a:cubicBezTo>
                    <a:pt x="11794" y="941"/>
                    <a:pt x="11338" y="485"/>
                    <a:pt x="11247" y="394"/>
                  </a:cubicBezTo>
                  <a:cubicBezTo>
                    <a:pt x="11124" y="296"/>
                    <a:pt x="11002" y="1"/>
                    <a:pt x="107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9"/>
            <p:cNvSpPr/>
            <p:nvPr/>
          </p:nvSpPr>
          <p:spPr>
            <a:xfrm>
              <a:off x="902250" y="2418575"/>
              <a:ext cx="325275" cy="272725"/>
            </a:xfrm>
            <a:custGeom>
              <a:avLst/>
              <a:gdLst/>
              <a:ahLst/>
              <a:cxnLst/>
              <a:rect l="l" t="t" r="r" b="b"/>
              <a:pathLst>
                <a:path w="13011" h="10909" extrusionOk="0">
                  <a:moveTo>
                    <a:pt x="10645" y="0"/>
                  </a:moveTo>
                  <a:cubicBezTo>
                    <a:pt x="10521" y="0"/>
                    <a:pt x="10383" y="52"/>
                    <a:pt x="10244" y="140"/>
                  </a:cubicBezTo>
                  <a:cubicBezTo>
                    <a:pt x="9940" y="353"/>
                    <a:pt x="9849" y="383"/>
                    <a:pt x="9697" y="444"/>
                  </a:cubicBezTo>
                  <a:cubicBezTo>
                    <a:pt x="9302" y="596"/>
                    <a:pt x="8451" y="1112"/>
                    <a:pt x="7813" y="1416"/>
                  </a:cubicBezTo>
                  <a:cubicBezTo>
                    <a:pt x="7509" y="1508"/>
                    <a:pt x="7205" y="1629"/>
                    <a:pt x="6901" y="1720"/>
                  </a:cubicBezTo>
                  <a:cubicBezTo>
                    <a:pt x="6141" y="1964"/>
                    <a:pt x="5411" y="2237"/>
                    <a:pt x="4682" y="2480"/>
                  </a:cubicBezTo>
                  <a:cubicBezTo>
                    <a:pt x="4104" y="2632"/>
                    <a:pt x="3223" y="2815"/>
                    <a:pt x="2949" y="2845"/>
                  </a:cubicBezTo>
                  <a:cubicBezTo>
                    <a:pt x="2767" y="2906"/>
                    <a:pt x="2007" y="2906"/>
                    <a:pt x="1521" y="2936"/>
                  </a:cubicBezTo>
                  <a:cubicBezTo>
                    <a:pt x="1369" y="2936"/>
                    <a:pt x="1490" y="2906"/>
                    <a:pt x="1156" y="2875"/>
                  </a:cubicBezTo>
                  <a:cubicBezTo>
                    <a:pt x="1125" y="2875"/>
                    <a:pt x="1065" y="2875"/>
                    <a:pt x="1034" y="2906"/>
                  </a:cubicBezTo>
                  <a:cubicBezTo>
                    <a:pt x="913" y="2906"/>
                    <a:pt x="822" y="2936"/>
                    <a:pt x="761" y="3027"/>
                  </a:cubicBezTo>
                  <a:cubicBezTo>
                    <a:pt x="670" y="3027"/>
                    <a:pt x="548" y="3119"/>
                    <a:pt x="548" y="3240"/>
                  </a:cubicBezTo>
                  <a:cubicBezTo>
                    <a:pt x="548" y="5094"/>
                    <a:pt x="366" y="6097"/>
                    <a:pt x="214" y="7860"/>
                  </a:cubicBezTo>
                  <a:cubicBezTo>
                    <a:pt x="183" y="8651"/>
                    <a:pt x="92" y="9015"/>
                    <a:pt x="92" y="9897"/>
                  </a:cubicBezTo>
                  <a:cubicBezTo>
                    <a:pt x="1" y="10687"/>
                    <a:pt x="487" y="10809"/>
                    <a:pt x="1156" y="10869"/>
                  </a:cubicBezTo>
                  <a:cubicBezTo>
                    <a:pt x="1472" y="10869"/>
                    <a:pt x="1808" y="10908"/>
                    <a:pt x="2131" y="10908"/>
                  </a:cubicBezTo>
                  <a:cubicBezTo>
                    <a:pt x="2212" y="10908"/>
                    <a:pt x="2293" y="10906"/>
                    <a:pt x="2372" y="10900"/>
                  </a:cubicBezTo>
                  <a:cubicBezTo>
                    <a:pt x="3010" y="10839"/>
                    <a:pt x="3618" y="10839"/>
                    <a:pt x="4226" y="10748"/>
                  </a:cubicBezTo>
                  <a:cubicBezTo>
                    <a:pt x="4408" y="10717"/>
                    <a:pt x="4560" y="10657"/>
                    <a:pt x="4712" y="10626"/>
                  </a:cubicBezTo>
                  <a:cubicBezTo>
                    <a:pt x="4864" y="10596"/>
                    <a:pt x="5016" y="10535"/>
                    <a:pt x="5138" y="10444"/>
                  </a:cubicBezTo>
                  <a:cubicBezTo>
                    <a:pt x="5350" y="10292"/>
                    <a:pt x="5411" y="10049"/>
                    <a:pt x="5472" y="9836"/>
                  </a:cubicBezTo>
                  <a:cubicBezTo>
                    <a:pt x="5594" y="9228"/>
                    <a:pt x="5533" y="9380"/>
                    <a:pt x="5594" y="8924"/>
                  </a:cubicBezTo>
                  <a:cubicBezTo>
                    <a:pt x="5685" y="7860"/>
                    <a:pt x="5715" y="6553"/>
                    <a:pt x="5837" y="5824"/>
                  </a:cubicBezTo>
                  <a:cubicBezTo>
                    <a:pt x="5837" y="5733"/>
                    <a:pt x="5867" y="5641"/>
                    <a:pt x="5898" y="5550"/>
                  </a:cubicBezTo>
                  <a:cubicBezTo>
                    <a:pt x="6019" y="5459"/>
                    <a:pt x="6293" y="5337"/>
                    <a:pt x="6597" y="5186"/>
                  </a:cubicBezTo>
                  <a:cubicBezTo>
                    <a:pt x="6627" y="5246"/>
                    <a:pt x="6627" y="5246"/>
                    <a:pt x="6658" y="5459"/>
                  </a:cubicBezTo>
                  <a:cubicBezTo>
                    <a:pt x="6718" y="6310"/>
                    <a:pt x="6931" y="6979"/>
                    <a:pt x="7144" y="7952"/>
                  </a:cubicBezTo>
                  <a:cubicBezTo>
                    <a:pt x="7235" y="8225"/>
                    <a:pt x="7144" y="9319"/>
                    <a:pt x="7782" y="9866"/>
                  </a:cubicBezTo>
                  <a:cubicBezTo>
                    <a:pt x="7933" y="9963"/>
                    <a:pt x="8091" y="9997"/>
                    <a:pt x="8252" y="9997"/>
                  </a:cubicBezTo>
                  <a:cubicBezTo>
                    <a:pt x="8446" y="9997"/>
                    <a:pt x="8646" y="9947"/>
                    <a:pt x="8846" y="9897"/>
                  </a:cubicBezTo>
                  <a:cubicBezTo>
                    <a:pt x="9545" y="9775"/>
                    <a:pt x="9971" y="9593"/>
                    <a:pt x="10457" y="9380"/>
                  </a:cubicBezTo>
                  <a:cubicBezTo>
                    <a:pt x="11126" y="9137"/>
                    <a:pt x="11794" y="8894"/>
                    <a:pt x="12342" y="8468"/>
                  </a:cubicBezTo>
                  <a:cubicBezTo>
                    <a:pt x="13010" y="7982"/>
                    <a:pt x="12524" y="7496"/>
                    <a:pt x="12342" y="7009"/>
                  </a:cubicBezTo>
                  <a:cubicBezTo>
                    <a:pt x="12129" y="6371"/>
                    <a:pt x="12038" y="5733"/>
                    <a:pt x="11855" y="5094"/>
                  </a:cubicBezTo>
                  <a:cubicBezTo>
                    <a:pt x="11490" y="3696"/>
                    <a:pt x="11399" y="2936"/>
                    <a:pt x="11278" y="1812"/>
                  </a:cubicBezTo>
                  <a:cubicBezTo>
                    <a:pt x="11186" y="1173"/>
                    <a:pt x="11095" y="778"/>
                    <a:pt x="11034" y="353"/>
                  </a:cubicBezTo>
                  <a:cubicBezTo>
                    <a:pt x="10963" y="103"/>
                    <a:pt x="10819" y="0"/>
                    <a:pt x="10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9"/>
            <p:cNvSpPr/>
            <p:nvPr/>
          </p:nvSpPr>
          <p:spPr>
            <a:xfrm>
              <a:off x="863500" y="2118100"/>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FCC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9"/>
            <p:cNvSpPr/>
            <p:nvPr/>
          </p:nvSpPr>
          <p:spPr>
            <a:xfrm>
              <a:off x="802725" y="1918125"/>
              <a:ext cx="251525" cy="265625"/>
            </a:xfrm>
            <a:custGeom>
              <a:avLst/>
              <a:gdLst/>
              <a:ahLst/>
              <a:cxnLst/>
              <a:rect l="l" t="t" r="r" b="b"/>
              <a:pathLst>
                <a:path w="10061" h="10625" extrusionOk="0">
                  <a:moveTo>
                    <a:pt x="6070" y="1"/>
                  </a:moveTo>
                  <a:cubicBezTo>
                    <a:pt x="5294" y="1"/>
                    <a:pt x="4458" y="277"/>
                    <a:pt x="3587" y="705"/>
                  </a:cubicBezTo>
                  <a:cubicBezTo>
                    <a:pt x="2553" y="1191"/>
                    <a:pt x="0" y="2528"/>
                    <a:pt x="213" y="3775"/>
                  </a:cubicBezTo>
                  <a:cubicBezTo>
                    <a:pt x="365" y="4291"/>
                    <a:pt x="638" y="4717"/>
                    <a:pt x="973" y="5355"/>
                  </a:cubicBezTo>
                  <a:cubicBezTo>
                    <a:pt x="1155" y="5750"/>
                    <a:pt x="1125" y="5629"/>
                    <a:pt x="1337" y="6297"/>
                  </a:cubicBezTo>
                  <a:cubicBezTo>
                    <a:pt x="1429" y="6601"/>
                    <a:pt x="1520" y="6905"/>
                    <a:pt x="1581" y="7209"/>
                  </a:cubicBezTo>
                  <a:cubicBezTo>
                    <a:pt x="1611" y="7483"/>
                    <a:pt x="1581" y="7756"/>
                    <a:pt x="1641" y="8030"/>
                  </a:cubicBezTo>
                  <a:cubicBezTo>
                    <a:pt x="1563" y="7986"/>
                    <a:pt x="1484" y="7968"/>
                    <a:pt x="1409" y="7968"/>
                  </a:cubicBezTo>
                  <a:cubicBezTo>
                    <a:pt x="1221" y="7968"/>
                    <a:pt x="1051" y="8082"/>
                    <a:pt x="942" y="8212"/>
                  </a:cubicBezTo>
                  <a:cubicBezTo>
                    <a:pt x="578" y="8608"/>
                    <a:pt x="608" y="9155"/>
                    <a:pt x="881" y="9489"/>
                  </a:cubicBezTo>
                  <a:cubicBezTo>
                    <a:pt x="1110" y="9734"/>
                    <a:pt x="1469" y="9917"/>
                    <a:pt x="1805" y="9917"/>
                  </a:cubicBezTo>
                  <a:cubicBezTo>
                    <a:pt x="2096" y="9917"/>
                    <a:pt x="2368" y="9780"/>
                    <a:pt x="2523" y="9428"/>
                  </a:cubicBezTo>
                  <a:cubicBezTo>
                    <a:pt x="2644" y="9459"/>
                    <a:pt x="2796" y="9489"/>
                    <a:pt x="2888" y="9519"/>
                  </a:cubicBezTo>
                  <a:cubicBezTo>
                    <a:pt x="3739" y="9702"/>
                    <a:pt x="3587" y="9671"/>
                    <a:pt x="4195" y="9732"/>
                  </a:cubicBezTo>
                  <a:cubicBezTo>
                    <a:pt x="4514" y="9770"/>
                    <a:pt x="4833" y="9796"/>
                    <a:pt x="5153" y="9796"/>
                  </a:cubicBezTo>
                  <a:cubicBezTo>
                    <a:pt x="5350" y="9796"/>
                    <a:pt x="5547" y="9786"/>
                    <a:pt x="5745" y="9763"/>
                  </a:cubicBezTo>
                  <a:cubicBezTo>
                    <a:pt x="5745" y="9854"/>
                    <a:pt x="5775" y="9945"/>
                    <a:pt x="5806" y="10006"/>
                  </a:cubicBezTo>
                  <a:cubicBezTo>
                    <a:pt x="5806" y="9985"/>
                    <a:pt x="5791" y="9949"/>
                    <a:pt x="5792" y="9949"/>
                  </a:cubicBezTo>
                  <a:lnTo>
                    <a:pt x="5792" y="9949"/>
                  </a:lnTo>
                  <a:cubicBezTo>
                    <a:pt x="5793" y="9949"/>
                    <a:pt x="5796" y="9956"/>
                    <a:pt x="5806" y="9975"/>
                  </a:cubicBezTo>
                  <a:cubicBezTo>
                    <a:pt x="5836" y="10127"/>
                    <a:pt x="5927" y="10279"/>
                    <a:pt x="6049" y="10401"/>
                  </a:cubicBezTo>
                  <a:cubicBezTo>
                    <a:pt x="6198" y="10550"/>
                    <a:pt x="6421" y="10624"/>
                    <a:pt x="6646" y="10624"/>
                  </a:cubicBezTo>
                  <a:cubicBezTo>
                    <a:pt x="6742" y="10624"/>
                    <a:pt x="6839" y="10611"/>
                    <a:pt x="6930" y="10583"/>
                  </a:cubicBezTo>
                  <a:cubicBezTo>
                    <a:pt x="7204" y="10492"/>
                    <a:pt x="7538" y="10401"/>
                    <a:pt x="7751" y="10158"/>
                  </a:cubicBezTo>
                  <a:cubicBezTo>
                    <a:pt x="7994" y="9854"/>
                    <a:pt x="8116" y="9398"/>
                    <a:pt x="8055" y="9003"/>
                  </a:cubicBezTo>
                  <a:cubicBezTo>
                    <a:pt x="8024" y="8911"/>
                    <a:pt x="8024" y="8851"/>
                    <a:pt x="7994" y="8820"/>
                  </a:cubicBezTo>
                  <a:cubicBezTo>
                    <a:pt x="8176" y="8638"/>
                    <a:pt x="8389" y="8425"/>
                    <a:pt x="8541" y="8212"/>
                  </a:cubicBezTo>
                  <a:cubicBezTo>
                    <a:pt x="9271" y="7361"/>
                    <a:pt x="9727" y="6297"/>
                    <a:pt x="9939" y="5234"/>
                  </a:cubicBezTo>
                  <a:cubicBezTo>
                    <a:pt x="10061" y="4018"/>
                    <a:pt x="9757" y="3501"/>
                    <a:pt x="9362" y="2680"/>
                  </a:cubicBezTo>
                  <a:cubicBezTo>
                    <a:pt x="9119" y="2194"/>
                    <a:pt x="8724" y="1586"/>
                    <a:pt x="8541" y="1373"/>
                  </a:cubicBezTo>
                  <a:cubicBezTo>
                    <a:pt x="8541" y="1351"/>
                    <a:pt x="8507" y="1328"/>
                    <a:pt x="8490" y="1305"/>
                  </a:cubicBezTo>
                  <a:lnTo>
                    <a:pt x="8490" y="1305"/>
                  </a:lnTo>
                  <a:cubicBezTo>
                    <a:pt x="8501" y="1316"/>
                    <a:pt x="8510" y="1325"/>
                    <a:pt x="8514" y="1325"/>
                  </a:cubicBezTo>
                  <a:cubicBezTo>
                    <a:pt x="8516" y="1325"/>
                    <a:pt x="8515" y="1322"/>
                    <a:pt x="8511" y="1313"/>
                  </a:cubicBezTo>
                  <a:cubicBezTo>
                    <a:pt x="8328" y="1069"/>
                    <a:pt x="8116" y="857"/>
                    <a:pt x="7903" y="674"/>
                  </a:cubicBezTo>
                  <a:cubicBezTo>
                    <a:pt x="7345" y="200"/>
                    <a:pt x="6729" y="1"/>
                    <a:pt x="6070" y="1"/>
                  </a:cubicBezTo>
                  <a:close/>
                </a:path>
              </a:pathLst>
            </a:custGeom>
            <a:solidFill>
              <a:srgbClr val="FCC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9"/>
            <p:cNvSpPr/>
            <p:nvPr/>
          </p:nvSpPr>
          <p:spPr>
            <a:xfrm>
              <a:off x="909100" y="2037125"/>
              <a:ext cx="89700" cy="71200"/>
            </a:xfrm>
            <a:custGeom>
              <a:avLst/>
              <a:gdLst/>
              <a:ahLst/>
              <a:cxnLst/>
              <a:rect l="l" t="t" r="r" b="b"/>
              <a:pathLst>
                <a:path w="3588" h="2848" extrusionOk="0">
                  <a:moveTo>
                    <a:pt x="2877" y="1"/>
                  </a:moveTo>
                  <a:cubicBezTo>
                    <a:pt x="2755" y="1"/>
                    <a:pt x="2616" y="32"/>
                    <a:pt x="2462" y="109"/>
                  </a:cubicBezTo>
                  <a:cubicBezTo>
                    <a:pt x="2280" y="200"/>
                    <a:pt x="2067" y="443"/>
                    <a:pt x="1763" y="686"/>
                  </a:cubicBezTo>
                  <a:cubicBezTo>
                    <a:pt x="1459" y="899"/>
                    <a:pt x="821" y="1446"/>
                    <a:pt x="578" y="1446"/>
                  </a:cubicBezTo>
                  <a:cubicBezTo>
                    <a:pt x="487" y="1446"/>
                    <a:pt x="426" y="1477"/>
                    <a:pt x="365" y="1568"/>
                  </a:cubicBezTo>
                  <a:cubicBezTo>
                    <a:pt x="352" y="1566"/>
                    <a:pt x="338" y="1565"/>
                    <a:pt x="325" y="1565"/>
                  </a:cubicBezTo>
                  <a:cubicBezTo>
                    <a:pt x="161" y="1565"/>
                    <a:pt x="31" y="1733"/>
                    <a:pt x="31" y="1902"/>
                  </a:cubicBezTo>
                  <a:cubicBezTo>
                    <a:pt x="31" y="1933"/>
                    <a:pt x="31" y="1963"/>
                    <a:pt x="31" y="2024"/>
                  </a:cubicBezTo>
                  <a:cubicBezTo>
                    <a:pt x="0" y="2206"/>
                    <a:pt x="122" y="2449"/>
                    <a:pt x="274" y="2601"/>
                  </a:cubicBezTo>
                  <a:cubicBezTo>
                    <a:pt x="396" y="2692"/>
                    <a:pt x="517" y="2784"/>
                    <a:pt x="669" y="2814"/>
                  </a:cubicBezTo>
                  <a:cubicBezTo>
                    <a:pt x="730" y="2814"/>
                    <a:pt x="750" y="2828"/>
                    <a:pt x="775" y="2828"/>
                  </a:cubicBezTo>
                  <a:cubicBezTo>
                    <a:pt x="787" y="2828"/>
                    <a:pt x="801" y="2824"/>
                    <a:pt x="821" y="2814"/>
                  </a:cubicBezTo>
                  <a:cubicBezTo>
                    <a:pt x="856" y="2837"/>
                    <a:pt x="891" y="2847"/>
                    <a:pt x="926" y="2847"/>
                  </a:cubicBezTo>
                  <a:cubicBezTo>
                    <a:pt x="982" y="2847"/>
                    <a:pt x="1038" y="2821"/>
                    <a:pt x="1095" y="2784"/>
                  </a:cubicBezTo>
                  <a:cubicBezTo>
                    <a:pt x="1125" y="2723"/>
                    <a:pt x="1186" y="2632"/>
                    <a:pt x="1186" y="2541"/>
                  </a:cubicBezTo>
                  <a:cubicBezTo>
                    <a:pt x="1216" y="2510"/>
                    <a:pt x="1247" y="2419"/>
                    <a:pt x="1307" y="2358"/>
                  </a:cubicBezTo>
                  <a:cubicBezTo>
                    <a:pt x="1338" y="2297"/>
                    <a:pt x="1490" y="2085"/>
                    <a:pt x="1551" y="1963"/>
                  </a:cubicBezTo>
                  <a:lnTo>
                    <a:pt x="1581" y="1963"/>
                  </a:lnTo>
                  <a:cubicBezTo>
                    <a:pt x="2007" y="1689"/>
                    <a:pt x="2371" y="1568"/>
                    <a:pt x="2706" y="1537"/>
                  </a:cubicBezTo>
                  <a:lnTo>
                    <a:pt x="2827" y="1537"/>
                  </a:lnTo>
                  <a:cubicBezTo>
                    <a:pt x="2827" y="1537"/>
                    <a:pt x="2827" y="1537"/>
                    <a:pt x="2827" y="1568"/>
                  </a:cubicBezTo>
                  <a:lnTo>
                    <a:pt x="2858" y="1568"/>
                  </a:lnTo>
                  <a:cubicBezTo>
                    <a:pt x="2858" y="1598"/>
                    <a:pt x="2888" y="1629"/>
                    <a:pt x="2918" y="1659"/>
                  </a:cubicBezTo>
                  <a:cubicBezTo>
                    <a:pt x="2983" y="1681"/>
                    <a:pt x="3063" y="1702"/>
                    <a:pt x="3136" y="1702"/>
                  </a:cubicBezTo>
                  <a:cubicBezTo>
                    <a:pt x="3166" y="1702"/>
                    <a:pt x="3196" y="1698"/>
                    <a:pt x="3222" y="1689"/>
                  </a:cubicBezTo>
                  <a:cubicBezTo>
                    <a:pt x="3283" y="1659"/>
                    <a:pt x="3344" y="1629"/>
                    <a:pt x="3405" y="1568"/>
                  </a:cubicBezTo>
                  <a:cubicBezTo>
                    <a:pt x="3405" y="1537"/>
                    <a:pt x="3466" y="1416"/>
                    <a:pt x="3466" y="1416"/>
                  </a:cubicBezTo>
                  <a:cubicBezTo>
                    <a:pt x="3526" y="1234"/>
                    <a:pt x="3587" y="626"/>
                    <a:pt x="3466" y="382"/>
                  </a:cubicBezTo>
                  <a:cubicBezTo>
                    <a:pt x="3400" y="207"/>
                    <a:pt x="3193" y="1"/>
                    <a:pt x="2877" y="1"/>
                  </a:cubicBezTo>
                  <a:close/>
                </a:path>
              </a:pathLst>
            </a:custGeom>
            <a:solidFill>
              <a:srgbClr val="423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9"/>
            <p:cNvSpPr/>
            <p:nvPr/>
          </p:nvSpPr>
          <p:spPr>
            <a:xfrm>
              <a:off x="935700" y="2078250"/>
              <a:ext cx="52450" cy="32350"/>
            </a:xfrm>
            <a:custGeom>
              <a:avLst/>
              <a:gdLst/>
              <a:ahLst/>
              <a:cxnLst/>
              <a:rect l="l" t="t" r="r" b="b"/>
              <a:pathLst>
                <a:path w="2098" h="1294" extrusionOk="0">
                  <a:moveTo>
                    <a:pt x="1499" y="1"/>
                  </a:moveTo>
                  <a:cubicBezTo>
                    <a:pt x="1452" y="1"/>
                    <a:pt x="1409" y="4"/>
                    <a:pt x="1368" y="14"/>
                  </a:cubicBezTo>
                  <a:cubicBezTo>
                    <a:pt x="1155" y="14"/>
                    <a:pt x="973" y="105"/>
                    <a:pt x="791" y="196"/>
                  </a:cubicBezTo>
                  <a:cubicBezTo>
                    <a:pt x="517" y="318"/>
                    <a:pt x="304" y="531"/>
                    <a:pt x="152" y="774"/>
                  </a:cubicBezTo>
                  <a:cubicBezTo>
                    <a:pt x="91" y="896"/>
                    <a:pt x="0" y="1017"/>
                    <a:pt x="0" y="1139"/>
                  </a:cubicBezTo>
                  <a:cubicBezTo>
                    <a:pt x="0" y="1169"/>
                    <a:pt x="31" y="1230"/>
                    <a:pt x="91" y="1230"/>
                  </a:cubicBezTo>
                  <a:cubicBezTo>
                    <a:pt x="129" y="1267"/>
                    <a:pt x="178" y="1293"/>
                    <a:pt x="239" y="1293"/>
                  </a:cubicBezTo>
                  <a:cubicBezTo>
                    <a:pt x="277" y="1293"/>
                    <a:pt x="319" y="1283"/>
                    <a:pt x="365" y="1260"/>
                  </a:cubicBezTo>
                  <a:lnTo>
                    <a:pt x="426" y="1260"/>
                  </a:lnTo>
                  <a:cubicBezTo>
                    <a:pt x="821" y="1199"/>
                    <a:pt x="973" y="1108"/>
                    <a:pt x="1277" y="956"/>
                  </a:cubicBezTo>
                  <a:cubicBezTo>
                    <a:pt x="1581" y="713"/>
                    <a:pt x="1642" y="683"/>
                    <a:pt x="1824" y="531"/>
                  </a:cubicBezTo>
                  <a:cubicBezTo>
                    <a:pt x="1885" y="470"/>
                    <a:pt x="2006" y="348"/>
                    <a:pt x="2037" y="318"/>
                  </a:cubicBezTo>
                  <a:lnTo>
                    <a:pt x="2037" y="288"/>
                  </a:lnTo>
                  <a:cubicBezTo>
                    <a:pt x="2098" y="227"/>
                    <a:pt x="2098" y="136"/>
                    <a:pt x="2037" y="75"/>
                  </a:cubicBezTo>
                  <a:cubicBezTo>
                    <a:pt x="2006" y="44"/>
                    <a:pt x="1976" y="44"/>
                    <a:pt x="1946" y="44"/>
                  </a:cubicBezTo>
                  <a:cubicBezTo>
                    <a:pt x="1926" y="44"/>
                    <a:pt x="1883" y="32"/>
                    <a:pt x="1869" y="31"/>
                  </a:cubicBezTo>
                  <a:lnTo>
                    <a:pt x="1869" y="31"/>
                  </a:lnTo>
                  <a:cubicBezTo>
                    <a:pt x="1844" y="14"/>
                    <a:pt x="1819" y="14"/>
                    <a:pt x="1794" y="14"/>
                  </a:cubicBezTo>
                  <a:cubicBezTo>
                    <a:pt x="1692" y="14"/>
                    <a:pt x="1591" y="1"/>
                    <a:pt x="14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9"/>
            <p:cNvSpPr/>
            <p:nvPr/>
          </p:nvSpPr>
          <p:spPr>
            <a:xfrm>
              <a:off x="983725" y="1997250"/>
              <a:ext cx="59900" cy="54000"/>
            </a:xfrm>
            <a:custGeom>
              <a:avLst/>
              <a:gdLst/>
              <a:ahLst/>
              <a:cxnLst/>
              <a:rect l="l" t="t" r="r" b="b"/>
              <a:pathLst>
                <a:path w="2396" h="2160" extrusionOk="0">
                  <a:moveTo>
                    <a:pt x="1410" y="1"/>
                  </a:moveTo>
                  <a:cubicBezTo>
                    <a:pt x="582" y="1"/>
                    <a:pt x="1" y="866"/>
                    <a:pt x="389" y="1643"/>
                  </a:cubicBezTo>
                  <a:cubicBezTo>
                    <a:pt x="481" y="1795"/>
                    <a:pt x="602" y="1917"/>
                    <a:pt x="754" y="1977"/>
                  </a:cubicBezTo>
                  <a:cubicBezTo>
                    <a:pt x="906" y="2099"/>
                    <a:pt x="1088" y="2160"/>
                    <a:pt x="1271" y="2160"/>
                  </a:cubicBezTo>
                  <a:cubicBezTo>
                    <a:pt x="1605" y="2129"/>
                    <a:pt x="1970" y="2008"/>
                    <a:pt x="2152" y="1704"/>
                  </a:cubicBezTo>
                  <a:cubicBezTo>
                    <a:pt x="2152" y="1673"/>
                    <a:pt x="2183" y="1643"/>
                    <a:pt x="2183" y="1613"/>
                  </a:cubicBezTo>
                  <a:cubicBezTo>
                    <a:pt x="2304" y="1491"/>
                    <a:pt x="2365" y="1309"/>
                    <a:pt x="2395" y="1126"/>
                  </a:cubicBezTo>
                  <a:cubicBezTo>
                    <a:pt x="2395" y="974"/>
                    <a:pt x="2365" y="792"/>
                    <a:pt x="2274" y="670"/>
                  </a:cubicBezTo>
                  <a:cubicBezTo>
                    <a:pt x="2152" y="306"/>
                    <a:pt x="1879" y="32"/>
                    <a:pt x="1453" y="2"/>
                  </a:cubicBezTo>
                  <a:cubicBezTo>
                    <a:pt x="1439" y="1"/>
                    <a:pt x="1425" y="1"/>
                    <a:pt x="1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9"/>
            <p:cNvSpPr/>
            <p:nvPr/>
          </p:nvSpPr>
          <p:spPr>
            <a:xfrm>
              <a:off x="851350" y="2093775"/>
              <a:ext cx="74500" cy="57025"/>
            </a:xfrm>
            <a:custGeom>
              <a:avLst/>
              <a:gdLst/>
              <a:ahLst/>
              <a:cxnLst/>
              <a:rect l="l" t="t" r="r" b="b"/>
              <a:pathLst>
                <a:path w="2980" h="2281" extrusionOk="0">
                  <a:moveTo>
                    <a:pt x="1490" y="1"/>
                  </a:moveTo>
                  <a:cubicBezTo>
                    <a:pt x="1034" y="1"/>
                    <a:pt x="578" y="305"/>
                    <a:pt x="395" y="791"/>
                  </a:cubicBezTo>
                  <a:cubicBezTo>
                    <a:pt x="0" y="1642"/>
                    <a:pt x="760" y="2220"/>
                    <a:pt x="1399" y="2281"/>
                  </a:cubicBezTo>
                  <a:cubicBezTo>
                    <a:pt x="1672" y="2281"/>
                    <a:pt x="1946" y="2189"/>
                    <a:pt x="2158" y="2037"/>
                  </a:cubicBezTo>
                  <a:cubicBezTo>
                    <a:pt x="2432" y="1825"/>
                    <a:pt x="2432" y="1885"/>
                    <a:pt x="2645" y="1582"/>
                  </a:cubicBezTo>
                  <a:cubicBezTo>
                    <a:pt x="2979" y="1004"/>
                    <a:pt x="2584" y="275"/>
                    <a:pt x="2006" y="62"/>
                  </a:cubicBezTo>
                  <a:cubicBezTo>
                    <a:pt x="1824" y="1"/>
                    <a:pt x="1642" y="1"/>
                    <a:pt x="1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9"/>
            <p:cNvSpPr/>
            <p:nvPr/>
          </p:nvSpPr>
          <p:spPr>
            <a:xfrm>
              <a:off x="876425" y="1897725"/>
              <a:ext cx="25" cy="800"/>
            </a:xfrm>
            <a:custGeom>
              <a:avLst/>
              <a:gdLst/>
              <a:ahLst/>
              <a:cxnLst/>
              <a:rect l="l" t="t" r="r" b="b"/>
              <a:pathLst>
                <a:path w="1" h="32" extrusionOk="0">
                  <a:moveTo>
                    <a:pt x="0" y="31"/>
                  </a:moveTo>
                  <a:cubicBezTo>
                    <a:pt x="0" y="31"/>
                    <a:pt x="0" y="31"/>
                    <a:pt x="0" y="31"/>
                  </a:cubicBezTo>
                  <a:cubicBezTo>
                    <a:pt x="0" y="31"/>
                    <a:pt x="0" y="1"/>
                    <a:pt x="0" y="1"/>
                  </a:cubicBezTo>
                  <a:cubicBezTo>
                    <a:pt x="0" y="31"/>
                    <a:pt x="0" y="31"/>
                    <a:pt x="0" y="31"/>
                  </a:cubicBezTo>
                  <a:close/>
                </a:path>
              </a:pathLst>
            </a:custGeom>
            <a:solidFill>
              <a:srgbClr val="A168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9"/>
            <p:cNvSpPr/>
            <p:nvPr/>
          </p:nvSpPr>
          <p:spPr>
            <a:xfrm>
              <a:off x="762450" y="1859100"/>
              <a:ext cx="263700" cy="263875"/>
            </a:xfrm>
            <a:custGeom>
              <a:avLst/>
              <a:gdLst/>
              <a:ahLst/>
              <a:cxnLst/>
              <a:rect l="l" t="t" r="r" b="b"/>
              <a:pathLst>
                <a:path w="10548" h="10555" extrusionOk="0">
                  <a:moveTo>
                    <a:pt x="9230" y="2753"/>
                  </a:moveTo>
                  <a:cubicBezTo>
                    <a:pt x="9228" y="2753"/>
                    <a:pt x="9222" y="2756"/>
                    <a:pt x="9210" y="2762"/>
                  </a:cubicBezTo>
                  <a:cubicBezTo>
                    <a:pt x="9202" y="2768"/>
                    <a:pt x="9195" y="2774"/>
                    <a:pt x="9187" y="2780"/>
                  </a:cubicBezTo>
                  <a:lnTo>
                    <a:pt x="9187" y="2780"/>
                  </a:lnTo>
                  <a:cubicBezTo>
                    <a:pt x="9211" y="2768"/>
                    <a:pt x="9234" y="2753"/>
                    <a:pt x="9230" y="2753"/>
                  </a:cubicBezTo>
                  <a:close/>
                  <a:moveTo>
                    <a:pt x="7693" y="0"/>
                  </a:moveTo>
                  <a:cubicBezTo>
                    <a:pt x="7577" y="0"/>
                    <a:pt x="7451" y="36"/>
                    <a:pt x="7325" y="57"/>
                  </a:cubicBezTo>
                  <a:cubicBezTo>
                    <a:pt x="7082" y="117"/>
                    <a:pt x="6839" y="148"/>
                    <a:pt x="6596" y="269"/>
                  </a:cubicBezTo>
                  <a:cubicBezTo>
                    <a:pt x="6110" y="482"/>
                    <a:pt x="5714" y="695"/>
                    <a:pt x="5441" y="908"/>
                  </a:cubicBezTo>
                  <a:cubicBezTo>
                    <a:pt x="5392" y="738"/>
                    <a:pt x="5267" y="607"/>
                    <a:pt x="5079" y="607"/>
                  </a:cubicBezTo>
                  <a:cubicBezTo>
                    <a:pt x="5031" y="607"/>
                    <a:pt x="4980" y="616"/>
                    <a:pt x="4924" y="634"/>
                  </a:cubicBezTo>
                  <a:cubicBezTo>
                    <a:pt x="4924" y="634"/>
                    <a:pt x="4894" y="664"/>
                    <a:pt x="4863" y="664"/>
                  </a:cubicBezTo>
                  <a:cubicBezTo>
                    <a:pt x="4103" y="938"/>
                    <a:pt x="3587" y="1394"/>
                    <a:pt x="2948" y="2093"/>
                  </a:cubicBezTo>
                  <a:cubicBezTo>
                    <a:pt x="2432" y="2701"/>
                    <a:pt x="2401" y="2731"/>
                    <a:pt x="1976" y="3339"/>
                  </a:cubicBezTo>
                  <a:cubicBezTo>
                    <a:pt x="1459" y="4008"/>
                    <a:pt x="1125" y="4829"/>
                    <a:pt x="1064" y="5680"/>
                  </a:cubicBezTo>
                  <a:cubicBezTo>
                    <a:pt x="1033" y="5740"/>
                    <a:pt x="1033" y="5801"/>
                    <a:pt x="1033" y="5832"/>
                  </a:cubicBezTo>
                  <a:cubicBezTo>
                    <a:pt x="1003" y="5953"/>
                    <a:pt x="1003" y="6044"/>
                    <a:pt x="973" y="6166"/>
                  </a:cubicBezTo>
                  <a:cubicBezTo>
                    <a:pt x="851" y="5953"/>
                    <a:pt x="699" y="5771"/>
                    <a:pt x="578" y="5680"/>
                  </a:cubicBezTo>
                  <a:cubicBezTo>
                    <a:pt x="503" y="5630"/>
                    <a:pt x="429" y="5580"/>
                    <a:pt x="354" y="5580"/>
                  </a:cubicBezTo>
                  <a:cubicBezTo>
                    <a:pt x="337" y="5580"/>
                    <a:pt x="321" y="5583"/>
                    <a:pt x="304" y="5589"/>
                  </a:cubicBezTo>
                  <a:cubicBezTo>
                    <a:pt x="61" y="5740"/>
                    <a:pt x="213" y="6044"/>
                    <a:pt x="334" y="6227"/>
                  </a:cubicBezTo>
                  <a:cubicBezTo>
                    <a:pt x="365" y="6288"/>
                    <a:pt x="395" y="6348"/>
                    <a:pt x="426" y="6379"/>
                  </a:cubicBezTo>
                  <a:cubicBezTo>
                    <a:pt x="182" y="6470"/>
                    <a:pt x="0" y="6713"/>
                    <a:pt x="243" y="6896"/>
                  </a:cubicBezTo>
                  <a:cubicBezTo>
                    <a:pt x="290" y="6919"/>
                    <a:pt x="336" y="6929"/>
                    <a:pt x="383" y="6929"/>
                  </a:cubicBezTo>
                  <a:cubicBezTo>
                    <a:pt x="458" y="6929"/>
                    <a:pt x="533" y="6903"/>
                    <a:pt x="608" y="6865"/>
                  </a:cubicBezTo>
                  <a:cubicBezTo>
                    <a:pt x="669" y="6835"/>
                    <a:pt x="760" y="6804"/>
                    <a:pt x="821" y="6774"/>
                  </a:cubicBezTo>
                  <a:lnTo>
                    <a:pt x="851" y="6774"/>
                  </a:lnTo>
                  <a:cubicBezTo>
                    <a:pt x="821" y="7412"/>
                    <a:pt x="942" y="8081"/>
                    <a:pt x="1277" y="8810"/>
                  </a:cubicBezTo>
                  <a:cubicBezTo>
                    <a:pt x="1368" y="8993"/>
                    <a:pt x="1793" y="9905"/>
                    <a:pt x="2037" y="10087"/>
                  </a:cubicBezTo>
                  <a:cubicBezTo>
                    <a:pt x="2037" y="10087"/>
                    <a:pt x="2067" y="10117"/>
                    <a:pt x="2067" y="10117"/>
                  </a:cubicBezTo>
                  <a:cubicBezTo>
                    <a:pt x="2097" y="10178"/>
                    <a:pt x="2158" y="10239"/>
                    <a:pt x="2219" y="10300"/>
                  </a:cubicBezTo>
                  <a:cubicBezTo>
                    <a:pt x="2280" y="10391"/>
                    <a:pt x="2371" y="10482"/>
                    <a:pt x="2492" y="10543"/>
                  </a:cubicBezTo>
                  <a:cubicBezTo>
                    <a:pt x="2515" y="10551"/>
                    <a:pt x="2542" y="10554"/>
                    <a:pt x="2570" y="10554"/>
                  </a:cubicBezTo>
                  <a:cubicBezTo>
                    <a:pt x="2654" y="10554"/>
                    <a:pt x="2751" y="10520"/>
                    <a:pt x="2796" y="10452"/>
                  </a:cubicBezTo>
                  <a:lnTo>
                    <a:pt x="2918" y="10452"/>
                  </a:lnTo>
                  <a:cubicBezTo>
                    <a:pt x="3009" y="10482"/>
                    <a:pt x="3070" y="10482"/>
                    <a:pt x="3131" y="10482"/>
                  </a:cubicBezTo>
                  <a:cubicBezTo>
                    <a:pt x="3161" y="10482"/>
                    <a:pt x="3161" y="10513"/>
                    <a:pt x="3161" y="10513"/>
                  </a:cubicBezTo>
                  <a:cubicBezTo>
                    <a:pt x="3194" y="10529"/>
                    <a:pt x="3226" y="10536"/>
                    <a:pt x="3257" y="10536"/>
                  </a:cubicBezTo>
                  <a:cubicBezTo>
                    <a:pt x="3341" y="10536"/>
                    <a:pt x="3412" y="10480"/>
                    <a:pt x="3435" y="10391"/>
                  </a:cubicBezTo>
                  <a:cubicBezTo>
                    <a:pt x="3465" y="10269"/>
                    <a:pt x="3374" y="10026"/>
                    <a:pt x="3344" y="9874"/>
                  </a:cubicBezTo>
                  <a:cubicBezTo>
                    <a:pt x="3374" y="9753"/>
                    <a:pt x="3252" y="8719"/>
                    <a:pt x="3040" y="8233"/>
                  </a:cubicBezTo>
                  <a:cubicBezTo>
                    <a:pt x="3009" y="8111"/>
                    <a:pt x="2979" y="8020"/>
                    <a:pt x="2918" y="7929"/>
                  </a:cubicBezTo>
                  <a:cubicBezTo>
                    <a:pt x="2857" y="7716"/>
                    <a:pt x="2523" y="7017"/>
                    <a:pt x="2280" y="6683"/>
                  </a:cubicBezTo>
                  <a:cubicBezTo>
                    <a:pt x="2189" y="6531"/>
                    <a:pt x="2067" y="6409"/>
                    <a:pt x="1976" y="6288"/>
                  </a:cubicBezTo>
                  <a:cubicBezTo>
                    <a:pt x="1976" y="6227"/>
                    <a:pt x="1945" y="6136"/>
                    <a:pt x="1945" y="6105"/>
                  </a:cubicBezTo>
                  <a:cubicBezTo>
                    <a:pt x="1945" y="6075"/>
                    <a:pt x="1945" y="6044"/>
                    <a:pt x="1945" y="6014"/>
                  </a:cubicBezTo>
                  <a:cubicBezTo>
                    <a:pt x="1945" y="5984"/>
                    <a:pt x="1976" y="5984"/>
                    <a:pt x="1976" y="5984"/>
                  </a:cubicBezTo>
                  <a:cubicBezTo>
                    <a:pt x="2067" y="6014"/>
                    <a:pt x="2175" y="6027"/>
                    <a:pt x="2294" y="6027"/>
                  </a:cubicBezTo>
                  <a:cubicBezTo>
                    <a:pt x="2652" y="6027"/>
                    <a:pt x="3108" y="5908"/>
                    <a:pt x="3496" y="5771"/>
                  </a:cubicBezTo>
                  <a:cubicBezTo>
                    <a:pt x="3891" y="5680"/>
                    <a:pt x="4286" y="5497"/>
                    <a:pt x="4651" y="5315"/>
                  </a:cubicBezTo>
                  <a:cubicBezTo>
                    <a:pt x="4894" y="5224"/>
                    <a:pt x="5137" y="5102"/>
                    <a:pt x="5350" y="4889"/>
                  </a:cubicBezTo>
                  <a:cubicBezTo>
                    <a:pt x="5532" y="4707"/>
                    <a:pt x="5593" y="4646"/>
                    <a:pt x="5775" y="4373"/>
                  </a:cubicBezTo>
                  <a:cubicBezTo>
                    <a:pt x="6170" y="4312"/>
                    <a:pt x="6505" y="4190"/>
                    <a:pt x="6869" y="4038"/>
                  </a:cubicBezTo>
                  <a:cubicBezTo>
                    <a:pt x="7234" y="3917"/>
                    <a:pt x="7173" y="3917"/>
                    <a:pt x="7447" y="3826"/>
                  </a:cubicBezTo>
                  <a:cubicBezTo>
                    <a:pt x="7660" y="3704"/>
                    <a:pt x="7994" y="3491"/>
                    <a:pt x="8389" y="3309"/>
                  </a:cubicBezTo>
                  <a:cubicBezTo>
                    <a:pt x="8804" y="3042"/>
                    <a:pt x="8901" y="3007"/>
                    <a:pt x="9187" y="2780"/>
                  </a:cubicBezTo>
                  <a:lnTo>
                    <a:pt x="9187" y="2780"/>
                  </a:lnTo>
                  <a:cubicBezTo>
                    <a:pt x="9173" y="2787"/>
                    <a:pt x="9158" y="2792"/>
                    <a:pt x="9149" y="2792"/>
                  </a:cubicBezTo>
                  <a:cubicBezTo>
                    <a:pt x="9240" y="2731"/>
                    <a:pt x="9362" y="2671"/>
                    <a:pt x="9423" y="2579"/>
                  </a:cubicBezTo>
                  <a:cubicBezTo>
                    <a:pt x="9423" y="2579"/>
                    <a:pt x="9453" y="2579"/>
                    <a:pt x="9483" y="2549"/>
                  </a:cubicBezTo>
                  <a:cubicBezTo>
                    <a:pt x="9575" y="2397"/>
                    <a:pt x="9757" y="2306"/>
                    <a:pt x="9848" y="2184"/>
                  </a:cubicBezTo>
                  <a:cubicBezTo>
                    <a:pt x="9879" y="2184"/>
                    <a:pt x="10000" y="2002"/>
                    <a:pt x="10152" y="1880"/>
                  </a:cubicBezTo>
                  <a:cubicBezTo>
                    <a:pt x="10304" y="1728"/>
                    <a:pt x="10547" y="1485"/>
                    <a:pt x="10365" y="1242"/>
                  </a:cubicBezTo>
                  <a:cubicBezTo>
                    <a:pt x="10274" y="1151"/>
                    <a:pt x="10152" y="1120"/>
                    <a:pt x="10031" y="1120"/>
                  </a:cubicBezTo>
                  <a:cubicBezTo>
                    <a:pt x="10122" y="1029"/>
                    <a:pt x="10152" y="999"/>
                    <a:pt x="10243" y="847"/>
                  </a:cubicBezTo>
                  <a:cubicBezTo>
                    <a:pt x="10304" y="725"/>
                    <a:pt x="10335" y="604"/>
                    <a:pt x="10304" y="452"/>
                  </a:cubicBezTo>
                  <a:cubicBezTo>
                    <a:pt x="10210" y="183"/>
                    <a:pt x="9949" y="98"/>
                    <a:pt x="9648" y="98"/>
                  </a:cubicBezTo>
                  <a:cubicBezTo>
                    <a:pt x="9269" y="98"/>
                    <a:pt x="8826" y="232"/>
                    <a:pt x="8572" y="300"/>
                  </a:cubicBezTo>
                  <a:cubicBezTo>
                    <a:pt x="8359" y="391"/>
                    <a:pt x="8389" y="360"/>
                    <a:pt x="8268" y="421"/>
                  </a:cubicBezTo>
                  <a:cubicBezTo>
                    <a:pt x="8268" y="360"/>
                    <a:pt x="8268" y="300"/>
                    <a:pt x="8237" y="239"/>
                  </a:cubicBezTo>
                  <a:cubicBezTo>
                    <a:pt x="8237" y="239"/>
                    <a:pt x="8207" y="208"/>
                    <a:pt x="8207" y="178"/>
                  </a:cubicBezTo>
                  <a:cubicBezTo>
                    <a:pt x="8176" y="148"/>
                    <a:pt x="8176" y="148"/>
                    <a:pt x="8176" y="148"/>
                  </a:cubicBezTo>
                  <a:cubicBezTo>
                    <a:pt x="8085" y="57"/>
                    <a:pt x="7964" y="26"/>
                    <a:pt x="7842" y="26"/>
                  </a:cubicBezTo>
                  <a:cubicBezTo>
                    <a:pt x="7795" y="7"/>
                    <a:pt x="7745" y="0"/>
                    <a:pt x="7693" y="0"/>
                  </a:cubicBezTo>
                  <a:close/>
                </a:path>
              </a:pathLst>
            </a:custGeom>
            <a:solidFill>
              <a:srgbClr val="A168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9"/>
            <p:cNvSpPr/>
            <p:nvPr/>
          </p:nvSpPr>
          <p:spPr>
            <a:xfrm>
              <a:off x="927325" y="1865475"/>
              <a:ext cx="1375" cy="375"/>
            </a:xfrm>
            <a:custGeom>
              <a:avLst/>
              <a:gdLst/>
              <a:ahLst/>
              <a:cxnLst/>
              <a:rect l="l" t="t" r="r" b="b"/>
              <a:pathLst>
                <a:path w="55" h="15" extrusionOk="0">
                  <a:moveTo>
                    <a:pt x="50" y="1"/>
                  </a:moveTo>
                  <a:cubicBezTo>
                    <a:pt x="41" y="1"/>
                    <a:pt x="1" y="14"/>
                    <a:pt x="1" y="14"/>
                  </a:cubicBezTo>
                  <a:lnTo>
                    <a:pt x="31" y="14"/>
                  </a:lnTo>
                  <a:cubicBezTo>
                    <a:pt x="52" y="4"/>
                    <a:pt x="55" y="1"/>
                    <a:pt x="50" y="1"/>
                  </a:cubicBezTo>
                  <a:close/>
                </a:path>
              </a:pathLst>
            </a:custGeom>
            <a:solidFill>
              <a:srgbClr val="A168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9"/>
            <p:cNvSpPr/>
            <p:nvPr/>
          </p:nvSpPr>
          <p:spPr>
            <a:xfrm>
              <a:off x="817900" y="2117850"/>
              <a:ext cx="54750" cy="52975"/>
            </a:xfrm>
            <a:custGeom>
              <a:avLst/>
              <a:gdLst/>
              <a:ahLst/>
              <a:cxnLst/>
              <a:rect l="l" t="t" r="r" b="b"/>
              <a:pathLst>
                <a:path w="2190" h="2119" extrusionOk="0">
                  <a:moveTo>
                    <a:pt x="810" y="1"/>
                  </a:moveTo>
                  <a:cubicBezTo>
                    <a:pt x="432" y="1"/>
                    <a:pt x="126" y="333"/>
                    <a:pt x="62" y="740"/>
                  </a:cubicBezTo>
                  <a:cubicBezTo>
                    <a:pt x="1" y="1166"/>
                    <a:pt x="183" y="1591"/>
                    <a:pt x="457" y="1804"/>
                  </a:cubicBezTo>
                  <a:cubicBezTo>
                    <a:pt x="617" y="1938"/>
                    <a:pt x="943" y="2119"/>
                    <a:pt x="1246" y="2119"/>
                  </a:cubicBezTo>
                  <a:cubicBezTo>
                    <a:pt x="1288" y="2119"/>
                    <a:pt x="1329" y="2115"/>
                    <a:pt x="1369" y="2108"/>
                  </a:cubicBezTo>
                  <a:cubicBezTo>
                    <a:pt x="1703" y="2078"/>
                    <a:pt x="2098" y="1743"/>
                    <a:pt x="2189" y="1500"/>
                  </a:cubicBezTo>
                  <a:cubicBezTo>
                    <a:pt x="2189" y="1441"/>
                    <a:pt x="2125" y="1394"/>
                    <a:pt x="2072" y="1394"/>
                  </a:cubicBezTo>
                  <a:cubicBezTo>
                    <a:pt x="2043" y="1394"/>
                    <a:pt x="2018" y="1407"/>
                    <a:pt x="2007" y="1439"/>
                  </a:cubicBezTo>
                  <a:cubicBezTo>
                    <a:pt x="1977" y="1470"/>
                    <a:pt x="1885" y="1622"/>
                    <a:pt x="1733" y="1743"/>
                  </a:cubicBezTo>
                  <a:cubicBezTo>
                    <a:pt x="1673" y="1774"/>
                    <a:pt x="1399" y="1926"/>
                    <a:pt x="1278" y="1926"/>
                  </a:cubicBezTo>
                  <a:cubicBezTo>
                    <a:pt x="974" y="1895"/>
                    <a:pt x="730" y="1774"/>
                    <a:pt x="548" y="1591"/>
                  </a:cubicBezTo>
                  <a:cubicBezTo>
                    <a:pt x="244" y="1318"/>
                    <a:pt x="153" y="770"/>
                    <a:pt x="335" y="497"/>
                  </a:cubicBezTo>
                  <a:cubicBezTo>
                    <a:pt x="426" y="284"/>
                    <a:pt x="548" y="193"/>
                    <a:pt x="730" y="132"/>
                  </a:cubicBezTo>
                  <a:cubicBezTo>
                    <a:pt x="822" y="132"/>
                    <a:pt x="1004" y="163"/>
                    <a:pt x="1126" y="223"/>
                  </a:cubicBezTo>
                  <a:cubicBezTo>
                    <a:pt x="1156" y="254"/>
                    <a:pt x="1217" y="315"/>
                    <a:pt x="1278" y="315"/>
                  </a:cubicBezTo>
                  <a:cubicBezTo>
                    <a:pt x="1338" y="284"/>
                    <a:pt x="1338" y="223"/>
                    <a:pt x="1308" y="193"/>
                  </a:cubicBezTo>
                  <a:cubicBezTo>
                    <a:pt x="1138" y="59"/>
                    <a:pt x="968" y="1"/>
                    <a:pt x="810"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9"/>
            <p:cNvSpPr/>
            <p:nvPr/>
          </p:nvSpPr>
          <p:spPr>
            <a:xfrm>
              <a:off x="833875" y="2138150"/>
              <a:ext cx="11425" cy="6575"/>
            </a:xfrm>
            <a:custGeom>
              <a:avLst/>
              <a:gdLst/>
              <a:ahLst/>
              <a:cxnLst/>
              <a:rect l="l" t="t" r="r" b="b"/>
              <a:pathLst>
                <a:path w="457" h="263" extrusionOk="0">
                  <a:moveTo>
                    <a:pt x="385" y="0"/>
                  </a:moveTo>
                  <a:cubicBezTo>
                    <a:pt x="298" y="0"/>
                    <a:pt x="153" y="90"/>
                    <a:pt x="91" y="110"/>
                  </a:cubicBezTo>
                  <a:cubicBezTo>
                    <a:pt x="0" y="141"/>
                    <a:pt x="61" y="262"/>
                    <a:pt x="152" y="262"/>
                  </a:cubicBezTo>
                  <a:cubicBezTo>
                    <a:pt x="243" y="202"/>
                    <a:pt x="335" y="171"/>
                    <a:pt x="426" y="141"/>
                  </a:cubicBezTo>
                  <a:cubicBezTo>
                    <a:pt x="426" y="141"/>
                    <a:pt x="456" y="110"/>
                    <a:pt x="456" y="80"/>
                  </a:cubicBezTo>
                  <a:cubicBezTo>
                    <a:pt x="456" y="21"/>
                    <a:pt x="427" y="0"/>
                    <a:pt x="385"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9"/>
            <p:cNvSpPr/>
            <p:nvPr/>
          </p:nvSpPr>
          <p:spPr>
            <a:xfrm>
              <a:off x="807275" y="1774700"/>
              <a:ext cx="399725" cy="464100"/>
            </a:xfrm>
            <a:custGeom>
              <a:avLst/>
              <a:gdLst/>
              <a:ahLst/>
              <a:cxnLst/>
              <a:rect l="l" t="t" r="r" b="b"/>
              <a:pathLst>
                <a:path w="15989" h="18564" extrusionOk="0">
                  <a:moveTo>
                    <a:pt x="14734" y="249"/>
                  </a:moveTo>
                  <a:cubicBezTo>
                    <a:pt x="14770" y="249"/>
                    <a:pt x="14814" y="257"/>
                    <a:pt x="14864" y="271"/>
                  </a:cubicBezTo>
                  <a:cubicBezTo>
                    <a:pt x="14833" y="271"/>
                    <a:pt x="14803" y="332"/>
                    <a:pt x="14803" y="363"/>
                  </a:cubicBezTo>
                  <a:cubicBezTo>
                    <a:pt x="14742" y="393"/>
                    <a:pt x="14682" y="423"/>
                    <a:pt x="14621" y="454"/>
                  </a:cubicBezTo>
                  <a:cubicBezTo>
                    <a:pt x="14621" y="484"/>
                    <a:pt x="14621" y="484"/>
                    <a:pt x="14621" y="515"/>
                  </a:cubicBezTo>
                  <a:lnTo>
                    <a:pt x="14590" y="515"/>
                  </a:lnTo>
                  <a:cubicBezTo>
                    <a:pt x="14567" y="329"/>
                    <a:pt x="14615" y="249"/>
                    <a:pt x="14734" y="249"/>
                  </a:cubicBezTo>
                  <a:close/>
                  <a:moveTo>
                    <a:pt x="14530" y="758"/>
                  </a:moveTo>
                  <a:cubicBezTo>
                    <a:pt x="14560" y="818"/>
                    <a:pt x="14621" y="879"/>
                    <a:pt x="14682" y="910"/>
                  </a:cubicBezTo>
                  <a:cubicBezTo>
                    <a:pt x="14742" y="940"/>
                    <a:pt x="14803" y="940"/>
                    <a:pt x="14894" y="970"/>
                  </a:cubicBezTo>
                  <a:cubicBezTo>
                    <a:pt x="14919" y="983"/>
                    <a:pt x="14950" y="990"/>
                    <a:pt x="14981" y="990"/>
                  </a:cubicBezTo>
                  <a:cubicBezTo>
                    <a:pt x="15025" y="990"/>
                    <a:pt x="15071" y="976"/>
                    <a:pt x="15107" y="940"/>
                  </a:cubicBezTo>
                  <a:cubicBezTo>
                    <a:pt x="15107" y="970"/>
                    <a:pt x="15137" y="1001"/>
                    <a:pt x="15137" y="1031"/>
                  </a:cubicBezTo>
                  <a:cubicBezTo>
                    <a:pt x="15137" y="1031"/>
                    <a:pt x="15137" y="1031"/>
                    <a:pt x="15137" y="1062"/>
                  </a:cubicBezTo>
                  <a:cubicBezTo>
                    <a:pt x="15137" y="1062"/>
                    <a:pt x="15137" y="1062"/>
                    <a:pt x="15137" y="1092"/>
                  </a:cubicBezTo>
                  <a:cubicBezTo>
                    <a:pt x="15137" y="1122"/>
                    <a:pt x="15137" y="1122"/>
                    <a:pt x="15137" y="1153"/>
                  </a:cubicBezTo>
                  <a:cubicBezTo>
                    <a:pt x="15055" y="1050"/>
                    <a:pt x="14860" y="988"/>
                    <a:pt x="14667" y="988"/>
                  </a:cubicBezTo>
                  <a:cubicBezTo>
                    <a:pt x="14576" y="988"/>
                    <a:pt x="14486" y="1002"/>
                    <a:pt x="14408" y="1031"/>
                  </a:cubicBezTo>
                  <a:cubicBezTo>
                    <a:pt x="14378" y="970"/>
                    <a:pt x="14347" y="940"/>
                    <a:pt x="14347" y="879"/>
                  </a:cubicBezTo>
                  <a:cubicBezTo>
                    <a:pt x="14347" y="849"/>
                    <a:pt x="14408" y="788"/>
                    <a:pt x="14530" y="758"/>
                  </a:cubicBezTo>
                  <a:close/>
                  <a:moveTo>
                    <a:pt x="14438" y="1335"/>
                  </a:moveTo>
                  <a:cubicBezTo>
                    <a:pt x="14499" y="1366"/>
                    <a:pt x="14560" y="1396"/>
                    <a:pt x="14651" y="1426"/>
                  </a:cubicBezTo>
                  <a:cubicBezTo>
                    <a:pt x="14692" y="1426"/>
                    <a:pt x="14759" y="1440"/>
                    <a:pt x="14827" y="1440"/>
                  </a:cubicBezTo>
                  <a:cubicBezTo>
                    <a:pt x="14861" y="1440"/>
                    <a:pt x="14894" y="1437"/>
                    <a:pt x="14925" y="1426"/>
                  </a:cubicBezTo>
                  <a:lnTo>
                    <a:pt x="14925" y="1426"/>
                  </a:lnTo>
                  <a:cubicBezTo>
                    <a:pt x="14860" y="1454"/>
                    <a:pt x="14793" y="1465"/>
                    <a:pt x="14728" y="1465"/>
                  </a:cubicBezTo>
                  <a:cubicBezTo>
                    <a:pt x="14581" y="1465"/>
                    <a:pt x="14450" y="1408"/>
                    <a:pt x="14408" y="1366"/>
                  </a:cubicBezTo>
                  <a:lnTo>
                    <a:pt x="14408" y="1335"/>
                  </a:lnTo>
                  <a:close/>
                  <a:moveTo>
                    <a:pt x="8025" y="4618"/>
                  </a:moveTo>
                  <a:cubicBezTo>
                    <a:pt x="7934" y="4709"/>
                    <a:pt x="7842" y="4831"/>
                    <a:pt x="7751" y="4922"/>
                  </a:cubicBezTo>
                  <a:cubicBezTo>
                    <a:pt x="7569" y="5104"/>
                    <a:pt x="7295" y="5256"/>
                    <a:pt x="7052" y="5378"/>
                  </a:cubicBezTo>
                  <a:cubicBezTo>
                    <a:pt x="6809" y="5499"/>
                    <a:pt x="6627" y="5621"/>
                    <a:pt x="6383" y="5621"/>
                  </a:cubicBezTo>
                  <a:cubicBezTo>
                    <a:pt x="6353" y="5621"/>
                    <a:pt x="6323" y="5591"/>
                    <a:pt x="6323" y="5591"/>
                  </a:cubicBezTo>
                  <a:cubicBezTo>
                    <a:pt x="6383" y="5347"/>
                    <a:pt x="6627" y="5165"/>
                    <a:pt x="6839" y="5013"/>
                  </a:cubicBezTo>
                  <a:cubicBezTo>
                    <a:pt x="7204" y="4770"/>
                    <a:pt x="7599" y="4618"/>
                    <a:pt x="8025" y="4618"/>
                  </a:cubicBezTo>
                  <a:close/>
                  <a:moveTo>
                    <a:pt x="15472" y="4192"/>
                  </a:moveTo>
                  <a:lnTo>
                    <a:pt x="15472" y="4192"/>
                  </a:lnTo>
                  <a:cubicBezTo>
                    <a:pt x="15441" y="4344"/>
                    <a:pt x="15411" y="4496"/>
                    <a:pt x="15381" y="4648"/>
                  </a:cubicBezTo>
                  <a:cubicBezTo>
                    <a:pt x="15320" y="5043"/>
                    <a:pt x="15229" y="5439"/>
                    <a:pt x="15137" y="5834"/>
                  </a:cubicBezTo>
                  <a:cubicBezTo>
                    <a:pt x="15229" y="5287"/>
                    <a:pt x="15350" y="4740"/>
                    <a:pt x="15472" y="4192"/>
                  </a:cubicBezTo>
                  <a:close/>
                  <a:moveTo>
                    <a:pt x="3587" y="6958"/>
                  </a:moveTo>
                  <a:cubicBezTo>
                    <a:pt x="4104" y="6958"/>
                    <a:pt x="4165" y="7262"/>
                    <a:pt x="4043" y="7597"/>
                  </a:cubicBezTo>
                  <a:lnTo>
                    <a:pt x="3921" y="7597"/>
                  </a:lnTo>
                  <a:cubicBezTo>
                    <a:pt x="3818" y="7605"/>
                    <a:pt x="3719" y="7611"/>
                    <a:pt x="3624" y="7611"/>
                  </a:cubicBezTo>
                  <a:cubicBezTo>
                    <a:pt x="3354" y="7611"/>
                    <a:pt x="3113" y="7564"/>
                    <a:pt x="2888" y="7384"/>
                  </a:cubicBezTo>
                  <a:cubicBezTo>
                    <a:pt x="2827" y="7323"/>
                    <a:pt x="2888" y="7202"/>
                    <a:pt x="2949" y="7141"/>
                  </a:cubicBezTo>
                  <a:cubicBezTo>
                    <a:pt x="3070" y="6958"/>
                    <a:pt x="3374" y="6989"/>
                    <a:pt x="3587" y="6958"/>
                  </a:cubicBezTo>
                  <a:close/>
                  <a:moveTo>
                    <a:pt x="14682" y="7840"/>
                  </a:moveTo>
                  <a:lnTo>
                    <a:pt x="14682" y="7840"/>
                  </a:lnTo>
                  <a:cubicBezTo>
                    <a:pt x="14560" y="8387"/>
                    <a:pt x="14408" y="8995"/>
                    <a:pt x="14256" y="9420"/>
                  </a:cubicBezTo>
                  <a:cubicBezTo>
                    <a:pt x="14013" y="10272"/>
                    <a:pt x="13770" y="10971"/>
                    <a:pt x="13374" y="11731"/>
                  </a:cubicBezTo>
                  <a:cubicBezTo>
                    <a:pt x="13223" y="12004"/>
                    <a:pt x="13101" y="12278"/>
                    <a:pt x="12949" y="12551"/>
                  </a:cubicBezTo>
                  <a:cubicBezTo>
                    <a:pt x="12949" y="12551"/>
                    <a:pt x="12949" y="12582"/>
                    <a:pt x="12949" y="12582"/>
                  </a:cubicBezTo>
                  <a:cubicBezTo>
                    <a:pt x="12888" y="12521"/>
                    <a:pt x="12858" y="12460"/>
                    <a:pt x="12797" y="12399"/>
                  </a:cubicBezTo>
                  <a:cubicBezTo>
                    <a:pt x="13223" y="11609"/>
                    <a:pt x="13678" y="10788"/>
                    <a:pt x="14013" y="9937"/>
                  </a:cubicBezTo>
                  <a:cubicBezTo>
                    <a:pt x="14256" y="9238"/>
                    <a:pt x="14469" y="8539"/>
                    <a:pt x="14682" y="7840"/>
                  </a:cubicBezTo>
                  <a:close/>
                  <a:moveTo>
                    <a:pt x="14748" y="1"/>
                  </a:moveTo>
                  <a:cubicBezTo>
                    <a:pt x="14530" y="1"/>
                    <a:pt x="14346" y="136"/>
                    <a:pt x="14378" y="454"/>
                  </a:cubicBezTo>
                  <a:cubicBezTo>
                    <a:pt x="14378" y="484"/>
                    <a:pt x="14378" y="515"/>
                    <a:pt x="14378" y="545"/>
                  </a:cubicBezTo>
                  <a:cubicBezTo>
                    <a:pt x="14256" y="575"/>
                    <a:pt x="14165" y="667"/>
                    <a:pt x="14104" y="788"/>
                  </a:cubicBezTo>
                  <a:cubicBezTo>
                    <a:pt x="14074" y="940"/>
                    <a:pt x="14104" y="1062"/>
                    <a:pt x="14195" y="1153"/>
                  </a:cubicBezTo>
                  <a:cubicBezTo>
                    <a:pt x="14165" y="1183"/>
                    <a:pt x="14165" y="1214"/>
                    <a:pt x="14134" y="1274"/>
                  </a:cubicBezTo>
                  <a:cubicBezTo>
                    <a:pt x="14074" y="1518"/>
                    <a:pt x="14378" y="1700"/>
                    <a:pt x="14590" y="1730"/>
                  </a:cubicBezTo>
                  <a:cubicBezTo>
                    <a:pt x="14629" y="1737"/>
                    <a:pt x="14668" y="1741"/>
                    <a:pt x="14708" y="1741"/>
                  </a:cubicBezTo>
                  <a:cubicBezTo>
                    <a:pt x="15018" y="1741"/>
                    <a:pt x="15357" y="1540"/>
                    <a:pt x="15411" y="1244"/>
                  </a:cubicBezTo>
                  <a:cubicBezTo>
                    <a:pt x="15441" y="1426"/>
                    <a:pt x="15441" y="1609"/>
                    <a:pt x="15472" y="1822"/>
                  </a:cubicBezTo>
                  <a:cubicBezTo>
                    <a:pt x="15502" y="2308"/>
                    <a:pt x="15472" y="2825"/>
                    <a:pt x="15411" y="3311"/>
                  </a:cubicBezTo>
                  <a:cubicBezTo>
                    <a:pt x="15320" y="4192"/>
                    <a:pt x="15016" y="5378"/>
                    <a:pt x="14864" y="6411"/>
                  </a:cubicBezTo>
                  <a:cubicBezTo>
                    <a:pt x="14621" y="7445"/>
                    <a:pt x="14286" y="8478"/>
                    <a:pt x="13952" y="9512"/>
                  </a:cubicBezTo>
                  <a:cubicBezTo>
                    <a:pt x="13739" y="10241"/>
                    <a:pt x="13435" y="10788"/>
                    <a:pt x="13101" y="11457"/>
                  </a:cubicBezTo>
                  <a:cubicBezTo>
                    <a:pt x="12979" y="11731"/>
                    <a:pt x="12797" y="12004"/>
                    <a:pt x="12675" y="12278"/>
                  </a:cubicBezTo>
                  <a:cubicBezTo>
                    <a:pt x="12645" y="12247"/>
                    <a:pt x="12645" y="12217"/>
                    <a:pt x="12615" y="12217"/>
                  </a:cubicBezTo>
                  <a:cubicBezTo>
                    <a:pt x="12219" y="11791"/>
                    <a:pt x="11764" y="11305"/>
                    <a:pt x="11338" y="11031"/>
                  </a:cubicBezTo>
                  <a:cubicBezTo>
                    <a:pt x="11216" y="10940"/>
                    <a:pt x="11095" y="10819"/>
                    <a:pt x="10973" y="10758"/>
                  </a:cubicBezTo>
                  <a:cubicBezTo>
                    <a:pt x="10924" y="10733"/>
                    <a:pt x="10855" y="10689"/>
                    <a:pt x="10798" y="10689"/>
                  </a:cubicBezTo>
                  <a:cubicBezTo>
                    <a:pt x="10785" y="10689"/>
                    <a:pt x="10772" y="10691"/>
                    <a:pt x="10760" y="10697"/>
                  </a:cubicBezTo>
                  <a:cubicBezTo>
                    <a:pt x="10639" y="10727"/>
                    <a:pt x="10578" y="10849"/>
                    <a:pt x="10517" y="10940"/>
                  </a:cubicBezTo>
                  <a:cubicBezTo>
                    <a:pt x="10244" y="11275"/>
                    <a:pt x="9940" y="11700"/>
                    <a:pt x="9697" y="12126"/>
                  </a:cubicBezTo>
                  <a:cubicBezTo>
                    <a:pt x="9605" y="12217"/>
                    <a:pt x="9545" y="12308"/>
                    <a:pt x="9453" y="12430"/>
                  </a:cubicBezTo>
                  <a:cubicBezTo>
                    <a:pt x="9727" y="11852"/>
                    <a:pt x="9909" y="11275"/>
                    <a:pt x="9909" y="10606"/>
                  </a:cubicBezTo>
                  <a:cubicBezTo>
                    <a:pt x="9970" y="9785"/>
                    <a:pt x="9666" y="8965"/>
                    <a:pt x="9332" y="8235"/>
                  </a:cubicBezTo>
                  <a:cubicBezTo>
                    <a:pt x="8937" y="7566"/>
                    <a:pt x="8633" y="7202"/>
                    <a:pt x="8268" y="6685"/>
                  </a:cubicBezTo>
                  <a:cubicBezTo>
                    <a:pt x="8146" y="6502"/>
                    <a:pt x="7964" y="6350"/>
                    <a:pt x="7782" y="6199"/>
                  </a:cubicBezTo>
                  <a:cubicBezTo>
                    <a:pt x="7751" y="6168"/>
                    <a:pt x="7721" y="6107"/>
                    <a:pt x="7660" y="6077"/>
                  </a:cubicBezTo>
                  <a:cubicBezTo>
                    <a:pt x="7782" y="5986"/>
                    <a:pt x="7903" y="5895"/>
                    <a:pt x="7994" y="5803"/>
                  </a:cubicBezTo>
                  <a:cubicBezTo>
                    <a:pt x="8268" y="5530"/>
                    <a:pt x="8602" y="5256"/>
                    <a:pt x="8694" y="4861"/>
                  </a:cubicBezTo>
                  <a:cubicBezTo>
                    <a:pt x="8724" y="4618"/>
                    <a:pt x="8572" y="4527"/>
                    <a:pt x="8359" y="4466"/>
                  </a:cubicBezTo>
                  <a:cubicBezTo>
                    <a:pt x="8511" y="4253"/>
                    <a:pt x="8602" y="4010"/>
                    <a:pt x="8450" y="3767"/>
                  </a:cubicBezTo>
                  <a:cubicBezTo>
                    <a:pt x="8299" y="3582"/>
                    <a:pt x="8093" y="3518"/>
                    <a:pt x="7877" y="3518"/>
                  </a:cubicBezTo>
                  <a:cubicBezTo>
                    <a:pt x="7701" y="3518"/>
                    <a:pt x="7520" y="3560"/>
                    <a:pt x="7356" y="3615"/>
                  </a:cubicBezTo>
                  <a:cubicBezTo>
                    <a:pt x="7022" y="3736"/>
                    <a:pt x="6657" y="3828"/>
                    <a:pt x="6323" y="4010"/>
                  </a:cubicBezTo>
                  <a:cubicBezTo>
                    <a:pt x="6292" y="4040"/>
                    <a:pt x="6323" y="4132"/>
                    <a:pt x="6383" y="4132"/>
                  </a:cubicBezTo>
                  <a:cubicBezTo>
                    <a:pt x="6475" y="4101"/>
                    <a:pt x="6505" y="4071"/>
                    <a:pt x="6566" y="4040"/>
                  </a:cubicBezTo>
                  <a:cubicBezTo>
                    <a:pt x="7022" y="3888"/>
                    <a:pt x="7447" y="3676"/>
                    <a:pt x="7873" y="3676"/>
                  </a:cubicBezTo>
                  <a:cubicBezTo>
                    <a:pt x="8055" y="3676"/>
                    <a:pt x="8298" y="3858"/>
                    <a:pt x="8329" y="3949"/>
                  </a:cubicBezTo>
                  <a:cubicBezTo>
                    <a:pt x="8359" y="4101"/>
                    <a:pt x="8298" y="4284"/>
                    <a:pt x="8146" y="4466"/>
                  </a:cubicBezTo>
                  <a:cubicBezTo>
                    <a:pt x="7994" y="4466"/>
                    <a:pt x="7812" y="4496"/>
                    <a:pt x="7690" y="4527"/>
                  </a:cubicBezTo>
                  <a:cubicBezTo>
                    <a:pt x="7204" y="4648"/>
                    <a:pt x="6718" y="4861"/>
                    <a:pt x="6353" y="5226"/>
                  </a:cubicBezTo>
                  <a:cubicBezTo>
                    <a:pt x="6262" y="5347"/>
                    <a:pt x="6140" y="5469"/>
                    <a:pt x="6171" y="5651"/>
                  </a:cubicBezTo>
                  <a:cubicBezTo>
                    <a:pt x="6203" y="5748"/>
                    <a:pt x="6282" y="5785"/>
                    <a:pt x="6384" y="5785"/>
                  </a:cubicBezTo>
                  <a:cubicBezTo>
                    <a:pt x="6669" y="5785"/>
                    <a:pt x="7139" y="5498"/>
                    <a:pt x="7295" y="5408"/>
                  </a:cubicBezTo>
                  <a:cubicBezTo>
                    <a:pt x="7630" y="5256"/>
                    <a:pt x="7903" y="5074"/>
                    <a:pt x="8116" y="4800"/>
                  </a:cubicBezTo>
                  <a:cubicBezTo>
                    <a:pt x="8146" y="4740"/>
                    <a:pt x="8207" y="4679"/>
                    <a:pt x="8238" y="4618"/>
                  </a:cubicBezTo>
                  <a:cubicBezTo>
                    <a:pt x="8390" y="4648"/>
                    <a:pt x="8572" y="4709"/>
                    <a:pt x="8542" y="4861"/>
                  </a:cubicBezTo>
                  <a:cubicBezTo>
                    <a:pt x="8390" y="5256"/>
                    <a:pt x="7994" y="5560"/>
                    <a:pt x="7660" y="5864"/>
                  </a:cubicBezTo>
                  <a:cubicBezTo>
                    <a:pt x="7204" y="6229"/>
                    <a:pt x="6687" y="6624"/>
                    <a:pt x="6110" y="6898"/>
                  </a:cubicBezTo>
                  <a:cubicBezTo>
                    <a:pt x="5745" y="7080"/>
                    <a:pt x="5441" y="7171"/>
                    <a:pt x="4985" y="7354"/>
                  </a:cubicBezTo>
                  <a:cubicBezTo>
                    <a:pt x="4712" y="7445"/>
                    <a:pt x="4469" y="7536"/>
                    <a:pt x="4225" y="7566"/>
                  </a:cubicBezTo>
                  <a:cubicBezTo>
                    <a:pt x="4286" y="7323"/>
                    <a:pt x="4256" y="7080"/>
                    <a:pt x="4043" y="6928"/>
                  </a:cubicBezTo>
                  <a:cubicBezTo>
                    <a:pt x="3861" y="6837"/>
                    <a:pt x="3648" y="6837"/>
                    <a:pt x="3435" y="6837"/>
                  </a:cubicBezTo>
                  <a:cubicBezTo>
                    <a:pt x="3283" y="6837"/>
                    <a:pt x="3131" y="6867"/>
                    <a:pt x="2979" y="6928"/>
                  </a:cubicBezTo>
                  <a:cubicBezTo>
                    <a:pt x="2766" y="7019"/>
                    <a:pt x="2614" y="7384"/>
                    <a:pt x="2827" y="7536"/>
                  </a:cubicBezTo>
                  <a:cubicBezTo>
                    <a:pt x="3056" y="7689"/>
                    <a:pt x="3307" y="7756"/>
                    <a:pt x="3579" y="7756"/>
                  </a:cubicBezTo>
                  <a:cubicBezTo>
                    <a:pt x="3631" y="7756"/>
                    <a:pt x="3685" y="7754"/>
                    <a:pt x="3739" y="7749"/>
                  </a:cubicBezTo>
                  <a:lnTo>
                    <a:pt x="3952" y="7749"/>
                  </a:lnTo>
                  <a:cubicBezTo>
                    <a:pt x="3952" y="7809"/>
                    <a:pt x="3921" y="7870"/>
                    <a:pt x="3861" y="7901"/>
                  </a:cubicBezTo>
                  <a:cubicBezTo>
                    <a:pt x="3678" y="8205"/>
                    <a:pt x="3314" y="8448"/>
                    <a:pt x="2918" y="8630"/>
                  </a:cubicBezTo>
                  <a:cubicBezTo>
                    <a:pt x="2310" y="8904"/>
                    <a:pt x="1490" y="9208"/>
                    <a:pt x="760" y="9208"/>
                  </a:cubicBezTo>
                  <a:cubicBezTo>
                    <a:pt x="517" y="9208"/>
                    <a:pt x="304" y="9208"/>
                    <a:pt x="61" y="9238"/>
                  </a:cubicBezTo>
                  <a:cubicBezTo>
                    <a:pt x="6" y="9238"/>
                    <a:pt x="1" y="9364"/>
                    <a:pt x="69" y="9364"/>
                  </a:cubicBezTo>
                  <a:cubicBezTo>
                    <a:pt x="76" y="9364"/>
                    <a:pt x="83" y="9362"/>
                    <a:pt x="92" y="9360"/>
                  </a:cubicBezTo>
                  <a:cubicBezTo>
                    <a:pt x="175" y="9363"/>
                    <a:pt x="259" y="9364"/>
                    <a:pt x="342" y="9364"/>
                  </a:cubicBezTo>
                  <a:cubicBezTo>
                    <a:pt x="1109" y="9364"/>
                    <a:pt x="1871" y="9236"/>
                    <a:pt x="2584" y="8934"/>
                  </a:cubicBezTo>
                  <a:cubicBezTo>
                    <a:pt x="3101" y="8752"/>
                    <a:pt x="3678" y="8478"/>
                    <a:pt x="4013" y="7992"/>
                  </a:cubicBezTo>
                  <a:cubicBezTo>
                    <a:pt x="4073" y="7931"/>
                    <a:pt x="4134" y="7840"/>
                    <a:pt x="4165" y="7749"/>
                  </a:cubicBezTo>
                  <a:cubicBezTo>
                    <a:pt x="4590" y="7688"/>
                    <a:pt x="4985" y="7536"/>
                    <a:pt x="5380" y="7384"/>
                  </a:cubicBezTo>
                  <a:cubicBezTo>
                    <a:pt x="6110" y="7141"/>
                    <a:pt x="6809" y="6746"/>
                    <a:pt x="7417" y="6259"/>
                  </a:cubicBezTo>
                  <a:cubicBezTo>
                    <a:pt x="7478" y="6350"/>
                    <a:pt x="7569" y="6411"/>
                    <a:pt x="7630" y="6472"/>
                  </a:cubicBezTo>
                  <a:cubicBezTo>
                    <a:pt x="7782" y="6594"/>
                    <a:pt x="7934" y="6715"/>
                    <a:pt x="8055" y="6898"/>
                  </a:cubicBezTo>
                  <a:cubicBezTo>
                    <a:pt x="8359" y="7293"/>
                    <a:pt x="8724" y="7688"/>
                    <a:pt x="9089" y="8326"/>
                  </a:cubicBezTo>
                  <a:cubicBezTo>
                    <a:pt x="9362" y="8813"/>
                    <a:pt x="9545" y="9420"/>
                    <a:pt x="9666" y="10028"/>
                  </a:cubicBezTo>
                  <a:cubicBezTo>
                    <a:pt x="9727" y="10606"/>
                    <a:pt x="9727" y="11366"/>
                    <a:pt x="9453" y="12004"/>
                  </a:cubicBezTo>
                  <a:cubicBezTo>
                    <a:pt x="9301" y="12430"/>
                    <a:pt x="8967" y="13007"/>
                    <a:pt x="8633" y="13402"/>
                  </a:cubicBezTo>
                  <a:cubicBezTo>
                    <a:pt x="8420" y="13706"/>
                    <a:pt x="7994" y="14193"/>
                    <a:pt x="7660" y="14436"/>
                  </a:cubicBezTo>
                  <a:cubicBezTo>
                    <a:pt x="6608" y="15051"/>
                    <a:pt x="5600" y="15450"/>
                    <a:pt x="4416" y="15450"/>
                  </a:cubicBezTo>
                  <a:cubicBezTo>
                    <a:pt x="4197" y="15450"/>
                    <a:pt x="3972" y="15437"/>
                    <a:pt x="3739" y="15408"/>
                  </a:cubicBezTo>
                  <a:cubicBezTo>
                    <a:pt x="3587" y="15378"/>
                    <a:pt x="3374" y="15317"/>
                    <a:pt x="3192" y="15287"/>
                  </a:cubicBezTo>
                  <a:cubicBezTo>
                    <a:pt x="3168" y="15287"/>
                    <a:pt x="3124" y="15248"/>
                    <a:pt x="3076" y="15248"/>
                  </a:cubicBezTo>
                  <a:cubicBezTo>
                    <a:pt x="3064" y="15248"/>
                    <a:pt x="3052" y="15250"/>
                    <a:pt x="3040" y="15256"/>
                  </a:cubicBezTo>
                  <a:cubicBezTo>
                    <a:pt x="3040" y="15287"/>
                    <a:pt x="3040" y="15317"/>
                    <a:pt x="3070" y="15317"/>
                  </a:cubicBezTo>
                  <a:cubicBezTo>
                    <a:pt x="3575" y="15493"/>
                    <a:pt x="4107" y="15579"/>
                    <a:pt x="4642" y="15579"/>
                  </a:cubicBezTo>
                  <a:cubicBezTo>
                    <a:pt x="5491" y="15579"/>
                    <a:pt x="6348" y="15363"/>
                    <a:pt x="7113" y="14952"/>
                  </a:cubicBezTo>
                  <a:cubicBezTo>
                    <a:pt x="7356" y="14831"/>
                    <a:pt x="7630" y="14709"/>
                    <a:pt x="7842" y="14527"/>
                  </a:cubicBezTo>
                  <a:cubicBezTo>
                    <a:pt x="8146" y="14284"/>
                    <a:pt x="8420" y="13980"/>
                    <a:pt x="8663" y="13676"/>
                  </a:cubicBezTo>
                  <a:cubicBezTo>
                    <a:pt x="8876" y="13402"/>
                    <a:pt x="9058" y="13129"/>
                    <a:pt x="9210" y="12886"/>
                  </a:cubicBezTo>
                  <a:cubicBezTo>
                    <a:pt x="9241" y="12886"/>
                    <a:pt x="9301" y="12886"/>
                    <a:pt x="9301" y="12855"/>
                  </a:cubicBezTo>
                  <a:cubicBezTo>
                    <a:pt x="9818" y="12186"/>
                    <a:pt x="10244" y="11457"/>
                    <a:pt x="10730" y="10879"/>
                  </a:cubicBezTo>
                  <a:cubicBezTo>
                    <a:pt x="10760" y="10849"/>
                    <a:pt x="10760" y="10849"/>
                    <a:pt x="10791" y="10849"/>
                  </a:cubicBezTo>
                  <a:cubicBezTo>
                    <a:pt x="11277" y="11123"/>
                    <a:pt x="11824" y="11670"/>
                    <a:pt x="12280" y="12186"/>
                  </a:cubicBezTo>
                  <a:cubicBezTo>
                    <a:pt x="12371" y="12278"/>
                    <a:pt x="12463" y="12369"/>
                    <a:pt x="12554" y="12490"/>
                  </a:cubicBezTo>
                  <a:cubicBezTo>
                    <a:pt x="12554" y="12582"/>
                    <a:pt x="12615" y="12612"/>
                    <a:pt x="12675" y="12612"/>
                  </a:cubicBezTo>
                  <a:cubicBezTo>
                    <a:pt x="12949" y="12886"/>
                    <a:pt x="13192" y="13189"/>
                    <a:pt x="13405" y="13493"/>
                  </a:cubicBezTo>
                  <a:cubicBezTo>
                    <a:pt x="13709" y="13889"/>
                    <a:pt x="13709" y="14193"/>
                    <a:pt x="13648" y="14679"/>
                  </a:cubicBezTo>
                  <a:cubicBezTo>
                    <a:pt x="13587" y="15287"/>
                    <a:pt x="13344" y="16016"/>
                    <a:pt x="13131" y="16685"/>
                  </a:cubicBezTo>
                  <a:cubicBezTo>
                    <a:pt x="13071" y="16867"/>
                    <a:pt x="13040" y="16928"/>
                    <a:pt x="12949" y="17141"/>
                  </a:cubicBezTo>
                  <a:cubicBezTo>
                    <a:pt x="12858" y="17323"/>
                    <a:pt x="12767" y="17506"/>
                    <a:pt x="12675" y="17688"/>
                  </a:cubicBezTo>
                  <a:cubicBezTo>
                    <a:pt x="12493" y="17931"/>
                    <a:pt x="12311" y="18174"/>
                    <a:pt x="12189" y="18448"/>
                  </a:cubicBezTo>
                  <a:cubicBezTo>
                    <a:pt x="12189" y="18514"/>
                    <a:pt x="12236" y="18564"/>
                    <a:pt x="12286" y="18564"/>
                  </a:cubicBezTo>
                  <a:cubicBezTo>
                    <a:pt x="12305" y="18564"/>
                    <a:pt x="12324" y="18556"/>
                    <a:pt x="12341" y="18539"/>
                  </a:cubicBezTo>
                  <a:cubicBezTo>
                    <a:pt x="12432" y="18478"/>
                    <a:pt x="12432" y="18357"/>
                    <a:pt x="12523" y="18266"/>
                  </a:cubicBezTo>
                  <a:cubicBezTo>
                    <a:pt x="12615" y="18083"/>
                    <a:pt x="12767" y="17931"/>
                    <a:pt x="12888" y="17749"/>
                  </a:cubicBezTo>
                  <a:cubicBezTo>
                    <a:pt x="13010" y="17475"/>
                    <a:pt x="13131" y="17171"/>
                    <a:pt x="13283" y="16898"/>
                  </a:cubicBezTo>
                  <a:cubicBezTo>
                    <a:pt x="13374" y="16624"/>
                    <a:pt x="13435" y="16320"/>
                    <a:pt x="13557" y="16047"/>
                  </a:cubicBezTo>
                  <a:cubicBezTo>
                    <a:pt x="13678" y="15591"/>
                    <a:pt x="13800" y="15135"/>
                    <a:pt x="13861" y="14679"/>
                  </a:cubicBezTo>
                  <a:cubicBezTo>
                    <a:pt x="13891" y="14436"/>
                    <a:pt x="13922" y="14162"/>
                    <a:pt x="13830" y="13919"/>
                  </a:cubicBezTo>
                  <a:cubicBezTo>
                    <a:pt x="13770" y="13676"/>
                    <a:pt x="13618" y="13463"/>
                    <a:pt x="13466" y="13220"/>
                  </a:cubicBezTo>
                  <a:cubicBezTo>
                    <a:pt x="13344" y="13098"/>
                    <a:pt x="13223" y="12946"/>
                    <a:pt x="13131" y="12825"/>
                  </a:cubicBezTo>
                  <a:cubicBezTo>
                    <a:pt x="13223" y="12703"/>
                    <a:pt x="13314" y="12460"/>
                    <a:pt x="13374" y="12369"/>
                  </a:cubicBezTo>
                  <a:cubicBezTo>
                    <a:pt x="13587" y="11913"/>
                    <a:pt x="13830" y="11487"/>
                    <a:pt x="14013" y="11031"/>
                  </a:cubicBezTo>
                  <a:cubicBezTo>
                    <a:pt x="14560" y="9664"/>
                    <a:pt x="14894" y="8235"/>
                    <a:pt x="15198" y="6806"/>
                  </a:cubicBezTo>
                  <a:cubicBezTo>
                    <a:pt x="15563" y="5317"/>
                    <a:pt x="15867" y="3980"/>
                    <a:pt x="15928" y="2612"/>
                  </a:cubicBezTo>
                  <a:cubicBezTo>
                    <a:pt x="15989" y="2156"/>
                    <a:pt x="15897" y="1730"/>
                    <a:pt x="15806" y="1305"/>
                  </a:cubicBezTo>
                  <a:cubicBezTo>
                    <a:pt x="15776" y="1153"/>
                    <a:pt x="15745" y="1001"/>
                    <a:pt x="15685" y="879"/>
                  </a:cubicBezTo>
                  <a:cubicBezTo>
                    <a:pt x="15593" y="758"/>
                    <a:pt x="15472" y="667"/>
                    <a:pt x="15381" y="575"/>
                  </a:cubicBezTo>
                  <a:cubicBezTo>
                    <a:pt x="15350" y="484"/>
                    <a:pt x="15320" y="363"/>
                    <a:pt x="15289" y="302"/>
                  </a:cubicBezTo>
                  <a:cubicBezTo>
                    <a:pt x="15173" y="113"/>
                    <a:pt x="14947" y="1"/>
                    <a:pt x="14748"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9"/>
            <p:cNvSpPr/>
            <p:nvPr/>
          </p:nvSpPr>
          <p:spPr>
            <a:xfrm>
              <a:off x="946550" y="2142400"/>
              <a:ext cx="60600" cy="42425"/>
            </a:xfrm>
            <a:custGeom>
              <a:avLst/>
              <a:gdLst/>
              <a:ahLst/>
              <a:cxnLst/>
              <a:rect l="l" t="t" r="r" b="b"/>
              <a:pathLst>
                <a:path w="2424" h="1697" extrusionOk="0">
                  <a:moveTo>
                    <a:pt x="2199" y="0"/>
                  </a:moveTo>
                  <a:cubicBezTo>
                    <a:pt x="2154" y="0"/>
                    <a:pt x="2109" y="34"/>
                    <a:pt x="2089" y="92"/>
                  </a:cubicBezTo>
                  <a:cubicBezTo>
                    <a:pt x="2089" y="184"/>
                    <a:pt x="2119" y="244"/>
                    <a:pt x="2150" y="336"/>
                  </a:cubicBezTo>
                  <a:cubicBezTo>
                    <a:pt x="2180" y="427"/>
                    <a:pt x="2211" y="579"/>
                    <a:pt x="2150" y="700"/>
                  </a:cubicBezTo>
                  <a:cubicBezTo>
                    <a:pt x="1998" y="1065"/>
                    <a:pt x="1633" y="1399"/>
                    <a:pt x="1147" y="1460"/>
                  </a:cubicBezTo>
                  <a:cubicBezTo>
                    <a:pt x="1101" y="1475"/>
                    <a:pt x="987" y="1491"/>
                    <a:pt x="869" y="1491"/>
                  </a:cubicBezTo>
                  <a:cubicBezTo>
                    <a:pt x="752" y="1491"/>
                    <a:pt x="630" y="1475"/>
                    <a:pt x="569" y="1430"/>
                  </a:cubicBezTo>
                  <a:cubicBezTo>
                    <a:pt x="387" y="1339"/>
                    <a:pt x="296" y="1156"/>
                    <a:pt x="113" y="1004"/>
                  </a:cubicBezTo>
                  <a:cubicBezTo>
                    <a:pt x="105" y="1000"/>
                    <a:pt x="97" y="998"/>
                    <a:pt x="89" y="998"/>
                  </a:cubicBezTo>
                  <a:cubicBezTo>
                    <a:pt x="38" y="998"/>
                    <a:pt x="0" y="1073"/>
                    <a:pt x="53" y="1126"/>
                  </a:cubicBezTo>
                  <a:cubicBezTo>
                    <a:pt x="205" y="1369"/>
                    <a:pt x="417" y="1612"/>
                    <a:pt x="691" y="1673"/>
                  </a:cubicBezTo>
                  <a:cubicBezTo>
                    <a:pt x="777" y="1689"/>
                    <a:pt x="865" y="1696"/>
                    <a:pt x="952" y="1696"/>
                  </a:cubicBezTo>
                  <a:cubicBezTo>
                    <a:pt x="1540" y="1696"/>
                    <a:pt x="2124" y="1351"/>
                    <a:pt x="2363" y="822"/>
                  </a:cubicBezTo>
                  <a:cubicBezTo>
                    <a:pt x="2423" y="640"/>
                    <a:pt x="2423" y="457"/>
                    <a:pt x="2393" y="275"/>
                  </a:cubicBezTo>
                  <a:cubicBezTo>
                    <a:pt x="2363" y="184"/>
                    <a:pt x="2363" y="62"/>
                    <a:pt x="2271" y="32"/>
                  </a:cubicBezTo>
                  <a:cubicBezTo>
                    <a:pt x="2250" y="10"/>
                    <a:pt x="2225" y="0"/>
                    <a:pt x="2199"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9"/>
            <p:cNvSpPr/>
            <p:nvPr/>
          </p:nvSpPr>
          <p:spPr>
            <a:xfrm>
              <a:off x="890100" y="2058075"/>
              <a:ext cx="15975" cy="15975"/>
            </a:xfrm>
            <a:custGeom>
              <a:avLst/>
              <a:gdLst/>
              <a:ahLst/>
              <a:cxnLst/>
              <a:rect l="l" t="t" r="r" b="b"/>
              <a:pathLst>
                <a:path w="639" h="639" extrusionOk="0">
                  <a:moveTo>
                    <a:pt x="335" y="0"/>
                  </a:moveTo>
                  <a:cubicBezTo>
                    <a:pt x="152" y="0"/>
                    <a:pt x="1" y="122"/>
                    <a:pt x="1" y="304"/>
                  </a:cubicBezTo>
                  <a:cubicBezTo>
                    <a:pt x="1" y="487"/>
                    <a:pt x="152" y="639"/>
                    <a:pt x="335" y="639"/>
                  </a:cubicBezTo>
                  <a:cubicBezTo>
                    <a:pt x="487" y="639"/>
                    <a:pt x="639" y="487"/>
                    <a:pt x="639" y="304"/>
                  </a:cubicBezTo>
                  <a:cubicBezTo>
                    <a:pt x="639" y="122"/>
                    <a:pt x="487" y="0"/>
                    <a:pt x="335"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9"/>
            <p:cNvSpPr/>
            <p:nvPr/>
          </p:nvSpPr>
          <p:spPr>
            <a:xfrm>
              <a:off x="962300" y="2004125"/>
              <a:ext cx="16725" cy="16725"/>
            </a:xfrm>
            <a:custGeom>
              <a:avLst/>
              <a:gdLst/>
              <a:ahLst/>
              <a:cxnLst/>
              <a:rect l="l" t="t" r="r" b="b"/>
              <a:pathLst>
                <a:path w="669" h="669"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9"/>
            <p:cNvSpPr/>
            <p:nvPr/>
          </p:nvSpPr>
          <p:spPr>
            <a:xfrm>
              <a:off x="903775" y="2035250"/>
              <a:ext cx="97300" cy="77550"/>
            </a:xfrm>
            <a:custGeom>
              <a:avLst/>
              <a:gdLst/>
              <a:ahLst/>
              <a:cxnLst/>
              <a:rect l="l" t="t" r="r" b="b"/>
              <a:pathLst>
                <a:path w="3892" h="3102" extrusionOk="0">
                  <a:moveTo>
                    <a:pt x="3098" y="122"/>
                  </a:moveTo>
                  <a:cubicBezTo>
                    <a:pt x="3182" y="122"/>
                    <a:pt x="3266" y="140"/>
                    <a:pt x="3344" y="184"/>
                  </a:cubicBezTo>
                  <a:cubicBezTo>
                    <a:pt x="3405" y="214"/>
                    <a:pt x="3466" y="275"/>
                    <a:pt x="3527" y="336"/>
                  </a:cubicBezTo>
                  <a:cubicBezTo>
                    <a:pt x="3527" y="336"/>
                    <a:pt x="3557" y="366"/>
                    <a:pt x="3587" y="397"/>
                  </a:cubicBezTo>
                  <a:cubicBezTo>
                    <a:pt x="3587" y="397"/>
                    <a:pt x="3587" y="427"/>
                    <a:pt x="3618" y="457"/>
                  </a:cubicBezTo>
                  <a:cubicBezTo>
                    <a:pt x="3709" y="609"/>
                    <a:pt x="3739" y="731"/>
                    <a:pt x="3739" y="944"/>
                  </a:cubicBezTo>
                  <a:cubicBezTo>
                    <a:pt x="3709" y="1187"/>
                    <a:pt x="3587" y="1430"/>
                    <a:pt x="3466" y="1673"/>
                  </a:cubicBezTo>
                  <a:cubicBezTo>
                    <a:pt x="3375" y="1643"/>
                    <a:pt x="3223" y="1643"/>
                    <a:pt x="3131" y="1612"/>
                  </a:cubicBezTo>
                  <a:cubicBezTo>
                    <a:pt x="3078" y="1604"/>
                    <a:pt x="3025" y="1600"/>
                    <a:pt x="2971" y="1600"/>
                  </a:cubicBezTo>
                  <a:cubicBezTo>
                    <a:pt x="2842" y="1600"/>
                    <a:pt x="2713" y="1621"/>
                    <a:pt x="2584" y="1643"/>
                  </a:cubicBezTo>
                  <a:cubicBezTo>
                    <a:pt x="2220" y="1704"/>
                    <a:pt x="1885" y="1916"/>
                    <a:pt x="1612" y="2160"/>
                  </a:cubicBezTo>
                  <a:cubicBezTo>
                    <a:pt x="1490" y="2281"/>
                    <a:pt x="1338" y="2464"/>
                    <a:pt x="1277" y="2646"/>
                  </a:cubicBezTo>
                  <a:cubicBezTo>
                    <a:pt x="1247" y="2737"/>
                    <a:pt x="1186" y="2828"/>
                    <a:pt x="1186" y="2889"/>
                  </a:cubicBezTo>
                  <a:cubicBezTo>
                    <a:pt x="973" y="2859"/>
                    <a:pt x="761" y="2798"/>
                    <a:pt x="578" y="2676"/>
                  </a:cubicBezTo>
                  <a:cubicBezTo>
                    <a:pt x="305" y="2494"/>
                    <a:pt x="183" y="2038"/>
                    <a:pt x="396" y="1795"/>
                  </a:cubicBezTo>
                  <a:cubicBezTo>
                    <a:pt x="548" y="1612"/>
                    <a:pt x="1034" y="1582"/>
                    <a:pt x="1216" y="1460"/>
                  </a:cubicBezTo>
                  <a:cubicBezTo>
                    <a:pt x="1429" y="1369"/>
                    <a:pt x="1581" y="1217"/>
                    <a:pt x="1703" y="1126"/>
                  </a:cubicBezTo>
                  <a:cubicBezTo>
                    <a:pt x="1976" y="883"/>
                    <a:pt x="2220" y="609"/>
                    <a:pt x="2523" y="366"/>
                  </a:cubicBezTo>
                  <a:cubicBezTo>
                    <a:pt x="2675" y="236"/>
                    <a:pt x="2889" y="122"/>
                    <a:pt x="3098" y="122"/>
                  </a:cubicBezTo>
                  <a:close/>
                  <a:moveTo>
                    <a:pt x="2853" y="1769"/>
                  </a:moveTo>
                  <a:cubicBezTo>
                    <a:pt x="2910" y="1769"/>
                    <a:pt x="2963" y="1776"/>
                    <a:pt x="3010" y="1795"/>
                  </a:cubicBezTo>
                  <a:cubicBezTo>
                    <a:pt x="3131" y="1825"/>
                    <a:pt x="3223" y="1825"/>
                    <a:pt x="3344" y="1856"/>
                  </a:cubicBezTo>
                  <a:cubicBezTo>
                    <a:pt x="3283" y="1947"/>
                    <a:pt x="3223" y="2008"/>
                    <a:pt x="3162" y="2099"/>
                  </a:cubicBezTo>
                  <a:cubicBezTo>
                    <a:pt x="2827" y="2524"/>
                    <a:pt x="2463" y="2737"/>
                    <a:pt x="2098" y="2859"/>
                  </a:cubicBezTo>
                  <a:cubicBezTo>
                    <a:pt x="1920" y="2903"/>
                    <a:pt x="1726" y="2931"/>
                    <a:pt x="1539" y="2931"/>
                  </a:cubicBezTo>
                  <a:cubicBezTo>
                    <a:pt x="1471" y="2931"/>
                    <a:pt x="1403" y="2928"/>
                    <a:pt x="1338" y="2919"/>
                  </a:cubicBezTo>
                  <a:cubicBezTo>
                    <a:pt x="1429" y="2403"/>
                    <a:pt x="1946" y="1947"/>
                    <a:pt x="2432" y="1825"/>
                  </a:cubicBezTo>
                  <a:cubicBezTo>
                    <a:pt x="2579" y="1804"/>
                    <a:pt x="2726" y="1769"/>
                    <a:pt x="2853" y="1769"/>
                  </a:cubicBezTo>
                  <a:close/>
                  <a:moveTo>
                    <a:pt x="3089" y="1"/>
                  </a:moveTo>
                  <a:cubicBezTo>
                    <a:pt x="2579" y="1"/>
                    <a:pt x="2074" y="564"/>
                    <a:pt x="1764" y="853"/>
                  </a:cubicBezTo>
                  <a:cubicBezTo>
                    <a:pt x="1520" y="1065"/>
                    <a:pt x="1247" y="1309"/>
                    <a:pt x="913" y="1400"/>
                  </a:cubicBezTo>
                  <a:cubicBezTo>
                    <a:pt x="700" y="1460"/>
                    <a:pt x="396" y="1491"/>
                    <a:pt x="244" y="1704"/>
                  </a:cubicBezTo>
                  <a:cubicBezTo>
                    <a:pt x="1" y="2038"/>
                    <a:pt x="61" y="2464"/>
                    <a:pt x="396" y="2737"/>
                  </a:cubicBezTo>
                  <a:cubicBezTo>
                    <a:pt x="578" y="2889"/>
                    <a:pt x="609" y="2859"/>
                    <a:pt x="791" y="2950"/>
                  </a:cubicBezTo>
                  <a:cubicBezTo>
                    <a:pt x="943" y="3011"/>
                    <a:pt x="1308" y="3102"/>
                    <a:pt x="1551" y="3102"/>
                  </a:cubicBezTo>
                  <a:cubicBezTo>
                    <a:pt x="1885" y="3102"/>
                    <a:pt x="2189" y="3041"/>
                    <a:pt x="2463" y="2889"/>
                  </a:cubicBezTo>
                  <a:cubicBezTo>
                    <a:pt x="2584" y="2828"/>
                    <a:pt x="2858" y="2676"/>
                    <a:pt x="2979" y="2524"/>
                  </a:cubicBezTo>
                  <a:cubicBezTo>
                    <a:pt x="3405" y="2099"/>
                    <a:pt x="3739" y="1673"/>
                    <a:pt x="3830" y="1096"/>
                  </a:cubicBezTo>
                  <a:cubicBezTo>
                    <a:pt x="3891" y="944"/>
                    <a:pt x="3861" y="731"/>
                    <a:pt x="3800" y="579"/>
                  </a:cubicBezTo>
                  <a:cubicBezTo>
                    <a:pt x="3770" y="488"/>
                    <a:pt x="3709" y="366"/>
                    <a:pt x="3679" y="336"/>
                  </a:cubicBezTo>
                  <a:cubicBezTo>
                    <a:pt x="3679" y="305"/>
                    <a:pt x="3648" y="305"/>
                    <a:pt x="3648" y="275"/>
                  </a:cubicBezTo>
                  <a:cubicBezTo>
                    <a:pt x="3467" y="78"/>
                    <a:pt x="3278" y="1"/>
                    <a:pt x="3089"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9"/>
            <p:cNvSpPr/>
            <p:nvPr/>
          </p:nvSpPr>
          <p:spPr>
            <a:xfrm>
              <a:off x="779925" y="2028575"/>
              <a:ext cx="43875" cy="90925"/>
            </a:xfrm>
            <a:custGeom>
              <a:avLst/>
              <a:gdLst/>
              <a:ahLst/>
              <a:cxnLst/>
              <a:rect l="l" t="t" r="r" b="b"/>
              <a:pathLst>
                <a:path w="1755" h="3637" extrusionOk="0">
                  <a:moveTo>
                    <a:pt x="251" y="1"/>
                  </a:moveTo>
                  <a:cubicBezTo>
                    <a:pt x="224" y="1"/>
                    <a:pt x="195" y="18"/>
                    <a:pt x="183" y="56"/>
                  </a:cubicBezTo>
                  <a:cubicBezTo>
                    <a:pt x="0" y="1332"/>
                    <a:pt x="638" y="2761"/>
                    <a:pt x="1581" y="3612"/>
                  </a:cubicBezTo>
                  <a:cubicBezTo>
                    <a:pt x="1598" y="3629"/>
                    <a:pt x="1619" y="3636"/>
                    <a:pt x="1641" y="3636"/>
                  </a:cubicBezTo>
                  <a:cubicBezTo>
                    <a:pt x="1698" y="3636"/>
                    <a:pt x="1755" y="3587"/>
                    <a:pt x="1733" y="3521"/>
                  </a:cubicBezTo>
                  <a:cubicBezTo>
                    <a:pt x="1702" y="3460"/>
                    <a:pt x="1672" y="3460"/>
                    <a:pt x="1611" y="3399"/>
                  </a:cubicBezTo>
                  <a:cubicBezTo>
                    <a:pt x="882" y="2639"/>
                    <a:pt x="304" y="1667"/>
                    <a:pt x="274" y="603"/>
                  </a:cubicBezTo>
                  <a:cubicBezTo>
                    <a:pt x="274" y="390"/>
                    <a:pt x="274" y="208"/>
                    <a:pt x="304" y="86"/>
                  </a:cubicBezTo>
                  <a:cubicBezTo>
                    <a:pt x="322" y="33"/>
                    <a:pt x="288" y="1"/>
                    <a:pt x="251"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9"/>
            <p:cNvSpPr/>
            <p:nvPr/>
          </p:nvSpPr>
          <p:spPr>
            <a:xfrm>
              <a:off x="813350" y="2017800"/>
              <a:ext cx="25" cy="775"/>
            </a:xfrm>
            <a:custGeom>
              <a:avLst/>
              <a:gdLst/>
              <a:ahLst/>
              <a:cxnLst/>
              <a:rect l="l" t="t" r="r" b="b"/>
              <a:pathLst>
                <a:path w="1" h="31" extrusionOk="0">
                  <a:moveTo>
                    <a:pt x="1" y="0"/>
                  </a:moveTo>
                  <a:lnTo>
                    <a:pt x="1" y="0"/>
                  </a:lnTo>
                  <a:cubicBezTo>
                    <a:pt x="1" y="31"/>
                    <a:pt x="1" y="31"/>
                    <a:pt x="1"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9"/>
            <p:cNvSpPr/>
            <p:nvPr/>
          </p:nvSpPr>
          <p:spPr>
            <a:xfrm>
              <a:off x="809550" y="2017800"/>
              <a:ext cx="38025" cy="97775"/>
            </a:xfrm>
            <a:custGeom>
              <a:avLst/>
              <a:gdLst/>
              <a:ahLst/>
              <a:cxnLst/>
              <a:rect l="l" t="t" r="r" b="b"/>
              <a:pathLst>
                <a:path w="1521" h="3911" extrusionOk="0">
                  <a:moveTo>
                    <a:pt x="92" y="0"/>
                  </a:moveTo>
                  <a:cubicBezTo>
                    <a:pt x="31" y="0"/>
                    <a:pt x="1" y="61"/>
                    <a:pt x="1" y="122"/>
                  </a:cubicBezTo>
                  <a:cubicBezTo>
                    <a:pt x="31" y="183"/>
                    <a:pt x="122" y="213"/>
                    <a:pt x="153" y="274"/>
                  </a:cubicBezTo>
                  <a:cubicBezTo>
                    <a:pt x="578" y="730"/>
                    <a:pt x="882" y="1247"/>
                    <a:pt x="1125" y="1885"/>
                  </a:cubicBezTo>
                  <a:cubicBezTo>
                    <a:pt x="1277" y="2189"/>
                    <a:pt x="1338" y="2645"/>
                    <a:pt x="1368" y="3070"/>
                  </a:cubicBezTo>
                  <a:cubicBezTo>
                    <a:pt x="1368" y="3344"/>
                    <a:pt x="1338" y="3526"/>
                    <a:pt x="1308" y="3800"/>
                  </a:cubicBezTo>
                  <a:cubicBezTo>
                    <a:pt x="1308" y="3830"/>
                    <a:pt x="1277" y="3861"/>
                    <a:pt x="1308" y="3891"/>
                  </a:cubicBezTo>
                  <a:cubicBezTo>
                    <a:pt x="1320" y="3904"/>
                    <a:pt x="1338" y="3911"/>
                    <a:pt x="1355" y="3911"/>
                  </a:cubicBezTo>
                  <a:cubicBezTo>
                    <a:pt x="1378" y="3911"/>
                    <a:pt x="1399" y="3896"/>
                    <a:pt x="1399" y="3861"/>
                  </a:cubicBezTo>
                  <a:cubicBezTo>
                    <a:pt x="1490" y="3344"/>
                    <a:pt x="1520" y="2766"/>
                    <a:pt x="1399" y="2189"/>
                  </a:cubicBezTo>
                  <a:cubicBezTo>
                    <a:pt x="1216" y="1642"/>
                    <a:pt x="1004" y="1064"/>
                    <a:pt x="669" y="578"/>
                  </a:cubicBezTo>
                  <a:cubicBezTo>
                    <a:pt x="517" y="396"/>
                    <a:pt x="396" y="183"/>
                    <a:pt x="153"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9"/>
            <p:cNvSpPr/>
            <p:nvPr/>
          </p:nvSpPr>
          <p:spPr>
            <a:xfrm>
              <a:off x="782200" y="2027675"/>
              <a:ext cx="25" cy="25"/>
            </a:xfrm>
            <a:custGeom>
              <a:avLst/>
              <a:gdLst/>
              <a:ahLst/>
              <a:cxnLst/>
              <a:rect l="l" t="t" r="r" b="b"/>
              <a:pathLst>
                <a:path w="1" h="1" extrusionOk="0">
                  <a:moveTo>
                    <a:pt x="0" y="1"/>
                  </a:moveTo>
                  <a:cubicBezTo>
                    <a:pt x="0" y="1"/>
                    <a:pt x="0" y="1"/>
                    <a:pt x="0"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9"/>
            <p:cNvSpPr/>
            <p:nvPr/>
          </p:nvSpPr>
          <p:spPr>
            <a:xfrm>
              <a:off x="760925" y="1856575"/>
              <a:ext cx="209375" cy="177975"/>
            </a:xfrm>
            <a:custGeom>
              <a:avLst/>
              <a:gdLst/>
              <a:ahLst/>
              <a:cxnLst/>
              <a:rect l="l" t="t" r="r" b="b"/>
              <a:pathLst>
                <a:path w="8375" h="7119" extrusionOk="0">
                  <a:moveTo>
                    <a:pt x="5380" y="1221"/>
                  </a:moveTo>
                  <a:lnTo>
                    <a:pt x="5380" y="1221"/>
                  </a:lnTo>
                  <a:cubicBezTo>
                    <a:pt x="5289" y="1404"/>
                    <a:pt x="5168" y="1616"/>
                    <a:pt x="5076" y="1768"/>
                  </a:cubicBezTo>
                  <a:cubicBezTo>
                    <a:pt x="4985" y="1860"/>
                    <a:pt x="4803" y="2012"/>
                    <a:pt x="4651" y="2103"/>
                  </a:cubicBezTo>
                  <a:cubicBezTo>
                    <a:pt x="4590" y="2133"/>
                    <a:pt x="4438" y="2224"/>
                    <a:pt x="4408" y="2224"/>
                  </a:cubicBezTo>
                  <a:cubicBezTo>
                    <a:pt x="4408" y="2224"/>
                    <a:pt x="4408" y="2194"/>
                    <a:pt x="4408" y="2194"/>
                  </a:cubicBezTo>
                  <a:cubicBezTo>
                    <a:pt x="4620" y="1799"/>
                    <a:pt x="4985" y="1495"/>
                    <a:pt x="5380" y="1221"/>
                  </a:cubicBezTo>
                  <a:close/>
                  <a:moveTo>
                    <a:pt x="7755" y="0"/>
                  </a:moveTo>
                  <a:cubicBezTo>
                    <a:pt x="7657" y="0"/>
                    <a:pt x="7560" y="14"/>
                    <a:pt x="7478" y="36"/>
                  </a:cubicBezTo>
                  <a:cubicBezTo>
                    <a:pt x="6870" y="188"/>
                    <a:pt x="6383" y="431"/>
                    <a:pt x="5836" y="735"/>
                  </a:cubicBezTo>
                  <a:cubicBezTo>
                    <a:pt x="5745" y="796"/>
                    <a:pt x="5654" y="857"/>
                    <a:pt x="5563" y="917"/>
                  </a:cubicBezTo>
                  <a:cubicBezTo>
                    <a:pt x="5548" y="712"/>
                    <a:pt x="5413" y="605"/>
                    <a:pt x="5198" y="605"/>
                  </a:cubicBezTo>
                  <a:cubicBezTo>
                    <a:pt x="4968" y="605"/>
                    <a:pt x="4647" y="727"/>
                    <a:pt x="4286" y="978"/>
                  </a:cubicBezTo>
                  <a:cubicBezTo>
                    <a:pt x="3557" y="1434"/>
                    <a:pt x="2949" y="2072"/>
                    <a:pt x="2402" y="2741"/>
                  </a:cubicBezTo>
                  <a:cubicBezTo>
                    <a:pt x="1763" y="3501"/>
                    <a:pt x="1216" y="4504"/>
                    <a:pt x="1034" y="5568"/>
                  </a:cubicBezTo>
                  <a:cubicBezTo>
                    <a:pt x="1003" y="5750"/>
                    <a:pt x="973" y="5963"/>
                    <a:pt x="973" y="6176"/>
                  </a:cubicBezTo>
                  <a:cubicBezTo>
                    <a:pt x="912" y="6115"/>
                    <a:pt x="821" y="5933"/>
                    <a:pt x="760" y="5841"/>
                  </a:cubicBezTo>
                  <a:cubicBezTo>
                    <a:pt x="636" y="5717"/>
                    <a:pt x="511" y="5613"/>
                    <a:pt x="353" y="5613"/>
                  </a:cubicBezTo>
                  <a:cubicBezTo>
                    <a:pt x="318" y="5613"/>
                    <a:pt x="282" y="5618"/>
                    <a:pt x="243" y="5629"/>
                  </a:cubicBezTo>
                  <a:cubicBezTo>
                    <a:pt x="31" y="5720"/>
                    <a:pt x="122" y="6085"/>
                    <a:pt x="243" y="6237"/>
                  </a:cubicBezTo>
                  <a:cubicBezTo>
                    <a:pt x="304" y="6328"/>
                    <a:pt x="395" y="6419"/>
                    <a:pt x="487" y="6510"/>
                  </a:cubicBezTo>
                  <a:cubicBezTo>
                    <a:pt x="335" y="6541"/>
                    <a:pt x="183" y="6632"/>
                    <a:pt x="91" y="6784"/>
                  </a:cubicBezTo>
                  <a:cubicBezTo>
                    <a:pt x="0" y="6936"/>
                    <a:pt x="213" y="7118"/>
                    <a:pt x="365" y="7118"/>
                  </a:cubicBezTo>
                  <a:cubicBezTo>
                    <a:pt x="547" y="7088"/>
                    <a:pt x="730" y="6997"/>
                    <a:pt x="851" y="6875"/>
                  </a:cubicBezTo>
                  <a:cubicBezTo>
                    <a:pt x="851" y="6845"/>
                    <a:pt x="851" y="6845"/>
                    <a:pt x="851" y="6845"/>
                  </a:cubicBezTo>
                  <a:cubicBezTo>
                    <a:pt x="851" y="6845"/>
                    <a:pt x="882" y="6845"/>
                    <a:pt x="882" y="6814"/>
                  </a:cubicBezTo>
                  <a:cubicBezTo>
                    <a:pt x="865" y="6765"/>
                    <a:pt x="840" y="6747"/>
                    <a:pt x="811" y="6747"/>
                  </a:cubicBezTo>
                  <a:cubicBezTo>
                    <a:pt x="732" y="6747"/>
                    <a:pt x="622" y="6883"/>
                    <a:pt x="578" y="6905"/>
                  </a:cubicBezTo>
                  <a:cubicBezTo>
                    <a:pt x="517" y="6936"/>
                    <a:pt x="395" y="6966"/>
                    <a:pt x="335" y="6966"/>
                  </a:cubicBezTo>
                  <a:cubicBezTo>
                    <a:pt x="335" y="6966"/>
                    <a:pt x="274" y="6936"/>
                    <a:pt x="274" y="6936"/>
                  </a:cubicBezTo>
                  <a:cubicBezTo>
                    <a:pt x="243" y="6905"/>
                    <a:pt x="213" y="6875"/>
                    <a:pt x="213" y="6875"/>
                  </a:cubicBezTo>
                  <a:cubicBezTo>
                    <a:pt x="213" y="6814"/>
                    <a:pt x="365" y="6693"/>
                    <a:pt x="456" y="6662"/>
                  </a:cubicBezTo>
                  <a:cubicBezTo>
                    <a:pt x="547" y="6632"/>
                    <a:pt x="608" y="6632"/>
                    <a:pt x="730" y="6632"/>
                  </a:cubicBezTo>
                  <a:cubicBezTo>
                    <a:pt x="730" y="6662"/>
                    <a:pt x="760" y="6662"/>
                    <a:pt x="791" y="6662"/>
                  </a:cubicBezTo>
                  <a:cubicBezTo>
                    <a:pt x="797" y="6665"/>
                    <a:pt x="804" y="6667"/>
                    <a:pt x="810" y="6667"/>
                  </a:cubicBezTo>
                  <a:cubicBezTo>
                    <a:pt x="863" y="6667"/>
                    <a:pt x="902" y="6564"/>
                    <a:pt x="821" y="6510"/>
                  </a:cubicBezTo>
                  <a:cubicBezTo>
                    <a:pt x="517" y="6358"/>
                    <a:pt x="213" y="6054"/>
                    <a:pt x="304" y="5781"/>
                  </a:cubicBezTo>
                  <a:cubicBezTo>
                    <a:pt x="319" y="5774"/>
                    <a:pt x="338" y="5770"/>
                    <a:pt x="360" y="5770"/>
                  </a:cubicBezTo>
                  <a:cubicBezTo>
                    <a:pt x="433" y="5770"/>
                    <a:pt x="538" y="5809"/>
                    <a:pt x="608" y="5902"/>
                  </a:cubicBezTo>
                  <a:cubicBezTo>
                    <a:pt x="730" y="5993"/>
                    <a:pt x="791" y="6237"/>
                    <a:pt x="882" y="6328"/>
                  </a:cubicBezTo>
                  <a:cubicBezTo>
                    <a:pt x="894" y="6340"/>
                    <a:pt x="912" y="6348"/>
                    <a:pt x="931" y="6348"/>
                  </a:cubicBezTo>
                  <a:cubicBezTo>
                    <a:pt x="957" y="6348"/>
                    <a:pt x="985" y="6333"/>
                    <a:pt x="1003" y="6297"/>
                  </a:cubicBezTo>
                  <a:cubicBezTo>
                    <a:pt x="1015" y="6321"/>
                    <a:pt x="1035" y="6331"/>
                    <a:pt x="1056" y="6331"/>
                  </a:cubicBezTo>
                  <a:cubicBezTo>
                    <a:pt x="1090" y="6331"/>
                    <a:pt x="1125" y="6305"/>
                    <a:pt x="1125" y="6267"/>
                  </a:cubicBezTo>
                  <a:cubicBezTo>
                    <a:pt x="1216" y="4413"/>
                    <a:pt x="2280" y="2924"/>
                    <a:pt x="3678" y="1616"/>
                  </a:cubicBezTo>
                  <a:cubicBezTo>
                    <a:pt x="4043" y="1313"/>
                    <a:pt x="4499" y="948"/>
                    <a:pt x="4985" y="796"/>
                  </a:cubicBezTo>
                  <a:cubicBezTo>
                    <a:pt x="5085" y="763"/>
                    <a:pt x="5164" y="748"/>
                    <a:pt x="5227" y="748"/>
                  </a:cubicBezTo>
                  <a:cubicBezTo>
                    <a:pt x="5393" y="748"/>
                    <a:pt x="5441" y="854"/>
                    <a:pt x="5441" y="1009"/>
                  </a:cubicBezTo>
                  <a:cubicBezTo>
                    <a:pt x="5046" y="1282"/>
                    <a:pt x="4681" y="1586"/>
                    <a:pt x="4377" y="2012"/>
                  </a:cubicBezTo>
                  <a:cubicBezTo>
                    <a:pt x="4239" y="2279"/>
                    <a:pt x="4261" y="2375"/>
                    <a:pt x="4360" y="2375"/>
                  </a:cubicBezTo>
                  <a:cubicBezTo>
                    <a:pt x="4565" y="2375"/>
                    <a:pt x="5095" y="1963"/>
                    <a:pt x="5198" y="1799"/>
                  </a:cubicBezTo>
                  <a:cubicBezTo>
                    <a:pt x="5380" y="1525"/>
                    <a:pt x="5502" y="1313"/>
                    <a:pt x="5532" y="1130"/>
                  </a:cubicBezTo>
                  <a:cubicBezTo>
                    <a:pt x="5623" y="1069"/>
                    <a:pt x="5684" y="1039"/>
                    <a:pt x="5745" y="978"/>
                  </a:cubicBezTo>
                  <a:cubicBezTo>
                    <a:pt x="6201" y="735"/>
                    <a:pt x="6627" y="492"/>
                    <a:pt x="7113" y="340"/>
                  </a:cubicBezTo>
                  <a:cubicBezTo>
                    <a:pt x="7356" y="259"/>
                    <a:pt x="7572" y="178"/>
                    <a:pt x="7779" y="178"/>
                  </a:cubicBezTo>
                  <a:cubicBezTo>
                    <a:pt x="7883" y="178"/>
                    <a:pt x="7984" y="198"/>
                    <a:pt x="8086" y="249"/>
                  </a:cubicBezTo>
                  <a:cubicBezTo>
                    <a:pt x="8146" y="279"/>
                    <a:pt x="8146" y="309"/>
                    <a:pt x="8177" y="370"/>
                  </a:cubicBezTo>
                  <a:cubicBezTo>
                    <a:pt x="8237" y="492"/>
                    <a:pt x="7934" y="765"/>
                    <a:pt x="7782" y="857"/>
                  </a:cubicBezTo>
                  <a:cubicBezTo>
                    <a:pt x="7660" y="978"/>
                    <a:pt x="7478" y="1039"/>
                    <a:pt x="7326" y="1161"/>
                  </a:cubicBezTo>
                  <a:cubicBezTo>
                    <a:pt x="7283" y="1225"/>
                    <a:pt x="7331" y="1290"/>
                    <a:pt x="7395" y="1290"/>
                  </a:cubicBezTo>
                  <a:cubicBezTo>
                    <a:pt x="7422" y="1290"/>
                    <a:pt x="7451" y="1278"/>
                    <a:pt x="7478" y="1252"/>
                  </a:cubicBezTo>
                  <a:cubicBezTo>
                    <a:pt x="7660" y="1161"/>
                    <a:pt x="7812" y="1039"/>
                    <a:pt x="7994" y="917"/>
                  </a:cubicBezTo>
                  <a:cubicBezTo>
                    <a:pt x="8116" y="796"/>
                    <a:pt x="8298" y="674"/>
                    <a:pt x="8329" y="492"/>
                  </a:cubicBezTo>
                  <a:cubicBezTo>
                    <a:pt x="8375" y="125"/>
                    <a:pt x="8057" y="0"/>
                    <a:pt x="7755"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9"/>
            <p:cNvSpPr/>
            <p:nvPr/>
          </p:nvSpPr>
          <p:spPr>
            <a:xfrm>
              <a:off x="807275" y="2175800"/>
              <a:ext cx="136050" cy="184950"/>
            </a:xfrm>
            <a:custGeom>
              <a:avLst/>
              <a:gdLst/>
              <a:ahLst/>
              <a:cxnLst/>
              <a:rect l="l" t="t" r="r" b="b"/>
              <a:pathLst>
                <a:path w="5442" h="7398" extrusionOk="0">
                  <a:moveTo>
                    <a:pt x="5277" y="0"/>
                  </a:moveTo>
                  <a:cubicBezTo>
                    <a:pt x="4646" y="0"/>
                    <a:pt x="4042" y="258"/>
                    <a:pt x="3465" y="489"/>
                  </a:cubicBezTo>
                  <a:cubicBezTo>
                    <a:pt x="2706" y="823"/>
                    <a:pt x="2098" y="1462"/>
                    <a:pt x="1611" y="2100"/>
                  </a:cubicBezTo>
                  <a:cubicBezTo>
                    <a:pt x="973" y="2890"/>
                    <a:pt x="517" y="3802"/>
                    <a:pt x="213" y="4775"/>
                  </a:cubicBezTo>
                  <a:cubicBezTo>
                    <a:pt x="152" y="4957"/>
                    <a:pt x="92" y="5140"/>
                    <a:pt x="61" y="5322"/>
                  </a:cubicBezTo>
                  <a:cubicBezTo>
                    <a:pt x="31" y="5443"/>
                    <a:pt x="0" y="5535"/>
                    <a:pt x="31" y="5656"/>
                  </a:cubicBezTo>
                  <a:cubicBezTo>
                    <a:pt x="61" y="5808"/>
                    <a:pt x="213" y="5869"/>
                    <a:pt x="304" y="5991"/>
                  </a:cubicBezTo>
                  <a:cubicBezTo>
                    <a:pt x="578" y="6264"/>
                    <a:pt x="912" y="6477"/>
                    <a:pt x="1247" y="6690"/>
                  </a:cubicBezTo>
                  <a:cubicBezTo>
                    <a:pt x="1642" y="6933"/>
                    <a:pt x="2037" y="7206"/>
                    <a:pt x="2493" y="7328"/>
                  </a:cubicBezTo>
                  <a:cubicBezTo>
                    <a:pt x="2640" y="7353"/>
                    <a:pt x="2768" y="7397"/>
                    <a:pt x="2908" y="7397"/>
                  </a:cubicBezTo>
                  <a:cubicBezTo>
                    <a:pt x="2941" y="7397"/>
                    <a:pt x="2975" y="7395"/>
                    <a:pt x="3010" y="7389"/>
                  </a:cubicBezTo>
                  <a:cubicBezTo>
                    <a:pt x="3131" y="7328"/>
                    <a:pt x="3101" y="7115"/>
                    <a:pt x="2949" y="7115"/>
                  </a:cubicBezTo>
                  <a:cubicBezTo>
                    <a:pt x="2736" y="7115"/>
                    <a:pt x="2675" y="7115"/>
                    <a:pt x="2432" y="7024"/>
                  </a:cubicBezTo>
                  <a:cubicBezTo>
                    <a:pt x="2158" y="6963"/>
                    <a:pt x="1763" y="6720"/>
                    <a:pt x="1429" y="6507"/>
                  </a:cubicBezTo>
                  <a:cubicBezTo>
                    <a:pt x="1003" y="6234"/>
                    <a:pt x="699" y="6051"/>
                    <a:pt x="365" y="5687"/>
                  </a:cubicBezTo>
                  <a:cubicBezTo>
                    <a:pt x="213" y="5565"/>
                    <a:pt x="244" y="5626"/>
                    <a:pt x="304" y="5322"/>
                  </a:cubicBezTo>
                  <a:cubicBezTo>
                    <a:pt x="669" y="3741"/>
                    <a:pt x="1429" y="2434"/>
                    <a:pt x="2493" y="1370"/>
                  </a:cubicBezTo>
                  <a:cubicBezTo>
                    <a:pt x="3070" y="793"/>
                    <a:pt x="3861" y="398"/>
                    <a:pt x="4712" y="185"/>
                  </a:cubicBezTo>
                  <a:cubicBezTo>
                    <a:pt x="4924" y="124"/>
                    <a:pt x="5137" y="155"/>
                    <a:pt x="5411" y="124"/>
                  </a:cubicBezTo>
                  <a:cubicBezTo>
                    <a:pt x="5441" y="124"/>
                    <a:pt x="5441" y="3"/>
                    <a:pt x="5380" y="3"/>
                  </a:cubicBezTo>
                  <a:cubicBezTo>
                    <a:pt x="5346" y="1"/>
                    <a:pt x="5312" y="0"/>
                    <a:pt x="5277"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9"/>
            <p:cNvSpPr/>
            <p:nvPr/>
          </p:nvSpPr>
          <p:spPr>
            <a:xfrm>
              <a:off x="903025" y="2298650"/>
              <a:ext cx="284225" cy="198175"/>
            </a:xfrm>
            <a:custGeom>
              <a:avLst/>
              <a:gdLst/>
              <a:ahLst/>
              <a:cxnLst/>
              <a:rect l="l" t="t" r="r" b="b"/>
              <a:pathLst>
                <a:path w="11369" h="7927" extrusionOk="0">
                  <a:moveTo>
                    <a:pt x="62" y="1"/>
                  </a:moveTo>
                  <a:cubicBezTo>
                    <a:pt x="33" y="1"/>
                    <a:pt x="0" y="29"/>
                    <a:pt x="0" y="74"/>
                  </a:cubicBezTo>
                  <a:cubicBezTo>
                    <a:pt x="122" y="2292"/>
                    <a:pt x="61" y="4542"/>
                    <a:pt x="152" y="6761"/>
                  </a:cubicBezTo>
                  <a:cubicBezTo>
                    <a:pt x="183" y="7095"/>
                    <a:pt x="122" y="7885"/>
                    <a:pt x="547" y="7916"/>
                  </a:cubicBezTo>
                  <a:cubicBezTo>
                    <a:pt x="722" y="7923"/>
                    <a:pt x="899" y="7927"/>
                    <a:pt x="1076" y="7927"/>
                  </a:cubicBezTo>
                  <a:cubicBezTo>
                    <a:pt x="1609" y="7927"/>
                    <a:pt x="2151" y="7893"/>
                    <a:pt x="2675" y="7824"/>
                  </a:cubicBezTo>
                  <a:cubicBezTo>
                    <a:pt x="4134" y="7581"/>
                    <a:pt x="5563" y="7125"/>
                    <a:pt x="6930" y="6609"/>
                  </a:cubicBezTo>
                  <a:cubicBezTo>
                    <a:pt x="8268" y="6122"/>
                    <a:pt x="9575" y="5545"/>
                    <a:pt x="10700" y="4724"/>
                  </a:cubicBezTo>
                  <a:cubicBezTo>
                    <a:pt x="10912" y="4572"/>
                    <a:pt x="11155" y="4390"/>
                    <a:pt x="11277" y="4299"/>
                  </a:cubicBezTo>
                  <a:cubicBezTo>
                    <a:pt x="11307" y="4268"/>
                    <a:pt x="11307" y="4268"/>
                    <a:pt x="11307" y="4268"/>
                  </a:cubicBezTo>
                  <a:cubicBezTo>
                    <a:pt x="11338" y="4268"/>
                    <a:pt x="11338" y="4238"/>
                    <a:pt x="11368" y="4207"/>
                  </a:cubicBezTo>
                  <a:cubicBezTo>
                    <a:pt x="11368" y="4116"/>
                    <a:pt x="11338" y="4055"/>
                    <a:pt x="11277" y="4025"/>
                  </a:cubicBezTo>
                  <a:cubicBezTo>
                    <a:pt x="11264" y="4021"/>
                    <a:pt x="11252" y="4019"/>
                    <a:pt x="11240" y="4019"/>
                  </a:cubicBezTo>
                  <a:cubicBezTo>
                    <a:pt x="11168" y="4019"/>
                    <a:pt x="11112" y="4090"/>
                    <a:pt x="11034" y="4116"/>
                  </a:cubicBezTo>
                  <a:cubicBezTo>
                    <a:pt x="10852" y="4268"/>
                    <a:pt x="10639" y="4420"/>
                    <a:pt x="10365" y="4602"/>
                  </a:cubicBezTo>
                  <a:cubicBezTo>
                    <a:pt x="9727" y="5089"/>
                    <a:pt x="9028" y="5454"/>
                    <a:pt x="8298" y="5788"/>
                  </a:cubicBezTo>
                  <a:cubicBezTo>
                    <a:pt x="7113" y="6305"/>
                    <a:pt x="5745" y="6852"/>
                    <a:pt x="4377" y="7217"/>
                  </a:cubicBezTo>
                  <a:cubicBezTo>
                    <a:pt x="3617" y="7429"/>
                    <a:pt x="2888" y="7642"/>
                    <a:pt x="2158" y="7672"/>
                  </a:cubicBezTo>
                  <a:cubicBezTo>
                    <a:pt x="1814" y="7694"/>
                    <a:pt x="1349" y="7715"/>
                    <a:pt x="977" y="7715"/>
                  </a:cubicBezTo>
                  <a:cubicBezTo>
                    <a:pt x="823" y="7715"/>
                    <a:pt x="685" y="7712"/>
                    <a:pt x="578" y="7703"/>
                  </a:cubicBezTo>
                  <a:cubicBezTo>
                    <a:pt x="365" y="7672"/>
                    <a:pt x="395" y="6821"/>
                    <a:pt x="365" y="6305"/>
                  </a:cubicBezTo>
                  <a:cubicBezTo>
                    <a:pt x="304" y="4846"/>
                    <a:pt x="304" y="3356"/>
                    <a:pt x="213" y="1897"/>
                  </a:cubicBezTo>
                  <a:cubicBezTo>
                    <a:pt x="183" y="1381"/>
                    <a:pt x="183" y="894"/>
                    <a:pt x="152" y="378"/>
                  </a:cubicBezTo>
                  <a:cubicBezTo>
                    <a:pt x="122" y="286"/>
                    <a:pt x="152" y="74"/>
                    <a:pt x="91" y="13"/>
                  </a:cubicBezTo>
                  <a:cubicBezTo>
                    <a:pt x="83" y="5"/>
                    <a:pt x="73" y="1"/>
                    <a:pt x="62"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9"/>
            <p:cNvSpPr/>
            <p:nvPr/>
          </p:nvSpPr>
          <p:spPr>
            <a:xfrm>
              <a:off x="1078900" y="2201950"/>
              <a:ext cx="110350" cy="189675"/>
            </a:xfrm>
            <a:custGeom>
              <a:avLst/>
              <a:gdLst/>
              <a:ahLst/>
              <a:cxnLst/>
              <a:rect l="l" t="t" r="r" b="b"/>
              <a:pathLst>
                <a:path w="4414" h="7587" extrusionOk="0">
                  <a:moveTo>
                    <a:pt x="94" y="0"/>
                  </a:moveTo>
                  <a:cubicBezTo>
                    <a:pt x="44" y="0"/>
                    <a:pt x="1" y="65"/>
                    <a:pt x="47" y="112"/>
                  </a:cubicBezTo>
                  <a:cubicBezTo>
                    <a:pt x="412" y="720"/>
                    <a:pt x="868" y="1328"/>
                    <a:pt x="1233" y="1966"/>
                  </a:cubicBezTo>
                  <a:cubicBezTo>
                    <a:pt x="1598" y="2574"/>
                    <a:pt x="1932" y="3212"/>
                    <a:pt x="2266" y="3820"/>
                  </a:cubicBezTo>
                  <a:cubicBezTo>
                    <a:pt x="2905" y="4945"/>
                    <a:pt x="3543" y="6039"/>
                    <a:pt x="4060" y="7194"/>
                  </a:cubicBezTo>
                  <a:cubicBezTo>
                    <a:pt x="4060" y="7224"/>
                    <a:pt x="4120" y="7376"/>
                    <a:pt x="4151" y="7437"/>
                  </a:cubicBezTo>
                  <a:cubicBezTo>
                    <a:pt x="4181" y="7498"/>
                    <a:pt x="4181" y="7498"/>
                    <a:pt x="4212" y="7528"/>
                  </a:cubicBezTo>
                  <a:cubicBezTo>
                    <a:pt x="4233" y="7570"/>
                    <a:pt x="4265" y="7587"/>
                    <a:pt x="4296" y="7587"/>
                  </a:cubicBezTo>
                  <a:cubicBezTo>
                    <a:pt x="4356" y="7587"/>
                    <a:pt x="4414" y="7527"/>
                    <a:pt x="4394" y="7467"/>
                  </a:cubicBezTo>
                  <a:cubicBezTo>
                    <a:pt x="3908" y="6008"/>
                    <a:pt x="2996" y="4732"/>
                    <a:pt x="2266" y="3364"/>
                  </a:cubicBezTo>
                  <a:cubicBezTo>
                    <a:pt x="2023" y="2908"/>
                    <a:pt x="1780" y="2422"/>
                    <a:pt x="1446" y="1966"/>
                  </a:cubicBezTo>
                  <a:cubicBezTo>
                    <a:pt x="1172" y="1480"/>
                    <a:pt x="838" y="1054"/>
                    <a:pt x="534" y="628"/>
                  </a:cubicBezTo>
                  <a:cubicBezTo>
                    <a:pt x="382" y="416"/>
                    <a:pt x="260" y="203"/>
                    <a:pt x="139" y="21"/>
                  </a:cubicBezTo>
                  <a:cubicBezTo>
                    <a:pt x="124" y="6"/>
                    <a:pt x="109" y="0"/>
                    <a:pt x="94"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9"/>
            <p:cNvSpPr/>
            <p:nvPr/>
          </p:nvSpPr>
          <p:spPr>
            <a:xfrm>
              <a:off x="1085400" y="2195600"/>
              <a:ext cx="19025" cy="24675"/>
            </a:xfrm>
            <a:custGeom>
              <a:avLst/>
              <a:gdLst/>
              <a:ahLst/>
              <a:cxnLst/>
              <a:rect l="l" t="t" r="r" b="b"/>
              <a:pathLst>
                <a:path w="761" h="987" extrusionOk="0">
                  <a:moveTo>
                    <a:pt x="91" y="1"/>
                  </a:moveTo>
                  <a:cubicBezTo>
                    <a:pt x="61" y="1"/>
                    <a:pt x="0" y="62"/>
                    <a:pt x="31" y="92"/>
                  </a:cubicBezTo>
                  <a:cubicBezTo>
                    <a:pt x="243" y="366"/>
                    <a:pt x="456" y="670"/>
                    <a:pt x="639" y="943"/>
                  </a:cubicBezTo>
                  <a:cubicBezTo>
                    <a:pt x="639" y="965"/>
                    <a:pt x="669" y="986"/>
                    <a:pt x="697" y="986"/>
                  </a:cubicBezTo>
                  <a:cubicBezTo>
                    <a:pt x="709" y="986"/>
                    <a:pt x="721" y="983"/>
                    <a:pt x="730" y="974"/>
                  </a:cubicBezTo>
                  <a:cubicBezTo>
                    <a:pt x="760" y="943"/>
                    <a:pt x="730" y="913"/>
                    <a:pt x="730" y="882"/>
                  </a:cubicBezTo>
                  <a:cubicBezTo>
                    <a:pt x="578" y="639"/>
                    <a:pt x="426" y="426"/>
                    <a:pt x="274" y="214"/>
                  </a:cubicBezTo>
                  <a:cubicBezTo>
                    <a:pt x="213" y="153"/>
                    <a:pt x="183" y="62"/>
                    <a:pt x="91"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9"/>
            <p:cNvSpPr/>
            <p:nvPr/>
          </p:nvSpPr>
          <p:spPr>
            <a:xfrm>
              <a:off x="777625" y="25573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9"/>
            <p:cNvSpPr/>
            <p:nvPr/>
          </p:nvSpPr>
          <p:spPr>
            <a:xfrm>
              <a:off x="748750" y="2359625"/>
              <a:ext cx="99575" cy="222025"/>
            </a:xfrm>
            <a:custGeom>
              <a:avLst/>
              <a:gdLst/>
              <a:ahLst/>
              <a:cxnLst/>
              <a:rect l="l" t="t" r="r" b="b"/>
              <a:pathLst>
                <a:path w="3983" h="8881" extrusionOk="0">
                  <a:moveTo>
                    <a:pt x="3725" y="433"/>
                  </a:moveTo>
                  <a:cubicBezTo>
                    <a:pt x="3642" y="810"/>
                    <a:pt x="3583" y="1212"/>
                    <a:pt x="3496" y="1586"/>
                  </a:cubicBezTo>
                  <a:cubicBezTo>
                    <a:pt x="3110" y="2774"/>
                    <a:pt x="2666" y="3817"/>
                    <a:pt x="2192" y="4885"/>
                  </a:cubicBezTo>
                  <a:lnTo>
                    <a:pt x="2192" y="4885"/>
                  </a:lnTo>
                  <a:cubicBezTo>
                    <a:pt x="2199" y="4861"/>
                    <a:pt x="2207" y="4834"/>
                    <a:pt x="2220" y="4808"/>
                  </a:cubicBezTo>
                  <a:cubicBezTo>
                    <a:pt x="2676" y="3622"/>
                    <a:pt x="3223" y="2194"/>
                    <a:pt x="3588" y="856"/>
                  </a:cubicBezTo>
                  <a:cubicBezTo>
                    <a:pt x="3640" y="699"/>
                    <a:pt x="3692" y="565"/>
                    <a:pt x="3725" y="433"/>
                  </a:cubicBezTo>
                  <a:close/>
                  <a:moveTo>
                    <a:pt x="3771" y="1"/>
                  </a:moveTo>
                  <a:cubicBezTo>
                    <a:pt x="3746" y="1"/>
                    <a:pt x="3722" y="10"/>
                    <a:pt x="3709" y="36"/>
                  </a:cubicBezTo>
                  <a:cubicBezTo>
                    <a:pt x="3344" y="1008"/>
                    <a:pt x="3071" y="2012"/>
                    <a:pt x="2706" y="2984"/>
                  </a:cubicBezTo>
                  <a:cubicBezTo>
                    <a:pt x="2098" y="4504"/>
                    <a:pt x="1703" y="5720"/>
                    <a:pt x="943" y="7148"/>
                  </a:cubicBezTo>
                  <a:cubicBezTo>
                    <a:pt x="882" y="7270"/>
                    <a:pt x="822" y="7392"/>
                    <a:pt x="791" y="7452"/>
                  </a:cubicBezTo>
                  <a:cubicBezTo>
                    <a:pt x="700" y="7544"/>
                    <a:pt x="366" y="7787"/>
                    <a:pt x="214" y="7908"/>
                  </a:cubicBezTo>
                  <a:cubicBezTo>
                    <a:pt x="122" y="7999"/>
                    <a:pt x="1" y="8060"/>
                    <a:pt x="31" y="8212"/>
                  </a:cubicBezTo>
                  <a:cubicBezTo>
                    <a:pt x="51" y="8271"/>
                    <a:pt x="121" y="8305"/>
                    <a:pt x="193" y="8305"/>
                  </a:cubicBezTo>
                  <a:cubicBezTo>
                    <a:pt x="233" y="8305"/>
                    <a:pt x="273" y="8295"/>
                    <a:pt x="305" y="8273"/>
                  </a:cubicBezTo>
                  <a:cubicBezTo>
                    <a:pt x="396" y="8243"/>
                    <a:pt x="487" y="8182"/>
                    <a:pt x="548" y="8121"/>
                  </a:cubicBezTo>
                  <a:lnTo>
                    <a:pt x="548" y="8121"/>
                  </a:lnTo>
                  <a:cubicBezTo>
                    <a:pt x="518" y="8212"/>
                    <a:pt x="487" y="8334"/>
                    <a:pt x="457" y="8395"/>
                  </a:cubicBezTo>
                  <a:cubicBezTo>
                    <a:pt x="457" y="8455"/>
                    <a:pt x="426" y="8486"/>
                    <a:pt x="426" y="8547"/>
                  </a:cubicBezTo>
                  <a:cubicBezTo>
                    <a:pt x="448" y="8612"/>
                    <a:pt x="502" y="8662"/>
                    <a:pt x="564" y="8662"/>
                  </a:cubicBezTo>
                  <a:cubicBezTo>
                    <a:pt x="588" y="8662"/>
                    <a:pt x="614" y="8655"/>
                    <a:pt x="639" y="8638"/>
                  </a:cubicBezTo>
                  <a:cubicBezTo>
                    <a:pt x="761" y="8547"/>
                    <a:pt x="791" y="8425"/>
                    <a:pt x="852" y="8303"/>
                  </a:cubicBezTo>
                  <a:cubicBezTo>
                    <a:pt x="852" y="8243"/>
                    <a:pt x="882" y="8182"/>
                    <a:pt x="882" y="8151"/>
                  </a:cubicBezTo>
                  <a:cubicBezTo>
                    <a:pt x="913" y="8273"/>
                    <a:pt x="913" y="8425"/>
                    <a:pt x="913" y="8638"/>
                  </a:cubicBezTo>
                  <a:cubicBezTo>
                    <a:pt x="913" y="8668"/>
                    <a:pt x="913" y="8699"/>
                    <a:pt x="913" y="8759"/>
                  </a:cubicBezTo>
                  <a:cubicBezTo>
                    <a:pt x="913" y="8820"/>
                    <a:pt x="943" y="8881"/>
                    <a:pt x="1034" y="8881"/>
                  </a:cubicBezTo>
                  <a:cubicBezTo>
                    <a:pt x="1156" y="8881"/>
                    <a:pt x="1186" y="8790"/>
                    <a:pt x="1186" y="8699"/>
                  </a:cubicBezTo>
                  <a:cubicBezTo>
                    <a:pt x="1186" y="8607"/>
                    <a:pt x="1186" y="8486"/>
                    <a:pt x="1186" y="8364"/>
                  </a:cubicBezTo>
                  <a:cubicBezTo>
                    <a:pt x="1186" y="8212"/>
                    <a:pt x="1186" y="8060"/>
                    <a:pt x="1156" y="7908"/>
                  </a:cubicBezTo>
                  <a:cubicBezTo>
                    <a:pt x="1156" y="7893"/>
                    <a:pt x="1156" y="7885"/>
                    <a:pt x="1160" y="7885"/>
                  </a:cubicBezTo>
                  <a:cubicBezTo>
                    <a:pt x="1164" y="7885"/>
                    <a:pt x="1171" y="7893"/>
                    <a:pt x="1186" y="7908"/>
                  </a:cubicBezTo>
                  <a:cubicBezTo>
                    <a:pt x="1173" y="7902"/>
                    <a:pt x="1167" y="7899"/>
                    <a:pt x="1166" y="7899"/>
                  </a:cubicBezTo>
                  <a:cubicBezTo>
                    <a:pt x="1161" y="7899"/>
                    <a:pt x="1187" y="7917"/>
                    <a:pt x="1192" y="7917"/>
                  </a:cubicBezTo>
                  <a:cubicBezTo>
                    <a:pt x="1194" y="7917"/>
                    <a:pt x="1193" y="7915"/>
                    <a:pt x="1186" y="7908"/>
                  </a:cubicBezTo>
                  <a:lnTo>
                    <a:pt x="1186" y="7908"/>
                  </a:lnTo>
                  <a:cubicBezTo>
                    <a:pt x="1187" y="7909"/>
                    <a:pt x="1217" y="7939"/>
                    <a:pt x="1247" y="7939"/>
                  </a:cubicBezTo>
                  <a:cubicBezTo>
                    <a:pt x="1338" y="7999"/>
                    <a:pt x="1399" y="8182"/>
                    <a:pt x="1581" y="8243"/>
                  </a:cubicBezTo>
                  <a:cubicBezTo>
                    <a:pt x="1601" y="8249"/>
                    <a:pt x="1619" y="8252"/>
                    <a:pt x="1635" y="8252"/>
                  </a:cubicBezTo>
                  <a:cubicBezTo>
                    <a:pt x="1769" y="8252"/>
                    <a:pt x="1784" y="8047"/>
                    <a:pt x="1703" y="7939"/>
                  </a:cubicBezTo>
                  <a:cubicBezTo>
                    <a:pt x="1642" y="7817"/>
                    <a:pt x="1460" y="7635"/>
                    <a:pt x="1278" y="7513"/>
                  </a:cubicBezTo>
                  <a:cubicBezTo>
                    <a:pt x="1794" y="6297"/>
                    <a:pt x="2341" y="5203"/>
                    <a:pt x="2828" y="3926"/>
                  </a:cubicBezTo>
                  <a:cubicBezTo>
                    <a:pt x="2980" y="3501"/>
                    <a:pt x="3192" y="2954"/>
                    <a:pt x="3375" y="2467"/>
                  </a:cubicBezTo>
                  <a:cubicBezTo>
                    <a:pt x="3496" y="2103"/>
                    <a:pt x="3648" y="1768"/>
                    <a:pt x="3740" y="1434"/>
                  </a:cubicBezTo>
                  <a:cubicBezTo>
                    <a:pt x="3800" y="1039"/>
                    <a:pt x="3922" y="553"/>
                    <a:pt x="3952" y="279"/>
                  </a:cubicBezTo>
                  <a:cubicBezTo>
                    <a:pt x="3983" y="249"/>
                    <a:pt x="3983" y="218"/>
                    <a:pt x="3983" y="188"/>
                  </a:cubicBezTo>
                  <a:cubicBezTo>
                    <a:pt x="3983" y="97"/>
                    <a:pt x="3922" y="36"/>
                    <a:pt x="3861" y="36"/>
                  </a:cubicBezTo>
                  <a:cubicBezTo>
                    <a:pt x="3844" y="18"/>
                    <a:pt x="3806" y="1"/>
                    <a:pt x="3771"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9"/>
            <p:cNvSpPr/>
            <p:nvPr/>
          </p:nvSpPr>
          <p:spPr>
            <a:xfrm>
              <a:off x="906825" y="2677375"/>
              <a:ext cx="775" cy="800"/>
            </a:xfrm>
            <a:custGeom>
              <a:avLst/>
              <a:gdLst/>
              <a:ahLst/>
              <a:cxnLst/>
              <a:rect l="l" t="t" r="r" b="b"/>
              <a:pathLst>
                <a:path w="31" h="32" extrusionOk="0">
                  <a:moveTo>
                    <a:pt x="0" y="1"/>
                  </a:moveTo>
                  <a:lnTo>
                    <a:pt x="0" y="1"/>
                  </a:lnTo>
                  <a:lnTo>
                    <a:pt x="0" y="1"/>
                  </a:lnTo>
                  <a:lnTo>
                    <a:pt x="0" y="1"/>
                  </a:lnTo>
                  <a:lnTo>
                    <a:pt x="0" y="1"/>
                  </a:lnTo>
                  <a:lnTo>
                    <a:pt x="0" y="1"/>
                  </a:lnTo>
                  <a:lnTo>
                    <a:pt x="0" y="1"/>
                  </a:lnTo>
                  <a:lnTo>
                    <a:pt x="0" y="1"/>
                  </a:lnTo>
                  <a:lnTo>
                    <a:pt x="0" y="31"/>
                  </a:lnTo>
                  <a:lnTo>
                    <a:pt x="0" y="31"/>
                  </a:lnTo>
                  <a:lnTo>
                    <a:pt x="0" y="31"/>
                  </a:lnTo>
                  <a:lnTo>
                    <a:pt x="0" y="31"/>
                  </a:lnTo>
                  <a:lnTo>
                    <a:pt x="0" y="31"/>
                  </a:lnTo>
                  <a:lnTo>
                    <a:pt x="0" y="31"/>
                  </a:lnTo>
                  <a:lnTo>
                    <a:pt x="0" y="31"/>
                  </a:lnTo>
                  <a:lnTo>
                    <a:pt x="0" y="31"/>
                  </a:lnTo>
                  <a:lnTo>
                    <a:pt x="31" y="31"/>
                  </a:lnTo>
                  <a:lnTo>
                    <a:pt x="0" y="31"/>
                  </a:lnTo>
                  <a:lnTo>
                    <a:pt x="0" y="31"/>
                  </a:lnTo>
                  <a:lnTo>
                    <a:pt x="0" y="1"/>
                  </a:lnTo>
                  <a:lnTo>
                    <a:pt x="0" y="1"/>
                  </a:lnTo>
                  <a:lnTo>
                    <a:pt x="0" y="1"/>
                  </a:lnTo>
                  <a:lnTo>
                    <a:pt x="0" y="1"/>
                  </a:lnTo>
                  <a:lnTo>
                    <a:pt x="0" y="1"/>
                  </a:lnTo>
                  <a:lnTo>
                    <a:pt x="0" y="1"/>
                  </a:ln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9"/>
            <p:cNvSpPr/>
            <p:nvPr/>
          </p:nvSpPr>
          <p:spPr>
            <a:xfrm>
              <a:off x="902250" y="2509075"/>
              <a:ext cx="195325" cy="178875"/>
            </a:xfrm>
            <a:custGeom>
              <a:avLst/>
              <a:gdLst/>
              <a:ahLst/>
              <a:cxnLst/>
              <a:rect l="l" t="t" r="r" b="b"/>
              <a:pathLst>
                <a:path w="7813" h="7155" extrusionOk="0">
                  <a:moveTo>
                    <a:pt x="563" y="0"/>
                  </a:moveTo>
                  <a:cubicBezTo>
                    <a:pt x="540" y="0"/>
                    <a:pt x="518" y="15"/>
                    <a:pt x="518" y="46"/>
                  </a:cubicBezTo>
                  <a:cubicBezTo>
                    <a:pt x="487" y="1535"/>
                    <a:pt x="274" y="2873"/>
                    <a:pt x="183" y="4240"/>
                  </a:cubicBezTo>
                  <a:cubicBezTo>
                    <a:pt x="122" y="5061"/>
                    <a:pt x="1" y="5882"/>
                    <a:pt x="1" y="6702"/>
                  </a:cubicBezTo>
                  <a:cubicBezTo>
                    <a:pt x="1" y="6763"/>
                    <a:pt x="1" y="6824"/>
                    <a:pt x="62" y="6885"/>
                  </a:cubicBezTo>
                  <a:cubicBezTo>
                    <a:pt x="92" y="6946"/>
                    <a:pt x="214" y="6946"/>
                    <a:pt x="214" y="6946"/>
                  </a:cubicBezTo>
                  <a:lnTo>
                    <a:pt x="274" y="6946"/>
                  </a:lnTo>
                  <a:cubicBezTo>
                    <a:pt x="366" y="6976"/>
                    <a:pt x="518" y="6976"/>
                    <a:pt x="518" y="6976"/>
                  </a:cubicBezTo>
                  <a:cubicBezTo>
                    <a:pt x="1004" y="7037"/>
                    <a:pt x="1460" y="7128"/>
                    <a:pt x="2068" y="7128"/>
                  </a:cubicBezTo>
                  <a:cubicBezTo>
                    <a:pt x="2307" y="7144"/>
                    <a:pt x="2547" y="7154"/>
                    <a:pt x="2786" y="7154"/>
                  </a:cubicBezTo>
                  <a:cubicBezTo>
                    <a:pt x="3426" y="7154"/>
                    <a:pt x="4062" y="7084"/>
                    <a:pt x="4682" y="6885"/>
                  </a:cubicBezTo>
                  <a:cubicBezTo>
                    <a:pt x="5047" y="6794"/>
                    <a:pt x="5472" y="6702"/>
                    <a:pt x="5594" y="6307"/>
                  </a:cubicBezTo>
                  <a:cubicBezTo>
                    <a:pt x="5806" y="5487"/>
                    <a:pt x="5837" y="4514"/>
                    <a:pt x="5898" y="3876"/>
                  </a:cubicBezTo>
                  <a:cubicBezTo>
                    <a:pt x="5989" y="3328"/>
                    <a:pt x="5989" y="2629"/>
                    <a:pt x="6080" y="2204"/>
                  </a:cubicBezTo>
                  <a:cubicBezTo>
                    <a:pt x="6110" y="1991"/>
                    <a:pt x="6110" y="1839"/>
                    <a:pt x="6141" y="1748"/>
                  </a:cubicBezTo>
                  <a:cubicBezTo>
                    <a:pt x="6475" y="1596"/>
                    <a:pt x="6901" y="1414"/>
                    <a:pt x="7326" y="1201"/>
                  </a:cubicBezTo>
                  <a:cubicBezTo>
                    <a:pt x="7478" y="1110"/>
                    <a:pt x="7813" y="1049"/>
                    <a:pt x="7721" y="806"/>
                  </a:cubicBezTo>
                  <a:cubicBezTo>
                    <a:pt x="7680" y="764"/>
                    <a:pt x="7633" y="748"/>
                    <a:pt x="7585" y="748"/>
                  </a:cubicBezTo>
                  <a:cubicBezTo>
                    <a:pt x="7527" y="748"/>
                    <a:pt x="7467" y="772"/>
                    <a:pt x="7417" y="806"/>
                  </a:cubicBezTo>
                  <a:cubicBezTo>
                    <a:pt x="7326" y="866"/>
                    <a:pt x="7235" y="897"/>
                    <a:pt x="7144" y="958"/>
                  </a:cubicBezTo>
                  <a:cubicBezTo>
                    <a:pt x="6779" y="1140"/>
                    <a:pt x="6597" y="1201"/>
                    <a:pt x="6232" y="1383"/>
                  </a:cubicBezTo>
                  <a:cubicBezTo>
                    <a:pt x="6080" y="1474"/>
                    <a:pt x="5806" y="1505"/>
                    <a:pt x="5837" y="1748"/>
                  </a:cubicBezTo>
                  <a:cubicBezTo>
                    <a:pt x="5806" y="2021"/>
                    <a:pt x="5746" y="2447"/>
                    <a:pt x="5715" y="2842"/>
                  </a:cubicBezTo>
                  <a:cubicBezTo>
                    <a:pt x="5685" y="3298"/>
                    <a:pt x="5685" y="3572"/>
                    <a:pt x="5624" y="4028"/>
                  </a:cubicBezTo>
                  <a:cubicBezTo>
                    <a:pt x="5563" y="4605"/>
                    <a:pt x="5533" y="5183"/>
                    <a:pt x="5472" y="5760"/>
                  </a:cubicBezTo>
                  <a:cubicBezTo>
                    <a:pt x="5442" y="6064"/>
                    <a:pt x="5472" y="6277"/>
                    <a:pt x="5259" y="6459"/>
                  </a:cubicBezTo>
                  <a:cubicBezTo>
                    <a:pt x="5077" y="6581"/>
                    <a:pt x="4591" y="6702"/>
                    <a:pt x="4226" y="6824"/>
                  </a:cubicBezTo>
                  <a:cubicBezTo>
                    <a:pt x="3724" y="6961"/>
                    <a:pt x="3223" y="6978"/>
                    <a:pt x="2683" y="6978"/>
                  </a:cubicBezTo>
                  <a:cubicBezTo>
                    <a:pt x="2503" y="6978"/>
                    <a:pt x="2319" y="6976"/>
                    <a:pt x="2129" y="6976"/>
                  </a:cubicBezTo>
                  <a:cubicBezTo>
                    <a:pt x="1429" y="6976"/>
                    <a:pt x="639" y="6824"/>
                    <a:pt x="274" y="6794"/>
                  </a:cubicBezTo>
                  <a:cubicBezTo>
                    <a:pt x="214" y="6763"/>
                    <a:pt x="244" y="6763"/>
                    <a:pt x="214" y="6763"/>
                  </a:cubicBezTo>
                  <a:lnTo>
                    <a:pt x="214" y="6733"/>
                  </a:lnTo>
                  <a:cubicBezTo>
                    <a:pt x="214" y="6702"/>
                    <a:pt x="183" y="6611"/>
                    <a:pt x="183" y="6611"/>
                  </a:cubicBezTo>
                  <a:cubicBezTo>
                    <a:pt x="274" y="5031"/>
                    <a:pt x="487" y="3450"/>
                    <a:pt x="578" y="1900"/>
                  </a:cubicBezTo>
                  <a:cubicBezTo>
                    <a:pt x="609" y="1474"/>
                    <a:pt x="578" y="1079"/>
                    <a:pt x="609" y="654"/>
                  </a:cubicBezTo>
                  <a:cubicBezTo>
                    <a:pt x="609" y="441"/>
                    <a:pt x="639" y="228"/>
                    <a:pt x="609" y="46"/>
                  </a:cubicBezTo>
                  <a:cubicBezTo>
                    <a:pt x="609" y="15"/>
                    <a:pt x="586" y="0"/>
                    <a:pt x="563"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9"/>
            <p:cNvSpPr/>
            <p:nvPr/>
          </p:nvSpPr>
          <p:spPr>
            <a:xfrm>
              <a:off x="906825" y="2677375"/>
              <a:ext cx="25" cy="25"/>
            </a:xfrm>
            <a:custGeom>
              <a:avLst/>
              <a:gdLst/>
              <a:ahLst/>
              <a:cxnLst/>
              <a:rect l="l" t="t" r="r" b="b"/>
              <a:pathLst>
                <a:path w="1" h="1" extrusionOk="0">
                  <a:moveTo>
                    <a:pt x="0" y="1"/>
                  </a:moveTo>
                  <a:lnTo>
                    <a:pt x="0" y="1"/>
                  </a:lnTo>
                  <a:lnTo>
                    <a:pt x="0" y="1"/>
                  </a:ln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9"/>
            <p:cNvSpPr/>
            <p:nvPr/>
          </p:nvSpPr>
          <p:spPr>
            <a:xfrm>
              <a:off x="1066250" y="2419475"/>
              <a:ext cx="158225" cy="244250"/>
            </a:xfrm>
            <a:custGeom>
              <a:avLst/>
              <a:gdLst/>
              <a:ahLst/>
              <a:cxnLst/>
              <a:rect l="l" t="t" r="r" b="b"/>
              <a:pathLst>
                <a:path w="6329" h="9770" extrusionOk="0">
                  <a:moveTo>
                    <a:pt x="4267" y="1"/>
                  </a:moveTo>
                  <a:cubicBezTo>
                    <a:pt x="4210" y="1"/>
                    <a:pt x="4154" y="32"/>
                    <a:pt x="4140" y="104"/>
                  </a:cubicBezTo>
                  <a:cubicBezTo>
                    <a:pt x="4171" y="499"/>
                    <a:pt x="4292" y="894"/>
                    <a:pt x="4353" y="1259"/>
                  </a:cubicBezTo>
                  <a:cubicBezTo>
                    <a:pt x="4535" y="1897"/>
                    <a:pt x="4626" y="2535"/>
                    <a:pt x="4778" y="3174"/>
                  </a:cubicBezTo>
                  <a:cubicBezTo>
                    <a:pt x="5052" y="4238"/>
                    <a:pt x="5234" y="5301"/>
                    <a:pt x="5508" y="6365"/>
                  </a:cubicBezTo>
                  <a:cubicBezTo>
                    <a:pt x="5599" y="6730"/>
                    <a:pt x="5690" y="7064"/>
                    <a:pt x="5782" y="7399"/>
                  </a:cubicBezTo>
                  <a:cubicBezTo>
                    <a:pt x="5903" y="7642"/>
                    <a:pt x="5994" y="7946"/>
                    <a:pt x="6025" y="8067"/>
                  </a:cubicBezTo>
                  <a:cubicBezTo>
                    <a:pt x="5599" y="8311"/>
                    <a:pt x="5174" y="8523"/>
                    <a:pt x="4718" y="8736"/>
                  </a:cubicBezTo>
                  <a:cubicBezTo>
                    <a:pt x="4231" y="8949"/>
                    <a:pt x="3502" y="9283"/>
                    <a:pt x="2712" y="9435"/>
                  </a:cubicBezTo>
                  <a:cubicBezTo>
                    <a:pt x="2442" y="9474"/>
                    <a:pt x="1967" y="9512"/>
                    <a:pt x="1569" y="9512"/>
                  </a:cubicBezTo>
                  <a:cubicBezTo>
                    <a:pt x="1337" y="9512"/>
                    <a:pt x="1132" y="9499"/>
                    <a:pt x="1009" y="9466"/>
                  </a:cubicBezTo>
                  <a:cubicBezTo>
                    <a:pt x="979" y="9435"/>
                    <a:pt x="949" y="9344"/>
                    <a:pt x="918" y="9283"/>
                  </a:cubicBezTo>
                  <a:cubicBezTo>
                    <a:pt x="797" y="8979"/>
                    <a:pt x="675" y="8402"/>
                    <a:pt x="675" y="8219"/>
                  </a:cubicBezTo>
                  <a:cubicBezTo>
                    <a:pt x="553" y="7247"/>
                    <a:pt x="432" y="6274"/>
                    <a:pt x="249" y="5301"/>
                  </a:cubicBezTo>
                  <a:cubicBezTo>
                    <a:pt x="237" y="5240"/>
                    <a:pt x="190" y="5213"/>
                    <a:pt x="143" y="5213"/>
                  </a:cubicBezTo>
                  <a:cubicBezTo>
                    <a:pt x="72" y="5213"/>
                    <a:pt x="0" y="5272"/>
                    <a:pt x="37" y="5362"/>
                  </a:cubicBezTo>
                  <a:cubicBezTo>
                    <a:pt x="189" y="6335"/>
                    <a:pt x="310" y="7186"/>
                    <a:pt x="432" y="8159"/>
                  </a:cubicBezTo>
                  <a:cubicBezTo>
                    <a:pt x="462" y="8554"/>
                    <a:pt x="523" y="8979"/>
                    <a:pt x="645" y="9344"/>
                  </a:cubicBezTo>
                  <a:cubicBezTo>
                    <a:pt x="705" y="9526"/>
                    <a:pt x="827" y="9770"/>
                    <a:pt x="1070" y="9770"/>
                  </a:cubicBezTo>
                  <a:cubicBezTo>
                    <a:pt x="1405" y="9770"/>
                    <a:pt x="2164" y="9770"/>
                    <a:pt x="2651" y="9709"/>
                  </a:cubicBezTo>
                  <a:cubicBezTo>
                    <a:pt x="3228" y="9618"/>
                    <a:pt x="3958" y="9374"/>
                    <a:pt x="4353" y="9192"/>
                  </a:cubicBezTo>
                  <a:cubicBezTo>
                    <a:pt x="4839" y="9010"/>
                    <a:pt x="5326" y="8797"/>
                    <a:pt x="5842" y="8523"/>
                  </a:cubicBezTo>
                  <a:cubicBezTo>
                    <a:pt x="5994" y="8402"/>
                    <a:pt x="6268" y="8371"/>
                    <a:pt x="6329" y="8159"/>
                  </a:cubicBezTo>
                  <a:cubicBezTo>
                    <a:pt x="6329" y="7885"/>
                    <a:pt x="6207" y="7612"/>
                    <a:pt x="6116" y="7368"/>
                  </a:cubicBezTo>
                  <a:cubicBezTo>
                    <a:pt x="5994" y="6973"/>
                    <a:pt x="5873" y="6548"/>
                    <a:pt x="5782" y="6153"/>
                  </a:cubicBezTo>
                  <a:cubicBezTo>
                    <a:pt x="5447" y="4663"/>
                    <a:pt x="5113" y="3174"/>
                    <a:pt x="4778" y="1684"/>
                  </a:cubicBezTo>
                  <a:cubicBezTo>
                    <a:pt x="4657" y="1168"/>
                    <a:pt x="4535" y="651"/>
                    <a:pt x="4414" y="104"/>
                  </a:cubicBezTo>
                  <a:cubicBezTo>
                    <a:pt x="4398" y="40"/>
                    <a:pt x="4331" y="1"/>
                    <a:pt x="4267"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9"/>
            <p:cNvSpPr/>
            <p:nvPr/>
          </p:nvSpPr>
          <p:spPr>
            <a:xfrm>
              <a:off x="937975" y="2693850"/>
              <a:ext cx="38025" cy="281550"/>
            </a:xfrm>
            <a:custGeom>
              <a:avLst/>
              <a:gdLst/>
              <a:ahLst/>
              <a:cxnLst/>
              <a:rect l="l" t="t" r="r" b="b"/>
              <a:pathLst>
                <a:path w="1521" h="11262" extrusionOk="0">
                  <a:moveTo>
                    <a:pt x="1247" y="254"/>
                  </a:moveTo>
                  <a:cubicBezTo>
                    <a:pt x="1247" y="254"/>
                    <a:pt x="1247" y="254"/>
                    <a:pt x="1247" y="284"/>
                  </a:cubicBezTo>
                  <a:cubicBezTo>
                    <a:pt x="1247" y="497"/>
                    <a:pt x="1186" y="679"/>
                    <a:pt x="1155" y="983"/>
                  </a:cubicBezTo>
                  <a:cubicBezTo>
                    <a:pt x="1095" y="1529"/>
                    <a:pt x="1034" y="2197"/>
                    <a:pt x="973" y="2713"/>
                  </a:cubicBezTo>
                  <a:lnTo>
                    <a:pt x="973" y="2713"/>
                  </a:lnTo>
                  <a:cubicBezTo>
                    <a:pt x="977" y="2373"/>
                    <a:pt x="1005" y="2058"/>
                    <a:pt x="1034" y="1743"/>
                  </a:cubicBezTo>
                  <a:cubicBezTo>
                    <a:pt x="1034" y="1621"/>
                    <a:pt x="1064" y="1500"/>
                    <a:pt x="1064" y="1378"/>
                  </a:cubicBezTo>
                  <a:cubicBezTo>
                    <a:pt x="1064" y="1287"/>
                    <a:pt x="1095" y="1165"/>
                    <a:pt x="1095" y="1074"/>
                  </a:cubicBezTo>
                  <a:cubicBezTo>
                    <a:pt x="1155" y="770"/>
                    <a:pt x="1216" y="406"/>
                    <a:pt x="1247" y="254"/>
                  </a:cubicBezTo>
                  <a:close/>
                  <a:moveTo>
                    <a:pt x="639" y="4783"/>
                  </a:moveTo>
                  <a:cubicBezTo>
                    <a:pt x="639" y="5056"/>
                    <a:pt x="608" y="5330"/>
                    <a:pt x="578" y="5603"/>
                  </a:cubicBezTo>
                  <a:cubicBezTo>
                    <a:pt x="548" y="5786"/>
                    <a:pt x="548" y="5998"/>
                    <a:pt x="517" y="6181"/>
                  </a:cubicBezTo>
                  <a:cubicBezTo>
                    <a:pt x="548" y="5907"/>
                    <a:pt x="548" y="5634"/>
                    <a:pt x="578" y="5360"/>
                  </a:cubicBezTo>
                  <a:cubicBezTo>
                    <a:pt x="608" y="5147"/>
                    <a:pt x="639" y="4965"/>
                    <a:pt x="639" y="4783"/>
                  </a:cubicBezTo>
                  <a:close/>
                  <a:moveTo>
                    <a:pt x="1240" y="0"/>
                  </a:moveTo>
                  <a:cubicBezTo>
                    <a:pt x="1176" y="0"/>
                    <a:pt x="1111" y="24"/>
                    <a:pt x="1064" y="71"/>
                  </a:cubicBezTo>
                  <a:cubicBezTo>
                    <a:pt x="1044" y="51"/>
                    <a:pt x="1017" y="41"/>
                    <a:pt x="990" y="41"/>
                  </a:cubicBezTo>
                  <a:cubicBezTo>
                    <a:pt x="936" y="41"/>
                    <a:pt x="882" y="81"/>
                    <a:pt x="882" y="162"/>
                  </a:cubicBezTo>
                  <a:cubicBezTo>
                    <a:pt x="821" y="1865"/>
                    <a:pt x="578" y="3476"/>
                    <a:pt x="396" y="4995"/>
                  </a:cubicBezTo>
                  <a:cubicBezTo>
                    <a:pt x="244" y="6090"/>
                    <a:pt x="183" y="7184"/>
                    <a:pt x="122" y="8308"/>
                  </a:cubicBezTo>
                  <a:cubicBezTo>
                    <a:pt x="92" y="8825"/>
                    <a:pt x="0" y="9342"/>
                    <a:pt x="61" y="9859"/>
                  </a:cubicBezTo>
                  <a:cubicBezTo>
                    <a:pt x="152" y="10071"/>
                    <a:pt x="213" y="10193"/>
                    <a:pt x="274" y="10345"/>
                  </a:cubicBezTo>
                  <a:cubicBezTo>
                    <a:pt x="396" y="10588"/>
                    <a:pt x="639" y="11044"/>
                    <a:pt x="760" y="11105"/>
                  </a:cubicBezTo>
                  <a:cubicBezTo>
                    <a:pt x="898" y="11215"/>
                    <a:pt x="1006" y="11262"/>
                    <a:pt x="1083" y="11262"/>
                  </a:cubicBezTo>
                  <a:cubicBezTo>
                    <a:pt x="1262" y="11262"/>
                    <a:pt x="1283" y="11016"/>
                    <a:pt x="1155" y="10740"/>
                  </a:cubicBezTo>
                  <a:cubicBezTo>
                    <a:pt x="1034" y="10467"/>
                    <a:pt x="882" y="10254"/>
                    <a:pt x="821" y="10041"/>
                  </a:cubicBezTo>
                  <a:cubicBezTo>
                    <a:pt x="760" y="9950"/>
                    <a:pt x="791" y="9980"/>
                    <a:pt x="730" y="9859"/>
                  </a:cubicBezTo>
                  <a:cubicBezTo>
                    <a:pt x="700" y="9798"/>
                    <a:pt x="669" y="9646"/>
                    <a:pt x="639" y="9615"/>
                  </a:cubicBezTo>
                  <a:cubicBezTo>
                    <a:pt x="639" y="9251"/>
                    <a:pt x="700" y="8856"/>
                    <a:pt x="730" y="8460"/>
                  </a:cubicBezTo>
                  <a:cubicBezTo>
                    <a:pt x="791" y="7761"/>
                    <a:pt x="791" y="7062"/>
                    <a:pt x="852" y="6363"/>
                  </a:cubicBezTo>
                  <a:cubicBezTo>
                    <a:pt x="912" y="5846"/>
                    <a:pt x="973" y="5451"/>
                    <a:pt x="1004" y="4783"/>
                  </a:cubicBezTo>
                  <a:cubicBezTo>
                    <a:pt x="1155" y="3810"/>
                    <a:pt x="1247" y="2199"/>
                    <a:pt x="1368" y="1135"/>
                  </a:cubicBezTo>
                  <a:cubicBezTo>
                    <a:pt x="1399" y="862"/>
                    <a:pt x="1399" y="801"/>
                    <a:pt x="1459" y="558"/>
                  </a:cubicBezTo>
                  <a:cubicBezTo>
                    <a:pt x="1490" y="436"/>
                    <a:pt x="1520" y="375"/>
                    <a:pt x="1459" y="193"/>
                  </a:cubicBezTo>
                  <a:cubicBezTo>
                    <a:pt x="1441" y="62"/>
                    <a:pt x="1342" y="0"/>
                    <a:pt x="1240"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9"/>
            <p:cNvSpPr/>
            <p:nvPr/>
          </p:nvSpPr>
          <p:spPr>
            <a:xfrm>
              <a:off x="1103625" y="2675825"/>
              <a:ext cx="39075" cy="275050"/>
            </a:xfrm>
            <a:custGeom>
              <a:avLst/>
              <a:gdLst/>
              <a:ahLst/>
              <a:cxnLst/>
              <a:rect l="l" t="t" r="r" b="b"/>
              <a:pathLst>
                <a:path w="1563" h="11002" extrusionOk="0">
                  <a:moveTo>
                    <a:pt x="620" y="1"/>
                  </a:moveTo>
                  <a:cubicBezTo>
                    <a:pt x="568" y="1"/>
                    <a:pt x="517" y="34"/>
                    <a:pt x="517" y="93"/>
                  </a:cubicBezTo>
                  <a:cubicBezTo>
                    <a:pt x="548" y="1522"/>
                    <a:pt x="396" y="2920"/>
                    <a:pt x="274" y="4349"/>
                  </a:cubicBezTo>
                  <a:cubicBezTo>
                    <a:pt x="183" y="5564"/>
                    <a:pt x="153" y="6780"/>
                    <a:pt x="92" y="7966"/>
                  </a:cubicBezTo>
                  <a:cubicBezTo>
                    <a:pt x="61" y="8391"/>
                    <a:pt x="31" y="8817"/>
                    <a:pt x="31" y="9242"/>
                  </a:cubicBezTo>
                  <a:cubicBezTo>
                    <a:pt x="31" y="9455"/>
                    <a:pt x="1" y="9729"/>
                    <a:pt x="122" y="9911"/>
                  </a:cubicBezTo>
                  <a:cubicBezTo>
                    <a:pt x="274" y="10154"/>
                    <a:pt x="365" y="10215"/>
                    <a:pt x="517" y="10397"/>
                  </a:cubicBezTo>
                  <a:cubicBezTo>
                    <a:pt x="669" y="10640"/>
                    <a:pt x="913" y="10884"/>
                    <a:pt x="1186" y="10975"/>
                  </a:cubicBezTo>
                  <a:cubicBezTo>
                    <a:pt x="1235" y="10993"/>
                    <a:pt x="1281" y="11002"/>
                    <a:pt x="1322" y="11002"/>
                  </a:cubicBezTo>
                  <a:cubicBezTo>
                    <a:pt x="1481" y="11002"/>
                    <a:pt x="1563" y="10871"/>
                    <a:pt x="1490" y="10701"/>
                  </a:cubicBezTo>
                  <a:cubicBezTo>
                    <a:pt x="1460" y="10549"/>
                    <a:pt x="1277" y="10306"/>
                    <a:pt x="1186" y="10184"/>
                  </a:cubicBezTo>
                  <a:cubicBezTo>
                    <a:pt x="943" y="9911"/>
                    <a:pt x="821" y="9668"/>
                    <a:pt x="487" y="9394"/>
                  </a:cubicBezTo>
                  <a:cubicBezTo>
                    <a:pt x="517" y="9121"/>
                    <a:pt x="517" y="8877"/>
                    <a:pt x="517" y="8634"/>
                  </a:cubicBezTo>
                  <a:cubicBezTo>
                    <a:pt x="517" y="8300"/>
                    <a:pt x="517" y="7905"/>
                    <a:pt x="517" y="7540"/>
                  </a:cubicBezTo>
                  <a:cubicBezTo>
                    <a:pt x="578" y="6932"/>
                    <a:pt x="609" y="6294"/>
                    <a:pt x="669" y="5656"/>
                  </a:cubicBezTo>
                  <a:cubicBezTo>
                    <a:pt x="669" y="5504"/>
                    <a:pt x="669" y="5352"/>
                    <a:pt x="669" y="5200"/>
                  </a:cubicBezTo>
                  <a:cubicBezTo>
                    <a:pt x="700" y="4896"/>
                    <a:pt x="761" y="4561"/>
                    <a:pt x="791" y="4197"/>
                  </a:cubicBezTo>
                  <a:cubicBezTo>
                    <a:pt x="791" y="4197"/>
                    <a:pt x="761" y="4166"/>
                    <a:pt x="761" y="4166"/>
                  </a:cubicBezTo>
                  <a:cubicBezTo>
                    <a:pt x="761" y="4075"/>
                    <a:pt x="791" y="3984"/>
                    <a:pt x="791" y="3893"/>
                  </a:cubicBezTo>
                  <a:cubicBezTo>
                    <a:pt x="791" y="3862"/>
                    <a:pt x="791" y="3862"/>
                    <a:pt x="791" y="3832"/>
                  </a:cubicBezTo>
                  <a:cubicBezTo>
                    <a:pt x="821" y="3315"/>
                    <a:pt x="882" y="2920"/>
                    <a:pt x="882" y="2403"/>
                  </a:cubicBezTo>
                  <a:cubicBezTo>
                    <a:pt x="943" y="1917"/>
                    <a:pt x="913" y="1370"/>
                    <a:pt x="973" y="975"/>
                  </a:cubicBezTo>
                  <a:cubicBezTo>
                    <a:pt x="1034" y="671"/>
                    <a:pt x="1034" y="367"/>
                    <a:pt x="1065" y="63"/>
                  </a:cubicBezTo>
                  <a:cubicBezTo>
                    <a:pt x="1052" y="25"/>
                    <a:pt x="1023" y="8"/>
                    <a:pt x="994" y="8"/>
                  </a:cubicBezTo>
                  <a:cubicBezTo>
                    <a:pt x="954" y="8"/>
                    <a:pt x="913" y="40"/>
                    <a:pt x="913" y="93"/>
                  </a:cubicBezTo>
                  <a:cubicBezTo>
                    <a:pt x="882" y="124"/>
                    <a:pt x="882" y="184"/>
                    <a:pt x="882" y="215"/>
                  </a:cubicBezTo>
                  <a:cubicBezTo>
                    <a:pt x="882" y="184"/>
                    <a:pt x="852" y="154"/>
                    <a:pt x="821" y="124"/>
                  </a:cubicBezTo>
                  <a:lnTo>
                    <a:pt x="791" y="124"/>
                  </a:lnTo>
                  <a:cubicBezTo>
                    <a:pt x="791" y="93"/>
                    <a:pt x="791" y="63"/>
                    <a:pt x="761" y="63"/>
                  </a:cubicBezTo>
                  <a:cubicBezTo>
                    <a:pt x="730" y="32"/>
                    <a:pt x="700" y="32"/>
                    <a:pt x="700" y="32"/>
                  </a:cubicBezTo>
                  <a:cubicBezTo>
                    <a:pt x="678" y="11"/>
                    <a:pt x="649" y="1"/>
                    <a:pt x="620"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9"/>
            <p:cNvSpPr/>
            <p:nvPr/>
          </p:nvSpPr>
          <p:spPr>
            <a:xfrm>
              <a:off x="817900" y="2117850"/>
              <a:ext cx="54750" cy="52975"/>
            </a:xfrm>
            <a:custGeom>
              <a:avLst/>
              <a:gdLst/>
              <a:ahLst/>
              <a:cxnLst/>
              <a:rect l="l" t="t" r="r" b="b"/>
              <a:pathLst>
                <a:path w="2190" h="2119" extrusionOk="0">
                  <a:moveTo>
                    <a:pt x="810" y="1"/>
                  </a:moveTo>
                  <a:cubicBezTo>
                    <a:pt x="432" y="1"/>
                    <a:pt x="126" y="333"/>
                    <a:pt x="62" y="740"/>
                  </a:cubicBezTo>
                  <a:cubicBezTo>
                    <a:pt x="1" y="1166"/>
                    <a:pt x="183" y="1591"/>
                    <a:pt x="457" y="1804"/>
                  </a:cubicBezTo>
                  <a:cubicBezTo>
                    <a:pt x="617" y="1938"/>
                    <a:pt x="943" y="2119"/>
                    <a:pt x="1246" y="2119"/>
                  </a:cubicBezTo>
                  <a:cubicBezTo>
                    <a:pt x="1288" y="2119"/>
                    <a:pt x="1329" y="2115"/>
                    <a:pt x="1369" y="2108"/>
                  </a:cubicBezTo>
                  <a:cubicBezTo>
                    <a:pt x="1703" y="2078"/>
                    <a:pt x="2098" y="1743"/>
                    <a:pt x="2189" y="1500"/>
                  </a:cubicBezTo>
                  <a:cubicBezTo>
                    <a:pt x="2189" y="1441"/>
                    <a:pt x="2125" y="1394"/>
                    <a:pt x="2072" y="1394"/>
                  </a:cubicBezTo>
                  <a:cubicBezTo>
                    <a:pt x="2043" y="1394"/>
                    <a:pt x="2018" y="1407"/>
                    <a:pt x="2007" y="1439"/>
                  </a:cubicBezTo>
                  <a:cubicBezTo>
                    <a:pt x="1977" y="1470"/>
                    <a:pt x="1885" y="1622"/>
                    <a:pt x="1733" y="1743"/>
                  </a:cubicBezTo>
                  <a:cubicBezTo>
                    <a:pt x="1673" y="1774"/>
                    <a:pt x="1399" y="1926"/>
                    <a:pt x="1278" y="1926"/>
                  </a:cubicBezTo>
                  <a:cubicBezTo>
                    <a:pt x="974" y="1895"/>
                    <a:pt x="730" y="1774"/>
                    <a:pt x="548" y="1591"/>
                  </a:cubicBezTo>
                  <a:cubicBezTo>
                    <a:pt x="244" y="1318"/>
                    <a:pt x="153" y="770"/>
                    <a:pt x="335" y="497"/>
                  </a:cubicBezTo>
                  <a:cubicBezTo>
                    <a:pt x="426" y="284"/>
                    <a:pt x="548" y="193"/>
                    <a:pt x="730" y="132"/>
                  </a:cubicBezTo>
                  <a:cubicBezTo>
                    <a:pt x="822" y="132"/>
                    <a:pt x="1004" y="163"/>
                    <a:pt x="1126" y="223"/>
                  </a:cubicBezTo>
                  <a:cubicBezTo>
                    <a:pt x="1156" y="254"/>
                    <a:pt x="1217" y="315"/>
                    <a:pt x="1278" y="315"/>
                  </a:cubicBezTo>
                  <a:cubicBezTo>
                    <a:pt x="1338" y="284"/>
                    <a:pt x="1338" y="223"/>
                    <a:pt x="1308" y="193"/>
                  </a:cubicBezTo>
                  <a:cubicBezTo>
                    <a:pt x="1138" y="59"/>
                    <a:pt x="968" y="1"/>
                    <a:pt x="81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9"/>
            <p:cNvSpPr/>
            <p:nvPr/>
          </p:nvSpPr>
          <p:spPr>
            <a:xfrm>
              <a:off x="833875" y="2138150"/>
              <a:ext cx="11425" cy="6575"/>
            </a:xfrm>
            <a:custGeom>
              <a:avLst/>
              <a:gdLst/>
              <a:ahLst/>
              <a:cxnLst/>
              <a:rect l="l" t="t" r="r" b="b"/>
              <a:pathLst>
                <a:path w="457" h="263" extrusionOk="0">
                  <a:moveTo>
                    <a:pt x="385" y="0"/>
                  </a:moveTo>
                  <a:cubicBezTo>
                    <a:pt x="298" y="0"/>
                    <a:pt x="153" y="90"/>
                    <a:pt x="91" y="110"/>
                  </a:cubicBezTo>
                  <a:cubicBezTo>
                    <a:pt x="0" y="141"/>
                    <a:pt x="61" y="262"/>
                    <a:pt x="152" y="262"/>
                  </a:cubicBezTo>
                  <a:cubicBezTo>
                    <a:pt x="243" y="202"/>
                    <a:pt x="335" y="171"/>
                    <a:pt x="426" y="141"/>
                  </a:cubicBezTo>
                  <a:cubicBezTo>
                    <a:pt x="426" y="141"/>
                    <a:pt x="456" y="110"/>
                    <a:pt x="456" y="80"/>
                  </a:cubicBezTo>
                  <a:cubicBezTo>
                    <a:pt x="456" y="21"/>
                    <a:pt x="427" y="0"/>
                    <a:pt x="3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9"/>
            <p:cNvSpPr/>
            <p:nvPr/>
          </p:nvSpPr>
          <p:spPr>
            <a:xfrm>
              <a:off x="807275" y="1774700"/>
              <a:ext cx="399725" cy="464100"/>
            </a:xfrm>
            <a:custGeom>
              <a:avLst/>
              <a:gdLst/>
              <a:ahLst/>
              <a:cxnLst/>
              <a:rect l="l" t="t" r="r" b="b"/>
              <a:pathLst>
                <a:path w="15989" h="18564" extrusionOk="0">
                  <a:moveTo>
                    <a:pt x="14734" y="249"/>
                  </a:moveTo>
                  <a:cubicBezTo>
                    <a:pt x="14770" y="249"/>
                    <a:pt x="14814" y="257"/>
                    <a:pt x="14864" y="271"/>
                  </a:cubicBezTo>
                  <a:cubicBezTo>
                    <a:pt x="14833" y="271"/>
                    <a:pt x="14803" y="332"/>
                    <a:pt x="14803" y="363"/>
                  </a:cubicBezTo>
                  <a:cubicBezTo>
                    <a:pt x="14742" y="393"/>
                    <a:pt x="14682" y="423"/>
                    <a:pt x="14621" y="454"/>
                  </a:cubicBezTo>
                  <a:cubicBezTo>
                    <a:pt x="14621" y="484"/>
                    <a:pt x="14621" y="484"/>
                    <a:pt x="14621" y="515"/>
                  </a:cubicBezTo>
                  <a:lnTo>
                    <a:pt x="14590" y="515"/>
                  </a:lnTo>
                  <a:cubicBezTo>
                    <a:pt x="14567" y="329"/>
                    <a:pt x="14615" y="249"/>
                    <a:pt x="14734" y="249"/>
                  </a:cubicBezTo>
                  <a:close/>
                  <a:moveTo>
                    <a:pt x="14530" y="758"/>
                  </a:moveTo>
                  <a:cubicBezTo>
                    <a:pt x="14560" y="818"/>
                    <a:pt x="14621" y="879"/>
                    <a:pt x="14682" y="910"/>
                  </a:cubicBezTo>
                  <a:cubicBezTo>
                    <a:pt x="14742" y="940"/>
                    <a:pt x="14803" y="940"/>
                    <a:pt x="14894" y="970"/>
                  </a:cubicBezTo>
                  <a:cubicBezTo>
                    <a:pt x="14919" y="983"/>
                    <a:pt x="14950" y="990"/>
                    <a:pt x="14981" y="990"/>
                  </a:cubicBezTo>
                  <a:cubicBezTo>
                    <a:pt x="15025" y="990"/>
                    <a:pt x="15071" y="976"/>
                    <a:pt x="15107" y="940"/>
                  </a:cubicBezTo>
                  <a:cubicBezTo>
                    <a:pt x="15107" y="970"/>
                    <a:pt x="15137" y="1001"/>
                    <a:pt x="15137" y="1031"/>
                  </a:cubicBezTo>
                  <a:cubicBezTo>
                    <a:pt x="15137" y="1031"/>
                    <a:pt x="15137" y="1031"/>
                    <a:pt x="15137" y="1062"/>
                  </a:cubicBezTo>
                  <a:cubicBezTo>
                    <a:pt x="15137" y="1062"/>
                    <a:pt x="15137" y="1062"/>
                    <a:pt x="15137" y="1092"/>
                  </a:cubicBezTo>
                  <a:cubicBezTo>
                    <a:pt x="15137" y="1122"/>
                    <a:pt x="15137" y="1122"/>
                    <a:pt x="15137" y="1153"/>
                  </a:cubicBezTo>
                  <a:cubicBezTo>
                    <a:pt x="15055" y="1050"/>
                    <a:pt x="14860" y="988"/>
                    <a:pt x="14667" y="988"/>
                  </a:cubicBezTo>
                  <a:cubicBezTo>
                    <a:pt x="14576" y="988"/>
                    <a:pt x="14486" y="1002"/>
                    <a:pt x="14408" y="1031"/>
                  </a:cubicBezTo>
                  <a:cubicBezTo>
                    <a:pt x="14378" y="970"/>
                    <a:pt x="14347" y="940"/>
                    <a:pt x="14347" y="879"/>
                  </a:cubicBezTo>
                  <a:cubicBezTo>
                    <a:pt x="14347" y="849"/>
                    <a:pt x="14408" y="788"/>
                    <a:pt x="14530" y="758"/>
                  </a:cubicBezTo>
                  <a:close/>
                  <a:moveTo>
                    <a:pt x="14438" y="1335"/>
                  </a:moveTo>
                  <a:cubicBezTo>
                    <a:pt x="14499" y="1366"/>
                    <a:pt x="14560" y="1396"/>
                    <a:pt x="14651" y="1426"/>
                  </a:cubicBezTo>
                  <a:cubicBezTo>
                    <a:pt x="14692" y="1426"/>
                    <a:pt x="14759" y="1440"/>
                    <a:pt x="14827" y="1440"/>
                  </a:cubicBezTo>
                  <a:cubicBezTo>
                    <a:pt x="14861" y="1440"/>
                    <a:pt x="14894" y="1437"/>
                    <a:pt x="14925" y="1426"/>
                  </a:cubicBezTo>
                  <a:lnTo>
                    <a:pt x="14925" y="1426"/>
                  </a:lnTo>
                  <a:cubicBezTo>
                    <a:pt x="14860" y="1454"/>
                    <a:pt x="14793" y="1465"/>
                    <a:pt x="14728" y="1465"/>
                  </a:cubicBezTo>
                  <a:cubicBezTo>
                    <a:pt x="14581" y="1465"/>
                    <a:pt x="14450" y="1408"/>
                    <a:pt x="14408" y="1366"/>
                  </a:cubicBezTo>
                  <a:lnTo>
                    <a:pt x="14408" y="1335"/>
                  </a:lnTo>
                  <a:close/>
                  <a:moveTo>
                    <a:pt x="8025" y="4618"/>
                  </a:moveTo>
                  <a:cubicBezTo>
                    <a:pt x="7934" y="4709"/>
                    <a:pt x="7842" y="4831"/>
                    <a:pt x="7751" y="4922"/>
                  </a:cubicBezTo>
                  <a:cubicBezTo>
                    <a:pt x="7569" y="5104"/>
                    <a:pt x="7295" y="5256"/>
                    <a:pt x="7052" y="5378"/>
                  </a:cubicBezTo>
                  <a:cubicBezTo>
                    <a:pt x="6809" y="5499"/>
                    <a:pt x="6627" y="5621"/>
                    <a:pt x="6383" y="5621"/>
                  </a:cubicBezTo>
                  <a:cubicBezTo>
                    <a:pt x="6353" y="5621"/>
                    <a:pt x="6323" y="5591"/>
                    <a:pt x="6323" y="5591"/>
                  </a:cubicBezTo>
                  <a:cubicBezTo>
                    <a:pt x="6383" y="5347"/>
                    <a:pt x="6627" y="5165"/>
                    <a:pt x="6839" y="5013"/>
                  </a:cubicBezTo>
                  <a:cubicBezTo>
                    <a:pt x="7204" y="4770"/>
                    <a:pt x="7599" y="4618"/>
                    <a:pt x="8025" y="4618"/>
                  </a:cubicBezTo>
                  <a:close/>
                  <a:moveTo>
                    <a:pt x="15472" y="4192"/>
                  </a:moveTo>
                  <a:lnTo>
                    <a:pt x="15472" y="4192"/>
                  </a:lnTo>
                  <a:cubicBezTo>
                    <a:pt x="15441" y="4344"/>
                    <a:pt x="15411" y="4496"/>
                    <a:pt x="15381" y="4648"/>
                  </a:cubicBezTo>
                  <a:cubicBezTo>
                    <a:pt x="15320" y="5043"/>
                    <a:pt x="15229" y="5439"/>
                    <a:pt x="15137" y="5834"/>
                  </a:cubicBezTo>
                  <a:cubicBezTo>
                    <a:pt x="15229" y="5287"/>
                    <a:pt x="15350" y="4740"/>
                    <a:pt x="15472" y="4192"/>
                  </a:cubicBezTo>
                  <a:close/>
                  <a:moveTo>
                    <a:pt x="3587" y="6958"/>
                  </a:moveTo>
                  <a:cubicBezTo>
                    <a:pt x="4104" y="6958"/>
                    <a:pt x="4165" y="7262"/>
                    <a:pt x="4043" y="7597"/>
                  </a:cubicBezTo>
                  <a:lnTo>
                    <a:pt x="3921" y="7597"/>
                  </a:lnTo>
                  <a:cubicBezTo>
                    <a:pt x="3818" y="7605"/>
                    <a:pt x="3719" y="7611"/>
                    <a:pt x="3624" y="7611"/>
                  </a:cubicBezTo>
                  <a:cubicBezTo>
                    <a:pt x="3354" y="7611"/>
                    <a:pt x="3113" y="7564"/>
                    <a:pt x="2888" y="7384"/>
                  </a:cubicBezTo>
                  <a:cubicBezTo>
                    <a:pt x="2827" y="7323"/>
                    <a:pt x="2888" y="7202"/>
                    <a:pt x="2949" y="7141"/>
                  </a:cubicBezTo>
                  <a:cubicBezTo>
                    <a:pt x="3070" y="6958"/>
                    <a:pt x="3374" y="6989"/>
                    <a:pt x="3587" y="6958"/>
                  </a:cubicBezTo>
                  <a:close/>
                  <a:moveTo>
                    <a:pt x="14682" y="7840"/>
                  </a:moveTo>
                  <a:lnTo>
                    <a:pt x="14682" y="7840"/>
                  </a:lnTo>
                  <a:cubicBezTo>
                    <a:pt x="14560" y="8387"/>
                    <a:pt x="14408" y="8995"/>
                    <a:pt x="14256" y="9420"/>
                  </a:cubicBezTo>
                  <a:cubicBezTo>
                    <a:pt x="14013" y="10272"/>
                    <a:pt x="13770" y="10971"/>
                    <a:pt x="13374" y="11731"/>
                  </a:cubicBezTo>
                  <a:cubicBezTo>
                    <a:pt x="13223" y="12004"/>
                    <a:pt x="13101" y="12278"/>
                    <a:pt x="12949" y="12551"/>
                  </a:cubicBezTo>
                  <a:cubicBezTo>
                    <a:pt x="12949" y="12551"/>
                    <a:pt x="12949" y="12582"/>
                    <a:pt x="12949" y="12582"/>
                  </a:cubicBezTo>
                  <a:cubicBezTo>
                    <a:pt x="12888" y="12521"/>
                    <a:pt x="12858" y="12460"/>
                    <a:pt x="12797" y="12399"/>
                  </a:cubicBezTo>
                  <a:cubicBezTo>
                    <a:pt x="13223" y="11609"/>
                    <a:pt x="13678" y="10788"/>
                    <a:pt x="14013" y="9937"/>
                  </a:cubicBezTo>
                  <a:cubicBezTo>
                    <a:pt x="14256" y="9238"/>
                    <a:pt x="14469" y="8539"/>
                    <a:pt x="14682" y="7840"/>
                  </a:cubicBezTo>
                  <a:close/>
                  <a:moveTo>
                    <a:pt x="14748" y="1"/>
                  </a:moveTo>
                  <a:cubicBezTo>
                    <a:pt x="14530" y="1"/>
                    <a:pt x="14346" y="136"/>
                    <a:pt x="14378" y="454"/>
                  </a:cubicBezTo>
                  <a:cubicBezTo>
                    <a:pt x="14378" y="484"/>
                    <a:pt x="14378" y="515"/>
                    <a:pt x="14378" y="545"/>
                  </a:cubicBezTo>
                  <a:cubicBezTo>
                    <a:pt x="14256" y="575"/>
                    <a:pt x="14165" y="667"/>
                    <a:pt x="14104" y="788"/>
                  </a:cubicBezTo>
                  <a:cubicBezTo>
                    <a:pt x="14074" y="940"/>
                    <a:pt x="14104" y="1062"/>
                    <a:pt x="14195" y="1153"/>
                  </a:cubicBezTo>
                  <a:cubicBezTo>
                    <a:pt x="14165" y="1183"/>
                    <a:pt x="14165" y="1214"/>
                    <a:pt x="14134" y="1274"/>
                  </a:cubicBezTo>
                  <a:cubicBezTo>
                    <a:pt x="14074" y="1518"/>
                    <a:pt x="14378" y="1700"/>
                    <a:pt x="14590" y="1730"/>
                  </a:cubicBezTo>
                  <a:cubicBezTo>
                    <a:pt x="14629" y="1737"/>
                    <a:pt x="14668" y="1741"/>
                    <a:pt x="14708" y="1741"/>
                  </a:cubicBezTo>
                  <a:cubicBezTo>
                    <a:pt x="15018" y="1741"/>
                    <a:pt x="15357" y="1540"/>
                    <a:pt x="15411" y="1244"/>
                  </a:cubicBezTo>
                  <a:cubicBezTo>
                    <a:pt x="15441" y="1426"/>
                    <a:pt x="15441" y="1609"/>
                    <a:pt x="15472" y="1822"/>
                  </a:cubicBezTo>
                  <a:cubicBezTo>
                    <a:pt x="15502" y="2308"/>
                    <a:pt x="15472" y="2825"/>
                    <a:pt x="15411" y="3311"/>
                  </a:cubicBezTo>
                  <a:cubicBezTo>
                    <a:pt x="15320" y="4192"/>
                    <a:pt x="15016" y="5378"/>
                    <a:pt x="14864" y="6411"/>
                  </a:cubicBezTo>
                  <a:cubicBezTo>
                    <a:pt x="14621" y="7445"/>
                    <a:pt x="14286" y="8478"/>
                    <a:pt x="13952" y="9512"/>
                  </a:cubicBezTo>
                  <a:cubicBezTo>
                    <a:pt x="13739" y="10241"/>
                    <a:pt x="13435" y="10788"/>
                    <a:pt x="13101" y="11457"/>
                  </a:cubicBezTo>
                  <a:cubicBezTo>
                    <a:pt x="12979" y="11731"/>
                    <a:pt x="12797" y="12004"/>
                    <a:pt x="12675" y="12278"/>
                  </a:cubicBezTo>
                  <a:cubicBezTo>
                    <a:pt x="12645" y="12247"/>
                    <a:pt x="12645" y="12217"/>
                    <a:pt x="12615" y="12217"/>
                  </a:cubicBezTo>
                  <a:cubicBezTo>
                    <a:pt x="12219" y="11791"/>
                    <a:pt x="11764" y="11305"/>
                    <a:pt x="11338" y="11031"/>
                  </a:cubicBezTo>
                  <a:cubicBezTo>
                    <a:pt x="11216" y="10940"/>
                    <a:pt x="11095" y="10819"/>
                    <a:pt x="10973" y="10758"/>
                  </a:cubicBezTo>
                  <a:cubicBezTo>
                    <a:pt x="10924" y="10733"/>
                    <a:pt x="10855" y="10689"/>
                    <a:pt x="10798" y="10689"/>
                  </a:cubicBezTo>
                  <a:cubicBezTo>
                    <a:pt x="10785" y="10689"/>
                    <a:pt x="10772" y="10691"/>
                    <a:pt x="10760" y="10697"/>
                  </a:cubicBezTo>
                  <a:cubicBezTo>
                    <a:pt x="10639" y="10727"/>
                    <a:pt x="10578" y="10849"/>
                    <a:pt x="10517" y="10940"/>
                  </a:cubicBezTo>
                  <a:cubicBezTo>
                    <a:pt x="10244" y="11275"/>
                    <a:pt x="9940" y="11700"/>
                    <a:pt x="9697" y="12126"/>
                  </a:cubicBezTo>
                  <a:cubicBezTo>
                    <a:pt x="9605" y="12217"/>
                    <a:pt x="9545" y="12308"/>
                    <a:pt x="9453" y="12430"/>
                  </a:cubicBezTo>
                  <a:cubicBezTo>
                    <a:pt x="9727" y="11852"/>
                    <a:pt x="9909" y="11275"/>
                    <a:pt x="9909" y="10606"/>
                  </a:cubicBezTo>
                  <a:cubicBezTo>
                    <a:pt x="9970" y="9785"/>
                    <a:pt x="9666" y="8965"/>
                    <a:pt x="9332" y="8235"/>
                  </a:cubicBezTo>
                  <a:cubicBezTo>
                    <a:pt x="8937" y="7566"/>
                    <a:pt x="8633" y="7202"/>
                    <a:pt x="8268" y="6685"/>
                  </a:cubicBezTo>
                  <a:cubicBezTo>
                    <a:pt x="8146" y="6502"/>
                    <a:pt x="7964" y="6350"/>
                    <a:pt x="7782" y="6199"/>
                  </a:cubicBezTo>
                  <a:cubicBezTo>
                    <a:pt x="7751" y="6168"/>
                    <a:pt x="7721" y="6107"/>
                    <a:pt x="7660" y="6077"/>
                  </a:cubicBezTo>
                  <a:cubicBezTo>
                    <a:pt x="7782" y="5986"/>
                    <a:pt x="7903" y="5895"/>
                    <a:pt x="7994" y="5803"/>
                  </a:cubicBezTo>
                  <a:cubicBezTo>
                    <a:pt x="8268" y="5530"/>
                    <a:pt x="8602" y="5256"/>
                    <a:pt x="8694" y="4861"/>
                  </a:cubicBezTo>
                  <a:cubicBezTo>
                    <a:pt x="8724" y="4618"/>
                    <a:pt x="8572" y="4527"/>
                    <a:pt x="8359" y="4466"/>
                  </a:cubicBezTo>
                  <a:cubicBezTo>
                    <a:pt x="8511" y="4253"/>
                    <a:pt x="8602" y="4010"/>
                    <a:pt x="8450" y="3767"/>
                  </a:cubicBezTo>
                  <a:cubicBezTo>
                    <a:pt x="8299" y="3582"/>
                    <a:pt x="8093" y="3518"/>
                    <a:pt x="7877" y="3518"/>
                  </a:cubicBezTo>
                  <a:cubicBezTo>
                    <a:pt x="7701" y="3518"/>
                    <a:pt x="7520" y="3560"/>
                    <a:pt x="7356" y="3615"/>
                  </a:cubicBezTo>
                  <a:cubicBezTo>
                    <a:pt x="7022" y="3736"/>
                    <a:pt x="6657" y="3828"/>
                    <a:pt x="6323" y="4010"/>
                  </a:cubicBezTo>
                  <a:cubicBezTo>
                    <a:pt x="6292" y="4040"/>
                    <a:pt x="6323" y="4132"/>
                    <a:pt x="6383" y="4132"/>
                  </a:cubicBezTo>
                  <a:cubicBezTo>
                    <a:pt x="6475" y="4101"/>
                    <a:pt x="6505" y="4071"/>
                    <a:pt x="6566" y="4040"/>
                  </a:cubicBezTo>
                  <a:cubicBezTo>
                    <a:pt x="7022" y="3888"/>
                    <a:pt x="7447" y="3676"/>
                    <a:pt x="7873" y="3676"/>
                  </a:cubicBezTo>
                  <a:cubicBezTo>
                    <a:pt x="8055" y="3676"/>
                    <a:pt x="8298" y="3858"/>
                    <a:pt x="8329" y="3949"/>
                  </a:cubicBezTo>
                  <a:cubicBezTo>
                    <a:pt x="8359" y="4101"/>
                    <a:pt x="8298" y="4284"/>
                    <a:pt x="8146" y="4466"/>
                  </a:cubicBezTo>
                  <a:cubicBezTo>
                    <a:pt x="7994" y="4466"/>
                    <a:pt x="7812" y="4496"/>
                    <a:pt x="7690" y="4527"/>
                  </a:cubicBezTo>
                  <a:cubicBezTo>
                    <a:pt x="7204" y="4648"/>
                    <a:pt x="6718" y="4861"/>
                    <a:pt x="6353" y="5226"/>
                  </a:cubicBezTo>
                  <a:cubicBezTo>
                    <a:pt x="6262" y="5347"/>
                    <a:pt x="6140" y="5469"/>
                    <a:pt x="6171" y="5651"/>
                  </a:cubicBezTo>
                  <a:cubicBezTo>
                    <a:pt x="6203" y="5748"/>
                    <a:pt x="6282" y="5785"/>
                    <a:pt x="6384" y="5785"/>
                  </a:cubicBezTo>
                  <a:cubicBezTo>
                    <a:pt x="6669" y="5785"/>
                    <a:pt x="7139" y="5498"/>
                    <a:pt x="7295" y="5408"/>
                  </a:cubicBezTo>
                  <a:cubicBezTo>
                    <a:pt x="7630" y="5256"/>
                    <a:pt x="7903" y="5074"/>
                    <a:pt x="8116" y="4800"/>
                  </a:cubicBezTo>
                  <a:cubicBezTo>
                    <a:pt x="8146" y="4740"/>
                    <a:pt x="8207" y="4679"/>
                    <a:pt x="8238" y="4618"/>
                  </a:cubicBezTo>
                  <a:cubicBezTo>
                    <a:pt x="8390" y="4648"/>
                    <a:pt x="8572" y="4709"/>
                    <a:pt x="8542" y="4861"/>
                  </a:cubicBezTo>
                  <a:cubicBezTo>
                    <a:pt x="8390" y="5256"/>
                    <a:pt x="7994" y="5560"/>
                    <a:pt x="7660" y="5864"/>
                  </a:cubicBezTo>
                  <a:cubicBezTo>
                    <a:pt x="7204" y="6229"/>
                    <a:pt x="6687" y="6624"/>
                    <a:pt x="6110" y="6898"/>
                  </a:cubicBezTo>
                  <a:cubicBezTo>
                    <a:pt x="5745" y="7080"/>
                    <a:pt x="5441" y="7171"/>
                    <a:pt x="4985" y="7354"/>
                  </a:cubicBezTo>
                  <a:cubicBezTo>
                    <a:pt x="4712" y="7445"/>
                    <a:pt x="4469" y="7536"/>
                    <a:pt x="4225" y="7566"/>
                  </a:cubicBezTo>
                  <a:cubicBezTo>
                    <a:pt x="4286" y="7323"/>
                    <a:pt x="4256" y="7080"/>
                    <a:pt x="4043" y="6928"/>
                  </a:cubicBezTo>
                  <a:cubicBezTo>
                    <a:pt x="3861" y="6837"/>
                    <a:pt x="3648" y="6837"/>
                    <a:pt x="3435" y="6837"/>
                  </a:cubicBezTo>
                  <a:cubicBezTo>
                    <a:pt x="3283" y="6837"/>
                    <a:pt x="3131" y="6867"/>
                    <a:pt x="2979" y="6928"/>
                  </a:cubicBezTo>
                  <a:cubicBezTo>
                    <a:pt x="2766" y="7019"/>
                    <a:pt x="2614" y="7384"/>
                    <a:pt x="2827" y="7536"/>
                  </a:cubicBezTo>
                  <a:cubicBezTo>
                    <a:pt x="3056" y="7689"/>
                    <a:pt x="3307" y="7756"/>
                    <a:pt x="3579" y="7756"/>
                  </a:cubicBezTo>
                  <a:cubicBezTo>
                    <a:pt x="3631" y="7756"/>
                    <a:pt x="3685" y="7754"/>
                    <a:pt x="3739" y="7749"/>
                  </a:cubicBezTo>
                  <a:lnTo>
                    <a:pt x="3952" y="7749"/>
                  </a:lnTo>
                  <a:cubicBezTo>
                    <a:pt x="3952" y="7809"/>
                    <a:pt x="3921" y="7870"/>
                    <a:pt x="3861" y="7901"/>
                  </a:cubicBezTo>
                  <a:cubicBezTo>
                    <a:pt x="3678" y="8205"/>
                    <a:pt x="3314" y="8448"/>
                    <a:pt x="2918" y="8630"/>
                  </a:cubicBezTo>
                  <a:cubicBezTo>
                    <a:pt x="2310" y="8904"/>
                    <a:pt x="1490" y="9208"/>
                    <a:pt x="760" y="9208"/>
                  </a:cubicBezTo>
                  <a:cubicBezTo>
                    <a:pt x="517" y="9208"/>
                    <a:pt x="304" y="9208"/>
                    <a:pt x="61" y="9238"/>
                  </a:cubicBezTo>
                  <a:cubicBezTo>
                    <a:pt x="6" y="9238"/>
                    <a:pt x="1" y="9364"/>
                    <a:pt x="69" y="9364"/>
                  </a:cubicBezTo>
                  <a:cubicBezTo>
                    <a:pt x="76" y="9364"/>
                    <a:pt x="83" y="9362"/>
                    <a:pt x="92" y="9360"/>
                  </a:cubicBezTo>
                  <a:cubicBezTo>
                    <a:pt x="175" y="9363"/>
                    <a:pt x="259" y="9364"/>
                    <a:pt x="342" y="9364"/>
                  </a:cubicBezTo>
                  <a:cubicBezTo>
                    <a:pt x="1109" y="9364"/>
                    <a:pt x="1871" y="9236"/>
                    <a:pt x="2584" y="8934"/>
                  </a:cubicBezTo>
                  <a:cubicBezTo>
                    <a:pt x="3101" y="8752"/>
                    <a:pt x="3678" y="8478"/>
                    <a:pt x="4013" y="7992"/>
                  </a:cubicBezTo>
                  <a:cubicBezTo>
                    <a:pt x="4073" y="7931"/>
                    <a:pt x="4134" y="7840"/>
                    <a:pt x="4165" y="7749"/>
                  </a:cubicBezTo>
                  <a:cubicBezTo>
                    <a:pt x="4590" y="7688"/>
                    <a:pt x="4985" y="7536"/>
                    <a:pt x="5380" y="7384"/>
                  </a:cubicBezTo>
                  <a:cubicBezTo>
                    <a:pt x="6110" y="7141"/>
                    <a:pt x="6809" y="6746"/>
                    <a:pt x="7417" y="6259"/>
                  </a:cubicBezTo>
                  <a:cubicBezTo>
                    <a:pt x="7478" y="6350"/>
                    <a:pt x="7569" y="6411"/>
                    <a:pt x="7630" y="6472"/>
                  </a:cubicBezTo>
                  <a:cubicBezTo>
                    <a:pt x="7782" y="6594"/>
                    <a:pt x="7934" y="6715"/>
                    <a:pt x="8055" y="6898"/>
                  </a:cubicBezTo>
                  <a:cubicBezTo>
                    <a:pt x="8359" y="7293"/>
                    <a:pt x="8724" y="7688"/>
                    <a:pt x="9089" y="8326"/>
                  </a:cubicBezTo>
                  <a:cubicBezTo>
                    <a:pt x="9362" y="8813"/>
                    <a:pt x="9545" y="9420"/>
                    <a:pt x="9666" y="10028"/>
                  </a:cubicBezTo>
                  <a:cubicBezTo>
                    <a:pt x="9727" y="10606"/>
                    <a:pt x="9727" y="11366"/>
                    <a:pt x="9453" y="12004"/>
                  </a:cubicBezTo>
                  <a:cubicBezTo>
                    <a:pt x="9301" y="12430"/>
                    <a:pt x="8967" y="13007"/>
                    <a:pt x="8633" y="13402"/>
                  </a:cubicBezTo>
                  <a:cubicBezTo>
                    <a:pt x="8420" y="13706"/>
                    <a:pt x="7994" y="14193"/>
                    <a:pt x="7660" y="14436"/>
                  </a:cubicBezTo>
                  <a:cubicBezTo>
                    <a:pt x="6608" y="15051"/>
                    <a:pt x="5600" y="15450"/>
                    <a:pt x="4416" y="15450"/>
                  </a:cubicBezTo>
                  <a:cubicBezTo>
                    <a:pt x="4197" y="15450"/>
                    <a:pt x="3972" y="15437"/>
                    <a:pt x="3739" y="15408"/>
                  </a:cubicBezTo>
                  <a:cubicBezTo>
                    <a:pt x="3587" y="15378"/>
                    <a:pt x="3374" y="15317"/>
                    <a:pt x="3192" y="15287"/>
                  </a:cubicBezTo>
                  <a:cubicBezTo>
                    <a:pt x="3168" y="15287"/>
                    <a:pt x="3124" y="15248"/>
                    <a:pt x="3076" y="15248"/>
                  </a:cubicBezTo>
                  <a:cubicBezTo>
                    <a:pt x="3064" y="15248"/>
                    <a:pt x="3052" y="15250"/>
                    <a:pt x="3040" y="15256"/>
                  </a:cubicBezTo>
                  <a:cubicBezTo>
                    <a:pt x="3040" y="15287"/>
                    <a:pt x="3040" y="15317"/>
                    <a:pt x="3070" y="15317"/>
                  </a:cubicBezTo>
                  <a:cubicBezTo>
                    <a:pt x="3575" y="15493"/>
                    <a:pt x="4107" y="15579"/>
                    <a:pt x="4642" y="15579"/>
                  </a:cubicBezTo>
                  <a:cubicBezTo>
                    <a:pt x="5491" y="15579"/>
                    <a:pt x="6348" y="15363"/>
                    <a:pt x="7113" y="14952"/>
                  </a:cubicBezTo>
                  <a:cubicBezTo>
                    <a:pt x="7356" y="14831"/>
                    <a:pt x="7630" y="14709"/>
                    <a:pt x="7842" y="14527"/>
                  </a:cubicBezTo>
                  <a:cubicBezTo>
                    <a:pt x="8146" y="14284"/>
                    <a:pt x="8420" y="13980"/>
                    <a:pt x="8663" y="13676"/>
                  </a:cubicBezTo>
                  <a:cubicBezTo>
                    <a:pt x="8876" y="13402"/>
                    <a:pt x="9058" y="13129"/>
                    <a:pt x="9210" y="12886"/>
                  </a:cubicBezTo>
                  <a:cubicBezTo>
                    <a:pt x="9241" y="12886"/>
                    <a:pt x="9301" y="12886"/>
                    <a:pt x="9301" y="12855"/>
                  </a:cubicBezTo>
                  <a:cubicBezTo>
                    <a:pt x="9818" y="12186"/>
                    <a:pt x="10244" y="11457"/>
                    <a:pt x="10730" y="10879"/>
                  </a:cubicBezTo>
                  <a:cubicBezTo>
                    <a:pt x="10760" y="10849"/>
                    <a:pt x="10760" y="10849"/>
                    <a:pt x="10791" y="10849"/>
                  </a:cubicBezTo>
                  <a:cubicBezTo>
                    <a:pt x="11277" y="11123"/>
                    <a:pt x="11824" y="11670"/>
                    <a:pt x="12280" y="12186"/>
                  </a:cubicBezTo>
                  <a:cubicBezTo>
                    <a:pt x="12371" y="12278"/>
                    <a:pt x="12463" y="12369"/>
                    <a:pt x="12554" y="12490"/>
                  </a:cubicBezTo>
                  <a:cubicBezTo>
                    <a:pt x="12554" y="12582"/>
                    <a:pt x="12615" y="12612"/>
                    <a:pt x="12675" y="12612"/>
                  </a:cubicBezTo>
                  <a:cubicBezTo>
                    <a:pt x="12949" y="12886"/>
                    <a:pt x="13192" y="13189"/>
                    <a:pt x="13405" y="13493"/>
                  </a:cubicBezTo>
                  <a:cubicBezTo>
                    <a:pt x="13709" y="13889"/>
                    <a:pt x="13709" y="14193"/>
                    <a:pt x="13648" y="14679"/>
                  </a:cubicBezTo>
                  <a:cubicBezTo>
                    <a:pt x="13587" y="15287"/>
                    <a:pt x="13344" y="16016"/>
                    <a:pt x="13131" y="16685"/>
                  </a:cubicBezTo>
                  <a:cubicBezTo>
                    <a:pt x="13071" y="16867"/>
                    <a:pt x="13040" y="16928"/>
                    <a:pt x="12949" y="17141"/>
                  </a:cubicBezTo>
                  <a:cubicBezTo>
                    <a:pt x="12858" y="17323"/>
                    <a:pt x="12767" y="17506"/>
                    <a:pt x="12675" y="17688"/>
                  </a:cubicBezTo>
                  <a:cubicBezTo>
                    <a:pt x="12493" y="17931"/>
                    <a:pt x="12311" y="18174"/>
                    <a:pt x="12189" y="18448"/>
                  </a:cubicBezTo>
                  <a:cubicBezTo>
                    <a:pt x="12189" y="18514"/>
                    <a:pt x="12236" y="18564"/>
                    <a:pt x="12286" y="18564"/>
                  </a:cubicBezTo>
                  <a:cubicBezTo>
                    <a:pt x="12305" y="18564"/>
                    <a:pt x="12324" y="18556"/>
                    <a:pt x="12341" y="18539"/>
                  </a:cubicBezTo>
                  <a:cubicBezTo>
                    <a:pt x="12432" y="18478"/>
                    <a:pt x="12432" y="18357"/>
                    <a:pt x="12523" y="18266"/>
                  </a:cubicBezTo>
                  <a:cubicBezTo>
                    <a:pt x="12615" y="18083"/>
                    <a:pt x="12767" y="17931"/>
                    <a:pt x="12888" y="17749"/>
                  </a:cubicBezTo>
                  <a:cubicBezTo>
                    <a:pt x="13010" y="17475"/>
                    <a:pt x="13131" y="17171"/>
                    <a:pt x="13283" y="16898"/>
                  </a:cubicBezTo>
                  <a:cubicBezTo>
                    <a:pt x="13374" y="16624"/>
                    <a:pt x="13435" y="16320"/>
                    <a:pt x="13557" y="16047"/>
                  </a:cubicBezTo>
                  <a:cubicBezTo>
                    <a:pt x="13678" y="15591"/>
                    <a:pt x="13800" y="15135"/>
                    <a:pt x="13861" y="14679"/>
                  </a:cubicBezTo>
                  <a:cubicBezTo>
                    <a:pt x="13891" y="14436"/>
                    <a:pt x="13922" y="14162"/>
                    <a:pt x="13830" y="13919"/>
                  </a:cubicBezTo>
                  <a:cubicBezTo>
                    <a:pt x="13770" y="13676"/>
                    <a:pt x="13618" y="13463"/>
                    <a:pt x="13466" y="13220"/>
                  </a:cubicBezTo>
                  <a:cubicBezTo>
                    <a:pt x="13344" y="13098"/>
                    <a:pt x="13223" y="12946"/>
                    <a:pt x="13131" y="12825"/>
                  </a:cubicBezTo>
                  <a:cubicBezTo>
                    <a:pt x="13223" y="12703"/>
                    <a:pt x="13314" y="12460"/>
                    <a:pt x="13374" y="12369"/>
                  </a:cubicBezTo>
                  <a:cubicBezTo>
                    <a:pt x="13587" y="11913"/>
                    <a:pt x="13830" y="11487"/>
                    <a:pt x="14013" y="11031"/>
                  </a:cubicBezTo>
                  <a:cubicBezTo>
                    <a:pt x="14560" y="9664"/>
                    <a:pt x="14894" y="8235"/>
                    <a:pt x="15198" y="6806"/>
                  </a:cubicBezTo>
                  <a:cubicBezTo>
                    <a:pt x="15563" y="5317"/>
                    <a:pt x="15867" y="3980"/>
                    <a:pt x="15928" y="2612"/>
                  </a:cubicBezTo>
                  <a:cubicBezTo>
                    <a:pt x="15989" y="2156"/>
                    <a:pt x="15897" y="1730"/>
                    <a:pt x="15806" y="1305"/>
                  </a:cubicBezTo>
                  <a:cubicBezTo>
                    <a:pt x="15776" y="1153"/>
                    <a:pt x="15745" y="1001"/>
                    <a:pt x="15685" y="879"/>
                  </a:cubicBezTo>
                  <a:cubicBezTo>
                    <a:pt x="15593" y="758"/>
                    <a:pt x="15472" y="667"/>
                    <a:pt x="15381" y="575"/>
                  </a:cubicBezTo>
                  <a:cubicBezTo>
                    <a:pt x="15350" y="484"/>
                    <a:pt x="15320" y="363"/>
                    <a:pt x="15289" y="302"/>
                  </a:cubicBezTo>
                  <a:cubicBezTo>
                    <a:pt x="15173" y="113"/>
                    <a:pt x="14947" y="1"/>
                    <a:pt x="1474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9"/>
            <p:cNvSpPr/>
            <p:nvPr/>
          </p:nvSpPr>
          <p:spPr>
            <a:xfrm>
              <a:off x="946550" y="2142400"/>
              <a:ext cx="60600" cy="42425"/>
            </a:xfrm>
            <a:custGeom>
              <a:avLst/>
              <a:gdLst/>
              <a:ahLst/>
              <a:cxnLst/>
              <a:rect l="l" t="t" r="r" b="b"/>
              <a:pathLst>
                <a:path w="2424" h="1697" extrusionOk="0">
                  <a:moveTo>
                    <a:pt x="2199" y="0"/>
                  </a:moveTo>
                  <a:cubicBezTo>
                    <a:pt x="2154" y="0"/>
                    <a:pt x="2109" y="34"/>
                    <a:pt x="2089" y="92"/>
                  </a:cubicBezTo>
                  <a:cubicBezTo>
                    <a:pt x="2089" y="184"/>
                    <a:pt x="2119" y="244"/>
                    <a:pt x="2150" y="336"/>
                  </a:cubicBezTo>
                  <a:cubicBezTo>
                    <a:pt x="2180" y="427"/>
                    <a:pt x="2211" y="579"/>
                    <a:pt x="2150" y="700"/>
                  </a:cubicBezTo>
                  <a:cubicBezTo>
                    <a:pt x="1998" y="1065"/>
                    <a:pt x="1633" y="1399"/>
                    <a:pt x="1147" y="1460"/>
                  </a:cubicBezTo>
                  <a:cubicBezTo>
                    <a:pt x="1101" y="1475"/>
                    <a:pt x="987" y="1491"/>
                    <a:pt x="869" y="1491"/>
                  </a:cubicBezTo>
                  <a:cubicBezTo>
                    <a:pt x="752" y="1491"/>
                    <a:pt x="630" y="1475"/>
                    <a:pt x="569" y="1430"/>
                  </a:cubicBezTo>
                  <a:cubicBezTo>
                    <a:pt x="387" y="1339"/>
                    <a:pt x="296" y="1156"/>
                    <a:pt x="113" y="1004"/>
                  </a:cubicBezTo>
                  <a:cubicBezTo>
                    <a:pt x="105" y="1000"/>
                    <a:pt x="97" y="998"/>
                    <a:pt x="89" y="998"/>
                  </a:cubicBezTo>
                  <a:cubicBezTo>
                    <a:pt x="38" y="998"/>
                    <a:pt x="0" y="1073"/>
                    <a:pt x="53" y="1126"/>
                  </a:cubicBezTo>
                  <a:cubicBezTo>
                    <a:pt x="205" y="1369"/>
                    <a:pt x="417" y="1612"/>
                    <a:pt x="691" y="1673"/>
                  </a:cubicBezTo>
                  <a:cubicBezTo>
                    <a:pt x="777" y="1689"/>
                    <a:pt x="865" y="1696"/>
                    <a:pt x="952" y="1696"/>
                  </a:cubicBezTo>
                  <a:cubicBezTo>
                    <a:pt x="1540" y="1696"/>
                    <a:pt x="2124" y="1351"/>
                    <a:pt x="2363" y="822"/>
                  </a:cubicBezTo>
                  <a:cubicBezTo>
                    <a:pt x="2423" y="640"/>
                    <a:pt x="2423" y="457"/>
                    <a:pt x="2393" y="275"/>
                  </a:cubicBezTo>
                  <a:cubicBezTo>
                    <a:pt x="2363" y="184"/>
                    <a:pt x="2363" y="62"/>
                    <a:pt x="2271" y="32"/>
                  </a:cubicBezTo>
                  <a:cubicBezTo>
                    <a:pt x="2250" y="10"/>
                    <a:pt x="2225" y="0"/>
                    <a:pt x="219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9"/>
            <p:cNvSpPr/>
            <p:nvPr/>
          </p:nvSpPr>
          <p:spPr>
            <a:xfrm>
              <a:off x="890100" y="2058075"/>
              <a:ext cx="15975" cy="15975"/>
            </a:xfrm>
            <a:custGeom>
              <a:avLst/>
              <a:gdLst/>
              <a:ahLst/>
              <a:cxnLst/>
              <a:rect l="l" t="t" r="r" b="b"/>
              <a:pathLst>
                <a:path w="639" h="639" extrusionOk="0">
                  <a:moveTo>
                    <a:pt x="335" y="0"/>
                  </a:moveTo>
                  <a:cubicBezTo>
                    <a:pt x="152" y="0"/>
                    <a:pt x="1" y="122"/>
                    <a:pt x="1" y="304"/>
                  </a:cubicBezTo>
                  <a:cubicBezTo>
                    <a:pt x="1" y="487"/>
                    <a:pt x="152" y="639"/>
                    <a:pt x="335" y="639"/>
                  </a:cubicBezTo>
                  <a:cubicBezTo>
                    <a:pt x="487" y="639"/>
                    <a:pt x="639" y="487"/>
                    <a:pt x="639" y="304"/>
                  </a:cubicBezTo>
                  <a:cubicBezTo>
                    <a:pt x="639" y="122"/>
                    <a:pt x="487" y="0"/>
                    <a:pt x="33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9"/>
            <p:cNvSpPr/>
            <p:nvPr/>
          </p:nvSpPr>
          <p:spPr>
            <a:xfrm>
              <a:off x="962300" y="2004125"/>
              <a:ext cx="16725" cy="16725"/>
            </a:xfrm>
            <a:custGeom>
              <a:avLst/>
              <a:gdLst/>
              <a:ahLst/>
              <a:cxnLst/>
              <a:rect l="l" t="t" r="r" b="b"/>
              <a:pathLst>
                <a:path w="669" h="669"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9"/>
            <p:cNvSpPr/>
            <p:nvPr/>
          </p:nvSpPr>
          <p:spPr>
            <a:xfrm>
              <a:off x="903775" y="2035250"/>
              <a:ext cx="97300" cy="77550"/>
            </a:xfrm>
            <a:custGeom>
              <a:avLst/>
              <a:gdLst/>
              <a:ahLst/>
              <a:cxnLst/>
              <a:rect l="l" t="t" r="r" b="b"/>
              <a:pathLst>
                <a:path w="3892" h="3102" extrusionOk="0">
                  <a:moveTo>
                    <a:pt x="3098" y="122"/>
                  </a:moveTo>
                  <a:cubicBezTo>
                    <a:pt x="3182" y="122"/>
                    <a:pt x="3266" y="140"/>
                    <a:pt x="3344" y="184"/>
                  </a:cubicBezTo>
                  <a:cubicBezTo>
                    <a:pt x="3405" y="214"/>
                    <a:pt x="3466" y="275"/>
                    <a:pt x="3527" y="336"/>
                  </a:cubicBezTo>
                  <a:cubicBezTo>
                    <a:pt x="3527" y="336"/>
                    <a:pt x="3557" y="366"/>
                    <a:pt x="3587" y="397"/>
                  </a:cubicBezTo>
                  <a:cubicBezTo>
                    <a:pt x="3587" y="397"/>
                    <a:pt x="3587" y="427"/>
                    <a:pt x="3618" y="457"/>
                  </a:cubicBezTo>
                  <a:cubicBezTo>
                    <a:pt x="3709" y="609"/>
                    <a:pt x="3739" y="731"/>
                    <a:pt x="3739" y="944"/>
                  </a:cubicBezTo>
                  <a:cubicBezTo>
                    <a:pt x="3709" y="1187"/>
                    <a:pt x="3587" y="1430"/>
                    <a:pt x="3466" y="1673"/>
                  </a:cubicBezTo>
                  <a:cubicBezTo>
                    <a:pt x="3375" y="1643"/>
                    <a:pt x="3223" y="1643"/>
                    <a:pt x="3131" y="1612"/>
                  </a:cubicBezTo>
                  <a:cubicBezTo>
                    <a:pt x="3078" y="1604"/>
                    <a:pt x="3025" y="1600"/>
                    <a:pt x="2971" y="1600"/>
                  </a:cubicBezTo>
                  <a:cubicBezTo>
                    <a:pt x="2842" y="1600"/>
                    <a:pt x="2713" y="1621"/>
                    <a:pt x="2584" y="1643"/>
                  </a:cubicBezTo>
                  <a:cubicBezTo>
                    <a:pt x="2220" y="1704"/>
                    <a:pt x="1885" y="1916"/>
                    <a:pt x="1612" y="2160"/>
                  </a:cubicBezTo>
                  <a:cubicBezTo>
                    <a:pt x="1490" y="2281"/>
                    <a:pt x="1338" y="2464"/>
                    <a:pt x="1277" y="2646"/>
                  </a:cubicBezTo>
                  <a:cubicBezTo>
                    <a:pt x="1247" y="2737"/>
                    <a:pt x="1186" y="2828"/>
                    <a:pt x="1186" y="2889"/>
                  </a:cubicBezTo>
                  <a:cubicBezTo>
                    <a:pt x="973" y="2859"/>
                    <a:pt x="761" y="2798"/>
                    <a:pt x="578" y="2676"/>
                  </a:cubicBezTo>
                  <a:cubicBezTo>
                    <a:pt x="305" y="2494"/>
                    <a:pt x="183" y="2038"/>
                    <a:pt x="396" y="1795"/>
                  </a:cubicBezTo>
                  <a:cubicBezTo>
                    <a:pt x="548" y="1612"/>
                    <a:pt x="1034" y="1582"/>
                    <a:pt x="1216" y="1460"/>
                  </a:cubicBezTo>
                  <a:cubicBezTo>
                    <a:pt x="1429" y="1369"/>
                    <a:pt x="1581" y="1217"/>
                    <a:pt x="1703" y="1126"/>
                  </a:cubicBezTo>
                  <a:cubicBezTo>
                    <a:pt x="1976" y="883"/>
                    <a:pt x="2220" y="609"/>
                    <a:pt x="2523" y="366"/>
                  </a:cubicBezTo>
                  <a:cubicBezTo>
                    <a:pt x="2675" y="236"/>
                    <a:pt x="2889" y="122"/>
                    <a:pt x="3098" y="122"/>
                  </a:cubicBezTo>
                  <a:close/>
                  <a:moveTo>
                    <a:pt x="2853" y="1769"/>
                  </a:moveTo>
                  <a:cubicBezTo>
                    <a:pt x="2910" y="1769"/>
                    <a:pt x="2963" y="1776"/>
                    <a:pt x="3010" y="1795"/>
                  </a:cubicBezTo>
                  <a:cubicBezTo>
                    <a:pt x="3131" y="1825"/>
                    <a:pt x="3223" y="1825"/>
                    <a:pt x="3344" y="1856"/>
                  </a:cubicBezTo>
                  <a:cubicBezTo>
                    <a:pt x="3283" y="1947"/>
                    <a:pt x="3223" y="2008"/>
                    <a:pt x="3162" y="2099"/>
                  </a:cubicBezTo>
                  <a:cubicBezTo>
                    <a:pt x="2827" y="2524"/>
                    <a:pt x="2463" y="2737"/>
                    <a:pt x="2098" y="2859"/>
                  </a:cubicBezTo>
                  <a:cubicBezTo>
                    <a:pt x="1920" y="2903"/>
                    <a:pt x="1726" y="2931"/>
                    <a:pt x="1539" y="2931"/>
                  </a:cubicBezTo>
                  <a:cubicBezTo>
                    <a:pt x="1471" y="2931"/>
                    <a:pt x="1403" y="2928"/>
                    <a:pt x="1338" y="2919"/>
                  </a:cubicBezTo>
                  <a:cubicBezTo>
                    <a:pt x="1429" y="2403"/>
                    <a:pt x="1946" y="1947"/>
                    <a:pt x="2432" y="1825"/>
                  </a:cubicBezTo>
                  <a:cubicBezTo>
                    <a:pt x="2579" y="1804"/>
                    <a:pt x="2726" y="1769"/>
                    <a:pt x="2853" y="1769"/>
                  </a:cubicBezTo>
                  <a:close/>
                  <a:moveTo>
                    <a:pt x="3089" y="1"/>
                  </a:moveTo>
                  <a:cubicBezTo>
                    <a:pt x="2579" y="1"/>
                    <a:pt x="2074" y="564"/>
                    <a:pt x="1764" y="853"/>
                  </a:cubicBezTo>
                  <a:cubicBezTo>
                    <a:pt x="1520" y="1065"/>
                    <a:pt x="1247" y="1309"/>
                    <a:pt x="913" y="1400"/>
                  </a:cubicBezTo>
                  <a:cubicBezTo>
                    <a:pt x="700" y="1460"/>
                    <a:pt x="396" y="1491"/>
                    <a:pt x="244" y="1704"/>
                  </a:cubicBezTo>
                  <a:cubicBezTo>
                    <a:pt x="1" y="2038"/>
                    <a:pt x="61" y="2464"/>
                    <a:pt x="396" y="2737"/>
                  </a:cubicBezTo>
                  <a:cubicBezTo>
                    <a:pt x="578" y="2889"/>
                    <a:pt x="609" y="2859"/>
                    <a:pt x="791" y="2950"/>
                  </a:cubicBezTo>
                  <a:cubicBezTo>
                    <a:pt x="943" y="3011"/>
                    <a:pt x="1308" y="3102"/>
                    <a:pt x="1551" y="3102"/>
                  </a:cubicBezTo>
                  <a:cubicBezTo>
                    <a:pt x="1885" y="3102"/>
                    <a:pt x="2189" y="3041"/>
                    <a:pt x="2463" y="2889"/>
                  </a:cubicBezTo>
                  <a:cubicBezTo>
                    <a:pt x="2584" y="2828"/>
                    <a:pt x="2858" y="2676"/>
                    <a:pt x="2979" y="2524"/>
                  </a:cubicBezTo>
                  <a:cubicBezTo>
                    <a:pt x="3405" y="2099"/>
                    <a:pt x="3739" y="1673"/>
                    <a:pt x="3830" y="1096"/>
                  </a:cubicBezTo>
                  <a:cubicBezTo>
                    <a:pt x="3891" y="944"/>
                    <a:pt x="3861" y="731"/>
                    <a:pt x="3800" y="579"/>
                  </a:cubicBezTo>
                  <a:cubicBezTo>
                    <a:pt x="3770" y="488"/>
                    <a:pt x="3709" y="366"/>
                    <a:pt x="3679" y="336"/>
                  </a:cubicBezTo>
                  <a:cubicBezTo>
                    <a:pt x="3679" y="305"/>
                    <a:pt x="3648" y="305"/>
                    <a:pt x="3648" y="275"/>
                  </a:cubicBezTo>
                  <a:cubicBezTo>
                    <a:pt x="3467" y="78"/>
                    <a:pt x="3278" y="1"/>
                    <a:pt x="308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9"/>
            <p:cNvSpPr/>
            <p:nvPr/>
          </p:nvSpPr>
          <p:spPr>
            <a:xfrm>
              <a:off x="779925" y="2028575"/>
              <a:ext cx="43875" cy="90925"/>
            </a:xfrm>
            <a:custGeom>
              <a:avLst/>
              <a:gdLst/>
              <a:ahLst/>
              <a:cxnLst/>
              <a:rect l="l" t="t" r="r" b="b"/>
              <a:pathLst>
                <a:path w="1755" h="3637" extrusionOk="0">
                  <a:moveTo>
                    <a:pt x="251" y="1"/>
                  </a:moveTo>
                  <a:cubicBezTo>
                    <a:pt x="224" y="1"/>
                    <a:pt x="195" y="18"/>
                    <a:pt x="183" y="56"/>
                  </a:cubicBezTo>
                  <a:cubicBezTo>
                    <a:pt x="0" y="1332"/>
                    <a:pt x="638" y="2761"/>
                    <a:pt x="1581" y="3612"/>
                  </a:cubicBezTo>
                  <a:cubicBezTo>
                    <a:pt x="1598" y="3629"/>
                    <a:pt x="1619" y="3636"/>
                    <a:pt x="1641" y="3636"/>
                  </a:cubicBezTo>
                  <a:cubicBezTo>
                    <a:pt x="1698" y="3636"/>
                    <a:pt x="1755" y="3587"/>
                    <a:pt x="1733" y="3521"/>
                  </a:cubicBezTo>
                  <a:cubicBezTo>
                    <a:pt x="1702" y="3460"/>
                    <a:pt x="1672" y="3460"/>
                    <a:pt x="1611" y="3399"/>
                  </a:cubicBezTo>
                  <a:cubicBezTo>
                    <a:pt x="882" y="2639"/>
                    <a:pt x="304" y="1667"/>
                    <a:pt x="274" y="603"/>
                  </a:cubicBezTo>
                  <a:cubicBezTo>
                    <a:pt x="274" y="390"/>
                    <a:pt x="274" y="208"/>
                    <a:pt x="304" y="86"/>
                  </a:cubicBezTo>
                  <a:cubicBezTo>
                    <a:pt x="322" y="33"/>
                    <a:pt x="288" y="1"/>
                    <a:pt x="25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9"/>
            <p:cNvSpPr/>
            <p:nvPr/>
          </p:nvSpPr>
          <p:spPr>
            <a:xfrm>
              <a:off x="813350" y="2017800"/>
              <a:ext cx="25" cy="775"/>
            </a:xfrm>
            <a:custGeom>
              <a:avLst/>
              <a:gdLst/>
              <a:ahLst/>
              <a:cxnLst/>
              <a:rect l="l" t="t" r="r" b="b"/>
              <a:pathLst>
                <a:path w="1" h="31" extrusionOk="0">
                  <a:moveTo>
                    <a:pt x="1" y="0"/>
                  </a:moveTo>
                  <a:lnTo>
                    <a:pt x="1" y="0"/>
                  </a:lnTo>
                  <a:cubicBezTo>
                    <a:pt x="1" y="31"/>
                    <a:pt x="1" y="31"/>
                    <a:pt x="1"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9"/>
            <p:cNvSpPr/>
            <p:nvPr/>
          </p:nvSpPr>
          <p:spPr>
            <a:xfrm>
              <a:off x="809550" y="2017800"/>
              <a:ext cx="38025" cy="97775"/>
            </a:xfrm>
            <a:custGeom>
              <a:avLst/>
              <a:gdLst/>
              <a:ahLst/>
              <a:cxnLst/>
              <a:rect l="l" t="t" r="r" b="b"/>
              <a:pathLst>
                <a:path w="1521" h="3911" extrusionOk="0">
                  <a:moveTo>
                    <a:pt x="92" y="0"/>
                  </a:moveTo>
                  <a:cubicBezTo>
                    <a:pt x="31" y="0"/>
                    <a:pt x="1" y="61"/>
                    <a:pt x="1" y="122"/>
                  </a:cubicBezTo>
                  <a:cubicBezTo>
                    <a:pt x="31" y="183"/>
                    <a:pt x="122" y="213"/>
                    <a:pt x="153" y="274"/>
                  </a:cubicBezTo>
                  <a:cubicBezTo>
                    <a:pt x="578" y="730"/>
                    <a:pt x="882" y="1247"/>
                    <a:pt x="1125" y="1885"/>
                  </a:cubicBezTo>
                  <a:cubicBezTo>
                    <a:pt x="1277" y="2189"/>
                    <a:pt x="1338" y="2645"/>
                    <a:pt x="1368" y="3070"/>
                  </a:cubicBezTo>
                  <a:cubicBezTo>
                    <a:pt x="1368" y="3344"/>
                    <a:pt x="1338" y="3526"/>
                    <a:pt x="1308" y="3800"/>
                  </a:cubicBezTo>
                  <a:cubicBezTo>
                    <a:pt x="1308" y="3830"/>
                    <a:pt x="1277" y="3861"/>
                    <a:pt x="1308" y="3891"/>
                  </a:cubicBezTo>
                  <a:cubicBezTo>
                    <a:pt x="1320" y="3904"/>
                    <a:pt x="1338" y="3911"/>
                    <a:pt x="1355" y="3911"/>
                  </a:cubicBezTo>
                  <a:cubicBezTo>
                    <a:pt x="1378" y="3911"/>
                    <a:pt x="1399" y="3896"/>
                    <a:pt x="1399" y="3861"/>
                  </a:cubicBezTo>
                  <a:cubicBezTo>
                    <a:pt x="1490" y="3344"/>
                    <a:pt x="1520" y="2766"/>
                    <a:pt x="1399" y="2189"/>
                  </a:cubicBezTo>
                  <a:cubicBezTo>
                    <a:pt x="1216" y="1642"/>
                    <a:pt x="1004" y="1064"/>
                    <a:pt x="669" y="578"/>
                  </a:cubicBezTo>
                  <a:cubicBezTo>
                    <a:pt x="517" y="396"/>
                    <a:pt x="396" y="183"/>
                    <a:pt x="15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9"/>
            <p:cNvSpPr/>
            <p:nvPr/>
          </p:nvSpPr>
          <p:spPr>
            <a:xfrm>
              <a:off x="782200" y="2027675"/>
              <a:ext cx="25" cy="25"/>
            </a:xfrm>
            <a:custGeom>
              <a:avLst/>
              <a:gdLst/>
              <a:ahLst/>
              <a:cxnLst/>
              <a:rect l="l" t="t" r="r" b="b"/>
              <a:pathLst>
                <a:path w="1" h="1" extrusionOk="0">
                  <a:moveTo>
                    <a:pt x="0" y="1"/>
                  </a:moveTo>
                  <a:cubicBezTo>
                    <a:pt x="0" y="1"/>
                    <a:pt x="0" y="1"/>
                    <a:pt x="0" y="1"/>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9"/>
            <p:cNvSpPr/>
            <p:nvPr/>
          </p:nvSpPr>
          <p:spPr>
            <a:xfrm>
              <a:off x="760925" y="1856575"/>
              <a:ext cx="209375" cy="177975"/>
            </a:xfrm>
            <a:custGeom>
              <a:avLst/>
              <a:gdLst/>
              <a:ahLst/>
              <a:cxnLst/>
              <a:rect l="l" t="t" r="r" b="b"/>
              <a:pathLst>
                <a:path w="8375" h="7119" extrusionOk="0">
                  <a:moveTo>
                    <a:pt x="5380" y="1221"/>
                  </a:moveTo>
                  <a:lnTo>
                    <a:pt x="5380" y="1221"/>
                  </a:lnTo>
                  <a:cubicBezTo>
                    <a:pt x="5289" y="1404"/>
                    <a:pt x="5168" y="1616"/>
                    <a:pt x="5076" y="1768"/>
                  </a:cubicBezTo>
                  <a:cubicBezTo>
                    <a:pt x="4985" y="1860"/>
                    <a:pt x="4803" y="2012"/>
                    <a:pt x="4651" y="2103"/>
                  </a:cubicBezTo>
                  <a:cubicBezTo>
                    <a:pt x="4590" y="2133"/>
                    <a:pt x="4438" y="2224"/>
                    <a:pt x="4408" y="2224"/>
                  </a:cubicBezTo>
                  <a:cubicBezTo>
                    <a:pt x="4408" y="2224"/>
                    <a:pt x="4408" y="2194"/>
                    <a:pt x="4408" y="2194"/>
                  </a:cubicBezTo>
                  <a:cubicBezTo>
                    <a:pt x="4620" y="1799"/>
                    <a:pt x="4985" y="1495"/>
                    <a:pt x="5380" y="1221"/>
                  </a:cubicBezTo>
                  <a:close/>
                  <a:moveTo>
                    <a:pt x="7755" y="0"/>
                  </a:moveTo>
                  <a:cubicBezTo>
                    <a:pt x="7657" y="0"/>
                    <a:pt x="7560" y="14"/>
                    <a:pt x="7478" y="36"/>
                  </a:cubicBezTo>
                  <a:cubicBezTo>
                    <a:pt x="6870" y="188"/>
                    <a:pt x="6383" y="431"/>
                    <a:pt x="5836" y="735"/>
                  </a:cubicBezTo>
                  <a:cubicBezTo>
                    <a:pt x="5745" y="796"/>
                    <a:pt x="5654" y="857"/>
                    <a:pt x="5563" y="917"/>
                  </a:cubicBezTo>
                  <a:cubicBezTo>
                    <a:pt x="5548" y="712"/>
                    <a:pt x="5413" y="605"/>
                    <a:pt x="5198" y="605"/>
                  </a:cubicBezTo>
                  <a:cubicBezTo>
                    <a:pt x="4968" y="605"/>
                    <a:pt x="4647" y="727"/>
                    <a:pt x="4286" y="978"/>
                  </a:cubicBezTo>
                  <a:cubicBezTo>
                    <a:pt x="3557" y="1434"/>
                    <a:pt x="2949" y="2072"/>
                    <a:pt x="2402" y="2741"/>
                  </a:cubicBezTo>
                  <a:cubicBezTo>
                    <a:pt x="1763" y="3501"/>
                    <a:pt x="1216" y="4504"/>
                    <a:pt x="1034" y="5568"/>
                  </a:cubicBezTo>
                  <a:cubicBezTo>
                    <a:pt x="1003" y="5750"/>
                    <a:pt x="973" y="5963"/>
                    <a:pt x="973" y="6176"/>
                  </a:cubicBezTo>
                  <a:cubicBezTo>
                    <a:pt x="912" y="6115"/>
                    <a:pt x="821" y="5933"/>
                    <a:pt x="760" y="5841"/>
                  </a:cubicBezTo>
                  <a:cubicBezTo>
                    <a:pt x="636" y="5717"/>
                    <a:pt x="511" y="5613"/>
                    <a:pt x="353" y="5613"/>
                  </a:cubicBezTo>
                  <a:cubicBezTo>
                    <a:pt x="318" y="5613"/>
                    <a:pt x="282" y="5618"/>
                    <a:pt x="243" y="5629"/>
                  </a:cubicBezTo>
                  <a:cubicBezTo>
                    <a:pt x="31" y="5720"/>
                    <a:pt x="122" y="6085"/>
                    <a:pt x="243" y="6237"/>
                  </a:cubicBezTo>
                  <a:cubicBezTo>
                    <a:pt x="304" y="6328"/>
                    <a:pt x="395" y="6419"/>
                    <a:pt x="487" y="6510"/>
                  </a:cubicBezTo>
                  <a:cubicBezTo>
                    <a:pt x="335" y="6541"/>
                    <a:pt x="183" y="6632"/>
                    <a:pt x="91" y="6784"/>
                  </a:cubicBezTo>
                  <a:cubicBezTo>
                    <a:pt x="0" y="6936"/>
                    <a:pt x="213" y="7118"/>
                    <a:pt x="365" y="7118"/>
                  </a:cubicBezTo>
                  <a:cubicBezTo>
                    <a:pt x="547" y="7088"/>
                    <a:pt x="730" y="6997"/>
                    <a:pt x="851" y="6875"/>
                  </a:cubicBezTo>
                  <a:cubicBezTo>
                    <a:pt x="851" y="6845"/>
                    <a:pt x="851" y="6845"/>
                    <a:pt x="851" y="6845"/>
                  </a:cubicBezTo>
                  <a:cubicBezTo>
                    <a:pt x="851" y="6845"/>
                    <a:pt x="882" y="6845"/>
                    <a:pt x="882" y="6814"/>
                  </a:cubicBezTo>
                  <a:cubicBezTo>
                    <a:pt x="865" y="6765"/>
                    <a:pt x="840" y="6747"/>
                    <a:pt x="811" y="6747"/>
                  </a:cubicBezTo>
                  <a:cubicBezTo>
                    <a:pt x="732" y="6747"/>
                    <a:pt x="622" y="6883"/>
                    <a:pt x="578" y="6905"/>
                  </a:cubicBezTo>
                  <a:cubicBezTo>
                    <a:pt x="517" y="6936"/>
                    <a:pt x="395" y="6966"/>
                    <a:pt x="335" y="6966"/>
                  </a:cubicBezTo>
                  <a:cubicBezTo>
                    <a:pt x="335" y="6966"/>
                    <a:pt x="274" y="6936"/>
                    <a:pt x="274" y="6936"/>
                  </a:cubicBezTo>
                  <a:cubicBezTo>
                    <a:pt x="243" y="6905"/>
                    <a:pt x="213" y="6875"/>
                    <a:pt x="213" y="6875"/>
                  </a:cubicBezTo>
                  <a:cubicBezTo>
                    <a:pt x="213" y="6814"/>
                    <a:pt x="365" y="6693"/>
                    <a:pt x="456" y="6662"/>
                  </a:cubicBezTo>
                  <a:cubicBezTo>
                    <a:pt x="547" y="6632"/>
                    <a:pt x="608" y="6632"/>
                    <a:pt x="730" y="6632"/>
                  </a:cubicBezTo>
                  <a:cubicBezTo>
                    <a:pt x="730" y="6662"/>
                    <a:pt x="760" y="6662"/>
                    <a:pt x="791" y="6662"/>
                  </a:cubicBezTo>
                  <a:cubicBezTo>
                    <a:pt x="797" y="6665"/>
                    <a:pt x="804" y="6667"/>
                    <a:pt x="810" y="6667"/>
                  </a:cubicBezTo>
                  <a:cubicBezTo>
                    <a:pt x="863" y="6667"/>
                    <a:pt x="902" y="6564"/>
                    <a:pt x="821" y="6510"/>
                  </a:cubicBezTo>
                  <a:cubicBezTo>
                    <a:pt x="517" y="6358"/>
                    <a:pt x="213" y="6054"/>
                    <a:pt x="304" y="5781"/>
                  </a:cubicBezTo>
                  <a:cubicBezTo>
                    <a:pt x="319" y="5774"/>
                    <a:pt x="338" y="5770"/>
                    <a:pt x="360" y="5770"/>
                  </a:cubicBezTo>
                  <a:cubicBezTo>
                    <a:pt x="433" y="5770"/>
                    <a:pt x="538" y="5809"/>
                    <a:pt x="608" y="5902"/>
                  </a:cubicBezTo>
                  <a:cubicBezTo>
                    <a:pt x="730" y="5993"/>
                    <a:pt x="791" y="6237"/>
                    <a:pt x="882" y="6328"/>
                  </a:cubicBezTo>
                  <a:cubicBezTo>
                    <a:pt x="894" y="6340"/>
                    <a:pt x="912" y="6348"/>
                    <a:pt x="931" y="6348"/>
                  </a:cubicBezTo>
                  <a:cubicBezTo>
                    <a:pt x="957" y="6348"/>
                    <a:pt x="985" y="6333"/>
                    <a:pt x="1003" y="6297"/>
                  </a:cubicBezTo>
                  <a:cubicBezTo>
                    <a:pt x="1015" y="6321"/>
                    <a:pt x="1035" y="6331"/>
                    <a:pt x="1056" y="6331"/>
                  </a:cubicBezTo>
                  <a:cubicBezTo>
                    <a:pt x="1090" y="6331"/>
                    <a:pt x="1125" y="6305"/>
                    <a:pt x="1125" y="6267"/>
                  </a:cubicBezTo>
                  <a:cubicBezTo>
                    <a:pt x="1216" y="4413"/>
                    <a:pt x="2280" y="2924"/>
                    <a:pt x="3678" y="1616"/>
                  </a:cubicBezTo>
                  <a:cubicBezTo>
                    <a:pt x="4043" y="1313"/>
                    <a:pt x="4499" y="948"/>
                    <a:pt x="4985" y="796"/>
                  </a:cubicBezTo>
                  <a:cubicBezTo>
                    <a:pt x="5085" y="763"/>
                    <a:pt x="5164" y="748"/>
                    <a:pt x="5227" y="748"/>
                  </a:cubicBezTo>
                  <a:cubicBezTo>
                    <a:pt x="5393" y="748"/>
                    <a:pt x="5441" y="854"/>
                    <a:pt x="5441" y="1009"/>
                  </a:cubicBezTo>
                  <a:cubicBezTo>
                    <a:pt x="5046" y="1282"/>
                    <a:pt x="4681" y="1586"/>
                    <a:pt x="4377" y="2012"/>
                  </a:cubicBezTo>
                  <a:cubicBezTo>
                    <a:pt x="4239" y="2279"/>
                    <a:pt x="4261" y="2375"/>
                    <a:pt x="4360" y="2375"/>
                  </a:cubicBezTo>
                  <a:cubicBezTo>
                    <a:pt x="4565" y="2375"/>
                    <a:pt x="5095" y="1963"/>
                    <a:pt x="5198" y="1799"/>
                  </a:cubicBezTo>
                  <a:cubicBezTo>
                    <a:pt x="5380" y="1525"/>
                    <a:pt x="5502" y="1313"/>
                    <a:pt x="5532" y="1130"/>
                  </a:cubicBezTo>
                  <a:cubicBezTo>
                    <a:pt x="5623" y="1069"/>
                    <a:pt x="5684" y="1039"/>
                    <a:pt x="5745" y="978"/>
                  </a:cubicBezTo>
                  <a:cubicBezTo>
                    <a:pt x="6201" y="735"/>
                    <a:pt x="6627" y="492"/>
                    <a:pt x="7113" y="340"/>
                  </a:cubicBezTo>
                  <a:cubicBezTo>
                    <a:pt x="7356" y="259"/>
                    <a:pt x="7572" y="178"/>
                    <a:pt x="7779" y="178"/>
                  </a:cubicBezTo>
                  <a:cubicBezTo>
                    <a:pt x="7883" y="178"/>
                    <a:pt x="7984" y="198"/>
                    <a:pt x="8086" y="249"/>
                  </a:cubicBezTo>
                  <a:cubicBezTo>
                    <a:pt x="8146" y="279"/>
                    <a:pt x="8146" y="309"/>
                    <a:pt x="8177" y="370"/>
                  </a:cubicBezTo>
                  <a:cubicBezTo>
                    <a:pt x="8237" y="492"/>
                    <a:pt x="7934" y="765"/>
                    <a:pt x="7782" y="857"/>
                  </a:cubicBezTo>
                  <a:cubicBezTo>
                    <a:pt x="7660" y="978"/>
                    <a:pt x="7478" y="1039"/>
                    <a:pt x="7326" y="1161"/>
                  </a:cubicBezTo>
                  <a:cubicBezTo>
                    <a:pt x="7283" y="1225"/>
                    <a:pt x="7331" y="1290"/>
                    <a:pt x="7395" y="1290"/>
                  </a:cubicBezTo>
                  <a:cubicBezTo>
                    <a:pt x="7422" y="1290"/>
                    <a:pt x="7451" y="1278"/>
                    <a:pt x="7478" y="1252"/>
                  </a:cubicBezTo>
                  <a:cubicBezTo>
                    <a:pt x="7660" y="1161"/>
                    <a:pt x="7812" y="1039"/>
                    <a:pt x="7994" y="917"/>
                  </a:cubicBezTo>
                  <a:cubicBezTo>
                    <a:pt x="8116" y="796"/>
                    <a:pt x="8298" y="674"/>
                    <a:pt x="8329" y="492"/>
                  </a:cubicBezTo>
                  <a:cubicBezTo>
                    <a:pt x="8375" y="125"/>
                    <a:pt x="8057" y="0"/>
                    <a:pt x="775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9"/>
            <p:cNvSpPr/>
            <p:nvPr/>
          </p:nvSpPr>
          <p:spPr>
            <a:xfrm>
              <a:off x="807275" y="2175800"/>
              <a:ext cx="136050" cy="184950"/>
            </a:xfrm>
            <a:custGeom>
              <a:avLst/>
              <a:gdLst/>
              <a:ahLst/>
              <a:cxnLst/>
              <a:rect l="l" t="t" r="r" b="b"/>
              <a:pathLst>
                <a:path w="5442" h="7398" extrusionOk="0">
                  <a:moveTo>
                    <a:pt x="5277" y="0"/>
                  </a:moveTo>
                  <a:cubicBezTo>
                    <a:pt x="4646" y="0"/>
                    <a:pt x="4042" y="258"/>
                    <a:pt x="3465" y="489"/>
                  </a:cubicBezTo>
                  <a:cubicBezTo>
                    <a:pt x="2706" y="823"/>
                    <a:pt x="2098" y="1462"/>
                    <a:pt x="1611" y="2100"/>
                  </a:cubicBezTo>
                  <a:cubicBezTo>
                    <a:pt x="973" y="2890"/>
                    <a:pt x="517" y="3802"/>
                    <a:pt x="213" y="4775"/>
                  </a:cubicBezTo>
                  <a:cubicBezTo>
                    <a:pt x="152" y="4957"/>
                    <a:pt x="92" y="5140"/>
                    <a:pt x="61" y="5322"/>
                  </a:cubicBezTo>
                  <a:cubicBezTo>
                    <a:pt x="31" y="5443"/>
                    <a:pt x="0" y="5535"/>
                    <a:pt x="31" y="5656"/>
                  </a:cubicBezTo>
                  <a:cubicBezTo>
                    <a:pt x="61" y="5808"/>
                    <a:pt x="213" y="5869"/>
                    <a:pt x="304" y="5991"/>
                  </a:cubicBezTo>
                  <a:cubicBezTo>
                    <a:pt x="578" y="6264"/>
                    <a:pt x="912" y="6477"/>
                    <a:pt x="1247" y="6690"/>
                  </a:cubicBezTo>
                  <a:cubicBezTo>
                    <a:pt x="1642" y="6933"/>
                    <a:pt x="2037" y="7206"/>
                    <a:pt x="2493" y="7328"/>
                  </a:cubicBezTo>
                  <a:cubicBezTo>
                    <a:pt x="2640" y="7353"/>
                    <a:pt x="2768" y="7397"/>
                    <a:pt x="2908" y="7397"/>
                  </a:cubicBezTo>
                  <a:cubicBezTo>
                    <a:pt x="2941" y="7397"/>
                    <a:pt x="2975" y="7395"/>
                    <a:pt x="3010" y="7389"/>
                  </a:cubicBezTo>
                  <a:cubicBezTo>
                    <a:pt x="3131" y="7328"/>
                    <a:pt x="3101" y="7115"/>
                    <a:pt x="2949" y="7115"/>
                  </a:cubicBezTo>
                  <a:cubicBezTo>
                    <a:pt x="2736" y="7115"/>
                    <a:pt x="2675" y="7115"/>
                    <a:pt x="2432" y="7024"/>
                  </a:cubicBezTo>
                  <a:cubicBezTo>
                    <a:pt x="2158" y="6963"/>
                    <a:pt x="1763" y="6720"/>
                    <a:pt x="1429" y="6507"/>
                  </a:cubicBezTo>
                  <a:cubicBezTo>
                    <a:pt x="1003" y="6234"/>
                    <a:pt x="699" y="6051"/>
                    <a:pt x="365" y="5687"/>
                  </a:cubicBezTo>
                  <a:cubicBezTo>
                    <a:pt x="213" y="5565"/>
                    <a:pt x="244" y="5626"/>
                    <a:pt x="304" y="5322"/>
                  </a:cubicBezTo>
                  <a:cubicBezTo>
                    <a:pt x="669" y="3741"/>
                    <a:pt x="1429" y="2434"/>
                    <a:pt x="2493" y="1370"/>
                  </a:cubicBezTo>
                  <a:cubicBezTo>
                    <a:pt x="3070" y="793"/>
                    <a:pt x="3861" y="398"/>
                    <a:pt x="4712" y="185"/>
                  </a:cubicBezTo>
                  <a:cubicBezTo>
                    <a:pt x="4924" y="124"/>
                    <a:pt x="5137" y="155"/>
                    <a:pt x="5411" y="124"/>
                  </a:cubicBezTo>
                  <a:cubicBezTo>
                    <a:pt x="5441" y="124"/>
                    <a:pt x="5441" y="3"/>
                    <a:pt x="5380" y="3"/>
                  </a:cubicBezTo>
                  <a:cubicBezTo>
                    <a:pt x="5346" y="1"/>
                    <a:pt x="5312" y="0"/>
                    <a:pt x="527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9"/>
            <p:cNvSpPr/>
            <p:nvPr/>
          </p:nvSpPr>
          <p:spPr>
            <a:xfrm>
              <a:off x="903025" y="2298650"/>
              <a:ext cx="284225" cy="198175"/>
            </a:xfrm>
            <a:custGeom>
              <a:avLst/>
              <a:gdLst/>
              <a:ahLst/>
              <a:cxnLst/>
              <a:rect l="l" t="t" r="r" b="b"/>
              <a:pathLst>
                <a:path w="11369" h="7927" extrusionOk="0">
                  <a:moveTo>
                    <a:pt x="62" y="1"/>
                  </a:moveTo>
                  <a:cubicBezTo>
                    <a:pt x="33" y="1"/>
                    <a:pt x="0" y="29"/>
                    <a:pt x="0" y="74"/>
                  </a:cubicBezTo>
                  <a:cubicBezTo>
                    <a:pt x="122" y="2292"/>
                    <a:pt x="61" y="4542"/>
                    <a:pt x="152" y="6761"/>
                  </a:cubicBezTo>
                  <a:cubicBezTo>
                    <a:pt x="183" y="7095"/>
                    <a:pt x="122" y="7885"/>
                    <a:pt x="547" y="7916"/>
                  </a:cubicBezTo>
                  <a:cubicBezTo>
                    <a:pt x="722" y="7923"/>
                    <a:pt x="899" y="7927"/>
                    <a:pt x="1076" y="7927"/>
                  </a:cubicBezTo>
                  <a:cubicBezTo>
                    <a:pt x="1609" y="7927"/>
                    <a:pt x="2151" y="7893"/>
                    <a:pt x="2675" y="7824"/>
                  </a:cubicBezTo>
                  <a:cubicBezTo>
                    <a:pt x="4134" y="7581"/>
                    <a:pt x="5563" y="7125"/>
                    <a:pt x="6930" y="6609"/>
                  </a:cubicBezTo>
                  <a:cubicBezTo>
                    <a:pt x="8268" y="6122"/>
                    <a:pt x="9575" y="5545"/>
                    <a:pt x="10700" y="4724"/>
                  </a:cubicBezTo>
                  <a:cubicBezTo>
                    <a:pt x="10912" y="4572"/>
                    <a:pt x="11155" y="4390"/>
                    <a:pt x="11277" y="4299"/>
                  </a:cubicBezTo>
                  <a:cubicBezTo>
                    <a:pt x="11307" y="4268"/>
                    <a:pt x="11307" y="4268"/>
                    <a:pt x="11307" y="4268"/>
                  </a:cubicBezTo>
                  <a:cubicBezTo>
                    <a:pt x="11338" y="4268"/>
                    <a:pt x="11338" y="4238"/>
                    <a:pt x="11368" y="4207"/>
                  </a:cubicBezTo>
                  <a:cubicBezTo>
                    <a:pt x="11368" y="4116"/>
                    <a:pt x="11338" y="4055"/>
                    <a:pt x="11277" y="4025"/>
                  </a:cubicBezTo>
                  <a:cubicBezTo>
                    <a:pt x="11264" y="4021"/>
                    <a:pt x="11252" y="4019"/>
                    <a:pt x="11240" y="4019"/>
                  </a:cubicBezTo>
                  <a:cubicBezTo>
                    <a:pt x="11168" y="4019"/>
                    <a:pt x="11112" y="4090"/>
                    <a:pt x="11034" y="4116"/>
                  </a:cubicBezTo>
                  <a:cubicBezTo>
                    <a:pt x="10852" y="4268"/>
                    <a:pt x="10639" y="4420"/>
                    <a:pt x="10365" y="4602"/>
                  </a:cubicBezTo>
                  <a:cubicBezTo>
                    <a:pt x="9727" y="5089"/>
                    <a:pt x="9028" y="5454"/>
                    <a:pt x="8298" y="5788"/>
                  </a:cubicBezTo>
                  <a:cubicBezTo>
                    <a:pt x="7113" y="6305"/>
                    <a:pt x="5745" y="6852"/>
                    <a:pt x="4377" y="7217"/>
                  </a:cubicBezTo>
                  <a:cubicBezTo>
                    <a:pt x="3617" y="7429"/>
                    <a:pt x="2888" y="7642"/>
                    <a:pt x="2158" y="7672"/>
                  </a:cubicBezTo>
                  <a:cubicBezTo>
                    <a:pt x="1814" y="7694"/>
                    <a:pt x="1349" y="7715"/>
                    <a:pt x="977" y="7715"/>
                  </a:cubicBezTo>
                  <a:cubicBezTo>
                    <a:pt x="823" y="7715"/>
                    <a:pt x="685" y="7712"/>
                    <a:pt x="578" y="7703"/>
                  </a:cubicBezTo>
                  <a:cubicBezTo>
                    <a:pt x="365" y="7672"/>
                    <a:pt x="395" y="6821"/>
                    <a:pt x="365" y="6305"/>
                  </a:cubicBezTo>
                  <a:cubicBezTo>
                    <a:pt x="304" y="4846"/>
                    <a:pt x="304" y="3356"/>
                    <a:pt x="213" y="1897"/>
                  </a:cubicBezTo>
                  <a:cubicBezTo>
                    <a:pt x="183" y="1381"/>
                    <a:pt x="183" y="894"/>
                    <a:pt x="152" y="378"/>
                  </a:cubicBezTo>
                  <a:cubicBezTo>
                    <a:pt x="122" y="286"/>
                    <a:pt x="152" y="74"/>
                    <a:pt x="91" y="13"/>
                  </a:cubicBezTo>
                  <a:cubicBezTo>
                    <a:pt x="83" y="5"/>
                    <a:pt x="73" y="1"/>
                    <a:pt x="6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9"/>
            <p:cNvSpPr/>
            <p:nvPr/>
          </p:nvSpPr>
          <p:spPr>
            <a:xfrm>
              <a:off x="1078900" y="2201950"/>
              <a:ext cx="110350" cy="189675"/>
            </a:xfrm>
            <a:custGeom>
              <a:avLst/>
              <a:gdLst/>
              <a:ahLst/>
              <a:cxnLst/>
              <a:rect l="l" t="t" r="r" b="b"/>
              <a:pathLst>
                <a:path w="4414" h="7587" extrusionOk="0">
                  <a:moveTo>
                    <a:pt x="94" y="0"/>
                  </a:moveTo>
                  <a:cubicBezTo>
                    <a:pt x="44" y="0"/>
                    <a:pt x="1" y="65"/>
                    <a:pt x="47" y="112"/>
                  </a:cubicBezTo>
                  <a:cubicBezTo>
                    <a:pt x="412" y="720"/>
                    <a:pt x="868" y="1328"/>
                    <a:pt x="1233" y="1966"/>
                  </a:cubicBezTo>
                  <a:cubicBezTo>
                    <a:pt x="1598" y="2574"/>
                    <a:pt x="1932" y="3212"/>
                    <a:pt x="2266" y="3820"/>
                  </a:cubicBezTo>
                  <a:cubicBezTo>
                    <a:pt x="2905" y="4945"/>
                    <a:pt x="3543" y="6039"/>
                    <a:pt x="4060" y="7194"/>
                  </a:cubicBezTo>
                  <a:cubicBezTo>
                    <a:pt x="4060" y="7224"/>
                    <a:pt x="4120" y="7376"/>
                    <a:pt x="4151" y="7437"/>
                  </a:cubicBezTo>
                  <a:cubicBezTo>
                    <a:pt x="4181" y="7498"/>
                    <a:pt x="4181" y="7498"/>
                    <a:pt x="4212" y="7528"/>
                  </a:cubicBezTo>
                  <a:cubicBezTo>
                    <a:pt x="4233" y="7570"/>
                    <a:pt x="4265" y="7587"/>
                    <a:pt x="4296" y="7587"/>
                  </a:cubicBezTo>
                  <a:cubicBezTo>
                    <a:pt x="4356" y="7587"/>
                    <a:pt x="4414" y="7527"/>
                    <a:pt x="4394" y="7467"/>
                  </a:cubicBezTo>
                  <a:cubicBezTo>
                    <a:pt x="3908" y="6008"/>
                    <a:pt x="2996" y="4732"/>
                    <a:pt x="2266" y="3364"/>
                  </a:cubicBezTo>
                  <a:cubicBezTo>
                    <a:pt x="2023" y="2908"/>
                    <a:pt x="1780" y="2422"/>
                    <a:pt x="1446" y="1966"/>
                  </a:cubicBezTo>
                  <a:cubicBezTo>
                    <a:pt x="1172" y="1480"/>
                    <a:pt x="838" y="1054"/>
                    <a:pt x="534" y="628"/>
                  </a:cubicBezTo>
                  <a:cubicBezTo>
                    <a:pt x="382" y="416"/>
                    <a:pt x="260" y="203"/>
                    <a:pt x="139" y="21"/>
                  </a:cubicBezTo>
                  <a:cubicBezTo>
                    <a:pt x="124" y="6"/>
                    <a:pt x="109" y="0"/>
                    <a:pt x="9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9"/>
            <p:cNvSpPr/>
            <p:nvPr/>
          </p:nvSpPr>
          <p:spPr>
            <a:xfrm>
              <a:off x="1085400" y="2195600"/>
              <a:ext cx="19025" cy="24675"/>
            </a:xfrm>
            <a:custGeom>
              <a:avLst/>
              <a:gdLst/>
              <a:ahLst/>
              <a:cxnLst/>
              <a:rect l="l" t="t" r="r" b="b"/>
              <a:pathLst>
                <a:path w="761" h="987" extrusionOk="0">
                  <a:moveTo>
                    <a:pt x="91" y="1"/>
                  </a:moveTo>
                  <a:cubicBezTo>
                    <a:pt x="61" y="1"/>
                    <a:pt x="0" y="62"/>
                    <a:pt x="31" y="92"/>
                  </a:cubicBezTo>
                  <a:cubicBezTo>
                    <a:pt x="243" y="366"/>
                    <a:pt x="456" y="670"/>
                    <a:pt x="639" y="943"/>
                  </a:cubicBezTo>
                  <a:cubicBezTo>
                    <a:pt x="639" y="965"/>
                    <a:pt x="669" y="986"/>
                    <a:pt x="697" y="986"/>
                  </a:cubicBezTo>
                  <a:cubicBezTo>
                    <a:pt x="709" y="986"/>
                    <a:pt x="721" y="983"/>
                    <a:pt x="730" y="974"/>
                  </a:cubicBezTo>
                  <a:cubicBezTo>
                    <a:pt x="760" y="943"/>
                    <a:pt x="730" y="913"/>
                    <a:pt x="730" y="882"/>
                  </a:cubicBezTo>
                  <a:cubicBezTo>
                    <a:pt x="578" y="639"/>
                    <a:pt x="426" y="426"/>
                    <a:pt x="274" y="214"/>
                  </a:cubicBezTo>
                  <a:cubicBezTo>
                    <a:pt x="213" y="153"/>
                    <a:pt x="183" y="62"/>
                    <a:pt x="9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9"/>
            <p:cNvSpPr/>
            <p:nvPr/>
          </p:nvSpPr>
          <p:spPr>
            <a:xfrm>
              <a:off x="777625" y="25573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9"/>
            <p:cNvSpPr/>
            <p:nvPr/>
          </p:nvSpPr>
          <p:spPr>
            <a:xfrm>
              <a:off x="748750" y="2359625"/>
              <a:ext cx="99575" cy="222025"/>
            </a:xfrm>
            <a:custGeom>
              <a:avLst/>
              <a:gdLst/>
              <a:ahLst/>
              <a:cxnLst/>
              <a:rect l="l" t="t" r="r" b="b"/>
              <a:pathLst>
                <a:path w="3983" h="8881" extrusionOk="0">
                  <a:moveTo>
                    <a:pt x="3725" y="433"/>
                  </a:moveTo>
                  <a:cubicBezTo>
                    <a:pt x="3642" y="810"/>
                    <a:pt x="3583" y="1212"/>
                    <a:pt x="3496" y="1586"/>
                  </a:cubicBezTo>
                  <a:cubicBezTo>
                    <a:pt x="3110" y="2774"/>
                    <a:pt x="2666" y="3817"/>
                    <a:pt x="2192" y="4885"/>
                  </a:cubicBezTo>
                  <a:lnTo>
                    <a:pt x="2192" y="4885"/>
                  </a:lnTo>
                  <a:cubicBezTo>
                    <a:pt x="2199" y="4861"/>
                    <a:pt x="2207" y="4834"/>
                    <a:pt x="2220" y="4808"/>
                  </a:cubicBezTo>
                  <a:cubicBezTo>
                    <a:pt x="2676" y="3622"/>
                    <a:pt x="3223" y="2194"/>
                    <a:pt x="3588" y="856"/>
                  </a:cubicBezTo>
                  <a:cubicBezTo>
                    <a:pt x="3640" y="699"/>
                    <a:pt x="3692" y="565"/>
                    <a:pt x="3725" y="433"/>
                  </a:cubicBezTo>
                  <a:close/>
                  <a:moveTo>
                    <a:pt x="3771" y="1"/>
                  </a:moveTo>
                  <a:cubicBezTo>
                    <a:pt x="3746" y="1"/>
                    <a:pt x="3722" y="10"/>
                    <a:pt x="3709" y="36"/>
                  </a:cubicBezTo>
                  <a:cubicBezTo>
                    <a:pt x="3344" y="1008"/>
                    <a:pt x="3071" y="2012"/>
                    <a:pt x="2706" y="2984"/>
                  </a:cubicBezTo>
                  <a:cubicBezTo>
                    <a:pt x="2098" y="4504"/>
                    <a:pt x="1703" y="5720"/>
                    <a:pt x="943" y="7148"/>
                  </a:cubicBezTo>
                  <a:cubicBezTo>
                    <a:pt x="882" y="7270"/>
                    <a:pt x="822" y="7392"/>
                    <a:pt x="791" y="7452"/>
                  </a:cubicBezTo>
                  <a:cubicBezTo>
                    <a:pt x="700" y="7544"/>
                    <a:pt x="366" y="7787"/>
                    <a:pt x="214" y="7908"/>
                  </a:cubicBezTo>
                  <a:cubicBezTo>
                    <a:pt x="122" y="7999"/>
                    <a:pt x="1" y="8060"/>
                    <a:pt x="31" y="8212"/>
                  </a:cubicBezTo>
                  <a:cubicBezTo>
                    <a:pt x="51" y="8271"/>
                    <a:pt x="121" y="8305"/>
                    <a:pt x="193" y="8305"/>
                  </a:cubicBezTo>
                  <a:cubicBezTo>
                    <a:pt x="233" y="8305"/>
                    <a:pt x="273" y="8295"/>
                    <a:pt x="305" y="8273"/>
                  </a:cubicBezTo>
                  <a:cubicBezTo>
                    <a:pt x="396" y="8243"/>
                    <a:pt x="487" y="8182"/>
                    <a:pt x="548" y="8121"/>
                  </a:cubicBezTo>
                  <a:lnTo>
                    <a:pt x="548" y="8121"/>
                  </a:lnTo>
                  <a:cubicBezTo>
                    <a:pt x="518" y="8212"/>
                    <a:pt x="487" y="8334"/>
                    <a:pt x="457" y="8395"/>
                  </a:cubicBezTo>
                  <a:cubicBezTo>
                    <a:pt x="457" y="8455"/>
                    <a:pt x="426" y="8486"/>
                    <a:pt x="426" y="8547"/>
                  </a:cubicBezTo>
                  <a:cubicBezTo>
                    <a:pt x="448" y="8612"/>
                    <a:pt x="502" y="8662"/>
                    <a:pt x="564" y="8662"/>
                  </a:cubicBezTo>
                  <a:cubicBezTo>
                    <a:pt x="588" y="8662"/>
                    <a:pt x="614" y="8655"/>
                    <a:pt x="639" y="8638"/>
                  </a:cubicBezTo>
                  <a:cubicBezTo>
                    <a:pt x="761" y="8547"/>
                    <a:pt x="791" y="8425"/>
                    <a:pt x="852" y="8303"/>
                  </a:cubicBezTo>
                  <a:cubicBezTo>
                    <a:pt x="852" y="8243"/>
                    <a:pt x="882" y="8182"/>
                    <a:pt x="882" y="8151"/>
                  </a:cubicBezTo>
                  <a:cubicBezTo>
                    <a:pt x="913" y="8273"/>
                    <a:pt x="913" y="8425"/>
                    <a:pt x="913" y="8638"/>
                  </a:cubicBezTo>
                  <a:cubicBezTo>
                    <a:pt x="913" y="8668"/>
                    <a:pt x="913" y="8699"/>
                    <a:pt x="913" y="8759"/>
                  </a:cubicBezTo>
                  <a:cubicBezTo>
                    <a:pt x="913" y="8820"/>
                    <a:pt x="943" y="8881"/>
                    <a:pt x="1034" y="8881"/>
                  </a:cubicBezTo>
                  <a:cubicBezTo>
                    <a:pt x="1156" y="8881"/>
                    <a:pt x="1186" y="8790"/>
                    <a:pt x="1186" y="8699"/>
                  </a:cubicBezTo>
                  <a:cubicBezTo>
                    <a:pt x="1186" y="8607"/>
                    <a:pt x="1186" y="8486"/>
                    <a:pt x="1186" y="8364"/>
                  </a:cubicBezTo>
                  <a:cubicBezTo>
                    <a:pt x="1186" y="8212"/>
                    <a:pt x="1186" y="8060"/>
                    <a:pt x="1156" y="7908"/>
                  </a:cubicBezTo>
                  <a:cubicBezTo>
                    <a:pt x="1156" y="7893"/>
                    <a:pt x="1156" y="7885"/>
                    <a:pt x="1160" y="7885"/>
                  </a:cubicBezTo>
                  <a:cubicBezTo>
                    <a:pt x="1164" y="7885"/>
                    <a:pt x="1171" y="7893"/>
                    <a:pt x="1186" y="7908"/>
                  </a:cubicBezTo>
                  <a:cubicBezTo>
                    <a:pt x="1173" y="7902"/>
                    <a:pt x="1167" y="7899"/>
                    <a:pt x="1166" y="7899"/>
                  </a:cubicBezTo>
                  <a:cubicBezTo>
                    <a:pt x="1161" y="7899"/>
                    <a:pt x="1187" y="7917"/>
                    <a:pt x="1192" y="7917"/>
                  </a:cubicBezTo>
                  <a:cubicBezTo>
                    <a:pt x="1194" y="7917"/>
                    <a:pt x="1193" y="7915"/>
                    <a:pt x="1186" y="7908"/>
                  </a:cubicBezTo>
                  <a:lnTo>
                    <a:pt x="1186" y="7908"/>
                  </a:lnTo>
                  <a:cubicBezTo>
                    <a:pt x="1187" y="7909"/>
                    <a:pt x="1217" y="7939"/>
                    <a:pt x="1247" y="7939"/>
                  </a:cubicBezTo>
                  <a:cubicBezTo>
                    <a:pt x="1338" y="7999"/>
                    <a:pt x="1399" y="8182"/>
                    <a:pt x="1581" y="8243"/>
                  </a:cubicBezTo>
                  <a:cubicBezTo>
                    <a:pt x="1601" y="8249"/>
                    <a:pt x="1619" y="8252"/>
                    <a:pt x="1635" y="8252"/>
                  </a:cubicBezTo>
                  <a:cubicBezTo>
                    <a:pt x="1769" y="8252"/>
                    <a:pt x="1784" y="8047"/>
                    <a:pt x="1703" y="7939"/>
                  </a:cubicBezTo>
                  <a:cubicBezTo>
                    <a:pt x="1642" y="7817"/>
                    <a:pt x="1460" y="7635"/>
                    <a:pt x="1278" y="7513"/>
                  </a:cubicBezTo>
                  <a:cubicBezTo>
                    <a:pt x="1794" y="6297"/>
                    <a:pt x="2341" y="5203"/>
                    <a:pt x="2828" y="3926"/>
                  </a:cubicBezTo>
                  <a:cubicBezTo>
                    <a:pt x="2980" y="3501"/>
                    <a:pt x="3192" y="2954"/>
                    <a:pt x="3375" y="2467"/>
                  </a:cubicBezTo>
                  <a:cubicBezTo>
                    <a:pt x="3496" y="2103"/>
                    <a:pt x="3648" y="1768"/>
                    <a:pt x="3740" y="1434"/>
                  </a:cubicBezTo>
                  <a:cubicBezTo>
                    <a:pt x="3800" y="1039"/>
                    <a:pt x="3922" y="553"/>
                    <a:pt x="3952" y="279"/>
                  </a:cubicBezTo>
                  <a:cubicBezTo>
                    <a:pt x="3983" y="249"/>
                    <a:pt x="3983" y="218"/>
                    <a:pt x="3983" y="188"/>
                  </a:cubicBezTo>
                  <a:cubicBezTo>
                    <a:pt x="3983" y="97"/>
                    <a:pt x="3922" y="36"/>
                    <a:pt x="3861" y="36"/>
                  </a:cubicBezTo>
                  <a:cubicBezTo>
                    <a:pt x="3844" y="18"/>
                    <a:pt x="3806" y="1"/>
                    <a:pt x="377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9"/>
            <p:cNvSpPr/>
            <p:nvPr/>
          </p:nvSpPr>
          <p:spPr>
            <a:xfrm>
              <a:off x="906825" y="2677375"/>
              <a:ext cx="775" cy="800"/>
            </a:xfrm>
            <a:custGeom>
              <a:avLst/>
              <a:gdLst/>
              <a:ahLst/>
              <a:cxnLst/>
              <a:rect l="l" t="t" r="r" b="b"/>
              <a:pathLst>
                <a:path w="31" h="32" extrusionOk="0">
                  <a:moveTo>
                    <a:pt x="0" y="1"/>
                  </a:moveTo>
                  <a:lnTo>
                    <a:pt x="0" y="1"/>
                  </a:lnTo>
                  <a:lnTo>
                    <a:pt x="0" y="1"/>
                  </a:lnTo>
                  <a:lnTo>
                    <a:pt x="0" y="1"/>
                  </a:lnTo>
                  <a:lnTo>
                    <a:pt x="0" y="1"/>
                  </a:lnTo>
                  <a:lnTo>
                    <a:pt x="0" y="1"/>
                  </a:lnTo>
                  <a:lnTo>
                    <a:pt x="0" y="1"/>
                  </a:lnTo>
                  <a:lnTo>
                    <a:pt x="0" y="1"/>
                  </a:lnTo>
                  <a:lnTo>
                    <a:pt x="0" y="31"/>
                  </a:lnTo>
                  <a:lnTo>
                    <a:pt x="0" y="31"/>
                  </a:lnTo>
                  <a:lnTo>
                    <a:pt x="0" y="31"/>
                  </a:lnTo>
                  <a:lnTo>
                    <a:pt x="0" y="31"/>
                  </a:lnTo>
                  <a:lnTo>
                    <a:pt x="0" y="31"/>
                  </a:lnTo>
                  <a:lnTo>
                    <a:pt x="0" y="31"/>
                  </a:lnTo>
                  <a:lnTo>
                    <a:pt x="0" y="31"/>
                  </a:lnTo>
                  <a:lnTo>
                    <a:pt x="0" y="31"/>
                  </a:lnTo>
                  <a:lnTo>
                    <a:pt x="31" y="31"/>
                  </a:lnTo>
                  <a:lnTo>
                    <a:pt x="0" y="31"/>
                  </a:lnTo>
                  <a:lnTo>
                    <a:pt x="0" y="31"/>
                  </a:lnTo>
                  <a:lnTo>
                    <a:pt x="0" y="1"/>
                  </a:lnTo>
                  <a:lnTo>
                    <a:pt x="0" y="1"/>
                  </a:lnTo>
                  <a:lnTo>
                    <a:pt x="0" y="1"/>
                  </a:lnTo>
                  <a:lnTo>
                    <a:pt x="0" y="1"/>
                  </a:lnTo>
                  <a:lnTo>
                    <a:pt x="0" y="1"/>
                  </a:lnTo>
                  <a:lnTo>
                    <a:pt x="0" y="1"/>
                  </a:ln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9"/>
            <p:cNvSpPr/>
            <p:nvPr/>
          </p:nvSpPr>
          <p:spPr>
            <a:xfrm>
              <a:off x="902250" y="2509075"/>
              <a:ext cx="195325" cy="178875"/>
            </a:xfrm>
            <a:custGeom>
              <a:avLst/>
              <a:gdLst/>
              <a:ahLst/>
              <a:cxnLst/>
              <a:rect l="l" t="t" r="r" b="b"/>
              <a:pathLst>
                <a:path w="7813" h="7155" extrusionOk="0">
                  <a:moveTo>
                    <a:pt x="563" y="0"/>
                  </a:moveTo>
                  <a:cubicBezTo>
                    <a:pt x="540" y="0"/>
                    <a:pt x="518" y="15"/>
                    <a:pt x="518" y="46"/>
                  </a:cubicBezTo>
                  <a:cubicBezTo>
                    <a:pt x="487" y="1535"/>
                    <a:pt x="274" y="2873"/>
                    <a:pt x="183" y="4240"/>
                  </a:cubicBezTo>
                  <a:cubicBezTo>
                    <a:pt x="122" y="5061"/>
                    <a:pt x="1" y="5882"/>
                    <a:pt x="1" y="6702"/>
                  </a:cubicBezTo>
                  <a:cubicBezTo>
                    <a:pt x="1" y="6763"/>
                    <a:pt x="1" y="6824"/>
                    <a:pt x="62" y="6885"/>
                  </a:cubicBezTo>
                  <a:cubicBezTo>
                    <a:pt x="92" y="6946"/>
                    <a:pt x="214" y="6946"/>
                    <a:pt x="214" y="6946"/>
                  </a:cubicBezTo>
                  <a:lnTo>
                    <a:pt x="274" y="6946"/>
                  </a:lnTo>
                  <a:cubicBezTo>
                    <a:pt x="366" y="6976"/>
                    <a:pt x="518" y="6976"/>
                    <a:pt x="518" y="6976"/>
                  </a:cubicBezTo>
                  <a:cubicBezTo>
                    <a:pt x="1004" y="7037"/>
                    <a:pt x="1460" y="7128"/>
                    <a:pt x="2068" y="7128"/>
                  </a:cubicBezTo>
                  <a:cubicBezTo>
                    <a:pt x="2307" y="7144"/>
                    <a:pt x="2547" y="7154"/>
                    <a:pt x="2786" y="7154"/>
                  </a:cubicBezTo>
                  <a:cubicBezTo>
                    <a:pt x="3426" y="7154"/>
                    <a:pt x="4062" y="7084"/>
                    <a:pt x="4682" y="6885"/>
                  </a:cubicBezTo>
                  <a:cubicBezTo>
                    <a:pt x="5047" y="6794"/>
                    <a:pt x="5472" y="6702"/>
                    <a:pt x="5594" y="6307"/>
                  </a:cubicBezTo>
                  <a:cubicBezTo>
                    <a:pt x="5806" y="5487"/>
                    <a:pt x="5837" y="4514"/>
                    <a:pt x="5898" y="3876"/>
                  </a:cubicBezTo>
                  <a:cubicBezTo>
                    <a:pt x="5989" y="3328"/>
                    <a:pt x="5989" y="2629"/>
                    <a:pt x="6080" y="2204"/>
                  </a:cubicBezTo>
                  <a:cubicBezTo>
                    <a:pt x="6110" y="1991"/>
                    <a:pt x="6110" y="1839"/>
                    <a:pt x="6141" y="1748"/>
                  </a:cubicBezTo>
                  <a:cubicBezTo>
                    <a:pt x="6475" y="1596"/>
                    <a:pt x="6901" y="1414"/>
                    <a:pt x="7326" y="1201"/>
                  </a:cubicBezTo>
                  <a:cubicBezTo>
                    <a:pt x="7478" y="1110"/>
                    <a:pt x="7813" y="1049"/>
                    <a:pt x="7721" y="806"/>
                  </a:cubicBezTo>
                  <a:cubicBezTo>
                    <a:pt x="7680" y="764"/>
                    <a:pt x="7633" y="748"/>
                    <a:pt x="7585" y="748"/>
                  </a:cubicBezTo>
                  <a:cubicBezTo>
                    <a:pt x="7527" y="748"/>
                    <a:pt x="7467" y="772"/>
                    <a:pt x="7417" y="806"/>
                  </a:cubicBezTo>
                  <a:cubicBezTo>
                    <a:pt x="7326" y="866"/>
                    <a:pt x="7235" y="897"/>
                    <a:pt x="7144" y="958"/>
                  </a:cubicBezTo>
                  <a:cubicBezTo>
                    <a:pt x="6779" y="1140"/>
                    <a:pt x="6597" y="1201"/>
                    <a:pt x="6232" y="1383"/>
                  </a:cubicBezTo>
                  <a:cubicBezTo>
                    <a:pt x="6080" y="1474"/>
                    <a:pt x="5806" y="1505"/>
                    <a:pt x="5837" y="1748"/>
                  </a:cubicBezTo>
                  <a:cubicBezTo>
                    <a:pt x="5806" y="2021"/>
                    <a:pt x="5746" y="2447"/>
                    <a:pt x="5715" y="2842"/>
                  </a:cubicBezTo>
                  <a:cubicBezTo>
                    <a:pt x="5685" y="3298"/>
                    <a:pt x="5685" y="3572"/>
                    <a:pt x="5624" y="4028"/>
                  </a:cubicBezTo>
                  <a:cubicBezTo>
                    <a:pt x="5563" y="4605"/>
                    <a:pt x="5533" y="5183"/>
                    <a:pt x="5472" y="5760"/>
                  </a:cubicBezTo>
                  <a:cubicBezTo>
                    <a:pt x="5442" y="6064"/>
                    <a:pt x="5472" y="6277"/>
                    <a:pt x="5259" y="6459"/>
                  </a:cubicBezTo>
                  <a:cubicBezTo>
                    <a:pt x="5077" y="6581"/>
                    <a:pt x="4591" y="6702"/>
                    <a:pt x="4226" y="6824"/>
                  </a:cubicBezTo>
                  <a:cubicBezTo>
                    <a:pt x="3724" y="6961"/>
                    <a:pt x="3223" y="6978"/>
                    <a:pt x="2683" y="6978"/>
                  </a:cubicBezTo>
                  <a:cubicBezTo>
                    <a:pt x="2503" y="6978"/>
                    <a:pt x="2319" y="6976"/>
                    <a:pt x="2129" y="6976"/>
                  </a:cubicBezTo>
                  <a:cubicBezTo>
                    <a:pt x="1429" y="6976"/>
                    <a:pt x="639" y="6824"/>
                    <a:pt x="274" y="6794"/>
                  </a:cubicBezTo>
                  <a:cubicBezTo>
                    <a:pt x="214" y="6763"/>
                    <a:pt x="244" y="6763"/>
                    <a:pt x="214" y="6763"/>
                  </a:cubicBezTo>
                  <a:lnTo>
                    <a:pt x="214" y="6733"/>
                  </a:lnTo>
                  <a:cubicBezTo>
                    <a:pt x="214" y="6702"/>
                    <a:pt x="183" y="6611"/>
                    <a:pt x="183" y="6611"/>
                  </a:cubicBezTo>
                  <a:cubicBezTo>
                    <a:pt x="274" y="5031"/>
                    <a:pt x="487" y="3450"/>
                    <a:pt x="578" y="1900"/>
                  </a:cubicBezTo>
                  <a:cubicBezTo>
                    <a:pt x="609" y="1474"/>
                    <a:pt x="578" y="1079"/>
                    <a:pt x="609" y="654"/>
                  </a:cubicBezTo>
                  <a:cubicBezTo>
                    <a:pt x="609" y="441"/>
                    <a:pt x="639" y="228"/>
                    <a:pt x="609" y="46"/>
                  </a:cubicBezTo>
                  <a:cubicBezTo>
                    <a:pt x="609" y="15"/>
                    <a:pt x="586" y="0"/>
                    <a:pt x="56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9"/>
            <p:cNvSpPr/>
            <p:nvPr/>
          </p:nvSpPr>
          <p:spPr>
            <a:xfrm>
              <a:off x="906825" y="2677375"/>
              <a:ext cx="25" cy="25"/>
            </a:xfrm>
            <a:custGeom>
              <a:avLst/>
              <a:gdLst/>
              <a:ahLst/>
              <a:cxnLst/>
              <a:rect l="l" t="t" r="r" b="b"/>
              <a:pathLst>
                <a:path w="1" h="1" extrusionOk="0">
                  <a:moveTo>
                    <a:pt x="0" y="1"/>
                  </a:moveTo>
                  <a:lnTo>
                    <a:pt x="0" y="1"/>
                  </a:lnTo>
                  <a:lnTo>
                    <a:pt x="0" y="1"/>
                  </a:ln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9"/>
            <p:cNvSpPr/>
            <p:nvPr/>
          </p:nvSpPr>
          <p:spPr>
            <a:xfrm>
              <a:off x="1066250" y="2419475"/>
              <a:ext cx="158225" cy="244250"/>
            </a:xfrm>
            <a:custGeom>
              <a:avLst/>
              <a:gdLst/>
              <a:ahLst/>
              <a:cxnLst/>
              <a:rect l="l" t="t" r="r" b="b"/>
              <a:pathLst>
                <a:path w="6329" h="9770" extrusionOk="0">
                  <a:moveTo>
                    <a:pt x="4267" y="1"/>
                  </a:moveTo>
                  <a:cubicBezTo>
                    <a:pt x="4210" y="1"/>
                    <a:pt x="4154" y="32"/>
                    <a:pt x="4140" y="104"/>
                  </a:cubicBezTo>
                  <a:cubicBezTo>
                    <a:pt x="4171" y="499"/>
                    <a:pt x="4292" y="894"/>
                    <a:pt x="4353" y="1259"/>
                  </a:cubicBezTo>
                  <a:cubicBezTo>
                    <a:pt x="4535" y="1897"/>
                    <a:pt x="4626" y="2535"/>
                    <a:pt x="4778" y="3174"/>
                  </a:cubicBezTo>
                  <a:cubicBezTo>
                    <a:pt x="5052" y="4238"/>
                    <a:pt x="5234" y="5301"/>
                    <a:pt x="5508" y="6365"/>
                  </a:cubicBezTo>
                  <a:cubicBezTo>
                    <a:pt x="5599" y="6730"/>
                    <a:pt x="5690" y="7064"/>
                    <a:pt x="5782" y="7399"/>
                  </a:cubicBezTo>
                  <a:cubicBezTo>
                    <a:pt x="5903" y="7642"/>
                    <a:pt x="5994" y="7946"/>
                    <a:pt x="6025" y="8067"/>
                  </a:cubicBezTo>
                  <a:cubicBezTo>
                    <a:pt x="5599" y="8311"/>
                    <a:pt x="5174" y="8523"/>
                    <a:pt x="4718" y="8736"/>
                  </a:cubicBezTo>
                  <a:cubicBezTo>
                    <a:pt x="4231" y="8949"/>
                    <a:pt x="3502" y="9283"/>
                    <a:pt x="2712" y="9435"/>
                  </a:cubicBezTo>
                  <a:cubicBezTo>
                    <a:pt x="2442" y="9474"/>
                    <a:pt x="1967" y="9512"/>
                    <a:pt x="1569" y="9512"/>
                  </a:cubicBezTo>
                  <a:cubicBezTo>
                    <a:pt x="1337" y="9512"/>
                    <a:pt x="1132" y="9499"/>
                    <a:pt x="1009" y="9466"/>
                  </a:cubicBezTo>
                  <a:cubicBezTo>
                    <a:pt x="979" y="9435"/>
                    <a:pt x="949" y="9344"/>
                    <a:pt x="918" y="9283"/>
                  </a:cubicBezTo>
                  <a:cubicBezTo>
                    <a:pt x="797" y="8979"/>
                    <a:pt x="675" y="8402"/>
                    <a:pt x="675" y="8219"/>
                  </a:cubicBezTo>
                  <a:cubicBezTo>
                    <a:pt x="553" y="7247"/>
                    <a:pt x="432" y="6274"/>
                    <a:pt x="249" y="5301"/>
                  </a:cubicBezTo>
                  <a:cubicBezTo>
                    <a:pt x="237" y="5240"/>
                    <a:pt x="190" y="5213"/>
                    <a:pt x="143" y="5213"/>
                  </a:cubicBezTo>
                  <a:cubicBezTo>
                    <a:pt x="72" y="5213"/>
                    <a:pt x="0" y="5272"/>
                    <a:pt x="37" y="5362"/>
                  </a:cubicBezTo>
                  <a:cubicBezTo>
                    <a:pt x="189" y="6335"/>
                    <a:pt x="310" y="7186"/>
                    <a:pt x="432" y="8159"/>
                  </a:cubicBezTo>
                  <a:cubicBezTo>
                    <a:pt x="462" y="8554"/>
                    <a:pt x="523" y="8979"/>
                    <a:pt x="645" y="9344"/>
                  </a:cubicBezTo>
                  <a:cubicBezTo>
                    <a:pt x="705" y="9526"/>
                    <a:pt x="827" y="9770"/>
                    <a:pt x="1070" y="9770"/>
                  </a:cubicBezTo>
                  <a:cubicBezTo>
                    <a:pt x="1405" y="9770"/>
                    <a:pt x="2164" y="9770"/>
                    <a:pt x="2651" y="9709"/>
                  </a:cubicBezTo>
                  <a:cubicBezTo>
                    <a:pt x="3228" y="9618"/>
                    <a:pt x="3958" y="9374"/>
                    <a:pt x="4353" y="9192"/>
                  </a:cubicBezTo>
                  <a:cubicBezTo>
                    <a:pt x="4839" y="9010"/>
                    <a:pt x="5326" y="8797"/>
                    <a:pt x="5842" y="8523"/>
                  </a:cubicBezTo>
                  <a:cubicBezTo>
                    <a:pt x="5994" y="8402"/>
                    <a:pt x="6268" y="8371"/>
                    <a:pt x="6329" y="8159"/>
                  </a:cubicBezTo>
                  <a:cubicBezTo>
                    <a:pt x="6329" y="7885"/>
                    <a:pt x="6207" y="7612"/>
                    <a:pt x="6116" y="7368"/>
                  </a:cubicBezTo>
                  <a:cubicBezTo>
                    <a:pt x="5994" y="6973"/>
                    <a:pt x="5873" y="6548"/>
                    <a:pt x="5782" y="6153"/>
                  </a:cubicBezTo>
                  <a:cubicBezTo>
                    <a:pt x="5447" y="4663"/>
                    <a:pt x="5113" y="3174"/>
                    <a:pt x="4778" y="1684"/>
                  </a:cubicBezTo>
                  <a:cubicBezTo>
                    <a:pt x="4657" y="1168"/>
                    <a:pt x="4535" y="651"/>
                    <a:pt x="4414" y="104"/>
                  </a:cubicBezTo>
                  <a:cubicBezTo>
                    <a:pt x="4398" y="40"/>
                    <a:pt x="4331" y="1"/>
                    <a:pt x="4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9"/>
            <p:cNvSpPr/>
            <p:nvPr/>
          </p:nvSpPr>
          <p:spPr>
            <a:xfrm>
              <a:off x="937975" y="2693850"/>
              <a:ext cx="38025" cy="281550"/>
            </a:xfrm>
            <a:custGeom>
              <a:avLst/>
              <a:gdLst/>
              <a:ahLst/>
              <a:cxnLst/>
              <a:rect l="l" t="t" r="r" b="b"/>
              <a:pathLst>
                <a:path w="1521" h="11262" extrusionOk="0">
                  <a:moveTo>
                    <a:pt x="1247" y="254"/>
                  </a:moveTo>
                  <a:cubicBezTo>
                    <a:pt x="1247" y="254"/>
                    <a:pt x="1247" y="254"/>
                    <a:pt x="1247" y="284"/>
                  </a:cubicBezTo>
                  <a:cubicBezTo>
                    <a:pt x="1247" y="497"/>
                    <a:pt x="1186" y="679"/>
                    <a:pt x="1155" y="983"/>
                  </a:cubicBezTo>
                  <a:cubicBezTo>
                    <a:pt x="1095" y="1529"/>
                    <a:pt x="1034" y="2197"/>
                    <a:pt x="973" y="2713"/>
                  </a:cubicBezTo>
                  <a:lnTo>
                    <a:pt x="973" y="2713"/>
                  </a:lnTo>
                  <a:cubicBezTo>
                    <a:pt x="977" y="2373"/>
                    <a:pt x="1005" y="2058"/>
                    <a:pt x="1034" y="1743"/>
                  </a:cubicBezTo>
                  <a:cubicBezTo>
                    <a:pt x="1034" y="1621"/>
                    <a:pt x="1064" y="1500"/>
                    <a:pt x="1064" y="1378"/>
                  </a:cubicBezTo>
                  <a:cubicBezTo>
                    <a:pt x="1064" y="1287"/>
                    <a:pt x="1095" y="1165"/>
                    <a:pt x="1095" y="1074"/>
                  </a:cubicBezTo>
                  <a:cubicBezTo>
                    <a:pt x="1155" y="770"/>
                    <a:pt x="1216" y="406"/>
                    <a:pt x="1247" y="254"/>
                  </a:cubicBezTo>
                  <a:close/>
                  <a:moveTo>
                    <a:pt x="639" y="4783"/>
                  </a:moveTo>
                  <a:cubicBezTo>
                    <a:pt x="639" y="5056"/>
                    <a:pt x="608" y="5330"/>
                    <a:pt x="578" y="5603"/>
                  </a:cubicBezTo>
                  <a:cubicBezTo>
                    <a:pt x="548" y="5786"/>
                    <a:pt x="548" y="5998"/>
                    <a:pt x="517" y="6181"/>
                  </a:cubicBezTo>
                  <a:cubicBezTo>
                    <a:pt x="548" y="5907"/>
                    <a:pt x="548" y="5634"/>
                    <a:pt x="578" y="5360"/>
                  </a:cubicBezTo>
                  <a:cubicBezTo>
                    <a:pt x="608" y="5147"/>
                    <a:pt x="639" y="4965"/>
                    <a:pt x="639" y="4783"/>
                  </a:cubicBezTo>
                  <a:close/>
                  <a:moveTo>
                    <a:pt x="1240" y="0"/>
                  </a:moveTo>
                  <a:cubicBezTo>
                    <a:pt x="1176" y="0"/>
                    <a:pt x="1111" y="24"/>
                    <a:pt x="1064" y="71"/>
                  </a:cubicBezTo>
                  <a:cubicBezTo>
                    <a:pt x="1044" y="51"/>
                    <a:pt x="1017" y="41"/>
                    <a:pt x="990" y="41"/>
                  </a:cubicBezTo>
                  <a:cubicBezTo>
                    <a:pt x="936" y="41"/>
                    <a:pt x="882" y="81"/>
                    <a:pt x="882" y="162"/>
                  </a:cubicBezTo>
                  <a:cubicBezTo>
                    <a:pt x="821" y="1865"/>
                    <a:pt x="578" y="3476"/>
                    <a:pt x="396" y="4995"/>
                  </a:cubicBezTo>
                  <a:cubicBezTo>
                    <a:pt x="244" y="6090"/>
                    <a:pt x="183" y="7184"/>
                    <a:pt x="122" y="8308"/>
                  </a:cubicBezTo>
                  <a:cubicBezTo>
                    <a:pt x="92" y="8825"/>
                    <a:pt x="0" y="9342"/>
                    <a:pt x="61" y="9859"/>
                  </a:cubicBezTo>
                  <a:cubicBezTo>
                    <a:pt x="152" y="10071"/>
                    <a:pt x="213" y="10193"/>
                    <a:pt x="274" y="10345"/>
                  </a:cubicBezTo>
                  <a:cubicBezTo>
                    <a:pt x="396" y="10588"/>
                    <a:pt x="639" y="11044"/>
                    <a:pt x="760" y="11105"/>
                  </a:cubicBezTo>
                  <a:cubicBezTo>
                    <a:pt x="898" y="11215"/>
                    <a:pt x="1006" y="11262"/>
                    <a:pt x="1083" y="11262"/>
                  </a:cubicBezTo>
                  <a:cubicBezTo>
                    <a:pt x="1262" y="11262"/>
                    <a:pt x="1283" y="11016"/>
                    <a:pt x="1155" y="10740"/>
                  </a:cubicBezTo>
                  <a:cubicBezTo>
                    <a:pt x="1034" y="10467"/>
                    <a:pt x="882" y="10254"/>
                    <a:pt x="821" y="10041"/>
                  </a:cubicBezTo>
                  <a:cubicBezTo>
                    <a:pt x="760" y="9950"/>
                    <a:pt x="791" y="9980"/>
                    <a:pt x="730" y="9859"/>
                  </a:cubicBezTo>
                  <a:cubicBezTo>
                    <a:pt x="700" y="9798"/>
                    <a:pt x="669" y="9646"/>
                    <a:pt x="639" y="9615"/>
                  </a:cubicBezTo>
                  <a:cubicBezTo>
                    <a:pt x="639" y="9251"/>
                    <a:pt x="700" y="8856"/>
                    <a:pt x="730" y="8460"/>
                  </a:cubicBezTo>
                  <a:cubicBezTo>
                    <a:pt x="791" y="7761"/>
                    <a:pt x="791" y="7062"/>
                    <a:pt x="852" y="6363"/>
                  </a:cubicBezTo>
                  <a:cubicBezTo>
                    <a:pt x="912" y="5846"/>
                    <a:pt x="973" y="5451"/>
                    <a:pt x="1004" y="4783"/>
                  </a:cubicBezTo>
                  <a:cubicBezTo>
                    <a:pt x="1155" y="3810"/>
                    <a:pt x="1247" y="2199"/>
                    <a:pt x="1368" y="1135"/>
                  </a:cubicBezTo>
                  <a:cubicBezTo>
                    <a:pt x="1399" y="862"/>
                    <a:pt x="1399" y="801"/>
                    <a:pt x="1459" y="558"/>
                  </a:cubicBezTo>
                  <a:cubicBezTo>
                    <a:pt x="1490" y="436"/>
                    <a:pt x="1520" y="375"/>
                    <a:pt x="1459" y="193"/>
                  </a:cubicBezTo>
                  <a:cubicBezTo>
                    <a:pt x="1441" y="62"/>
                    <a:pt x="1342" y="0"/>
                    <a:pt x="124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9"/>
            <p:cNvSpPr/>
            <p:nvPr/>
          </p:nvSpPr>
          <p:spPr>
            <a:xfrm>
              <a:off x="1104400" y="2655500"/>
              <a:ext cx="46675" cy="295375"/>
            </a:xfrm>
            <a:custGeom>
              <a:avLst/>
              <a:gdLst/>
              <a:ahLst/>
              <a:cxnLst/>
              <a:rect l="l" t="t" r="r" b="b"/>
              <a:pathLst>
                <a:path w="1867" h="11815" extrusionOk="0">
                  <a:moveTo>
                    <a:pt x="714" y="0"/>
                  </a:moveTo>
                  <a:cubicBezTo>
                    <a:pt x="659" y="0"/>
                    <a:pt x="608" y="32"/>
                    <a:pt x="608" y="85"/>
                  </a:cubicBezTo>
                  <a:cubicBezTo>
                    <a:pt x="638" y="1636"/>
                    <a:pt x="456" y="3155"/>
                    <a:pt x="304" y="4675"/>
                  </a:cubicBezTo>
                  <a:cubicBezTo>
                    <a:pt x="213" y="5982"/>
                    <a:pt x="152" y="7259"/>
                    <a:pt x="91" y="8566"/>
                  </a:cubicBezTo>
                  <a:cubicBezTo>
                    <a:pt x="61" y="9022"/>
                    <a:pt x="30" y="9478"/>
                    <a:pt x="30" y="9934"/>
                  </a:cubicBezTo>
                  <a:cubicBezTo>
                    <a:pt x="30" y="10177"/>
                    <a:pt x="0" y="10450"/>
                    <a:pt x="122" y="10663"/>
                  </a:cubicBezTo>
                  <a:cubicBezTo>
                    <a:pt x="334" y="10906"/>
                    <a:pt x="426" y="10997"/>
                    <a:pt x="578" y="11180"/>
                  </a:cubicBezTo>
                  <a:cubicBezTo>
                    <a:pt x="821" y="11453"/>
                    <a:pt x="1064" y="11697"/>
                    <a:pt x="1429" y="11788"/>
                  </a:cubicBezTo>
                  <a:cubicBezTo>
                    <a:pt x="1483" y="11806"/>
                    <a:pt x="1534" y="11815"/>
                    <a:pt x="1580" y="11815"/>
                  </a:cubicBezTo>
                  <a:cubicBezTo>
                    <a:pt x="1764" y="11815"/>
                    <a:pt x="1866" y="11678"/>
                    <a:pt x="1793" y="11484"/>
                  </a:cubicBezTo>
                  <a:cubicBezTo>
                    <a:pt x="1733" y="11332"/>
                    <a:pt x="1489" y="11089"/>
                    <a:pt x="1368" y="10937"/>
                  </a:cubicBezTo>
                  <a:cubicBezTo>
                    <a:pt x="1094" y="10663"/>
                    <a:pt x="942" y="10359"/>
                    <a:pt x="578" y="10086"/>
                  </a:cubicBezTo>
                  <a:cubicBezTo>
                    <a:pt x="578" y="9812"/>
                    <a:pt x="578" y="9538"/>
                    <a:pt x="578" y="9265"/>
                  </a:cubicBezTo>
                  <a:cubicBezTo>
                    <a:pt x="608" y="8900"/>
                    <a:pt x="608" y="8505"/>
                    <a:pt x="608" y="8110"/>
                  </a:cubicBezTo>
                  <a:cubicBezTo>
                    <a:pt x="669" y="7441"/>
                    <a:pt x="730" y="6742"/>
                    <a:pt x="760" y="6073"/>
                  </a:cubicBezTo>
                  <a:cubicBezTo>
                    <a:pt x="790" y="5921"/>
                    <a:pt x="790" y="5739"/>
                    <a:pt x="790" y="5587"/>
                  </a:cubicBezTo>
                  <a:cubicBezTo>
                    <a:pt x="821" y="5253"/>
                    <a:pt x="882" y="4888"/>
                    <a:pt x="912" y="4523"/>
                  </a:cubicBezTo>
                  <a:cubicBezTo>
                    <a:pt x="912" y="4493"/>
                    <a:pt x="912" y="4462"/>
                    <a:pt x="912" y="4462"/>
                  </a:cubicBezTo>
                  <a:cubicBezTo>
                    <a:pt x="912" y="4371"/>
                    <a:pt x="912" y="4250"/>
                    <a:pt x="912" y="4158"/>
                  </a:cubicBezTo>
                  <a:cubicBezTo>
                    <a:pt x="942" y="4158"/>
                    <a:pt x="942" y="4128"/>
                    <a:pt x="942" y="4098"/>
                  </a:cubicBezTo>
                  <a:cubicBezTo>
                    <a:pt x="973" y="3551"/>
                    <a:pt x="1034" y="3125"/>
                    <a:pt x="1064" y="2578"/>
                  </a:cubicBezTo>
                  <a:cubicBezTo>
                    <a:pt x="1094" y="2061"/>
                    <a:pt x="1064" y="1484"/>
                    <a:pt x="1155" y="1028"/>
                  </a:cubicBezTo>
                  <a:cubicBezTo>
                    <a:pt x="1216" y="724"/>
                    <a:pt x="1246" y="389"/>
                    <a:pt x="1246" y="55"/>
                  </a:cubicBezTo>
                  <a:cubicBezTo>
                    <a:pt x="1233" y="28"/>
                    <a:pt x="1194" y="13"/>
                    <a:pt x="1156" y="13"/>
                  </a:cubicBezTo>
                  <a:cubicBezTo>
                    <a:pt x="1110" y="13"/>
                    <a:pt x="1064" y="35"/>
                    <a:pt x="1064" y="85"/>
                  </a:cubicBezTo>
                  <a:cubicBezTo>
                    <a:pt x="1064" y="146"/>
                    <a:pt x="1064" y="177"/>
                    <a:pt x="1064" y="237"/>
                  </a:cubicBezTo>
                  <a:cubicBezTo>
                    <a:pt x="1034" y="207"/>
                    <a:pt x="1003" y="177"/>
                    <a:pt x="973" y="146"/>
                  </a:cubicBezTo>
                  <a:lnTo>
                    <a:pt x="942" y="116"/>
                  </a:lnTo>
                  <a:cubicBezTo>
                    <a:pt x="942" y="116"/>
                    <a:pt x="912" y="85"/>
                    <a:pt x="912" y="85"/>
                  </a:cubicBezTo>
                  <a:cubicBezTo>
                    <a:pt x="890" y="64"/>
                    <a:pt x="869" y="42"/>
                    <a:pt x="847" y="42"/>
                  </a:cubicBezTo>
                  <a:cubicBezTo>
                    <a:pt x="839" y="42"/>
                    <a:pt x="830" y="46"/>
                    <a:pt x="821" y="55"/>
                  </a:cubicBezTo>
                  <a:cubicBezTo>
                    <a:pt x="795" y="17"/>
                    <a:pt x="754" y="0"/>
                    <a:pt x="71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5" name="Google Shape;875;p39"/>
          <p:cNvGrpSpPr/>
          <p:nvPr/>
        </p:nvGrpSpPr>
        <p:grpSpPr>
          <a:xfrm rot="-1439080">
            <a:off x="6407817" y="1647466"/>
            <a:ext cx="2844145" cy="3771960"/>
            <a:chOff x="5966744" y="1601800"/>
            <a:chExt cx="2464029" cy="3267843"/>
          </a:xfrm>
        </p:grpSpPr>
        <p:sp>
          <p:nvSpPr>
            <p:cNvPr id="876" name="Google Shape;876;p39"/>
            <p:cNvSpPr/>
            <p:nvPr/>
          </p:nvSpPr>
          <p:spPr>
            <a:xfrm>
              <a:off x="7993829" y="2315960"/>
              <a:ext cx="51" cy="51"/>
            </a:xfrm>
            <a:custGeom>
              <a:avLst/>
              <a:gdLst/>
              <a:ahLst/>
              <a:cxnLst/>
              <a:rect l="l" t="t" r="r" b="b"/>
              <a:pathLst>
                <a:path w="1" h="1" extrusionOk="0">
                  <a:moveTo>
                    <a:pt x="0" y="1"/>
                  </a:moveTo>
                  <a:lnTo>
                    <a:pt x="0" y="1"/>
                  </a:lnTo>
                  <a:close/>
                </a:path>
              </a:pathLst>
            </a:custGeom>
            <a:solidFill>
              <a:srgbClr val="609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9"/>
            <p:cNvSpPr/>
            <p:nvPr/>
          </p:nvSpPr>
          <p:spPr>
            <a:xfrm>
              <a:off x="7022488" y="1921674"/>
              <a:ext cx="989993" cy="959973"/>
            </a:xfrm>
            <a:custGeom>
              <a:avLst/>
              <a:gdLst/>
              <a:ahLst/>
              <a:cxnLst/>
              <a:rect l="l" t="t" r="r" b="b"/>
              <a:pathLst>
                <a:path w="19424" h="18835" extrusionOk="0">
                  <a:moveTo>
                    <a:pt x="10509" y="0"/>
                  </a:moveTo>
                  <a:cubicBezTo>
                    <a:pt x="9983" y="0"/>
                    <a:pt x="9455" y="51"/>
                    <a:pt x="8937" y="138"/>
                  </a:cubicBezTo>
                  <a:cubicBezTo>
                    <a:pt x="7174" y="411"/>
                    <a:pt x="5958" y="1110"/>
                    <a:pt x="4681" y="2144"/>
                  </a:cubicBezTo>
                  <a:cubicBezTo>
                    <a:pt x="4134" y="2630"/>
                    <a:pt x="3587" y="3117"/>
                    <a:pt x="3162" y="3724"/>
                  </a:cubicBezTo>
                  <a:cubicBezTo>
                    <a:pt x="3010" y="3755"/>
                    <a:pt x="2918" y="3876"/>
                    <a:pt x="2888" y="4028"/>
                  </a:cubicBezTo>
                  <a:cubicBezTo>
                    <a:pt x="2874" y="4070"/>
                    <a:pt x="2867" y="4086"/>
                    <a:pt x="2863" y="4086"/>
                  </a:cubicBezTo>
                  <a:cubicBezTo>
                    <a:pt x="2858" y="4086"/>
                    <a:pt x="2858" y="4062"/>
                    <a:pt x="2858" y="4028"/>
                  </a:cubicBezTo>
                  <a:cubicBezTo>
                    <a:pt x="2827" y="4180"/>
                    <a:pt x="2797" y="4302"/>
                    <a:pt x="2766" y="4424"/>
                  </a:cubicBezTo>
                  <a:cubicBezTo>
                    <a:pt x="2766" y="4454"/>
                    <a:pt x="2766" y="4454"/>
                    <a:pt x="2766" y="4484"/>
                  </a:cubicBezTo>
                  <a:cubicBezTo>
                    <a:pt x="2736" y="4545"/>
                    <a:pt x="2706" y="4636"/>
                    <a:pt x="2675" y="4697"/>
                  </a:cubicBezTo>
                  <a:cubicBezTo>
                    <a:pt x="2554" y="5183"/>
                    <a:pt x="2554" y="5670"/>
                    <a:pt x="2493" y="6186"/>
                  </a:cubicBezTo>
                  <a:cubicBezTo>
                    <a:pt x="2462" y="6430"/>
                    <a:pt x="2462" y="6673"/>
                    <a:pt x="2462" y="6916"/>
                  </a:cubicBezTo>
                  <a:cubicBezTo>
                    <a:pt x="2432" y="7038"/>
                    <a:pt x="2402" y="7190"/>
                    <a:pt x="2432" y="7342"/>
                  </a:cubicBezTo>
                  <a:cubicBezTo>
                    <a:pt x="2371" y="7585"/>
                    <a:pt x="2310" y="7858"/>
                    <a:pt x="2250" y="8101"/>
                  </a:cubicBezTo>
                  <a:cubicBezTo>
                    <a:pt x="2073" y="8043"/>
                    <a:pt x="1896" y="8009"/>
                    <a:pt x="1728" y="8009"/>
                  </a:cubicBezTo>
                  <a:cubicBezTo>
                    <a:pt x="1635" y="8009"/>
                    <a:pt x="1545" y="8019"/>
                    <a:pt x="1459" y="8041"/>
                  </a:cubicBezTo>
                  <a:cubicBezTo>
                    <a:pt x="882" y="8071"/>
                    <a:pt x="335" y="8405"/>
                    <a:pt x="92" y="9044"/>
                  </a:cubicBezTo>
                  <a:cubicBezTo>
                    <a:pt x="0" y="9287"/>
                    <a:pt x="0" y="9560"/>
                    <a:pt x="92" y="9804"/>
                  </a:cubicBezTo>
                  <a:cubicBezTo>
                    <a:pt x="152" y="10108"/>
                    <a:pt x="304" y="10381"/>
                    <a:pt x="578" y="10533"/>
                  </a:cubicBezTo>
                  <a:cubicBezTo>
                    <a:pt x="639" y="10563"/>
                    <a:pt x="669" y="10594"/>
                    <a:pt x="730" y="10594"/>
                  </a:cubicBezTo>
                  <a:cubicBezTo>
                    <a:pt x="760" y="10624"/>
                    <a:pt x="821" y="10655"/>
                    <a:pt x="851" y="10655"/>
                  </a:cubicBezTo>
                  <a:cubicBezTo>
                    <a:pt x="1064" y="10867"/>
                    <a:pt x="1368" y="10959"/>
                    <a:pt x="1672" y="10959"/>
                  </a:cubicBezTo>
                  <a:cubicBezTo>
                    <a:pt x="1672" y="11080"/>
                    <a:pt x="1703" y="11171"/>
                    <a:pt x="1703" y="11415"/>
                  </a:cubicBezTo>
                  <a:cubicBezTo>
                    <a:pt x="1794" y="11931"/>
                    <a:pt x="2006" y="12448"/>
                    <a:pt x="2250" y="12934"/>
                  </a:cubicBezTo>
                  <a:cubicBezTo>
                    <a:pt x="2402" y="13481"/>
                    <a:pt x="2645" y="14029"/>
                    <a:pt x="3070" y="14454"/>
                  </a:cubicBezTo>
                  <a:cubicBezTo>
                    <a:pt x="3769" y="15244"/>
                    <a:pt x="4712" y="15791"/>
                    <a:pt x="5624" y="16339"/>
                  </a:cubicBezTo>
                  <a:cubicBezTo>
                    <a:pt x="6019" y="16521"/>
                    <a:pt x="6414" y="16673"/>
                    <a:pt x="6839" y="16795"/>
                  </a:cubicBezTo>
                  <a:cubicBezTo>
                    <a:pt x="6718" y="16977"/>
                    <a:pt x="6839" y="17220"/>
                    <a:pt x="6900" y="17402"/>
                  </a:cubicBezTo>
                  <a:cubicBezTo>
                    <a:pt x="7083" y="17737"/>
                    <a:pt x="7295" y="18041"/>
                    <a:pt x="7569" y="18284"/>
                  </a:cubicBezTo>
                  <a:cubicBezTo>
                    <a:pt x="8049" y="18651"/>
                    <a:pt x="8686" y="18834"/>
                    <a:pt x="9310" y="18834"/>
                  </a:cubicBezTo>
                  <a:cubicBezTo>
                    <a:pt x="9358" y="18834"/>
                    <a:pt x="9406" y="18833"/>
                    <a:pt x="9453" y="18831"/>
                  </a:cubicBezTo>
                  <a:cubicBezTo>
                    <a:pt x="9940" y="18801"/>
                    <a:pt x="10365" y="18497"/>
                    <a:pt x="10700" y="18193"/>
                  </a:cubicBezTo>
                  <a:cubicBezTo>
                    <a:pt x="10882" y="17980"/>
                    <a:pt x="11216" y="17767"/>
                    <a:pt x="11156" y="17463"/>
                  </a:cubicBezTo>
                  <a:cubicBezTo>
                    <a:pt x="11156" y="17433"/>
                    <a:pt x="11156" y="17402"/>
                    <a:pt x="11156" y="17372"/>
                  </a:cubicBezTo>
                  <a:cubicBezTo>
                    <a:pt x="11915" y="17250"/>
                    <a:pt x="12463" y="17038"/>
                    <a:pt x="12949" y="16886"/>
                  </a:cubicBezTo>
                  <a:cubicBezTo>
                    <a:pt x="13587" y="16673"/>
                    <a:pt x="14226" y="16399"/>
                    <a:pt x="14803" y="16065"/>
                  </a:cubicBezTo>
                  <a:cubicBezTo>
                    <a:pt x="15624" y="15457"/>
                    <a:pt x="16110" y="15001"/>
                    <a:pt x="16657" y="14363"/>
                  </a:cubicBezTo>
                  <a:cubicBezTo>
                    <a:pt x="16748" y="14424"/>
                    <a:pt x="16855" y="14439"/>
                    <a:pt x="16965" y="14439"/>
                  </a:cubicBezTo>
                  <a:cubicBezTo>
                    <a:pt x="17075" y="14439"/>
                    <a:pt x="17189" y="14424"/>
                    <a:pt x="17296" y="14424"/>
                  </a:cubicBezTo>
                  <a:cubicBezTo>
                    <a:pt x="17569" y="14363"/>
                    <a:pt x="17843" y="14302"/>
                    <a:pt x="18116" y="14181"/>
                  </a:cubicBezTo>
                  <a:cubicBezTo>
                    <a:pt x="18116" y="14150"/>
                    <a:pt x="18147" y="14150"/>
                    <a:pt x="18177" y="14150"/>
                  </a:cubicBezTo>
                  <a:cubicBezTo>
                    <a:pt x="18420" y="14059"/>
                    <a:pt x="18633" y="13937"/>
                    <a:pt x="18785" y="13785"/>
                  </a:cubicBezTo>
                  <a:cubicBezTo>
                    <a:pt x="19028" y="13633"/>
                    <a:pt x="19210" y="13421"/>
                    <a:pt x="19332" y="13177"/>
                  </a:cubicBezTo>
                  <a:cubicBezTo>
                    <a:pt x="19423" y="12904"/>
                    <a:pt x="19423" y="12661"/>
                    <a:pt x="19362" y="12448"/>
                  </a:cubicBezTo>
                  <a:cubicBezTo>
                    <a:pt x="19362" y="12235"/>
                    <a:pt x="19271" y="12022"/>
                    <a:pt x="19058" y="11901"/>
                  </a:cubicBezTo>
                  <a:cubicBezTo>
                    <a:pt x="19028" y="11901"/>
                    <a:pt x="18967" y="11870"/>
                    <a:pt x="18937" y="11870"/>
                  </a:cubicBezTo>
                  <a:cubicBezTo>
                    <a:pt x="18755" y="11718"/>
                    <a:pt x="18481" y="11627"/>
                    <a:pt x="18207" y="11597"/>
                  </a:cubicBezTo>
                  <a:cubicBezTo>
                    <a:pt x="17964" y="11597"/>
                    <a:pt x="17721" y="11627"/>
                    <a:pt x="17508" y="11688"/>
                  </a:cubicBezTo>
                  <a:lnTo>
                    <a:pt x="17508" y="11627"/>
                  </a:lnTo>
                  <a:cubicBezTo>
                    <a:pt x="17599" y="11354"/>
                    <a:pt x="17569" y="11384"/>
                    <a:pt x="17660" y="10959"/>
                  </a:cubicBezTo>
                  <a:cubicBezTo>
                    <a:pt x="17691" y="10928"/>
                    <a:pt x="17903" y="9986"/>
                    <a:pt x="17903" y="9560"/>
                  </a:cubicBezTo>
                  <a:cubicBezTo>
                    <a:pt x="18025" y="7737"/>
                    <a:pt x="17539" y="5913"/>
                    <a:pt x="16657" y="4332"/>
                  </a:cubicBezTo>
                  <a:cubicBezTo>
                    <a:pt x="16080" y="3238"/>
                    <a:pt x="15411" y="2174"/>
                    <a:pt x="14469" y="1384"/>
                  </a:cubicBezTo>
                  <a:cubicBezTo>
                    <a:pt x="13952" y="989"/>
                    <a:pt x="13374" y="654"/>
                    <a:pt x="12767" y="381"/>
                  </a:cubicBezTo>
                  <a:cubicBezTo>
                    <a:pt x="12044" y="110"/>
                    <a:pt x="11279" y="0"/>
                    <a:pt x="10509" y="0"/>
                  </a:cubicBezTo>
                  <a:close/>
                </a:path>
              </a:pathLst>
            </a:custGeom>
            <a:solidFill>
              <a:srgbClr val="D4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9"/>
            <p:cNvSpPr/>
            <p:nvPr/>
          </p:nvSpPr>
          <p:spPr>
            <a:xfrm>
              <a:off x="7168103" y="2125443"/>
              <a:ext cx="1580" cy="1580"/>
            </a:xfrm>
            <a:custGeom>
              <a:avLst/>
              <a:gdLst/>
              <a:ahLst/>
              <a:cxnLst/>
              <a:rect l="l" t="t" r="r" b="b"/>
              <a:pathLst>
                <a:path w="31" h="31" extrusionOk="0">
                  <a:moveTo>
                    <a:pt x="1" y="30"/>
                  </a:moveTo>
                  <a:cubicBezTo>
                    <a:pt x="1" y="30"/>
                    <a:pt x="1" y="0"/>
                    <a:pt x="31" y="0"/>
                  </a:cubicBezTo>
                  <a:cubicBezTo>
                    <a:pt x="1" y="0"/>
                    <a:pt x="1" y="30"/>
                    <a:pt x="1" y="30"/>
                  </a:cubicBezTo>
                  <a:close/>
                </a:path>
              </a:pathLst>
            </a:custGeom>
            <a:solidFill>
              <a:srgbClr val="D48B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9"/>
            <p:cNvSpPr/>
            <p:nvPr/>
          </p:nvSpPr>
          <p:spPr>
            <a:xfrm>
              <a:off x="7797094" y="2212190"/>
              <a:ext cx="1580" cy="3109"/>
            </a:xfrm>
            <a:custGeom>
              <a:avLst/>
              <a:gdLst/>
              <a:ahLst/>
              <a:cxnLst/>
              <a:rect l="l" t="t" r="r" b="b"/>
              <a:pathLst>
                <a:path w="31" h="61" extrusionOk="0">
                  <a:moveTo>
                    <a:pt x="31" y="0"/>
                  </a:moveTo>
                  <a:cubicBezTo>
                    <a:pt x="19" y="11"/>
                    <a:pt x="12" y="22"/>
                    <a:pt x="8" y="32"/>
                  </a:cubicBezTo>
                  <a:lnTo>
                    <a:pt x="8" y="32"/>
                  </a:lnTo>
                  <a:cubicBezTo>
                    <a:pt x="12" y="31"/>
                    <a:pt x="19" y="31"/>
                    <a:pt x="31" y="31"/>
                  </a:cubicBezTo>
                  <a:cubicBezTo>
                    <a:pt x="31" y="31"/>
                    <a:pt x="31" y="31"/>
                    <a:pt x="31" y="0"/>
                  </a:cubicBezTo>
                  <a:close/>
                  <a:moveTo>
                    <a:pt x="8" y="32"/>
                  </a:moveTo>
                  <a:cubicBezTo>
                    <a:pt x="0" y="35"/>
                    <a:pt x="0" y="42"/>
                    <a:pt x="0" y="61"/>
                  </a:cubicBezTo>
                  <a:cubicBezTo>
                    <a:pt x="0" y="61"/>
                    <a:pt x="0" y="49"/>
                    <a:pt x="8" y="32"/>
                  </a:cubicBezTo>
                  <a:close/>
                </a:path>
              </a:pathLst>
            </a:custGeom>
            <a:solidFill>
              <a:srgbClr val="7A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9"/>
            <p:cNvSpPr/>
            <p:nvPr/>
          </p:nvSpPr>
          <p:spPr>
            <a:xfrm>
              <a:off x="7084465" y="1609496"/>
              <a:ext cx="1089125" cy="895346"/>
            </a:xfrm>
            <a:custGeom>
              <a:avLst/>
              <a:gdLst/>
              <a:ahLst/>
              <a:cxnLst/>
              <a:rect l="l" t="t" r="r" b="b"/>
              <a:pathLst>
                <a:path w="21369" h="17567" extrusionOk="0">
                  <a:moveTo>
                    <a:pt x="1672" y="4409"/>
                  </a:moveTo>
                  <a:cubicBezTo>
                    <a:pt x="1672" y="4439"/>
                    <a:pt x="1672" y="4469"/>
                    <a:pt x="1702" y="4530"/>
                  </a:cubicBezTo>
                  <a:cubicBezTo>
                    <a:pt x="1642" y="4561"/>
                    <a:pt x="1611" y="4621"/>
                    <a:pt x="1581" y="4652"/>
                  </a:cubicBezTo>
                  <a:cubicBezTo>
                    <a:pt x="1581" y="4621"/>
                    <a:pt x="1581" y="4591"/>
                    <a:pt x="1581" y="4591"/>
                  </a:cubicBezTo>
                  <a:cubicBezTo>
                    <a:pt x="1581" y="4530"/>
                    <a:pt x="1550" y="4469"/>
                    <a:pt x="1520" y="4409"/>
                  </a:cubicBezTo>
                  <a:close/>
                  <a:moveTo>
                    <a:pt x="4748" y="0"/>
                  </a:moveTo>
                  <a:cubicBezTo>
                    <a:pt x="4496" y="0"/>
                    <a:pt x="4239" y="84"/>
                    <a:pt x="4012" y="244"/>
                  </a:cubicBezTo>
                  <a:cubicBezTo>
                    <a:pt x="3807" y="176"/>
                    <a:pt x="3620" y="145"/>
                    <a:pt x="3446" y="145"/>
                  </a:cubicBezTo>
                  <a:cubicBezTo>
                    <a:pt x="3234" y="145"/>
                    <a:pt x="3041" y="191"/>
                    <a:pt x="2857" y="275"/>
                  </a:cubicBezTo>
                  <a:cubicBezTo>
                    <a:pt x="2816" y="266"/>
                    <a:pt x="2773" y="261"/>
                    <a:pt x="2730" y="261"/>
                  </a:cubicBezTo>
                  <a:cubicBezTo>
                    <a:pt x="2486" y="261"/>
                    <a:pt x="2222" y="398"/>
                    <a:pt x="2067" y="579"/>
                  </a:cubicBezTo>
                  <a:cubicBezTo>
                    <a:pt x="1946" y="700"/>
                    <a:pt x="1854" y="822"/>
                    <a:pt x="1763" y="974"/>
                  </a:cubicBezTo>
                  <a:cubicBezTo>
                    <a:pt x="1733" y="1035"/>
                    <a:pt x="1672" y="1096"/>
                    <a:pt x="1642" y="1187"/>
                  </a:cubicBezTo>
                  <a:cubicBezTo>
                    <a:pt x="1459" y="1460"/>
                    <a:pt x="1338" y="1764"/>
                    <a:pt x="1277" y="2068"/>
                  </a:cubicBezTo>
                  <a:cubicBezTo>
                    <a:pt x="1186" y="2129"/>
                    <a:pt x="1094" y="2190"/>
                    <a:pt x="1003" y="2251"/>
                  </a:cubicBezTo>
                  <a:cubicBezTo>
                    <a:pt x="638" y="2463"/>
                    <a:pt x="426" y="2828"/>
                    <a:pt x="304" y="3223"/>
                  </a:cubicBezTo>
                  <a:cubicBezTo>
                    <a:pt x="0" y="4074"/>
                    <a:pt x="395" y="5047"/>
                    <a:pt x="1277" y="5351"/>
                  </a:cubicBezTo>
                  <a:cubicBezTo>
                    <a:pt x="1338" y="5381"/>
                    <a:pt x="1429" y="5412"/>
                    <a:pt x="1520" y="5442"/>
                  </a:cubicBezTo>
                  <a:cubicBezTo>
                    <a:pt x="1550" y="5472"/>
                    <a:pt x="1550" y="5503"/>
                    <a:pt x="1550" y="5533"/>
                  </a:cubicBezTo>
                  <a:cubicBezTo>
                    <a:pt x="1672" y="5898"/>
                    <a:pt x="1946" y="6202"/>
                    <a:pt x="2280" y="6354"/>
                  </a:cubicBezTo>
                  <a:cubicBezTo>
                    <a:pt x="2280" y="6354"/>
                    <a:pt x="2280" y="6384"/>
                    <a:pt x="2310" y="6384"/>
                  </a:cubicBezTo>
                  <a:cubicBezTo>
                    <a:pt x="2310" y="6384"/>
                    <a:pt x="2341" y="6415"/>
                    <a:pt x="2371" y="6415"/>
                  </a:cubicBezTo>
                  <a:cubicBezTo>
                    <a:pt x="2462" y="6567"/>
                    <a:pt x="2584" y="6688"/>
                    <a:pt x="2766" y="6719"/>
                  </a:cubicBezTo>
                  <a:cubicBezTo>
                    <a:pt x="2835" y="6746"/>
                    <a:pt x="2903" y="6758"/>
                    <a:pt x="2971" y="6758"/>
                  </a:cubicBezTo>
                  <a:cubicBezTo>
                    <a:pt x="3206" y="6758"/>
                    <a:pt x="3436" y="6617"/>
                    <a:pt x="3648" y="6476"/>
                  </a:cubicBezTo>
                  <a:lnTo>
                    <a:pt x="3800" y="6354"/>
                  </a:lnTo>
                  <a:lnTo>
                    <a:pt x="3830" y="6354"/>
                  </a:lnTo>
                  <a:cubicBezTo>
                    <a:pt x="3860" y="6384"/>
                    <a:pt x="3921" y="6384"/>
                    <a:pt x="3952" y="6384"/>
                  </a:cubicBezTo>
                  <a:cubicBezTo>
                    <a:pt x="3830" y="6476"/>
                    <a:pt x="3739" y="6597"/>
                    <a:pt x="3648" y="6688"/>
                  </a:cubicBezTo>
                  <a:cubicBezTo>
                    <a:pt x="3374" y="6962"/>
                    <a:pt x="3161" y="7235"/>
                    <a:pt x="2979" y="7570"/>
                  </a:cubicBezTo>
                  <a:cubicBezTo>
                    <a:pt x="2949" y="7570"/>
                    <a:pt x="2949" y="7570"/>
                    <a:pt x="2949" y="7600"/>
                  </a:cubicBezTo>
                  <a:cubicBezTo>
                    <a:pt x="2888" y="7661"/>
                    <a:pt x="2827" y="7752"/>
                    <a:pt x="2766" y="7813"/>
                  </a:cubicBezTo>
                  <a:cubicBezTo>
                    <a:pt x="2249" y="8178"/>
                    <a:pt x="2037" y="8846"/>
                    <a:pt x="1763" y="9394"/>
                  </a:cubicBezTo>
                  <a:cubicBezTo>
                    <a:pt x="1672" y="9637"/>
                    <a:pt x="1550" y="9910"/>
                    <a:pt x="1459" y="10184"/>
                  </a:cubicBezTo>
                  <a:cubicBezTo>
                    <a:pt x="1368" y="10397"/>
                    <a:pt x="1277" y="10579"/>
                    <a:pt x="1186" y="10792"/>
                  </a:cubicBezTo>
                  <a:cubicBezTo>
                    <a:pt x="973" y="11369"/>
                    <a:pt x="821" y="11977"/>
                    <a:pt x="669" y="12555"/>
                  </a:cubicBezTo>
                  <a:cubicBezTo>
                    <a:pt x="669" y="12585"/>
                    <a:pt x="669" y="12585"/>
                    <a:pt x="669" y="12585"/>
                  </a:cubicBezTo>
                  <a:cubicBezTo>
                    <a:pt x="669" y="12646"/>
                    <a:pt x="638" y="12707"/>
                    <a:pt x="638" y="12737"/>
                  </a:cubicBezTo>
                  <a:cubicBezTo>
                    <a:pt x="578" y="12919"/>
                    <a:pt x="517" y="13102"/>
                    <a:pt x="547" y="13254"/>
                  </a:cubicBezTo>
                  <a:cubicBezTo>
                    <a:pt x="578" y="13345"/>
                    <a:pt x="608" y="13406"/>
                    <a:pt x="669" y="13436"/>
                  </a:cubicBezTo>
                  <a:cubicBezTo>
                    <a:pt x="669" y="13527"/>
                    <a:pt x="669" y="13588"/>
                    <a:pt x="669" y="13649"/>
                  </a:cubicBezTo>
                  <a:cubicBezTo>
                    <a:pt x="643" y="13805"/>
                    <a:pt x="661" y="14271"/>
                    <a:pt x="933" y="14271"/>
                  </a:cubicBezTo>
                  <a:cubicBezTo>
                    <a:pt x="979" y="14271"/>
                    <a:pt x="1032" y="14257"/>
                    <a:pt x="1094" y="14226"/>
                  </a:cubicBezTo>
                  <a:cubicBezTo>
                    <a:pt x="1277" y="14044"/>
                    <a:pt x="1368" y="13740"/>
                    <a:pt x="1429" y="13497"/>
                  </a:cubicBezTo>
                  <a:cubicBezTo>
                    <a:pt x="1611" y="12889"/>
                    <a:pt x="1854" y="11977"/>
                    <a:pt x="2097" y="11156"/>
                  </a:cubicBezTo>
                  <a:cubicBezTo>
                    <a:pt x="2251" y="11195"/>
                    <a:pt x="2427" y="11214"/>
                    <a:pt x="2612" y="11214"/>
                  </a:cubicBezTo>
                  <a:cubicBezTo>
                    <a:pt x="3159" y="11214"/>
                    <a:pt x="3794" y="11049"/>
                    <a:pt x="4225" y="10731"/>
                  </a:cubicBezTo>
                  <a:cubicBezTo>
                    <a:pt x="4529" y="10488"/>
                    <a:pt x="4803" y="10214"/>
                    <a:pt x="5015" y="9880"/>
                  </a:cubicBezTo>
                  <a:cubicBezTo>
                    <a:pt x="5107" y="9789"/>
                    <a:pt x="5198" y="9697"/>
                    <a:pt x="5289" y="9576"/>
                  </a:cubicBezTo>
                  <a:cubicBezTo>
                    <a:pt x="5532" y="9272"/>
                    <a:pt x="5654" y="8877"/>
                    <a:pt x="5775" y="8512"/>
                  </a:cubicBezTo>
                  <a:cubicBezTo>
                    <a:pt x="5775" y="8421"/>
                    <a:pt x="5806" y="8360"/>
                    <a:pt x="5836" y="8269"/>
                  </a:cubicBezTo>
                  <a:cubicBezTo>
                    <a:pt x="5867" y="8178"/>
                    <a:pt x="6231" y="7935"/>
                    <a:pt x="6383" y="7935"/>
                  </a:cubicBezTo>
                  <a:cubicBezTo>
                    <a:pt x="6414" y="7965"/>
                    <a:pt x="6444" y="7965"/>
                    <a:pt x="6474" y="7965"/>
                  </a:cubicBezTo>
                  <a:cubicBezTo>
                    <a:pt x="6505" y="8087"/>
                    <a:pt x="7447" y="8482"/>
                    <a:pt x="7842" y="8512"/>
                  </a:cubicBezTo>
                  <a:cubicBezTo>
                    <a:pt x="8085" y="8512"/>
                    <a:pt x="8298" y="8512"/>
                    <a:pt x="8511" y="8451"/>
                  </a:cubicBezTo>
                  <a:cubicBezTo>
                    <a:pt x="8567" y="8463"/>
                    <a:pt x="8623" y="8469"/>
                    <a:pt x="8679" y="8469"/>
                  </a:cubicBezTo>
                  <a:cubicBezTo>
                    <a:pt x="9047" y="8469"/>
                    <a:pt x="9410" y="8221"/>
                    <a:pt x="9727" y="7904"/>
                  </a:cubicBezTo>
                  <a:lnTo>
                    <a:pt x="9757" y="7904"/>
                  </a:lnTo>
                  <a:cubicBezTo>
                    <a:pt x="9970" y="7843"/>
                    <a:pt x="10244" y="7570"/>
                    <a:pt x="10426" y="7296"/>
                  </a:cubicBezTo>
                  <a:cubicBezTo>
                    <a:pt x="10426" y="7296"/>
                    <a:pt x="10426" y="7266"/>
                    <a:pt x="10426" y="7266"/>
                  </a:cubicBezTo>
                  <a:cubicBezTo>
                    <a:pt x="10487" y="7235"/>
                    <a:pt x="10517" y="7205"/>
                    <a:pt x="10578" y="7175"/>
                  </a:cubicBezTo>
                  <a:cubicBezTo>
                    <a:pt x="10791" y="7023"/>
                    <a:pt x="10821" y="7023"/>
                    <a:pt x="10973" y="6931"/>
                  </a:cubicBezTo>
                  <a:lnTo>
                    <a:pt x="10973" y="6931"/>
                  </a:lnTo>
                  <a:cubicBezTo>
                    <a:pt x="10943" y="6962"/>
                    <a:pt x="10973" y="7023"/>
                    <a:pt x="10973" y="7053"/>
                  </a:cubicBezTo>
                  <a:cubicBezTo>
                    <a:pt x="10973" y="7114"/>
                    <a:pt x="10973" y="7175"/>
                    <a:pt x="11003" y="7205"/>
                  </a:cubicBezTo>
                  <a:cubicBezTo>
                    <a:pt x="11034" y="7418"/>
                    <a:pt x="11064" y="7631"/>
                    <a:pt x="11155" y="7843"/>
                  </a:cubicBezTo>
                  <a:cubicBezTo>
                    <a:pt x="11338" y="8299"/>
                    <a:pt x="11459" y="8846"/>
                    <a:pt x="11855" y="9211"/>
                  </a:cubicBezTo>
                  <a:cubicBezTo>
                    <a:pt x="12006" y="9333"/>
                    <a:pt x="12158" y="9394"/>
                    <a:pt x="12341" y="9454"/>
                  </a:cubicBezTo>
                  <a:cubicBezTo>
                    <a:pt x="12432" y="9485"/>
                    <a:pt x="12523" y="9485"/>
                    <a:pt x="12614" y="9515"/>
                  </a:cubicBezTo>
                  <a:cubicBezTo>
                    <a:pt x="12766" y="9515"/>
                    <a:pt x="12949" y="9545"/>
                    <a:pt x="13131" y="9545"/>
                  </a:cubicBezTo>
                  <a:lnTo>
                    <a:pt x="13253" y="9576"/>
                  </a:lnTo>
                  <a:lnTo>
                    <a:pt x="13374" y="9576"/>
                  </a:lnTo>
                  <a:cubicBezTo>
                    <a:pt x="13405" y="9606"/>
                    <a:pt x="13405" y="9606"/>
                    <a:pt x="13435" y="9606"/>
                  </a:cubicBezTo>
                  <a:cubicBezTo>
                    <a:pt x="13800" y="9819"/>
                    <a:pt x="13952" y="9849"/>
                    <a:pt x="14104" y="10001"/>
                  </a:cubicBezTo>
                  <a:cubicBezTo>
                    <a:pt x="14104" y="10062"/>
                    <a:pt x="14134" y="10093"/>
                    <a:pt x="14134" y="10123"/>
                  </a:cubicBezTo>
                  <a:cubicBezTo>
                    <a:pt x="14195" y="10275"/>
                    <a:pt x="14165" y="10305"/>
                    <a:pt x="14225" y="10427"/>
                  </a:cubicBezTo>
                  <a:cubicBezTo>
                    <a:pt x="14225" y="10427"/>
                    <a:pt x="14225" y="10457"/>
                    <a:pt x="14256" y="10488"/>
                  </a:cubicBezTo>
                  <a:cubicBezTo>
                    <a:pt x="14256" y="10518"/>
                    <a:pt x="14256" y="10549"/>
                    <a:pt x="14256" y="10579"/>
                  </a:cubicBezTo>
                  <a:cubicBezTo>
                    <a:pt x="14286" y="10670"/>
                    <a:pt x="14286" y="10761"/>
                    <a:pt x="14286" y="10853"/>
                  </a:cubicBezTo>
                  <a:cubicBezTo>
                    <a:pt x="14286" y="10883"/>
                    <a:pt x="14286" y="10944"/>
                    <a:pt x="14286" y="11035"/>
                  </a:cubicBezTo>
                  <a:cubicBezTo>
                    <a:pt x="14256" y="11430"/>
                    <a:pt x="14104" y="11612"/>
                    <a:pt x="13982" y="11825"/>
                  </a:cubicBezTo>
                  <a:lnTo>
                    <a:pt x="14013" y="11825"/>
                  </a:lnTo>
                  <a:cubicBezTo>
                    <a:pt x="14013" y="11825"/>
                    <a:pt x="13982" y="11825"/>
                    <a:pt x="13982" y="11856"/>
                  </a:cubicBezTo>
                  <a:cubicBezTo>
                    <a:pt x="13982" y="11886"/>
                    <a:pt x="13982" y="11886"/>
                    <a:pt x="13982" y="11886"/>
                  </a:cubicBezTo>
                  <a:cubicBezTo>
                    <a:pt x="13891" y="12008"/>
                    <a:pt x="13830" y="12099"/>
                    <a:pt x="13769" y="12220"/>
                  </a:cubicBezTo>
                  <a:cubicBezTo>
                    <a:pt x="13678" y="12403"/>
                    <a:pt x="13769" y="12585"/>
                    <a:pt x="13891" y="12676"/>
                  </a:cubicBezTo>
                  <a:cubicBezTo>
                    <a:pt x="13861" y="12919"/>
                    <a:pt x="13830" y="13163"/>
                    <a:pt x="13861" y="13375"/>
                  </a:cubicBezTo>
                  <a:cubicBezTo>
                    <a:pt x="13891" y="13467"/>
                    <a:pt x="13921" y="13527"/>
                    <a:pt x="13982" y="13619"/>
                  </a:cubicBezTo>
                  <a:cubicBezTo>
                    <a:pt x="13800" y="13892"/>
                    <a:pt x="14134" y="14318"/>
                    <a:pt x="14469" y="14439"/>
                  </a:cubicBezTo>
                  <a:cubicBezTo>
                    <a:pt x="14681" y="14561"/>
                    <a:pt x="14924" y="14591"/>
                    <a:pt x="15168" y="14652"/>
                  </a:cubicBezTo>
                  <a:cubicBezTo>
                    <a:pt x="15291" y="14677"/>
                    <a:pt x="15414" y="14721"/>
                    <a:pt x="15537" y="14721"/>
                  </a:cubicBezTo>
                  <a:cubicBezTo>
                    <a:pt x="15566" y="14721"/>
                    <a:pt x="15595" y="14719"/>
                    <a:pt x="15624" y="14713"/>
                  </a:cubicBezTo>
                  <a:cubicBezTo>
                    <a:pt x="15776" y="14682"/>
                    <a:pt x="15836" y="14561"/>
                    <a:pt x="15897" y="14439"/>
                  </a:cubicBezTo>
                  <a:cubicBezTo>
                    <a:pt x="15928" y="14470"/>
                    <a:pt x="15958" y="14530"/>
                    <a:pt x="15988" y="14530"/>
                  </a:cubicBezTo>
                  <a:cubicBezTo>
                    <a:pt x="15988" y="14622"/>
                    <a:pt x="15988" y="14713"/>
                    <a:pt x="16049" y="14804"/>
                  </a:cubicBezTo>
                  <a:cubicBezTo>
                    <a:pt x="16049" y="14804"/>
                    <a:pt x="16049" y="14834"/>
                    <a:pt x="16080" y="14834"/>
                  </a:cubicBezTo>
                  <a:cubicBezTo>
                    <a:pt x="16049" y="14926"/>
                    <a:pt x="16049" y="14986"/>
                    <a:pt x="16049" y="15077"/>
                  </a:cubicBezTo>
                  <a:cubicBezTo>
                    <a:pt x="16080" y="15229"/>
                    <a:pt x="16171" y="15290"/>
                    <a:pt x="16262" y="15321"/>
                  </a:cubicBezTo>
                  <a:cubicBezTo>
                    <a:pt x="16262" y="15351"/>
                    <a:pt x="16231" y="15351"/>
                    <a:pt x="16231" y="15381"/>
                  </a:cubicBezTo>
                  <a:cubicBezTo>
                    <a:pt x="16231" y="15503"/>
                    <a:pt x="16171" y="15685"/>
                    <a:pt x="16231" y="15807"/>
                  </a:cubicBezTo>
                  <a:cubicBezTo>
                    <a:pt x="16231" y="15868"/>
                    <a:pt x="16231" y="15898"/>
                    <a:pt x="16231" y="15959"/>
                  </a:cubicBezTo>
                  <a:cubicBezTo>
                    <a:pt x="16201" y="16172"/>
                    <a:pt x="16201" y="16384"/>
                    <a:pt x="16231" y="16628"/>
                  </a:cubicBezTo>
                  <a:cubicBezTo>
                    <a:pt x="16201" y="16810"/>
                    <a:pt x="16140" y="17023"/>
                    <a:pt x="16201" y="17205"/>
                  </a:cubicBezTo>
                  <a:cubicBezTo>
                    <a:pt x="16201" y="17266"/>
                    <a:pt x="16231" y="17327"/>
                    <a:pt x="16292" y="17357"/>
                  </a:cubicBezTo>
                  <a:cubicBezTo>
                    <a:pt x="16355" y="17498"/>
                    <a:pt x="16482" y="17566"/>
                    <a:pt x="16611" y="17566"/>
                  </a:cubicBezTo>
                  <a:cubicBezTo>
                    <a:pt x="16733" y="17566"/>
                    <a:pt x="16857" y="17506"/>
                    <a:pt x="16931" y="17388"/>
                  </a:cubicBezTo>
                  <a:cubicBezTo>
                    <a:pt x="16931" y="17357"/>
                    <a:pt x="16961" y="17327"/>
                    <a:pt x="16961" y="17296"/>
                  </a:cubicBezTo>
                  <a:lnTo>
                    <a:pt x="17052" y="17296"/>
                  </a:lnTo>
                  <a:cubicBezTo>
                    <a:pt x="17630" y="17175"/>
                    <a:pt x="17842" y="15716"/>
                    <a:pt x="17994" y="15199"/>
                  </a:cubicBezTo>
                  <a:cubicBezTo>
                    <a:pt x="18055" y="14986"/>
                    <a:pt x="18055" y="14743"/>
                    <a:pt x="18086" y="14500"/>
                  </a:cubicBezTo>
                  <a:cubicBezTo>
                    <a:pt x="18086" y="14378"/>
                    <a:pt x="18086" y="14257"/>
                    <a:pt x="18025" y="14135"/>
                  </a:cubicBezTo>
                  <a:cubicBezTo>
                    <a:pt x="18055" y="13892"/>
                    <a:pt x="18055" y="13649"/>
                    <a:pt x="17994" y="13375"/>
                  </a:cubicBezTo>
                  <a:cubicBezTo>
                    <a:pt x="17994" y="13284"/>
                    <a:pt x="17964" y="13193"/>
                    <a:pt x="17934" y="13102"/>
                  </a:cubicBezTo>
                  <a:cubicBezTo>
                    <a:pt x="17964" y="13041"/>
                    <a:pt x="17964" y="12950"/>
                    <a:pt x="17994" y="12889"/>
                  </a:cubicBezTo>
                  <a:cubicBezTo>
                    <a:pt x="17994" y="12889"/>
                    <a:pt x="17994" y="12859"/>
                    <a:pt x="17994" y="12859"/>
                  </a:cubicBezTo>
                  <a:cubicBezTo>
                    <a:pt x="18086" y="12828"/>
                    <a:pt x="18146" y="12767"/>
                    <a:pt x="18177" y="12676"/>
                  </a:cubicBezTo>
                  <a:cubicBezTo>
                    <a:pt x="18238" y="12433"/>
                    <a:pt x="18177" y="12220"/>
                    <a:pt x="18146" y="12008"/>
                  </a:cubicBezTo>
                  <a:cubicBezTo>
                    <a:pt x="18116" y="11734"/>
                    <a:pt x="18116" y="11460"/>
                    <a:pt x="17964" y="11248"/>
                  </a:cubicBezTo>
                  <a:cubicBezTo>
                    <a:pt x="17903" y="11167"/>
                    <a:pt x="17788" y="11126"/>
                    <a:pt x="17674" y="11126"/>
                  </a:cubicBezTo>
                  <a:cubicBezTo>
                    <a:pt x="17616" y="11126"/>
                    <a:pt x="17559" y="11136"/>
                    <a:pt x="17508" y="11156"/>
                  </a:cubicBezTo>
                  <a:cubicBezTo>
                    <a:pt x="17508" y="11096"/>
                    <a:pt x="17478" y="11035"/>
                    <a:pt x="17478" y="11004"/>
                  </a:cubicBezTo>
                  <a:cubicBezTo>
                    <a:pt x="17447" y="10913"/>
                    <a:pt x="17417" y="10822"/>
                    <a:pt x="17387" y="10731"/>
                  </a:cubicBezTo>
                  <a:cubicBezTo>
                    <a:pt x="17356" y="10670"/>
                    <a:pt x="17326" y="10609"/>
                    <a:pt x="17265" y="10549"/>
                  </a:cubicBezTo>
                  <a:cubicBezTo>
                    <a:pt x="17204" y="10305"/>
                    <a:pt x="17083" y="10093"/>
                    <a:pt x="16961" y="9880"/>
                  </a:cubicBezTo>
                  <a:cubicBezTo>
                    <a:pt x="16748" y="9545"/>
                    <a:pt x="16748" y="9454"/>
                    <a:pt x="16566" y="9242"/>
                  </a:cubicBezTo>
                  <a:cubicBezTo>
                    <a:pt x="16505" y="8968"/>
                    <a:pt x="16353" y="8755"/>
                    <a:pt x="16140" y="8603"/>
                  </a:cubicBezTo>
                  <a:cubicBezTo>
                    <a:pt x="16110" y="8603"/>
                    <a:pt x="16110" y="8573"/>
                    <a:pt x="16080" y="8542"/>
                  </a:cubicBezTo>
                  <a:cubicBezTo>
                    <a:pt x="16080" y="8512"/>
                    <a:pt x="16080" y="8482"/>
                    <a:pt x="16080" y="8451"/>
                  </a:cubicBezTo>
                  <a:cubicBezTo>
                    <a:pt x="16231" y="8573"/>
                    <a:pt x="16414" y="8694"/>
                    <a:pt x="16596" y="8725"/>
                  </a:cubicBezTo>
                  <a:lnTo>
                    <a:pt x="16657" y="8725"/>
                  </a:lnTo>
                  <a:cubicBezTo>
                    <a:pt x="16839" y="8877"/>
                    <a:pt x="17052" y="8938"/>
                    <a:pt x="17295" y="8938"/>
                  </a:cubicBezTo>
                  <a:cubicBezTo>
                    <a:pt x="17387" y="8938"/>
                    <a:pt x="17508" y="8938"/>
                    <a:pt x="17599" y="8907"/>
                  </a:cubicBezTo>
                  <a:cubicBezTo>
                    <a:pt x="17804" y="9010"/>
                    <a:pt x="18074" y="9134"/>
                    <a:pt x="18318" y="9134"/>
                  </a:cubicBezTo>
                  <a:cubicBezTo>
                    <a:pt x="18363" y="9134"/>
                    <a:pt x="18407" y="9129"/>
                    <a:pt x="18450" y="9120"/>
                  </a:cubicBezTo>
                  <a:cubicBezTo>
                    <a:pt x="18724" y="9120"/>
                    <a:pt x="19028" y="9059"/>
                    <a:pt x="19301" y="8907"/>
                  </a:cubicBezTo>
                  <a:cubicBezTo>
                    <a:pt x="19364" y="8911"/>
                    <a:pt x="19427" y="8913"/>
                    <a:pt x="19489" y="8913"/>
                  </a:cubicBezTo>
                  <a:cubicBezTo>
                    <a:pt x="19965" y="8913"/>
                    <a:pt x="20404" y="8801"/>
                    <a:pt x="20700" y="8451"/>
                  </a:cubicBezTo>
                  <a:cubicBezTo>
                    <a:pt x="21095" y="7935"/>
                    <a:pt x="21368" y="6962"/>
                    <a:pt x="20730" y="6536"/>
                  </a:cubicBezTo>
                  <a:cubicBezTo>
                    <a:pt x="20730" y="6476"/>
                    <a:pt x="20760" y="6415"/>
                    <a:pt x="20791" y="6354"/>
                  </a:cubicBezTo>
                  <a:cubicBezTo>
                    <a:pt x="20852" y="6263"/>
                    <a:pt x="20912" y="6172"/>
                    <a:pt x="20943" y="6080"/>
                  </a:cubicBezTo>
                  <a:cubicBezTo>
                    <a:pt x="21216" y="5533"/>
                    <a:pt x="21156" y="4804"/>
                    <a:pt x="20669" y="4378"/>
                  </a:cubicBezTo>
                  <a:cubicBezTo>
                    <a:pt x="20499" y="4229"/>
                    <a:pt x="20284" y="4155"/>
                    <a:pt x="20066" y="4155"/>
                  </a:cubicBezTo>
                  <a:cubicBezTo>
                    <a:pt x="19973" y="4155"/>
                    <a:pt x="19879" y="4169"/>
                    <a:pt x="19788" y="4196"/>
                  </a:cubicBezTo>
                  <a:cubicBezTo>
                    <a:pt x="19697" y="4165"/>
                    <a:pt x="19636" y="4135"/>
                    <a:pt x="19545" y="4105"/>
                  </a:cubicBezTo>
                  <a:cubicBezTo>
                    <a:pt x="19545" y="4044"/>
                    <a:pt x="19514" y="3953"/>
                    <a:pt x="19453" y="3892"/>
                  </a:cubicBezTo>
                  <a:lnTo>
                    <a:pt x="19423" y="3892"/>
                  </a:lnTo>
                  <a:cubicBezTo>
                    <a:pt x="19393" y="3831"/>
                    <a:pt x="19362" y="3770"/>
                    <a:pt x="19332" y="3740"/>
                  </a:cubicBezTo>
                  <a:cubicBezTo>
                    <a:pt x="19386" y="3277"/>
                    <a:pt x="19074" y="2936"/>
                    <a:pt x="18549" y="2936"/>
                  </a:cubicBezTo>
                  <a:cubicBezTo>
                    <a:pt x="18489" y="2936"/>
                    <a:pt x="18425" y="2940"/>
                    <a:pt x="18359" y="2950"/>
                  </a:cubicBezTo>
                  <a:cubicBezTo>
                    <a:pt x="18055" y="3010"/>
                    <a:pt x="17751" y="3193"/>
                    <a:pt x="17539" y="3436"/>
                  </a:cubicBezTo>
                  <a:cubicBezTo>
                    <a:pt x="17326" y="3558"/>
                    <a:pt x="17113" y="3770"/>
                    <a:pt x="17022" y="4013"/>
                  </a:cubicBezTo>
                  <a:cubicBezTo>
                    <a:pt x="16991" y="4074"/>
                    <a:pt x="16961" y="4105"/>
                    <a:pt x="16931" y="4165"/>
                  </a:cubicBezTo>
                  <a:cubicBezTo>
                    <a:pt x="16873" y="4155"/>
                    <a:pt x="16813" y="4150"/>
                    <a:pt x="16753" y="4150"/>
                  </a:cubicBezTo>
                  <a:cubicBezTo>
                    <a:pt x="16114" y="4150"/>
                    <a:pt x="15359" y="4715"/>
                    <a:pt x="15137" y="5381"/>
                  </a:cubicBezTo>
                  <a:cubicBezTo>
                    <a:pt x="14955" y="5928"/>
                    <a:pt x="15137" y="6536"/>
                    <a:pt x="15502" y="6962"/>
                  </a:cubicBezTo>
                  <a:cubicBezTo>
                    <a:pt x="15502" y="6992"/>
                    <a:pt x="15502" y="7053"/>
                    <a:pt x="15502" y="7083"/>
                  </a:cubicBezTo>
                  <a:lnTo>
                    <a:pt x="15472" y="7083"/>
                  </a:lnTo>
                  <a:cubicBezTo>
                    <a:pt x="15259" y="7144"/>
                    <a:pt x="15168" y="7266"/>
                    <a:pt x="15137" y="7448"/>
                  </a:cubicBezTo>
                  <a:cubicBezTo>
                    <a:pt x="15046" y="7357"/>
                    <a:pt x="14955" y="7296"/>
                    <a:pt x="14864" y="7266"/>
                  </a:cubicBezTo>
                  <a:cubicBezTo>
                    <a:pt x="14833" y="7235"/>
                    <a:pt x="14803" y="7235"/>
                    <a:pt x="14773" y="7235"/>
                  </a:cubicBezTo>
                  <a:cubicBezTo>
                    <a:pt x="14681" y="7175"/>
                    <a:pt x="14621" y="7114"/>
                    <a:pt x="14529" y="7053"/>
                  </a:cubicBezTo>
                  <a:cubicBezTo>
                    <a:pt x="14438" y="6931"/>
                    <a:pt x="14317" y="6840"/>
                    <a:pt x="14195" y="6749"/>
                  </a:cubicBezTo>
                  <a:cubicBezTo>
                    <a:pt x="13739" y="6445"/>
                    <a:pt x="13435" y="6324"/>
                    <a:pt x="13101" y="6141"/>
                  </a:cubicBezTo>
                  <a:cubicBezTo>
                    <a:pt x="13070" y="6111"/>
                    <a:pt x="13040" y="6111"/>
                    <a:pt x="13010" y="6080"/>
                  </a:cubicBezTo>
                  <a:cubicBezTo>
                    <a:pt x="12858" y="5959"/>
                    <a:pt x="12675" y="5868"/>
                    <a:pt x="12493" y="5746"/>
                  </a:cubicBezTo>
                  <a:cubicBezTo>
                    <a:pt x="12432" y="5685"/>
                    <a:pt x="12371" y="5655"/>
                    <a:pt x="12310" y="5594"/>
                  </a:cubicBezTo>
                  <a:cubicBezTo>
                    <a:pt x="12250" y="5564"/>
                    <a:pt x="12219" y="5564"/>
                    <a:pt x="12158" y="5533"/>
                  </a:cubicBezTo>
                  <a:cubicBezTo>
                    <a:pt x="12132" y="5524"/>
                    <a:pt x="12108" y="5521"/>
                    <a:pt x="12085" y="5521"/>
                  </a:cubicBezTo>
                  <a:cubicBezTo>
                    <a:pt x="12029" y="5521"/>
                    <a:pt x="11980" y="5542"/>
                    <a:pt x="11915" y="5564"/>
                  </a:cubicBezTo>
                  <a:cubicBezTo>
                    <a:pt x="11459" y="5381"/>
                    <a:pt x="10973" y="5260"/>
                    <a:pt x="10517" y="5169"/>
                  </a:cubicBezTo>
                  <a:cubicBezTo>
                    <a:pt x="10351" y="5150"/>
                    <a:pt x="10084" y="5120"/>
                    <a:pt x="9784" y="5120"/>
                  </a:cubicBezTo>
                  <a:cubicBezTo>
                    <a:pt x="9590" y="5120"/>
                    <a:pt x="9382" y="5133"/>
                    <a:pt x="9180" y="5169"/>
                  </a:cubicBezTo>
                  <a:lnTo>
                    <a:pt x="8845" y="5169"/>
                  </a:lnTo>
                  <a:cubicBezTo>
                    <a:pt x="8661" y="5148"/>
                    <a:pt x="8474" y="5138"/>
                    <a:pt x="8287" y="5138"/>
                  </a:cubicBezTo>
                  <a:cubicBezTo>
                    <a:pt x="7644" y="5138"/>
                    <a:pt x="6996" y="5254"/>
                    <a:pt x="6383" y="5442"/>
                  </a:cubicBezTo>
                  <a:cubicBezTo>
                    <a:pt x="6353" y="5472"/>
                    <a:pt x="6322" y="5472"/>
                    <a:pt x="6292" y="5472"/>
                  </a:cubicBezTo>
                  <a:cubicBezTo>
                    <a:pt x="6322" y="5412"/>
                    <a:pt x="6383" y="5381"/>
                    <a:pt x="6414" y="5321"/>
                  </a:cubicBezTo>
                  <a:cubicBezTo>
                    <a:pt x="6566" y="5138"/>
                    <a:pt x="6718" y="4956"/>
                    <a:pt x="6839" y="4713"/>
                  </a:cubicBezTo>
                  <a:cubicBezTo>
                    <a:pt x="6961" y="4439"/>
                    <a:pt x="6961" y="4074"/>
                    <a:pt x="6870" y="3801"/>
                  </a:cubicBezTo>
                  <a:cubicBezTo>
                    <a:pt x="6847" y="3732"/>
                    <a:pt x="6756" y="3596"/>
                    <a:pt x="6763" y="3596"/>
                  </a:cubicBezTo>
                  <a:lnTo>
                    <a:pt x="6763" y="3596"/>
                  </a:lnTo>
                  <a:cubicBezTo>
                    <a:pt x="6765" y="3596"/>
                    <a:pt x="6778" y="3611"/>
                    <a:pt x="6809" y="3649"/>
                  </a:cubicBezTo>
                  <a:cubicBezTo>
                    <a:pt x="6748" y="3558"/>
                    <a:pt x="6718" y="3497"/>
                    <a:pt x="6657" y="3406"/>
                  </a:cubicBezTo>
                  <a:cubicBezTo>
                    <a:pt x="6626" y="3132"/>
                    <a:pt x="6566" y="2919"/>
                    <a:pt x="6414" y="2767"/>
                  </a:cubicBezTo>
                  <a:cubicBezTo>
                    <a:pt x="6353" y="2706"/>
                    <a:pt x="6292" y="2676"/>
                    <a:pt x="6231" y="2676"/>
                  </a:cubicBezTo>
                  <a:cubicBezTo>
                    <a:pt x="6140" y="2494"/>
                    <a:pt x="6019" y="2342"/>
                    <a:pt x="5897" y="2190"/>
                  </a:cubicBezTo>
                  <a:cubicBezTo>
                    <a:pt x="5897" y="2190"/>
                    <a:pt x="5897" y="2159"/>
                    <a:pt x="5897" y="2159"/>
                  </a:cubicBezTo>
                  <a:cubicBezTo>
                    <a:pt x="5958" y="2007"/>
                    <a:pt x="5927" y="1855"/>
                    <a:pt x="5927" y="1703"/>
                  </a:cubicBezTo>
                  <a:cubicBezTo>
                    <a:pt x="5927" y="1582"/>
                    <a:pt x="5897" y="1491"/>
                    <a:pt x="5867" y="1399"/>
                  </a:cubicBezTo>
                  <a:cubicBezTo>
                    <a:pt x="5988" y="1156"/>
                    <a:pt x="5927" y="822"/>
                    <a:pt x="5623" y="427"/>
                  </a:cubicBezTo>
                  <a:cubicBezTo>
                    <a:pt x="5385" y="137"/>
                    <a:pt x="5070" y="0"/>
                    <a:pt x="4748" y="0"/>
                  </a:cubicBezTo>
                  <a:close/>
                </a:path>
              </a:pathLst>
            </a:custGeom>
            <a:solidFill>
              <a:srgbClr val="7A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9"/>
            <p:cNvSpPr/>
            <p:nvPr/>
          </p:nvSpPr>
          <p:spPr>
            <a:xfrm>
              <a:off x="7354033" y="2398528"/>
              <a:ext cx="319158" cy="147092"/>
            </a:xfrm>
            <a:custGeom>
              <a:avLst/>
              <a:gdLst/>
              <a:ahLst/>
              <a:cxnLst/>
              <a:rect l="l" t="t" r="r" b="b"/>
              <a:pathLst>
                <a:path w="6262" h="2886" extrusionOk="0">
                  <a:moveTo>
                    <a:pt x="1913" y="0"/>
                  </a:moveTo>
                  <a:cubicBezTo>
                    <a:pt x="1555" y="0"/>
                    <a:pt x="1242" y="85"/>
                    <a:pt x="821" y="296"/>
                  </a:cubicBezTo>
                  <a:cubicBezTo>
                    <a:pt x="789" y="286"/>
                    <a:pt x="755" y="282"/>
                    <a:pt x="721" y="282"/>
                  </a:cubicBezTo>
                  <a:cubicBezTo>
                    <a:pt x="529" y="282"/>
                    <a:pt x="316" y="419"/>
                    <a:pt x="213" y="600"/>
                  </a:cubicBezTo>
                  <a:cubicBezTo>
                    <a:pt x="213" y="630"/>
                    <a:pt x="182" y="691"/>
                    <a:pt x="213" y="752"/>
                  </a:cubicBezTo>
                  <a:cubicBezTo>
                    <a:pt x="182" y="782"/>
                    <a:pt x="152" y="843"/>
                    <a:pt x="152" y="873"/>
                  </a:cubicBezTo>
                  <a:cubicBezTo>
                    <a:pt x="152" y="964"/>
                    <a:pt x="182" y="1025"/>
                    <a:pt x="243" y="1086"/>
                  </a:cubicBezTo>
                  <a:cubicBezTo>
                    <a:pt x="0" y="1207"/>
                    <a:pt x="61" y="1542"/>
                    <a:pt x="61" y="1542"/>
                  </a:cubicBezTo>
                  <a:cubicBezTo>
                    <a:pt x="61" y="1724"/>
                    <a:pt x="122" y="1876"/>
                    <a:pt x="213" y="1998"/>
                  </a:cubicBezTo>
                  <a:cubicBezTo>
                    <a:pt x="236" y="2111"/>
                    <a:pt x="292" y="2276"/>
                    <a:pt x="294" y="2276"/>
                  </a:cubicBezTo>
                  <a:cubicBezTo>
                    <a:pt x="295" y="2276"/>
                    <a:pt x="291" y="2262"/>
                    <a:pt x="280" y="2230"/>
                  </a:cubicBezTo>
                  <a:lnTo>
                    <a:pt x="280" y="2230"/>
                  </a:lnTo>
                  <a:cubicBezTo>
                    <a:pt x="284" y="2236"/>
                    <a:pt x="292" y="2241"/>
                    <a:pt x="304" y="2241"/>
                  </a:cubicBezTo>
                  <a:cubicBezTo>
                    <a:pt x="334" y="2362"/>
                    <a:pt x="426" y="2454"/>
                    <a:pt x="517" y="2545"/>
                  </a:cubicBezTo>
                  <a:cubicBezTo>
                    <a:pt x="595" y="2604"/>
                    <a:pt x="686" y="2637"/>
                    <a:pt x="782" y="2637"/>
                  </a:cubicBezTo>
                  <a:cubicBezTo>
                    <a:pt x="835" y="2637"/>
                    <a:pt x="888" y="2627"/>
                    <a:pt x="942" y="2606"/>
                  </a:cubicBezTo>
                  <a:cubicBezTo>
                    <a:pt x="1003" y="2575"/>
                    <a:pt x="1064" y="2514"/>
                    <a:pt x="1125" y="2484"/>
                  </a:cubicBezTo>
                  <a:cubicBezTo>
                    <a:pt x="1155" y="2454"/>
                    <a:pt x="1216" y="2423"/>
                    <a:pt x="1246" y="2393"/>
                  </a:cubicBezTo>
                  <a:cubicBezTo>
                    <a:pt x="1246" y="2393"/>
                    <a:pt x="1246" y="2393"/>
                    <a:pt x="1246" y="2423"/>
                  </a:cubicBezTo>
                  <a:cubicBezTo>
                    <a:pt x="1337" y="2332"/>
                    <a:pt x="1885" y="2028"/>
                    <a:pt x="2341" y="1846"/>
                  </a:cubicBezTo>
                  <a:lnTo>
                    <a:pt x="2736" y="1846"/>
                  </a:lnTo>
                  <a:cubicBezTo>
                    <a:pt x="2918" y="1846"/>
                    <a:pt x="3131" y="1876"/>
                    <a:pt x="3313" y="1876"/>
                  </a:cubicBezTo>
                  <a:cubicBezTo>
                    <a:pt x="3982" y="1967"/>
                    <a:pt x="4651" y="2241"/>
                    <a:pt x="4863" y="2423"/>
                  </a:cubicBezTo>
                  <a:cubicBezTo>
                    <a:pt x="4924" y="2484"/>
                    <a:pt x="5015" y="2514"/>
                    <a:pt x="5076" y="2514"/>
                  </a:cubicBezTo>
                  <a:cubicBezTo>
                    <a:pt x="5076" y="2545"/>
                    <a:pt x="5076" y="2575"/>
                    <a:pt x="5076" y="2606"/>
                  </a:cubicBezTo>
                  <a:cubicBezTo>
                    <a:pt x="5103" y="2769"/>
                    <a:pt x="5253" y="2884"/>
                    <a:pt x="5393" y="2884"/>
                  </a:cubicBezTo>
                  <a:cubicBezTo>
                    <a:pt x="5409" y="2884"/>
                    <a:pt x="5425" y="2882"/>
                    <a:pt x="5441" y="2879"/>
                  </a:cubicBezTo>
                  <a:cubicBezTo>
                    <a:pt x="5449" y="2883"/>
                    <a:pt x="5458" y="2885"/>
                    <a:pt x="5468" y="2885"/>
                  </a:cubicBezTo>
                  <a:cubicBezTo>
                    <a:pt x="5527" y="2885"/>
                    <a:pt x="5601" y="2814"/>
                    <a:pt x="5654" y="2788"/>
                  </a:cubicBezTo>
                  <a:cubicBezTo>
                    <a:pt x="5623" y="2788"/>
                    <a:pt x="5623" y="2818"/>
                    <a:pt x="5593" y="2818"/>
                  </a:cubicBezTo>
                  <a:cubicBezTo>
                    <a:pt x="5684" y="2758"/>
                    <a:pt x="5593" y="2818"/>
                    <a:pt x="5775" y="2636"/>
                  </a:cubicBezTo>
                  <a:cubicBezTo>
                    <a:pt x="6110" y="2241"/>
                    <a:pt x="6201" y="2028"/>
                    <a:pt x="6201" y="1542"/>
                  </a:cubicBezTo>
                  <a:cubicBezTo>
                    <a:pt x="6231" y="1329"/>
                    <a:pt x="6262" y="1055"/>
                    <a:pt x="6201" y="843"/>
                  </a:cubicBezTo>
                  <a:lnTo>
                    <a:pt x="6201" y="843"/>
                  </a:lnTo>
                  <a:cubicBezTo>
                    <a:pt x="6201" y="863"/>
                    <a:pt x="6215" y="913"/>
                    <a:pt x="6214" y="913"/>
                  </a:cubicBezTo>
                  <a:cubicBezTo>
                    <a:pt x="6214" y="913"/>
                    <a:pt x="6210" y="902"/>
                    <a:pt x="6201" y="873"/>
                  </a:cubicBezTo>
                  <a:cubicBezTo>
                    <a:pt x="6178" y="716"/>
                    <a:pt x="6040" y="625"/>
                    <a:pt x="5895" y="625"/>
                  </a:cubicBezTo>
                  <a:cubicBezTo>
                    <a:pt x="5844" y="625"/>
                    <a:pt x="5792" y="636"/>
                    <a:pt x="5745" y="660"/>
                  </a:cubicBezTo>
                  <a:cubicBezTo>
                    <a:pt x="5684" y="630"/>
                    <a:pt x="5593" y="630"/>
                    <a:pt x="5532" y="600"/>
                  </a:cubicBezTo>
                  <a:cubicBezTo>
                    <a:pt x="5076" y="356"/>
                    <a:pt x="4529" y="296"/>
                    <a:pt x="4012" y="235"/>
                  </a:cubicBezTo>
                  <a:cubicBezTo>
                    <a:pt x="3404" y="144"/>
                    <a:pt x="2857" y="52"/>
                    <a:pt x="2249" y="22"/>
                  </a:cubicBezTo>
                  <a:cubicBezTo>
                    <a:pt x="2130" y="8"/>
                    <a:pt x="2020" y="0"/>
                    <a:pt x="1913" y="0"/>
                  </a:cubicBezTo>
                  <a:close/>
                </a:path>
              </a:pathLst>
            </a:custGeom>
            <a:solidFill>
              <a:srgbClr val="4530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9"/>
            <p:cNvSpPr/>
            <p:nvPr/>
          </p:nvSpPr>
          <p:spPr>
            <a:xfrm>
              <a:off x="7397406" y="2496539"/>
              <a:ext cx="229303" cy="94494"/>
            </a:xfrm>
            <a:custGeom>
              <a:avLst/>
              <a:gdLst/>
              <a:ahLst/>
              <a:cxnLst/>
              <a:rect l="l" t="t" r="r" b="b"/>
              <a:pathLst>
                <a:path w="4499" h="1854" extrusionOk="0">
                  <a:moveTo>
                    <a:pt x="2307" y="0"/>
                  </a:moveTo>
                  <a:cubicBezTo>
                    <a:pt x="2115" y="0"/>
                    <a:pt x="1916" y="17"/>
                    <a:pt x="1702" y="44"/>
                  </a:cubicBezTo>
                  <a:cubicBezTo>
                    <a:pt x="1216" y="136"/>
                    <a:pt x="730" y="257"/>
                    <a:pt x="304" y="561"/>
                  </a:cubicBezTo>
                  <a:cubicBezTo>
                    <a:pt x="182" y="652"/>
                    <a:pt x="0" y="774"/>
                    <a:pt x="31" y="956"/>
                  </a:cubicBezTo>
                  <a:cubicBezTo>
                    <a:pt x="61" y="1108"/>
                    <a:pt x="243" y="1199"/>
                    <a:pt x="395" y="1260"/>
                  </a:cubicBezTo>
                  <a:cubicBezTo>
                    <a:pt x="456" y="1291"/>
                    <a:pt x="517" y="1291"/>
                    <a:pt x="578" y="1321"/>
                  </a:cubicBezTo>
                  <a:cubicBezTo>
                    <a:pt x="608" y="1473"/>
                    <a:pt x="821" y="1534"/>
                    <a:pt x="942" y="1564"/>
                  </a:cubicBezTo>
                  <a:cubicBezTo>
                    <a:pt x="1094" y="1625"/>
                    <a:pt x="1246" y="1655"/>
                    <a:pt x="1398" y="1686"/>
                  </a:cubicBezTo>
                  <a:cubicBezTo>
                    <a:pt x="1429" y="1716"/>
                    <a:pt x="1459" y="1777"/>
                    <a:pt x="1520" y="1777"/>
                  </a:cubicBezTo>
                  <a:cubicBezTo>
                    <a:pt x="1550" y="1777"/>
                    <a:pt x="1581" y="1807"/>
                    <a:pt x="1611" y="1807"/>
                  </a:cubicBezTo>
                  <a:cubicBezTo>
                    <a:pt x="1723" y="1841"/>
                    <a:pt x="1830" y="1854"/>
                    <a:pt x="1937" y="1854"/>
                  </a:cubicBezTo>
                  <a:cubicBezTo>
                    <a:pt x="2120" y="1854"/>
                    <a:pt x="2300" y="1815"/>
                    <a:pt x="2493" y="1777"/>
                  </a:cubicBezTo>
                  <a:cubicBezTo>
                    <a:pt x="2797" y="1746"/>
                    <a:pt x="3100" y="1716"/>
                    <a:pt x="3374" y="1595"/>
                  </a:cubicBezTo>
                  <a:lnTo>
                    <a:pt x="3404" y="1595"/>
                  </a:lnTo>
                  <a:cubicBezTo>
                    <a:pt x="3587" y="1534"/>
                    <a:pt x="3769" y="1503"/>
                    <a:pt x="3952" y="1412"/>
                  </a:cubicBezTo>
                  <a:cubicBezTo>
                    <a:pt x="4134" y="1321"/>
                    <a:pt x="4164" y="1321"/>
                    <a:pt x="4316" y="1169"/>
                  </a:cubicBezTo>
                  <a:cubicBezTo>
                    <a:pt x="4407" y="1108"/>
                    <a:pt x="4499" y="1047"/>
                    <a:pt x="4438" y="926"/>
                  </a:cubicBezTo>
                  <a:cubicBezTo>
                    <a:pt x="4438" y="895"/>
                    <a:pt x="4407" y="865"/>
                    <a:pt x="4347" y="865"/>
                  </a:cubicBezTo>
                  <a:cubicBezTo>
                    <a:pt x="4347" y="774"/>
                    <a:pt x="4256" y="683"/>
                    <a:pt x="4164" y="652"/>
                  </a:cubicBezTo>
                  <a:cubicBezTo>
                    <a:pt x="4012" y="470"/>
                    <a:pt x="3800" y="379"/>
                    <a:pt x="3587" y="318"/>
                  </a:cubicBezTo>
                  <a:cubicBezTo>
                    <a:pt x="3143" y="86"/>
                    <a:pt x="2744" y="0"/>
                    <a:pt x="2307"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9"/>
            <p:cNvSpPr/>
            <p:nvPr/>
          </p:nvSpPr>
          <p:spPr>
            <a:xfrm>
              <a:off x="7160356" y="2378957"/>
              <a:ext cx="181291" cy="160140"/>
            </a:xfrm>
            <a:custGeom>
              <a:avLst/>
              <a:gdLst/>
              <a:ahLst/>
              <a:cxnLst/>
              <a:rect l="l" t="t" r="r" b="b"/>
              <a:pathLst>
                <a:path w="3557" h="3142" extrusionOk="0">
                  <a:moveTo>
                    <a:pt x="1964" y="0"/>
                  </a:moveTo>
                  <a:cubicBezTo>
                    <a:pt x="1845" y="0"/>
                    <a:pt x="1727" y="14"/>
                    <a:pt x="1612" y="41"/>
                  </a:cubicBezTo>
                  <a:cubicBezTo>
                    <a:pt x="1095" y="72"/>
                    <a:pt x="639" y="284"/>
                    <a:pt x="335" y="649"/>
                  </a:cubicBezTo>
                  <a:cubicBezTo>
                    <a:pt x="92" y="923"/>
                    <a:pt x="1" y="1318"/>
                    <a:pt x="61" y="1683"/>
                  </a:cubicBezTo>
                  <a:cubicBezTo>
                    <a:pt x="31" y="1956"/>
                    <a:pt x="122" y="2230"/>
                    <a:pt x="305" y="2503"/>
                  </a:cubicBezTo>
                  <a:cubicBezTo>
                    <a:pt x="629" y="2908"/>
                    <a:pt x="1096" y="3121"/>
                    <a:pt x="1516" y="3121"/>
                  </a:cubicBezTo>
                  <a:cubicBezTo>
                    <a:pt x="1569" y="3121"/>
                    <a:pt x="1621" y="3118"/>
                    <a:pt x="1672" y="3111"/>
                  </a:cubicBezTo>
                  <a:cubicBezTo>
                    <a:pt x="1764" y="3111"/>
                    <a:pt x="1855" y="3142"/>
                    <a:pt x="1946" y="3142"/>
                  </a:cubicBezTo>
                  <a:cubicBezTo>
                    <a:pt x="2523" y="3111"/>
                    <a:pt x="3071" y="2716"/>
                    <a:pt x="3283" y="2169"/>
                  </a:cubicBezTo>
                  <a:cubicBezTo>
                    <a:pt x="3526" y="1774"/>
                    <a:pt x="3557" y="1257"/>
                    <a:pt x="3283" y="801"/>
                  </a:cubicBezTo>
                  <a:cubicBezTo>
                    <a:pt x="3034" y="278"/>
                    <a:pt x="2500" y="0"/>
                    <a:pt x="1964" y="0"/>
                  </a:cubicBezTo>
                  <a:close/>
                </a:path>
              </a:pathLst>
            </a:custGeom>
            <a:solidFill>
              <a:srgbClr val="D14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9"/>
            <p:cNvSpPr/>
            <p:nvPr/>
          </p:nvSpPr>
          <p:spPr>
            <a:xfrm>
              <a:off x="7666923" y="2429058"/>
              <a:ext cx="192555" cy="170384"/>
            </a:xfrm>
            <a:custGeom>
              <a:avLst/>
              <a:gdLst/>
              <a:ahLst/>
              <a:cxnLst/>
              <a:rect l="l" t="t" r="r" b="b"/>
              <a:pathLst>
                <a:path w="3778" h="3343" extrusionOk="0">
                  <a:moveTo>
                    <a:pt x="1878" y="0"/>
                  </a:moveTo>
                  <a:cubicBezTo>
                    <a:pt x="1185" y="0"/>
                    <a:pt x="539" y="521"/>
                    <a:pt x="244" y="1216"/>
                  </a:cubicBezTo>
                  <a:cubicBezTo>
                    <a:pt x="1" y="1946"/>
                    <a:pt x="244" y="2827"/>
                    <a:pt x="943" y="3162"/>
                  </a:cubicBezTo>
                  <a:cubicBezTo>
                    <a:pt x="1149" y="3269"/>
                    <a:pt x="1484" y="3342"/>
                    <a:pt x="1850" y="3342"/>
                  </a:cubicBezTo>
                  <a:cubicBezTo>
                    <a:pt x="2726" y="3342"/>
                    <a:pt x="3777" y="2923"/>
                    <a:pt x="3648" y="1551"/>
                  </a:cubicBezTo>
                  <a:cubicBezTo>
                    <a:pt x="3618" y="1064"/>
                    <a:pt x="3314" y="700"/>
                    <a:pt x="2949" y="456"/>
                  </a:cubicBezTo>
                  <a:cubicBezTo>
                    <a:pt x="2889" y="396"/>
                    <a:pt x="2858" y="365"/>
                    <a:pt x="2797" y="335"/>
                  </a:cubicBezTo>
                  <a:cubicBezTo>
                    <a:pt x="2499" y="102"/>
                    <a:pt x="2184" y="0"/>
                    <a:pt x="1878" y="0"/>
                  </a:cubicBezTo>
                  <a:close/>
                </a:path>
              </a:pathLst>
            </a:custGeom>
            <a:solidFill>
              <a:srgbClr val="D14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9"/>
            <p:cNvSpPr/>
            <p:nvPr/>
          </p:nvSpPr>
          <p:spPr>
            <a:xfrm>
              <a:off x="6920247" y="2534714"/>
              <a:ext cx="280423" cy="444335"/>
            </a:xfrm>
            <a:custGeom>
              <a:avLst/>
              <a:gdLst/>
              <a:ahLst/>
              <a:cxnLst/>
              <a:rect l="l" t="t" r="r" b="b"/>
              <a:pathLst>
                <a:path w="5502" h="8718" extrusionOk="0">
                  <a:moveTo>
                    <a:pt x="3604" y="0"/>
                  </a:moveTo>
                  <a:cubicBezTo>
                    <a:pt x="3523" y="0"/>
                    <a:pt x="3442" y="27"/>
                    <a:pt x="3374" y="86"/>
                  </a:cubicBezTo>
                  <a:cubicBezTo>
                    <a:pt x="2219" y="1180"/>
                    <a:pt x="1094" y="2305"/>
                    <a:pt x="122" y="3551"/>
                  </a:cubicBezTo>
                  <a:cubicBezTo>
                    <a:pt x="31" y="3703"/>
                    <a:pt x="0" y="3915"/>
                    <a:pt x="31" y="4067"/>
                  </a:cubicBezTo>
                  <a:cubicBezTo>
                    <a:pt x="31" y="4128"/>
                    <a:pt x="91" y="4311"/>
                    <a:pt x="122" y="4402"/>
                  </a:cubicBezTo>
                  <a:cubicBezTo>
                    <a:pt x="243" y="4827"/>
                    <a:pt x="608" y="5952"/>
                    <a:pt x="639" y="5982"/>
                  </a:cubicBezTo>
                  <a:cubicBezTo>
                    <a:pt x="882" y="6955"/>
                    <a:pt x="1216" y="7593"/>
                    <a:pt x="1672" y="8292"/>
                  </a:cubicBezTo>
                  <a:cubicBezTo>
                    <a:pt x="1824" y="8475"/>
                    <a:pt x="2037" y="8688"/>
                    <a:pt x="2310" y="8718"/>
                  </a:cubicBezTo>
                  <a:cubicBezTo>
                    <a:pt x="2857" y="8718"/>
                    <a:pt x="3344" y="8323"/>
                    <a:pt x="3739" y="7928"/>
                  </a:cubicBezTo>
                  <a:cubicBezTo>
                    <a:pt x="4134" y="7533"/>
                    <a:pt x="4195" y="6955"/>
                    <a:pt x="4377" y="6408"/>
                  </a:cubicBezTo>
                  <a:cubicBezTo>
                    <a:pt x="4742" y="5253"/>
                    <a:pt x="5107" y="4067"/>
                    <a:pt x="5411" y="2882"/>
                  </a:cubicBezTo>
                  <a:cubicBezTo>
                    <a:pt x="5502" y="2244"/>
                    <a:pt x="5259" y="2122"/>
                    <a:pt x="4894" y="1666"/>
                  </a:cubicBezTo>
                  <a:cubicBezTo>
                    <a:pt x="4590" y="1332"/>
                    <a:pt x="4316" y="997"/>
                    <a:pt x="4043" y="633"/>
                  </a:cubicBezTo>
                  <a:cubicBezTo>
                    <a:pt x="4012" y="602"/>
                    <a:pt x="3982" y="572"/>
                    <a:pt x="3952" y="542"/>
                  </a:cubicBezTo>
                  <a:cubicBezTo>
                    <a:pt x="3952" y="481"/>
                    <a:pt x="3982" y="450"/>
                    <a:pt x="3982" y="420"/>
                  </a:cubicBezTo>
                  <a:cubicBezTo>
                    <a:pt x="4026" y="178"/>
                    <a:pt x="3816" y="0"/>
                    <a:pt x="36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9"/>
            <p:cNvSpPr/>
            <p:nvPr/>
          </p:nvSpPr>
          <p:spPr>
            <a:xfrm>
              <a:off x="7230079" y="2745568"/>
              <a:ext cx="489288" cy="314164"/>
            </a:xfrm>
            <a:custGeom>
              <a:avLst/>
              <a:gdLst/>
              <a:ahLst/>
              <a:cxnLst/>
              <a:rect l="l" t="t" r="r" b="b"/>
              <a:pathLst>
                <a:path w="9600" h="6164" extrusionOk="0">
                  <a:moveTo>
                    <a:pt x="905" y="0"/>
                  </a:moveTo>
                  <a:cubicBezTo>
                    <a:pt x="723" y="0"/>
                    <a:pt x="534" y="124"/>
                    <a:pt x="517" y="356"/>
                  </a:cubicBezTo>
                  <a:cubicBezTo>
                    <a:pt x="396" y="842"/>
                    <a:pt x="304" y="1329"/>
                    <a:pt x="244" y="1815"/>
                  </a:cubicBezTo>
                  <a:cubicBezTo>
                    <a:pt x="213" y="1876"/>
                    <a:pt x="213" y="1937"/>
                    <a:pt x="213" y="1967"/>
                  </a:cubicBezTo>
                  <a:cubicBezTo>
                    <a:pt x="122" y="2423"/>
                    <a:pt x="61" y="2879"/>
                    <a:pt x="0" y="3335"/>
                  </a:cubicBezTo>
                  <a:lnTo>
                    <a:pt x="0" y="3365"/>
                  </a:lnTo>
                  <a:cubicBezTo>
                    <a:pt x="0" y="3426"/>
                    <a:pt x="0" y="3487"/>
                    <a:pt x="0" y="3548"/>
                  </a:cubicBezTo>
                  <a:cubicBezTo>
                    <a:pt x="0" y="3608"/>
                    <a:pt x="0" y="3669"/>
                    <a:pt x="0" y="3730"/>
                  </a:cubicBezTo>
                  <a:cubicBezTo>
                    <a:pt x="0" y="3760"/>
                    <a:pt x="0" y="3760"/>
                    <a:pt x="0" y="3760"/>
                  </a:cubicBezTo>
                  <a:cubicBezTo>
                    <a:pt x="0" y="3821"/>
                    <a:pt x="31" y="3882"/>
                    <a:pt x="61" y="3912"/>
                  </a:cubicBezTo>
                  <a:cubicBezTo>
                    <a:pt x="61" y="4003"/>
                    <a:pt x="61" y="4064"/>
                    <a:pt x="92" y="4125"/>
                  </a:cubicBezTo>
                  <a:cubicBezTo>
                    <a:pt x="178" y="4297"/>
                    <a:pt x="310" y="4378"/>
                    <a:pt x="444" y="4378"/>
                  </a:cubicBezTo>
                  <a:cubicBezTo>
                    <a:pt x="499" y="4378"/>
                    <a:pt x="555" y="4364"/>
                    <a:pt x="608" y="4338"/>
                  </a:cubicBezTo>
                  <a:cubicBezTo>
                    <a:pt x="608" y="4338"/>
                    <a:pt x="639" y="4368"/>
                    <a:pt x="639" y="4368"/>
                  </a:cubicBezTo>
                  <a:cubicBezTo>
                    <a:pt x="669" y="4672"/>
                    <a:pt x="851" y="4946"/>
                    <a:pt x="1247" y="5128"/>
                  </a:cubicBezTo>
                  <a:cubicBezTo>
                    <a:pt x="1643" y="5313"/>
                    <a:pt x="5805" y="6164"/>
                    <a:pt x="7067" y="6164"/>
                  </a:cubicBezTo>
                  <a:cubicBezTo>
                    <a:pt x="7257" y="6164"/>
                    <a:pt x="7381" y="6145"/>
                    <a:pt x="7417" y="6101"/>
                  </a:cubicBezTo>
                  <a:cubicBezTo>
                    <a:pt x="8207" y="4672"/>
                    <a:pt x="8602" y="2727"/>
                    <a:pt x="9362" y="1511"/>
                  </a:cubicBezTo>
                  <a:cubicBezTo>
                    <a:pt x="9423" y="1359"/>
                    <a:pt x="9545" y="1207"/>
                    <a:pt x="9575" y="1025"/>
                  </a:cubicBezTo>
                  <a:cubicBezTo>
                    <a:pt x="9599" y="805"/>
                    <a:pt x="9409" y="625"/>
                    <a:pt x="9191" y="625"/>
                  </a:cubicBezTo>
                  <a:cubicBezTo>
                    <a:pt x="9137" y="625"/>
                    <a:pt x="9082" y="636"/>
                    <a:pt x="9028" y="660"/>
                  </a:cubicBezTo>
                  <a:cubicBezTo>
                    <a:pt x="8846" y="751"/>
                    <a:pt x="8967" y="721"/>
                    <a:pt x="8663" y="842"/>
                  </a:cubicBezTo>
                  <a:cubicBezTo>
                    <a:pt x="8359" y="903"/>
                    <a:pt x="8086" y="964"/>
                    <a:pt x="7782" y="1055"/>
                  </a:cubicBezTo>
                  <a:cubicBezTo>
                    <a:pt x="7569" y="1085"/>
                    <a:pt x="7295" y="1116"/>
                    <a:pt x="7083" y="1207"/>
                  </a:cubicBezTo>
                  <a:cubicBezTo>
                    <a:pt x="6839" y="1298"/>
                    <a:pt x="6839" y="1541"/>
                    <a:pt x="6718" y="1724"/>
                  </a:cubicBezTo>
                  <a:cubicBezTo>
                    <a:pt x="6718" y="1754"/>
                    <a:pt x="6687" y="1785"/>
                    <a:pt x="6687" y="1785"/>
                  </a:cubicBezTo>
                  <a:cubicBezTo>
                    <a:pt x="6444" y="2119"/>
                    <a:pt x="6201" y="2241"/>
                    <a:pt x="5563" y="2484"/>
                  </a:cubicBezTo>
                  <a:cubicBezTo>
                    <a:pt x="5262" y="2570"/>
                    <a:pt x="4976" y="2656"/>
                    <a:pt x="4630" y="2656"/>
                  </a:cubicBezTo>
                  <a:cubicBezTo>
                    <a:pt x="4487" y="2656"/>
                    <a:pt x="4334" y="2641"/>
                    <a:pt x="4165" y="2605"/>
                  </a:cubicBezTo>
                  <a:cubicBezTo>
                    <a:pt x="4043" y="2544"/>
                    <a:pt x="3830" y="2423"/>
                    <a:pt x="3617" y="2271"/>
                  </a:cubicBezTo>
                  <a:cubicBezTo>
                    <a:pt x="3617" y="2180"/>
                    <a:pt x="3587" y="2119"/>
                    <a:pt x="3557" y="2028"/>
                  </a:cubicBezTo>
                  <a:cubicBezTo>
                    <a:pt x="3506" y="1875"/>
                    <a:pt x="3370" y="1808"/>
                    <a:pt x="3237" y="1808"/>
                  </a:cubicBezTo>
                  <a:cubicBezTo>
                    <a:pt x="3212" y="1808"/>
                    <a:pt x="3186" y="1810"/>
                    <a:pt x="3162" y="1815"/>
                  </a:cubicBezTo>
                  <a:cubicBezTo>
                    <a:pt x="3101" y="1754"/>
                    <a:pt x="3070" y="1693"/>
                    <a:pt x="3040" y="1633"/>
                  </a:cubicBezTo>
                  <a:cubicBezTo>
                    <a:pt x="3010" y="1511"/>
                    <a:pt x="2918" y="1359"/>
                    <a:pt x="2858" y="1268"/>
                  </a:cubicBezTo>
                  <a:cubicBezTo>
                    <a:pt x="2827" y="1237"/>
                    <a:pt x="2827" y="1207"/>
                    <a:pt x="2827" y="1146"/>
                  </a:cubicBezTo>
                  <a:cubicBezTo>
                    <a:pt x="2675" y="873"/>
                    <a:pt x="2341" y="751"/>
                    <a:pt x="2098" y="599"/>
                  </a:cubicBezTo>
                  <a:cubicBezTo>
                    <a:pt x="1935" y="506"/>
                    <a:pt x="1808" y="467"/>
                    <a:pt x="1703" y="467"/>
                  </a:cubicBezTo>
                  <a:cubicBezTo>
                    <a:pt x="1670" y="467"/>
                    <a:pt x="1640" y="470"/>
                    <a:pt x="1611" y="478"/>
                  </a:cubicBezTo>
                  <a:cubicBezTo>
                    <a:pt x="1545" y="433"/>
                    <a:pt x="1462" y="405"/>
                    <a:pt x="1374" y="405"/>
                  </a:cubicBezTo>
                  <a:cubicBezTo>
                    <a:pt x="1342" y="405"/>
                    <a:pt x="1310" y="409"/>
                    <a:pt x="1277" y="417"/>
                  </a:cubicBezTo>
                  <a:cubicBezTo>
                    <a:pt x="1277" y="356"/>
                    <a:pt x="1277" y="326"/>
                    <a:pt x="1247" y="265"/>
                  </a:cubicBezTo>
                  <a:cubicBezTo>
                    <a:pt x="1205" y="85"/>
                    <a:pt x="1057"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9"/>
            <p:cNvSpPr/>
            <p:nvPr/>
          </p:nvSpPr>
          <p:spPr>
            <a:xfrm>
              <a:off x="7708767" y="2641339"/>
              <a:ext cx="407485" cy="569154"/>
            </a:xfrm>
            <a:custGeom>
              <a:avLst/>
              <a:gdLst/>
              <a:ahLst/>
              <a:cxnLst/>
              <a:rect l="l" t="t" r="r" b="b"/>
              <a:pathLst>
                <a:path w="7995" h="11167" extrusionOk="0">
                  <a:moveTo>
                    <a:pt x="3315" y="1"/>
                  </a:moveTo>
                  <a:cubicBezTo>
                    <a:pt x="3204" y="1"/>
                    <a:pt x="3093" y="48"/>
                    <a:pt x="3010" y="152"/>
                  </a:cubicBezTo>
                  <a:cubicBezTo>
                    <a:pt x="2827" y="304"/>
                    <a:pt x="2767" y="486"/>
                    <a:pt x="2493" y="912"/>
                  </a:cubicBezTo>
                  <a:cubicBezTo>
                    <a:pt x="2478" y="927"/>
                    <a:pt x="2464" y="942"/>
                    <a:pt x="2454" y="955"/>
                  </a:cubicBezTo>
                  <a:lnTo>
                    <a:pt x="2454" y="955"/>
                  </a:lnTo>
                  <a:cubicBezTo>
                    <a:pt x="2456" y="951"/>
                    <a:pt x="2459" y="947"/>
                    <a:pt x="2463" y="942"/>
                  </a:cubicBezTo>
                  <a:lnTo>
                    <a:pt x="2463" y="942"/>
                  </a:lnTo>
                  <a:cubicBezTo>
                    <a:pt x="2432" y="972"/>
                    <a:pt x="2402" y="1033"/>
                    <a:pt x="2372" y="1064"/>
                  </a:cubicBezTo>
                  <a:cubicBezTo>
                    <a:pt x="2311" y="1185"/>
                    <a:pt x="2220" y="1276"/>
                    <a:pt x="2159" y="1368"/>
                  </a:cubicBezTo>
                  <a:cubicBezTo>
                    <a:pt x="2161" y="1363"/>
                    <a:pt x="2161" y="1361"/>
                    <a:pt x="2160" y="1361"/>
                  </a:cubicBezTo>
                  <a:lnTo>
                    <a:pt x="2160" y="1361"/>
                  </a:lnTo>
                  <a:cubicBezTo>
                    <a:pt x="2144" y="1361"/>
                    <a:pt x="1883" y="1678"/>
                    <a:pt x="1855" y="1763"/>
                  </a:cubicBezTo>
                  <a:cubicBezTo>
                    <a:pt x="1824" y="1854"/>
                    <a:pt x="1885" y="1945"/>
                    <a:pt x="1946" y="2006"/>
                  </a:cubicBezTo>
                  <a:cubicBezTo>
                    <a:pt x="1916" y="2462"/>
                    <a:pt x="1855" y="2887"/>
                    <a:pt x="1764" y="3313"/>
                  </a:cubicBezTo>
                  <a:cubicBezTo>
                    <a:pt x="1672" y="3465"/>
                    <a:pt x="1703" y="3647"/>
                    <a:pt x="1642" y="3799"/>
                  </a:cubicBezTo>
                  <a:cubicBezTo>
                    <a:pt x="1520" y="4346"/>
                    <a:pt x="1460" y="4559"/>
                    <a:pt x="1368" y="4954"/>
                  </a:cubicBezTo>
                  <a:cubicBezTo>
                    <a:pt x="1065" y="6079"/>
                    <a:pt x="700" y="7264"/>
                    <a:pt x="426" y="8298"/>
                  </a:cubicBezTo>
                  <a:cubicBezTo>
                    <a:pt x="305" y="8754"/>
                    <a:pt x="1" y="9301"/>
                    <a:pt x="335" y="9726"/>
                  </a:cubicBezTo>
                  <a:cubicBezTo>
                    <a:pt x="669" y="10182"/>
                    <a:pt x="1065" y="10638"/>
                    <a:pt x="1551" y="10942"/>
                  </a:cubicBezTo>
                  <a:cubicBezTo>
                    <a:pt x="1719" y="11073"/>
                    <a:pt x="1876" y="11135"/>
                    <a:pt x="2028" y="11135"/>
                  </a:cubicBezTo>
                  <a:cubicBezTo>
                    <a:pt x="2123" y="11135"/>
                    <a:pt x="2217" y="11111"/>
                    <a:pt x="2311" y="11064"/>
                  </a:cubicBezTo>
                  <a:cubicBezTo>
                    <a:pt x="2379" y="11132"/>
                    <a:pt x="2465" y="11166"/>
                    <a:pt x="2542" y="11166"/>
                  </a:cubicBezTo>
                  <a:cubicBezTo>
                    <a:pt x="2567" y="11166"/>
                    <a:pt x="2592" y="11163"/>
                    <a:pt x="2615" y="11155"/>
                  </a:cubicBezTo>
                  <a:cubicBezTo>
                    <a:pt x="2767" y="11155"/>
                    <a:pt x="2858" y="11033"/>
                    <a:pt x="2949" y="10973"/>
                  </a:cubicBezTo>
                  <a:cubicBezTo>
                    <a:pt x="3982" y="10182"/>
                    <a:pt x="4682" y="9149"/>
                    <a:pt x="5593" y="8024"/>
                  </a:cubicBezTo>
                  <a:cubicBezTo>
                    <a:pt x="6049" y="7386"/>
                    <a:pt x="6505" y="6778"/>
                    <a:pt x="6931" y="6140"/>
                  </a:cubicBezTo>
                  <a:cubicBezTo>
                    <a:pt x="7448" y="5471"/>
                    <a:pt x="7995" y="4589"/>
                    <a:pt x="7356" y="3799"/>
                  </a:cubicBezTo>
                  <a:cubicBezTo>
                    <a:pt x="7356" y="3769"/>
                    <a:pt x="7326" y="3769"/>
                    <a:pt x="7326" y="3738"/>
                  </a:cubicBezTo>
                  <a:lnTo>
                    <a:pt x="7296" y="3738"/>
                  </a:lnTo>
                  <a:cubicBezTo>
                    <a:pt x="7204" y="3526"/>
                    <a:pt x="7052" y="3313"/>
                    <a:pt x="6900" y="3161"/>
                  </a:cubicBezTo>
                  <a:cubicBezTo>
                    <a:pt x="6445" y="2735"/>
                    <a:pt x="6323" y="2705"/>
                    <a:pt x="5958" y="2249"/>
                  </a:cubicBezTo>
                  <a:cubicBezTo>
                    <a:pt x="5685" y="1884"/>
                    <a:pt x="5350" y="1550"/>
                    <a:pt x="5077" y="1155"/>
                  </a:cubicBezTo>
                  <a:cubicBezTo>
                    <a:pt x="4894" y="851"/>
                    <a:pt x="4834" y="456"/>
                    <a:pt x="4530" y="304"/>
                  </a:cubicBezTo>
                  <a:cubicBezTo>
                    <a:pt x="4470" y="268"/>
                    <a:pt x="4410" y="256"/>
                    <a:pt x="4353" y="256"/>
                  </a:cubicBezTo>
                  <a:cubicBezTo>
                    <a:pt x="4263" y="256"/>
                    <a:pt x="4178" y="285"/>
                    <a:pt x="4104" y="304"/>
                  </a:cubicBezTo>
                  <a:cubicBezTo>
                    <a:pt x="4043" y="334"/>
                    <a:pt x="3982" y="334"/>
                    <a:pt x="3922" y="364"/>
                  </a:cubicBezTo>
                  <a:cubicBezTo>
                    <a:pt x="3891" y="364"/>
                    <a:pt x="3861" y="334"/>
                    <a:pt x="3831" y="334"/>
                  </a:cubicBezTo>
                  <a:cubicBezTo>
                    <a:pt x="3800" y="334"/>
                    <a:pt x="3800" y="334"/>
                    <a:pt x="3770" y="304"/>
                  </a:cubicBezTo>
                  <a:cubicBezTo>
                    <a:pt x="3679" y="213"/>
                    <a:pt x="3618" y="91"/>
                    <a:pt x="3466" y="30"/>
                  </a:cubicBezTo>
                  <a:cubicBezTo>
                    <a:pt x="3418" y="11"/>
                    <a:pt x="3366" y="1"/>
                    <a:pt x="3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9"/>
            <p:cNvSpPr/>
            <p:nvPr/>
          </p:nvSpPr>
          <p:spPr>
            <a:xfrm>
              <a:off x="7006994" y="4187395"/>
              <a:ext cx="51" cy="4689"/>
            </a:xfrm>
            <a:custGeom>
              <a:avLst/>
              <a:gdLst/>
              <a:ahLst/>
              <a:cxnLst/>
              <a:rect l="l" t="t" r="r" b="b"/>
              <a:pathLst>
                <a:path w="1" h="92" extrusionOk="0">
                  <a:moveTo>
                    <a:pt x="0" y="31"/>
                  </a:moveTo>
                  <a:cubicBezTo>
                    <a:pt x="0" y="31"/>
                    <a:pt x="0" y="1"/>
                    <a:pt x="0" y="1"/>
                  </a:cubicBezTo>
                  <a:cubicBezTo>
                    <a:pt x="0" y="1"/>
                    <a:pt x="0" y="31"/>
                    <a:pt x="0" y="92"/>
                  </a:cubicBezTo>
                  <a:cubicBezTo>
                    <a:pt x="0" y="61"/>
                    <a:pt x="0" y="61"/>
                    <a:pt x="0" y="61"/>
                  </a:cubicBezTo>
                  <a:cubicBezTo>
                    <a:pt x="0" y="61"/>
                    <a:pt x="0" y="31"/>
                    <a:pt x="0" y="31"/>
                  </a:cubicBezTo>
                  <a:close/>
                </a:path>
              </a:pathLst>
            </a:custGeom>
            <a:solidFill>
              <a:srgbClr val="FA8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9"/>
            <p:cNvSpPr/>
            <p:nvPr/>
          </p:nvSpPr>
          <p:spPr>
            <a:xfrm>
              <a:off x="6514341" y="3860539"/>
              <a:ext cx="1580" cy="1580"/>
            </a:xfrm>
            <a:custGeom>
              <a:avLst/>
              <a:gdLst/>
              <a:ahLst/>
              <a:cxnLst/>
              <a:rect l="l" t="t" r="r" b="b"/>
              <a:pathLst>
                <a:path w="31" h="31" extrusionOk="0">
                  <a:moveTo>
                    <a:pt x="1" y="0"/>
                  </a:moveTo>
                  <a:lnTo>
                    <a:pt x="31" y="30"/>
                  </a:lnTo>
                  <a:cubicBezTo>
                    <a:pt x="31" y="0"/>
                    <a:pt x="31" y="0"/>
                    <a:pt x="1" y="0"/>
                  </a:cubicBezTo>
                  <a:close/>
                </a:path>
              </a:pathLst>
            </a:custGeom>
            <a:solidFill>
              <a:srgbClr val="FA8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9"/>
            <p:cNvSpPr/>
            <p:nvPr/>
          </p:nvSpPr>
          <p:spPr>
            <a:xfrm>
              <a:off x="6450835" y="2686751"/>
              <a:ext cx="1402065" cy="1610012"/>
            </a:xfrm>
            <a:custGeom>
              <a:avLst/>
              <a:gdLst/>
              <a:ahLst/>
              <a:cxnLst/>
              <a:rect l="l" t="t" r="r" b="b"/>
              <a:pathLst>
                <a:path w="27509" h="31589" extrusionOk="0">
                  <a:moveTo>
                    <a:pt x="26110" y="1419"/>
                  </a:moveTo>
                  <a:cubicBezTo>
                    <a:pt x="26110" y="1480"/>
                    <a:pt x="26080" y="1571"/>
                    <a:pt x="26080" y="1632"/>
                  </a:cubicBezTo>
                  <a:cubicBezTo>
                    <a:pt x="26019" y="1571"/>
                    <a:pt x="25989" y="1540"/>
                    <a:pt x="25928" y="1510"/>
                  </a:cubicBezTo>
                  <a:cubicBezTo>
                    <a:pt x="25989" y="1480"/>
                    <a:pt x="26049" y="1449"/>
                    <a:pt x="26110" y="1419"/>
                  </a:cubicBezTo>
                  <a:close/>
                  <a:moveTo>
                    <a:pt x="12797" y="6161"/>
                  </a:moveTo>
                  <a:cubicBezTo>
                    <a:pt x="12767" y="6221"/>
                    <a:pt x="12736" y="6282"/>
                    <a:pt x="12736" y="6343"/>
                  </a:cubicBezTo>
                  <a:cubicBezTo>
                    <a:pt x="12706" y="6343"/>
                    <a:pt x="12675" y="6312"/>
                    <a:pt x="12615" y="6312"/>
                  </a:cubicBezTo>
                  <a:cubicBezTo>
                    <a:pt x="12645" y="6282"/>
                    <a:pt x="12645" y="6252"/>
                    <a:pt x="12645" y="6252"/>
                  </a:cubicBezTo>
                  <a:cubicBezTo>
                    <a:pt x="12675" y="6221"/>
                    <a:pt x="12706" y="6221"/>
                    <a:pt x="12736" y="6191"/>
                  </a:cubicBezTo>
                  <a:cubicBezTo>
                    <a:pt x="12767" y="6191"/>
                    <a:pt x="12767" y="6161"/>
                    <a:pt x="12797" y="6161"/>
                  </a:cubicBezTo>
                  <a:close/>
                  <a:moveTo>
                    <a:pt x="14771" y="0"/>
                  </a:moveTo>
                  <a:cubicBezTo>
                    <a:pt x="14464" y="0"/>
                    <a:pt x="14393" y="375"/>
                    <a:pt x="14469" y="477"/>
                  </a:cubicBezTo>
                  <a:cubicBezTo>
                    <a:pt x="14469" y="477"/>
                    <a:pt x="14469" y="507"/>
                    <a:pt x="14469" y="537"/>
                  </a:cubicBezTo>
                  <a:lnTo>
                    <a:pt x="14469" y="598"/>
                  </a:lnTo>
                  <a:cubicBezTo>
                    <a:pt x="14469" y="659"/>
                    <a:pt x="14469" y="841"/>
                    <a:pt x="14438" y="963"/>
                  </a:cubicBezTo>
                  <a:cubicBezTo>
                    <a:pt x="14347" y="1328"/>
                    <a:pt x="14134" y="2088"/>
                    <a:pt x="13982" y="2665"/>
                  </a:cubicBezTo>
                  <a:cubicBezTo>
                    <a:pt x="13952" y="2756"/>
                    <a:pt x="13922" y="2878"/>
                    <a:pt x="13922" y="2969"/>
                  </a:cubicBezTo>
                  <a:cubicBezTo>
                    <a:pt x="13648" y="3607"/>
                    <a:pt x="13405" y="4276"/>
                    <a:pt x="13162" y="4945"/>
                  </a:cubicBezTo>
                  <a:cubicBezTo>
                    <a:pt x="13101" y="4975"/>
                    <a:pt x="13070" y="4975"/>
                    <a:pt x="13010" y="5005"/>
                  </a:cubicBezTo>
                  <a:lnTo>
                    <a:pt x="12979" y="5005"/>
                  </a:lnTo>
                  <a:cubicBezTo>
                    <a:pt x="12911" y="5005"/>
                    <a:pt x="12757" y="5108"/>
                    <a:pt x="12761" y="5108"/>
                  </a:cubicBezTo>
                  <a:cubicBezTo>
                    <a:pt x="12762" y="5108"/>
                    <a:pt x="12771" y="5103"/>
                    <a:pt x="12791" y="5090"/>
                  </a:cubicBezTo>
                  <a:lnTo>
                    <a:pt x="12791" y="5090"/>
                  </a:lnTo>
                  <a:cubicBezTo>
                    <a:pt x="12752" y="5122"/>
                    <a:pt x="12723" y="5164"/>
                    <a:pt x="12675" y="5188"/>
                  </a:cubicBezTo>
                  <a:cubicBezTo>
                    <a:pt x="12523" y="5249"/>
                    <a:pt x="12402" y="5340"/>
                    <a:pt x="12311" y="5431"/>
                  </a:cubicBezTo>
                  <a:cubicBezTo>
                    <a:pt x="12250" y="5492"/>
                    <a:pt x="12219" y="5583"/>
                    <a:pt x="12219" y="5644"/>
                  </a:cubicBezTo>
                  <a:cubicBezTo>
                    <a:pt x="12098" y="5705"/>
                    <a:pt x="11976" y="5735"/>
                    <a:pt x="11915" y="5765"/>
                  </a:cubicBezTo>
                  <a:cubicBezTo>
                    <a:pt x="11794" y="5765"/>
                    <a:pt x="11642" y="5765"/>
                    <a:pt x="11520" y="5857"/>
                  </a:cubicBezTo>
                  <a:cubicBezTo>
                    <a:pt x="11368" y="6039"/>
                    <a:pt x="11308" y="6282"/>
                    <a:pt x="11308" y="6495"/>
                  </a:cubicBezTo>
                  <a:cubicBezTo>
                    <a:pt x="11216" y="6556"/>
                    <a:pt x="11156" y="6647"/>
                    <a:pt x="11156" y="6738"/>
                  </a:cubicBezTo>
                  <a:cubicBezTo>
                    <a:pt x="11095" y="7164"/>
                    <a:pt x="10973" y="7589"/>
                    <a:pt x="10852" y="8015"/>
                  </a:cubicBezTo>
                  <a:lnTo>
                    <a:pt x="10821" y="8015"/>
                  </a:lnTo>
                  <a:cubicBezTo>
                    <a:pt x="10335" y="8805"/>
                    <a:pt x="9818" y="9747"/>
                    <a:pt x="9484" y="10294"/>
                  </a:cubicBezTo>
                  <a:cubicBezTo>
                    <a:pt x="9028" y="11054"/>
                    <a:pt x="8542" y="11814"/>
                    <a:pt x="8146" y="12604"/>
                  </a:cubicBezTo>
                  <a:cubicBezTo>
                    <a:pt x="7690" y="13425"/>
                    <a:pt x="6262" y="15796"/>
                    <a:pt x="5289" y="17133"/>
                  </a:cubicBezTo>
                  <a:cubicBezTo>
                    <a:pt x="3830" y="19079"/>
                    <a:pt x="2341" y="20386"/>
                    <a:pt x="851" y="22301"/>
                  </a:cubicBezTo>
                  <a:cubicBezTo>
                    <a:pt x="0" y="23212"/>
                    <a:pt x="699" y="23486"/>
                    <a:pt x="1125" y="23912"/>
                  </a:cubicBezTo>
                  <a:cubicBezTo>
                    <a:pt x="1642" y="24428"/>
                    <a:pt x="1824" y="24580"/>
                    <a:pt x="2341" y="25067"/>
                  </a:cubicBezTo>
                  <a:cubicBezTo>
                    <a:pt x="2797" y="25431"/>
                    <a:pt x="3617" y="25978"/>
                    <a:pt x="3800" y="26191"/>
                  </a:cubicBezTo>
                  <a:cubicBezTo>
                    <a:pt x="4225" y="26647"/>
                    <a:pt x="4742" y="26921"/>
                    <a:pt x="5076" y="27103"/>
                  </a:cubicBezTo>
                  <a:cubicBezTo>
                    <a:pt x="5554" y="27395"/>
                    <a:pt x="6102" y="27733"/>
                    <a:pt x="6678" y="27733"/>
                  </a:cubicBezTo>
                  <a:cubicBezTo>
                    <a:pt x="6762" y="27733"/>
                    <a:pt x="6846" y="27726"/>
                    <a:pt x="6931" y="27711"/>
                  </a:cubicBezTo>
                  <a:cubicBezTo>
                    <a:pt x="7387" y="27589"/>
                    <a:pt x="7630" y="27164"/>
                    <a:pt x="7903" y="26830"/>
                  </a:cubicBezTo>
                  <a:cubicBezTo>
                    <a:pt x="8572" y="26070"/>
                    <a:pt x="9180" y="25249"/>
                    <a:pt x="9788" y="24398"/>
                  </a:cubicBezTo>
                  <a:cubicBezTo>
                    <a:pt x="10304" y="23699"/>
                    <a:pt x="10852" y="23000"/>
                    <a:pt x="11399" y="22301"/>
                  </a:cubicBezTo>
                  <a:cubicBezTo>
                    <a:pt x="11612" y="21997"/>
                    <a:pt x="11855" y="21693"/>
                    <a:pt x="12037" y="21389"/>
                  </a:cubicBezTo>
                  <a:cubicBezTo>
                    <a:pt x="12067" y="21328"/>
                    <a:pt x="12098" y="21298"/>
                    <a:pt x="12098" y="21267"/>
                  </a:cubicBezTo>
                  <a:cubicBezTo>
                    <a:pt x="12402" y="21449"/>
                    <a:pt x="12736" y="21632"/>
                    <a:pt x="13162" y="21814"/>
                  </a:cubicBezTo>
                  <a:cubicBezTo>
                    <a:pt x="13709" y="22057"/>
                    <a:pt x="13770" y="22027"/>
                    <a:pt x="13952" y="22209"/>
                  </a:cubicBezTo>
                  <a:cubicBezTo>
                    <a:pt x="13770" y="22665"/>
                    <a:pt x="13101" y="23942"/>
                    <a:pt x="12736" y="24671"/>
                  </a:cubicBezTo>
                  <a:cubicBezTo>
                    <a:pt x="12493" y="25279"/>
                    <a:pt x="12250" y="25887"/>
                    <a:pt x="12007" y="26495"/>
                  </a:cubicBezTo>
                  <a:cubicBezTo>
                    <a:pt x="11763" y="27194"/>
                    <a:pt x="11490" y="27893"/>
                    <a:pt x="11216" y="28562"/>
                  </a:cubicBezTo>
                  <a:cubicBezTo>
                    <a:pt x="11095" y="28866"/>
                    <a:pt x="11004" y="29140"/>
                    <a:pt x="10912" y="29444"/>
                  </a:cubicBezTo>
                  <a:cubicBezTo>
                    <a:pt x="10912" y="29444"/>
                    <a:pt x="10912" y="29444"/>
                    <a:pt x="10912" y="29474"/>
                  </a:cubicBezTo>
                  <a:cubicBezTo>
                    <a:pt x="10912" y="29474"/>
                    <a:pt x="10912" y="29504"/>
                    <a:pt x="10912" y="29504"/>
                  </a:cubicBezTo>
                  <a:cubicBezTo>
                    <a:pt x="10852" y="29687"/>
                    <a:pt x="10852" y="29899"/>
                    <a:pt x="10973" y="30051"/>
                  </a:cubicBezTo>
                  <a:cubicBezTo>
                    <a:pt x="11216" y="30477"/>
                    <a:pt x="11703" y="30629"/>
                    <a:pt x="12159" y="30751"/>
                  </a:cubicBezTo>
                  <a:cubicBezTo>
                    <a:pt x="12402" y="30872"/>
                    <a:pt x="12615" y="30994"/>
                    <a:pt x="12827" y="31085"/>
                  </a:cubicBezTo>
                  <a:cubicBezTo>
                    <a:pt x="13131" y="31206"/>
                    <a:pt x="13466" y="31206"/>
                    <a:pt x="13770" y="31237"/>
                  </a:cubicBezTo>
                  <a:cubicBezTo>
                    <a:pt x="13948" y="31272"/>
                    <a:pt x="14136" y="31287"/>
                    <a:pt x="14323" y="31287"/>
                  </a:cubicBezTo>
                  <a:cubicBezTo>
                    <a:pt x="14455" y="31287"/>
                    <a:pt x="14586" y="31280"/>
                    <a:pt x="14712" y="31267"/>
                  </a:cubicBezTo>
                  <a:cubicBezTo>
                    <a:pt x="14803" y="31298"/>
                    <a:pt x="15107" y="31298"/>
                    <a:pt x="15198" y="31298"/>
                  </a:cubicBezTo>
                  <a:lnTo>
                    <a:pt x="15411" y="31298"/>
                  </a:lnTo>
                  <a:cubicBezTo>
                    <a:pt x="15472" y="31328"/>
                    <a:pt x="15563" y="31358"/>
                    <a:pt x="15624" y="31389"/>
                  </a:cubicBezTo>
                  <a:cubicBezTo>
                    <a:pt x="15654" y="31419"/>
                    <a:pt x="15685" y="31480"/>
                    <a:pt x="15745" y="31510"/>
                  </a:cubicBezTo>
                  <a:cubicBezTo>
                    <a:pt x="15869" y="31572"/>
                    <a:pt x="15947" y="31589"/>
                    <a:pt x="16009" y="31589"/>
                  </a:cubicBezTo>
                  <a:cubicBezTo>
                    <a:pt x="16081" y="31589"/>
                    <a:pt x="16130" y="31566"/>
                    <a:pt x="16202" y="31566"/>
                  </a:cubicBezTo>
                  <a:cubicBezTo>
                    <a:pt x="16220" y="31566"/>
                    <a:pt x="16240" y="31568"/>
                    <a:pt x="16262" y="31571"/>
                  </a:cubicBezTo>
                  <a:cubicBezTo>
                    <a:pt x="16566" y="31541"/>
                    <a:pt x="16900" y="31510"/>
                    <a:pt x="17174" y="31358"/>
                  </a:cubicBezTo>
                  <a:cubicBezTo>
                    <a:pt x="17478" y="31176"/>
                    <a:pt x="17751" y="30903"/>
                    <a:pt x="18055" y="30690"/>
                  </a:cubicBezTo>
                  <a:cubicBezTo>
                    <a:pt x="19393" y="29535"/>
                    <a:pt x="20335" y="27985"/>
                    <a:pt x="21125" y="26404"/>
                  </a:cubicBezTo>
                  <a:cubicBezTo>
                    <a:pt x="22280" y="23881"/>
                    <a:pt x="23648" y="21419"/>
                    <a:pt x="24651" y="18805"/>
                  </a:cubicBezTo>
                  <a:cubicBezTo>
                    <a:pt x="25594" y="16404"/>
                    <a:pt x="26414" y="13942"/>
                    <a:pt x="27083" y="11419"/>
                  </a:cubicBezTo>
                  <a:cubicBezTo>
                    <a:pt x="27083" y="11358"/>
                    <a:pt x="27113" y="11297"/>
                    <a:pt x="27144" y="11237"/>
                  </a:cubicBezTo>
                  <a:cubicBezTo>
                    <a:pt x="27235" y="11206"/>
                    <a:pt x="27296" y="11176"/>
                    <a:pt x="27356" y="11054"/>
                  </a:cubicBezTo>
                  <a:cubicBezTo>
                    <a:pt x="27508" y="10720"/>
                    <a:pt x="27265" y="10629"/>
                    <a:pt x="27053" y="10446"/>
                  </a:cubicBezTo>
                  <a:cubicBezTo>
                    <a:pt x="26931" y="10325"/>
                    <a:pt x="26749" y="10264"/>
                    <a:pt x="26597" y="10234"/>
                  </a:cubicBezTo>
                  <a:lnTo>
                    <a:pt x="26566" y="10234"/>
                  </a:lnTo>
                  <a:cubicBezTo>
                    <a:pt x="26566" y="10203"/>
                    <a:pt x="26566" y="10203"/>
                    <a:pt x="26566" y="10203"/>
                  </a:cubicBezTo>
                  <a:cubicBezTo>
                    <a:pt x="26384" y="10112"/>
                    <a:pt x="26262" y="9990"/>
                    <a:pt x="26110" y="9869"/>
                  </a:cubicBezTo>
                  <a:cubicBezTo>
                    <a:pt x="25928" y="9686"/>
                    <a:pt x="25685" y="9048"/>
                    <a:pt x="25624" y="8805"/>
                  </a:cubicBezTo>
                  <a:cubicBezTo>
                    <a:pt x="25533" y="8440"/>
                    <a:pt x="25472" y="8227"/>
                    <a:pt x="25381" y="7680"/>
                  </a:cubicBezTo>
                  <a:cubicBezTo>
                    <a:pt x="25350" y="7407"/>
                    <a:pt x="25320" y="7042"/>
                    <a:pt x="25107" y="6920"/>
                  </a:cubicBezTo>
                  <a:cubicBezTo>
                    <a:pt x="25502" y="5857"/>
                    <a:pt x="25897" y="4793"/>
                    <a:pt x="26232" y="3698"/>
                  </a:cubicBezTo>
                  <a:cubicBezTo>
                    <a:pt x="26353" y="3060"/>
                    <a:pt x="27417" y="720"/>
                    <a:pt x="26688" y="477"/>
                  </a:cubicBezTo>
                  <a:cubicBezTo>
                    <a:pt x="26642" y="454"/>
                    <a:pt x="26597" y="444"/>
                    <a:pt x="26551" y="444"/>
                  </a:cubicBezTo>
                  <a:cubicBezTo>
                    <a:pt x="26414" y="444"/>
                    <a:pt x="26277" y="530"/>
                    <a:pt x="26141" y="598"/>
                  </a:cubicBezTo>
                  <a:cubicBezTo>
                    <a:pt x="25928" y="659"/>
                    <a:pt x="25685" y="750"/>
                    <a:pt x="25472" y="872"/>
                  </a:cubicBezTo>
                  <a:cubicBezTo>
                    <a:pt x="25290" y="963"/>
                    <a:pt x="25077" y="1054"/>
                    <a:pt x="24925" y="1236"/>
                  </a:cubicBezTo>
                  <a:cubicBezTo>
                    <a:pt x="24712" y="1510"/>
                    <a:pt x="24651" y="1844"/>
                    <a:pt x="24560" y="2179"/>
                  </a:cubicBezTo>
                  <a:cubicBezTo>
                    <a:pt x="24560" y="2209"/>
                    <a:pt x="24530" y="2270"/>
                    <a:pt x="24530" y="2300"/>
                  </a:cubicBezTo>
                  <a:cubicBezTo>
                    <a:pt x="24317" y="2695"/>
                    <a:pt x="24165" y="3091"/>
                    <a:pt x="23983" y="3425"/>
                  </a:cubicBezTo>
                  <a:cubicBezTo>
                    <a:pt x="23435" y="4550"/>
                    <a:pt x="23253" y="4854"/>
                    <a:pt x="22676" y="6009"/>
                  </a:cubicBezTo>
                  <a:cubicBezTo>
                    <a:pt x="22554" y="6282"/>
                    <a:pt x="22372" y="6586"/>
                    <a:pt x="22220" y="6920"/>
                  </a:cubicBezTo>
                  <a:cubicBezTo>
                    <a:pt x="22178" y="6916"/>
                    <a:pt x="22137" y="6914"/>
                    <a:pt x="22095" y="6914"/>
                  </a:cubicBezTo>
                  <a:cubicBezTo>
                    <a:pt x="21833" y="6914"/>
                    <a:pt x="21574" y="6990"/>
                    <a:pt x="21338" y="7042"/>
                  </a:cubicBezTo>
                  <a:cubicBezTo>
                    <a:pt x="21232" y="7057"/>
                    <a:pt x="21133" y="7065"/>
                    <a:pt x="21038" y="7065"/>
                  </a:cubicBezTo>
                  <a:cubicBezTo>
                    <a:pt x="20943" y="7065"/>
                    <a:pt x="20852" y="7057"/>
                    <a:pt x="20761" y="7042"/>
                  </a:cubicBezTo>
                  <a:cubicBezTo>
                    <a:pt x="20244" y="7042"/>
                    <a:pt x="19879" y="6920"/>
                    <a:pt x="19606" y="6860"/>
                  </a:cubicBezTo>
                  <a:cubicBezTo>
                    <a:pt x="19271" y="6799"/>
                    <a:pt x="18937" y="6738"/>
                    <a:pt x="18633" y="6647"/>
                  </a:cubicBezTo>
                  <a:cubicBezTo>
                    <a:pt x="18116" y="6525"/>
                    <a:pt x="17660" y="6312"/>
                    <a:pt x="17144" y="6252"/>
                  </a:cubicBezTo>
                  <a:cubicBezTo>
                    <a:pt x="16992" y="6252"/>
                    <a:pt x="16840" y="6221"/>
                    <a:pt x="16718" y="6221"/>
                  </a:cubicBezTo>
                  <a:cubicBezTo>
                    <a:pt x="16475" y="6100"/>
                    <a:pt x="16262" y="5948"/>
                    <a:pt x="15958" y="5674"/>
                  </a:cubicBezTo>
                  <a:cubicBezTo>
                    <a:pt x="15928" y="5644"/>
                    <a:pt x="15837" y="5553"/>
                    <a:pt x="15837" y="5492"/>
                  </a:cubicBezTo>
                  <a:cubicBezTo>
                    <a:pt x="15563" y="5157"/>
                    <a:pt x="15563" y="5097"/>
                    <a:pt x="15472" y="4975"/>
                  </a:cubicBezTo>
                  <a:cubicBezTo>
                    <a:pt x="15381" y="4854"/>
                    <a:pt x="15320" y="4641"/>
                    <a:pt x="15229" y="4489"/>
                  </a:cubicBezTo>
                  <a:cubicBezTo>
                    <a:pt x="15289" y="4185"/>
                    <a:pt x="15472" y="3486"/>
                    <a:pt x="15502" y="2939"/>
                  </a:cubicBezTo>
                  <a:cubicBezTo>
                    <a:pt x="15563" y="2726"/>
                    <a:pt x="15593" y="2513"/>
                    <a:pt x="15624" y="2270"/>
                  </a:cubicBezTo>
                  <a:cubicBezTo>
                    <a:pt x="15624" y="2209"/>
                    <a:pt x="15654" y="2148"/>
                    <a:pt x="15654" y="2057"/>
                  </a:cubicBezTo>
                  <a:cubicBezTo>
                    <a:pt x="15776" y="1692"/>
                    <a:pt x="15867" y="1297"/>
                    <a:pt x="15837" y="902"/>
                  </a:cubicBezTo>
                  <a:cubicBezTo>
                    <a:pt x="15806" y="780"/>
                    <a:pt x="15745" y="659"/>
                    <a:pt x="15654" y="598"/>
                  </a:cubicBezTo>
                  <a:cubicBezTo>
                    <a:pt x="15654" y="598"/>
                    <a:pt x="15624" y="568"/>
                    <a:pt x="15593" y="568"/>
                  </a:cubicBezTo>
                  <a:cubicBezTo>
                    <a:pt x="15593" y="568"/>
                    <a:pt x="15593" y="568"/>
                    <a:pt x="15593" y="537"/>
                  </a:cubicBezTo>
                  <a:lnTo>
                    <a:pt x="15563" y="537"/>
                  </a:lnTo>
                  <a:cubicBezTo>
                    <a:pt x="15533" y="477"/>
                    <a:pt x="15502" y="416"/>
                    <a:pt x="15441" y="355"/>
                  </a:cubicBezTo>
                  <a:cubicBezTo>
                    <a:pt x="15441" y="355"/>
                    <a:pt x="15441" y="355"/>
                    <a:pt x="15441" y="325"/>
                  </a:cubicBezTo>
                  <a:cubicBezTo>
                    <a:pt x="15320" y="203"/>
                    <a:pt x="15137" y="112"/>
                    <a:pt x="14985" y="51"/>
                  </a:cubicBezTo>
                  <a:cubicBezTo>
                    <a:pt x="14904" y="15"/>
                    <a:pt x="14833" y="0"/>
                    <a:pt x="147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9"/>
            <p:cNvSpPr/>
            <p:nvPr/>
          </p:nvSpPr>
          <p:spPr>
            <a:xfrm>
              <a:off x="7082783" y="2360251"/>
              <a:ext cx="68347" cy="25484"/>
            </a:xfrm>
            <a:custGeom>
              <a:avLst/>
              <a:gdLst/>
              <a:ahLst/>
              <a:cxnLst/>
              <a:rect l="l" t="t" r="r" b="b"/>
              <a:pathLst>
                <a:path w="1341" h="500" extrusionOk="0">
                  <a:moveTo>
                    <a:pt x="633" y="0"/>
                  </a:moveTo>
                  <a:cubicBezTo>
                    <a:pt x="431" y="0"/>
                    <a:pt x="226" y="77"/>
                    <a:pt x="94" y="226"/>
                  </a:cubicBezTo>
                  <a:cubicBezTo>
                    <a:pt x="1" y="319"/>
                    <a:pt x="86" y="448"/>
                    <a:pt x="186" y="448"/>
                  </a:cubicBezTo>
                  <a:cubicBezTo>
                    <a:pt x="217" y="448"/>
                    <a:pt x="248" y="437"/>
                    <a:pt x="276" y="408"/>
                  </a:cubicBezTo>
                  <a:cubicBezTo>
                    <a:pt x="355" y="298"/>
                    <a:pt x="483" y="245"/>
                    <a:pt x="614" y="245"/>
                  </a:cubicBezTo>
                  <a:cubicBezTo>
                    <a:pt x="735" y="245"/>
                    <a:pt x="857" y="290"/>
                    <a:pt x="945" y="378"/>
                  </a:cubicBezTo>
                  <a:cubicBezTo>
                    <a:pt x="1006" y="378"/>
                    <a:pt x="1036" y="469"/>
                    <a:pt x="1158" y="499"/>
                  </a:cubicBezTo>
                  <a:cubicBezTo>
                    <a:pt x="1340" y="469"/>
                    <a:pt x="1249" y="287"/>
                    <a:pt x="1097" y="165"/>
                  </a:cubicBezTo>
                  <a:cubicBezTo>
                    <a:pt x="972" y="54"/>
                    <a:pt x="803" y="0"/>
                    <a:pt x="63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9"/>
            <p:cNvSpPr/>
            <p:nvPr/>
          </p:nvSpPr>
          <p:spPr>
            <a:xfrm>
              <a:off x="7907082" y="2556834"/>
              <a:ext cx="60244" cy="28236"/>
            </a:xfrm>
            <a:custGeom>
              <a:avLst/>
              <a:gdLst/>
              <a:ahLst/>
              <a:cxnLst/>
              <a:rect l="l" t="t" r="r" b="b"/>
              <a:pathLst>
                <a:path w="1182" h="554" extrusionOk="0">
                  <a:moveTo>
                    <a:pt x="741" y="1"/>
                  </a:moveTo>
                  <a:cubicBezTo>
                    <a:pt x="615" y="1"/>
                    <a:pt x="482" y="47"/>
                    <a:pt x="365" y="138"/>
                  </a:cubicBezTo>
                  <a:cubicBezTo>
                    <a:pt x="243" y="229"/>
                    <a:pt x="122" y="320"/>
                    <a:pt x="31" y="442"/>
                  </a:cubicBezTo>
                  <a:cubicBezTo>
                    <a:pt x="0" y="472"/>
                    <a:pt x="0" y="472"/>
                    <a:pt x="0" y="503"/>
                  </a:cubicBezTo>
                  <a:cubicBezTo>
                    <a:pt x="18" y="538"/>
                    <a:pt x="46" y="553"/>
                    <a:pt x="79" y="553"/>
                  </a:cubicBezTo>
                  <a:cubicBezTo>
                    <a:pt x="102" y="553"/>
                    <a:pt x="127" y="546"/>
                    <a:pt x="152" y="533"/>
                  </a:cubicBezTo>
                  <a:cubicBezTo>
                    <a:pt x="332" y="330"/>
                    <a:pt x="579" y="161"/>
                    <a:pt x="757" y="161"/>
                  </a:cubicBezTo>
                  <a:cubicBezTo>
                    <a:pt x="819" y="161"/>
                    <a:pt x="873" y="182"/>
                    <a:pt x="912" y="229"/>
                  </a:cubicBezTo>
                  <a:cubicBezTo>
                    <a:pt x="1003" y="320"/>
                    <a:pt x="943" y="320"/>
                    <a:pt x="1034" y="381"/>
                  </a:cubicBezTo>
                  <a:cubicBezTo>
                    <a:pt x="1046" y="385"/>
                    <a:pt x="1058" y="387"/>
                    <a:pt x="1069" y="387"/>
                  </a:cubicBezTo>
                  <a:cubicBezTo>
                    <a:pt x="1140" y="387"/>
                    <a:pt x="1182" y="312"/>
                    <a:pt x="1155" y="260"/>
                  </a:cubicBezTo>
                  <a:cubicBezTo>
                    <a:pt x="1068" y="85"/>
                    <a:pt x="911" y="1"/>
                    <a:pt x="74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9"/>
            <p:cNvSpPr/>
            <p:nvPr/>
          </p:nvSpPr>
          <p:spPr>
            <a:xfrm>
              <a:off x="7349344" y="2397815"/>
              <a:ext cx="323847" cy="203615"/>
            </a:xfrm>
            <a:custGeom>
              <a:avLst/>
              <a:gdLst/>
              <a:ahLst/>
              <a:cxnLst/>
              <a:rect l="l" t="t" r="r" b="b"/>
              <a:pathLst>
                <a:path w="6354" h="3995" extrusionOk="0">
                  <a:moveTo>
                    <a:pt x="3218" y="1965"/>
                  </a:moveTo>
                  <a:cubicBezTo>
                    <a:pt x="3539" y="1965"/>
                    <a:pt x="3838" y="1998"/>
                    <a:pt x="4195" y="2103"/>
                  </a:cubicBezTo>
                  <a:cubicBezTo>
                    <a:pt x="4469" y="2164"/>
                    <a:pt x="5107" y="2528"/>
                    <a:pt x="5138" y="2650"/>
                  </a:cubicBezTo>
                  <a:cubicBezTo>
                    <a:pt x="5229" y="2772"/>
                    <a:pt x="5229" y="2772"/>
                    <a:pt x="5290" y="2832"/>
                  </a:cubicBezTo>
                  <a:cubicBezTo>
                    <a:pt x="5320" y="2863"/>
                    <a:pt x="5350" y="2863"/>
                    <a:pt x="5381" y="2893"/>
                  </a:cubicBezTo>
                  <a:cubicBezTo>
                    <a:pt x="4925" y="3288"/>
                    <a:pt x="4408" y="3532"/>
                    <a:pt x="3740" y="3653"/>
                  </a:cubicBezTo>
                  <a:cubicBezTo>
                    <a:pt x="3512" y="3668"/>
                    <a:pt x="3329" y="3683"/>
                    <a:pt x="3151" y="3683"/>
                  </a:cubicBezTo>
                  <a:cubicBezTo>
                    <a:pt x="2972" y="3683"/>
                    <a:pt x="2797" y="3668"/>
                    <a:pt x="2584" y="3623"/>
                  </a:cubicBezTo>
                  <a:cubicBezTo>
                    <a:pt x="2068" y="3501"/>
                    <a:pt x="1247" y="3136"/>
                    <a:pt x="943" y="2802"/>
                  </a:cubicBezTo>
                  <a:cubicBezTo>
                    <a:pt x="1247" y="2559"/>
                    <a:pt x="1551" y="2437"/>
                    <a:pt x="1855" y="2285"/>
                  </a:cubicBezTo>
                  <a:cubicBezTo>
                    <a:pt x="2159" y="2133"/>
                    <a:pt x="2463" y="2012"/>
                    <a:pt x="2767" y="1981"/>
                  </a:cubicBezTo>
                  <a:cubicBezTo>
                    <a:pt x="2927" y="1972"/>
                    <a:pt x="3075" y="1965"/>
                    <a:pt x="3218" y="1965"/>
                  </a:cubicBezTo>
                  <a:close/>
                  <a:moveTo>
                    <a:pt x="2577" y="1"/>
                  </a:moveTo>
                  <a:cubicBezTo>
                    <a:pt x="2166" y="1"/>
                    <a:pt x="1758" y="12"/>
                    <a:pt x="1338" y="66"/>
                  </a:cubicBezTo>
                  <a:cubicBezTo>
                    <a:pt x="1004" y="97"/>
                    <a:pt x="609" y="97"/>
                    <a:pt x="366" y="370"/>
                  </a:cubicBezTo>
                  <a:cubicBezTo>
                    <a:pt x="183" y="553"/>
                    <a:pt x="92" y="766"/>
                    <a:pt x="62" y="1009"/>
                  </a:cubicBezTo>
                  <a:cubicBezTo>
                    <a:pt x="1" y="1525"/>
                    <a:pt x="92" y="1890"/>
                    <a:pt x="305" y="2376"/>
                  </a:cubicBezTo>
                  <a:cubicBezTo>
                    <a:pt x="518" y="2893"/>
                    <a:pt x="852" y="3197"/>
                    <a:pt x="1369" y="3471"/>
                  </a:cubicBezTo>
                  <a:cubicBezTo>
                    <a:pt x="1764" y="3653"/>
                    <a:pt x="2159" y="3835"/>
                    <a:pt x="2554" y="3927"/>
                  </a:cubicBezTo>
                  <a:cubicBezTo>
                    <a:pt x="2741" y="3973"/>
                    <a:pt x="2945" y="3994"/>
                    <a:pt x="3155" y="3994"/>
                  </a:cubicBezTo>
                  <a:cubicBezTo>
                    <a:pt x="3765" y="3994"/>
                    <a:pt x="4419" y="3818"/>
                    <a:pt x="4803" y="3592"/>
                  </a:cubicBezTo>
                  <a:cubicBezTo>
                    <a:pt x="5259" y="3349"/>
                    <a:pt x="5594" y="3015"/>
                    <a:pt x="5928" y="2589"/>
                  </a:cubicBezTo>
                  <a:cubicBezTo>
                    <a:pt x="6110" y="2316"/>
                    <a:pt x="6293" y="2042"/>
                    <a:pt x="6323" y="1708"/>
                  </a:cubicBezTo>
                  <a:cubicBezTo>
                    <a:pt x="6354" y="1495"/>
                    <a:pt x="6354" y="1252"/>
                    <a:pt x="6323" y="1161"/>
                  </a:cubicBezTo>
                  <a:cubicBezTo>
                    <a:pt x="6308" y="1115"/>
                    <a:pt x="6278" y="1092"/>
                    <a:pt x="6247" y="1092"/>
                  </a:cubicBezTo>
                  <a:cubicBezTo>
                    <a:pt x="6217" y="1092"/>
                    <a:pt x="6186" y="1115"/>
                    <a:pt x="6171" y="1161"/>
                  </a:cubicBezTo>
                  <a:cubicBezTo>
                    <a:pt x="6141" y="1191"/>
                    <a:pt x="6171" y="1221"/>
                    <a:pt x="6171" y="1252"/>
                  </a:cubicBezTo>
                  <a:cubicBezTo>
                    <a:pt x="6171" y="1434"/>
                    <a:pt x="6171" y="1556"/>
                    <a:pt x="6171" y="1708"/>
                  </a:cubicBezTo>
                  <a:cubicBezTo>
                    <a:pt x="6080" y="2042"/>
                    <a:pt x="5898" y="2316"/>
                    <a:pt x="5685" y="2589"/>
                  </a:cubicBezTo>
                  <a:cubicBezTo>
                    <a:pt x="5624" y="2620"/>
                    <a:pt x="5594" y="2680"/>
                    <a:pt x="5563" y="2711"/>
                  </a:cubicBezTo>
                  <a:cubicBezTo>
                    <a:pt x="5563" y="2711"/>
                    <a:pt x="5533" y="2680"/>
                    <a:pt x="5533" y="2680"/>
                  </a:cubicBezTo>
                  <a:cubicBezTo>
                    <a:pt x="5533" y="2680"/>
                    <a:pt x="5533" y="2650"/>
                    <a:pt x="5533" y="2650"/>
                  </a:cubicBezTo>
                  <a:lnTo>
                    <a:pt x="5502" y="2650"/>
                  </a:lnTo>
                  <a:cubicBezTo>
                    <a:pt x="5502" y="2620"/>
                    <a:pt x="5502" y="2620"/>
                    <a:pt x="5502" y="2620"/>
                  </a:cubicBezTo>
                  <a:cubicBezTo>
                    <a:pt x="5411" y="2528"/>
                    <a:pt x="5320" y="2437"/>
                    <a:pt x="5229" y="2346"/>
                  </a:cubicBezTo>
                  <a:cubicBezTo>
                    <a:pt x="5107" y="2255"/>
                    <a:pt x="4925" y="2164"/>
                    <a:pt x="4773" y="2073"/>
                  </a:cubicBezTo>
                  <a:cubicBezTo>
                    <a:pt x="4378" y="1829"/>
                    <a:pt x="3861" y="1769"/>
                    <a:pt x="3375" y="1769"/>
                  </a:cubicBezTo>
                  <a:cubicBezTo>
                    <a:pt x="3101" y="1769"/>
                    <a:pt x="2797" y="1769"/>
                    <a:pt x="2493" y="1829"/>
                  </a:cubicBezTo>
                  <a:cubicBezTo>
                    <a:pt x="2098" y="1921"/>
                    <a:pt x="1703" y="2164"/>
                    <a:pt x="1399" y="2316"/>
                  </a:cubicBezTo>
                  <a:cubicBezTo>
                    <a:pt x="1186" y="2407"/>
                    <a:pt x="1004" y="2528"/>
                    <a:pt x="822" y="2680"/>
                  </a:cubicBezTo>
                  <a:cubicBezTo>
                    <a:pt x="548" y="2316"/>
                    <a:pt x="366" y="1829"/>
                    <a:pt x="335" y="1465"/>
                  </a:cubicBezTo>
                  <a:cubicBezTo>
                    <a:pt x="305" y="1100"/>
                    <a:pt x="335" y="796"/>
                    <a:pt x="548" y="553"/>
                  </a:cubicBezTo>
                  <a:cubicBezTo>
                    <a:pt x="700" y="370"/>
                    <a:pt x="1065" y="340"/>
                    <a:pt x="1490" y="279"/>
                  </a:cubicBezTo>
                  <a:cubicBezTo>
                    <a:pt x="1935" y="244"/>
                    <a:pt x="2464" y="229"/>
                    <a:pt x="2929" y="229"/>
                  </a:cubicBezTo>
                  <a:cubicBezTo>
                    <a:pt x="3258" y="229"/>
                    <a:pt x="3556" y="236"/>
                    <a:pt x="3770" y="249"/>
                  </a:cubicBezTo>
                  <a:cubicBezTo>
                    <a:pt x="4347" y="310"/>
                    <a:pt x="4955" y="370"/>
                    <a:pt x="5411" y="583"/>
                  </a:cubicBezTo>
                  <a:cubicBezTo>
                    <a:pt x="5624" y="644"/>
                    <a:pt x="5806" y="735"/>
                    <a:pt x="5958" y="826"/>
                  </a:cubicBezTo>
                  <a:cubicBezTo>
                    <a:pt x="5973" y="836"/>
                    <a:pt x="5987" y="840"/>
                    <a:pt x="6000" y="840"/>
                  </a:cubicBezTo>
                  <a:cubicBezTo>
                    <a:pt x="6066" y="840"/>
                    <a:pt x="6101" y="725"/>
                    <a:pt x="6050" y="674"/>
                  </a:cubicBezTo>
                  <a:cubicBezTo>
                    <a:pt x="5290" y="188"/>
                    <a:pt x="4135" y="66"/>
                    <a:pt x="3405" y="6"/>
                  </a:cubicBezTo>
                  <a:cubicBezTo>
                    <a:pt x="3126" y="6"/>
                    <a:pt x="2851" y="1"/>
                    <a:pt x="257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9"/>
            <p:cNvSpPr/>
            <p:nvPr/>
          </p:nvSpPr>
          <p:spPr>
            <a:xfrm>
              <a:off x="7657647" y="2340068"/>
              <a:ext cx="84759" cy="75687"/>
            </a:xfrm>
            <a:custGeom>
              <a:avLst/>
              <a:gdLst/>
              <a:ahLst/>
              <a:cxnLst/>
              <a:rect l="l" t="t" r="r" b="b"/>
              <a:pathLst>
                <a:path w="1663" h="1485" extrusionOk="0">
                  <a:moveTo>
                    <a:pt x="1518" y="0"/>
                  </a:moveTo>
                  <a:cubicBezTo>
                    <a:pt x="1483" y="0"/>
                    <a:pt x="1449" y="14"/>
                    <a:pt x="1429" y="44"/>
                  </a:cubicBezTo>
                  <a:cubicBezTo>
                    <a:pt x="1368" y="75"/>
                    <a:pt x="1338" y="105"/>
                    <a:pt x="1277" y="136"/>
                  </a:cubicBezTo>
                  <a:cubicBezTo>
                    <a:pt x="1247" y="136"/>
                    <a:pt x="1216" y="166"/>
                    <a:pt x="1186" y="227"/>
                  </a:cubicBezTo>
                  <a:cubicBezTo>
                    <a:pt x="1095" y="257"/>
                    <a:pt x="1004" y="348"/>
                    <a:pt x="973" y="348"/>
                  </a:cubicBezTo>
                  <a:cubicBezTo>
                    <a:pt x="880" y="296"/>
                    <a:pt x="783" y="273"/>
                    <a:pt x="688" y="273"/>
                  </a:cubicBezTo>
                  <a:cubicBezTo>
                    <a:pt x="506" y="273"/>
                    <a:pt x="333" y="360"/>
                    <a:pt x="213" y="500"/>
                  </a:cubicBezTo>
                  <a:cubicBezTo>
                    <a:pt x="213" y="500"/>
                    <a:pt x="213" y="500"/>
                    <a:pt x="183" y="531"/>
                  </a:cubicBezTo>
                  <a:cubicBezTo>
                    <a:pt x="183" y="561"/>
                    <a:pt x="153" y="561"/>
                    <a:pt x="153" y="592"/>
                  </a:cubicBezTo>
                  <a:cubicBezTo>
                    <a:pt x="1" y="804"/>
                    <a:pt x="1" y="1108"/>
                    <a:pt x="274" y="1351"/>
                  </a:cubicBezTo>
                  <a:cubicBezTo>
                    <a:pt x="376" y="1439"/>
                    <a:pt x="521" y="1485"/>
                    <a:pt x="667" y="1485"/>
                  </a:cubicBezTo>
                  <a:cubicBezTo>
                    <a:pt x="825" y="1485"/>
                    <a:pt x="984" y="1431"/>
                    <a:pt x="1095" y="1321"/>
                  </a:cubicBezTo>
                  <a:cubicBezTo>
                    <a:pt x="1277" y="1139"/>
                    <a:pt x="1308" y="895"/>
                    <a:pt x="1247" y="683"/>
                  </a:cubicBezTo>
                  <a:cubicBezTo>
                    <a:pt x="1308" y="622"/>
                    <a:pt x="1338" y="561"/>
                    <a:pt x="1399" y="500"/>
                  </a:cubicBezTo>
                  <a:cubicBezTo>
                    <a:pt x="1490" y="379"/>
                    <a:pt x="1612" y="288"/>
                    <a:pt x="1642" y="136"/>
                  </a:cubicBezTo>
                  <a:cubicBezTo>
                    <a:pt x="1662" y="55"/>
                    <a:pt x="1588" y="0"/>
                    <a:pt x="1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9"/>
            <p:cNvSpPr/>
            <p:nvPr/>
          </p:nvSpPr>
          <p:spPr>
            <a:xfrm>
              <a:off x="7326102" y="2267184"/>
              <a:ext cx="69775" cy="88938"/>
            </a:xfrm>
            <a:custGeom>
              <a:avLst/>
              <a:gdLst/>
              <a:ahLst/>
              <a:cxnLst/>
              <a:rect l="l" t="t" r="r" b="b"/>
              <a:pathLst>
                <a:path w="1369" h="1745" extrusionOk="0">
                  <a:moveTo>
                    <a:pt x="126" y="0"/>
                  </a:moveTo>
                  <a:cubicBezTo>
                    <a:pt x="77" y="0"/>
                    <a:pt x="31" y="31"/>
                    <a:pt x="31" y="107"/>
                  </a:cubicBezTo>
                  <a:cubicBezTo>
                    <a:pt x="1" y="259"/>
                    <a:pt x="62" y="380"/>
                    <a:pt x="92" y="502"/>
                  </a:cubicBezTo>
                  <a:cubicBezTo>
                    <a:pt x="123" y="593"/>
                    <a:pt x="153" y="684"/>
                    <a:pt x="183" y="745"/>
                  </a:cubicBezTo>
                  <a:cubicBezTo>
                    <a:pt x="62" y="927"/>
                    <a:pt x="1" y="1170"/>
                    <a:pt x="92" y="1383"/>
                  </a:cubicBezTo>
                  <a:cubicBezTo>
                    <a:pt x="214" y="1603"/>
                    <a:pt x="454" y="1744"/>
                    <a:pt x="701" y="1744"/>
                  </a:cubicBezTo>
                  <a:cubicBezTo>
                    <a:pt x="761" y="1744"/>
                    <a:pt x="822" y="1736"/>
                    <a:pt x="882" y="1718"/>
                  </a:cubicBezTo>
                  <a:cubicBezTo>
                    <a:pt x="1217" y="1596"/>
                    <a:pt x="1369" y="1231"/>
                    <a:pt x="1308" y="988"/>
                  </a:cubicBezTo>
                  <a:cubicBezTo>
                    <a:pt x="1223" y="706"/>
                    <a:pt x="930" y="529"/>
                    <a:pt x="645" y="529"/>
                  </a:cubicBezTo>
                  <a:cubicBezTo>
                    <a:pt x="623" y="529"/>
                    <a:pt x="600" y="530"/>
                    <a:pt x="578" y="532"/>
                  </a:cubicBezTo>
                  <a:cubicBezTo>
                    <a:pt x="548" y="502"/>
                    <a:pt x="487" y="411"/>
                    <a:pt x="426" y="319"/>
                  </a:cubicBezTo>
                  <a:cubicBezTo>
                    <a:pt x="396" y="289"/>
                    <a:pt x="366" y="228"/>
                    <a:pt x="366" y="228"/>
                  </a:cubicBezTo>
                  <a:cubicBezTo>
                    <a:pt x="335" y="167"/>
                    <a:pt x="274" y="137"/>
                    <a:pt x="244" y="76"/>
                  </a:cubicBezTo>
                  <a:cubicBezTo>
                    <a:pt x="229" y="31"/>
                    <a:pt x="17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9"/>
            <p:cNvSpPr/>
            <p:nvPr/>
          </p:nvSpPr>
          <p:spPr>
            <a:xfrm>
              <a:off x="5966744" y="1601800"/>
              <a:ext cx="2206842" cy="2902701"/>
            </a:xfrm>
            <a:custGeom>
              <a:avLst/>
              <a:gdLst/>
              <a:ahLst/>
              <a:cxnLst/>
              <a:rect l="l" t="t" r="r" b="b"/>
              <a:pathLst>
                <a:path w="43299" h="56952" extrusionOk="0">
                  <a:moveTo>
                    <a:pt x="25851" y="456"/>
                  </a:moveTo>
                  <a:cubicBezTo>
                    <a:pt x="25882" y="487"/>
                    <a:pt x="25942" y="517"/>
                    <a:pt x="25973" y="547"/>
                  </a:cubicBezTo>
                  <a:cubicBezTo>
                    <a:pt x="26064" y="608"/>
                    <a:pt x="26216" y="821"/>
                    <a:pt x="26338" y="1034"/>
                  </a:cubicBezTo>
                  <a:cubicBezTo>
                    <a:pt x="26246" y="1034"/>
                    <a:pt x="26125" y="1034"/>
                    <a:pt x="26034" y="1064"/>
                  </a:cubicBezTo>
                  <a:cubicBezTo>
                    <a:pt x="25821" y="943"/>
                    <a:pt x="25608" y="882"/>
                    <a:pt x="25365" y="882"/>
                  </a:cubicBezTo>
                  <a:cubicBezTo>
                    <a:pt x="25486" y="730"/>
                    <a:pt x="25638" y="578"/>
                    <a:pt x="25851" y="456"/>
                  </a:cubicBezTo>
                  <a:close/>
                  <a:moveTo>
                    <a:pt x="25274" y="1125"/>
                  </a:moveTo>
                  <a:cubicBezTo>
                    <a:pt x="25395" y="1125"/>
                    <a:pt x="25486" y="1125"/>
                    <a:pt x="25608" y="1155"/>
                  </a:cubicBezTo>
                  <a:cubicBezTo>
                    <a:pt x="25486" y="1186"/>
                    <a:pt x="25335" y="1247"/>
                    <a:pt x="25213" y="1338"/>
                  </a:cubicBezTo>
                  <a:cubicBezTo>
                    <a:pt x="25213" y="1277"/>
                    <a:pt x="25243" y="1186"/>
                    <a:pt x="25274" y="1125"/>
                  </a:cubicBezTo>
                  <a:close/>
                  <a:moveTo>
                    <a:pt x="26681" y="210"/>
                  </a:moveTo>
                  <a:cubicBezTo>
                    <a:pt x="27297" y="210"/>
                    <a:pt x="27919" y="968"/>
                    <a:pt x="27949" y="1642"/>
                  </a:cubicBezTo>
                  <a:cubicBezTo>
                    <a:pt x="27857" y="1581"/>
                    <a:pt x="27766" y="1520"/>
                    <a:pt x="27675" y="1459"/>
                  </a:cubicBezTo>
                  <a:lnTo>
                    <a:pt x="27614" y="1459"/>
                  </a:lnTo>
                  <a:cubicBezTo>
                    <a:pt x="27523" y="1399"/>
                    <a:pt x="27432" y="1368"/>
                    <a:pt x="27341" y="1368"/>
                  </a:cubicBezTo>
                  <a:cubicBezTo>
                    <a:pt x="27158" y="1216"/>
                    <a:pt x="26976" y="1125"/>
                    <a:pt x="26824" y="1095"/>
                  </a:cubicBezTo>
                  <a:cubicBezTo>
                    <a:pt x="26763" y="1064"/>
                    <a:pt x="26702" y="1064"/>
                    <a:pt x="26642" y="1064"/>
                  </a:cubicBezTo>
                  <a:cubicBezTo>
                    <a:pt x="26611" y="1034"/>
                    <a:pt x="26581" y="973"/>
                    <a:pt x="26581" y="943"/>
                  </a:cubicBezTo>
                  <a:cubicBezTo>
                    <a:pt x="26429" y="730"/>
                    <a:pt x="26307" y="517"/>
                    <a:pt x="26125" y="335"/>
                  </a:cubicBezTo>
                  <a:cubicBezTo>
                    <a:pt x="26277" y="274"/>
                    <a:pt x="26429" y="243"/>
                    <a:pt x="26611" y="213"/>
                  </a:cubicBezTo>
                  <a:cubicBezTo>
                    <a:pt x="26634" y="211"/>
                    <a:pt x="26658" y="210"/>
                    <a:pt x="26681" y="210"/>
                  </a:cubicBezTo>
                  <a:close/>
                  <a:moveTo>
                    <a:pt x="25306" y="336"/>
                  </a:moveTo>
                  <a:cubicBezTo>
                    <a:pt x="25399" y="336"/>
                    <a:pt x="25489" y="345"/>
                    <a:pt x="25578" y="365"/>
                  </a:cubicBezTo>
                  <a:cubicBezTo>
                    <a:pt x="25395" y="517"/>
                    <a:pt x="25243" y="669"/>
                    <a:pt x="25122" y="882"/>
                  </a:cubicBezTo>
                  <a:cubicBezTo>
                    <a:pt x="25122" y="882"/>
                    <a:pt x="25122" y="912"/>
                    <a:pt x="25122" y="912"/>
                  </a:cubicBezTo>
                  <a:cubicBezTo>
                    <a:pt x="25031" y="912"/>
                    <a:pt x="24939" y="943"/>
                    <a:pt x="24848" y="973"/>
                  </a:cubicBezTo>
                  <a:cubicBezTo>
                    <a:pt x="24453" y="1095"/>
                    <a:pt x="24088" y="1368"/>
                    <a:pt x="23845" y="1702"/>
                  </a:cubicBezTo>
                  <a:cubicBezTo>
                    <a:pt x="23663" y="1733"/>
                    <a:pt x="23480" y="1763"/>
                    <a:pt x="23298" y="1824"/>
                  </a:cubicBezTo>
                  <a:cubicBezTo>
                    <a:pt x="23389" y="1642"/>
                    <a:pt x="23511" y="1429"/>
                    <a:pt x="23663" y="1247"/>
                  </a:cubicBezTo>
                  <a:cubicBezTo>
                    <a:pt x="24032" y="745"/>
                    <a:pt x="24699" y="336"/>
                    <a:pt x="25306" y="336"/>
                  </a:cubicBezTo>
                  <a:close/>
                  <a:moveTo>
                    <a:pt x="25031" y="1155"/>
                  </a:moveTo>
                  <a:lnTo>
                    <a:pt x="25031" y="1155"/>
                  </a:lnTo>
                  <a:cubicBezTo>
                    <a:pt x="25000" y="1277"/>
                    <a:pt x="25000" y="1399"/>
                    <a:pt x="25031" y="1520"/>
                  </a:cubicBezTo>
                  <a:cubicBezTo>
                    <a:pt x="25000" y="1550"/>
                    <a:pt x="24970" y="1581"/>
                    <a:pt x="24970" y="1611"/>
                  </a:cubicBezTo>
                  <a:cubicBezTo>
                    <a:pt x="24879" y="1702"/>
                    <a:pt x="24818" y="1824"/>
                    <a:pt x="24787" y="1946"/>
                  </a:cubicBezTo>
                  <a:cubicBezTo>
                    <a:pt x="24575" y="1824"/>
                    <a:pt x="24331" y="1733"/>
                    <a:pt x="24088" y="1702"/>
                  </a:cubicBezTo>
                  <a:cubicBezTo>
                    <a:pt x="24179" y="1642"/>
                    <a:pt x="24240" y="1550"/>
                    <a:pt x="24331" y="1490"/>
                  </a:cubicBezTo>
                  <a:cubicBezTo>
                    <a:pt x="24544" y="1338"/>
                    <a:pt x="24787" y="1216"/>
                    <a:pt x="25031" y="1155"/>
                  </a:cubicBezTo>
                  <a:close/>
                  <a:moveTo>
                    <a:pt x="23967" y="1915"/>
                  </a:moveTo>
                  <a:cubicBezTo>
                    <a:pt x="24119" y="1915"/>
                    <a:pt x="24271" y="1946"/>
                    <a:pt x="24423" y="2006"/>
                  </a:cubicBezTo>
                  <a:lnTo>
                    <a:pt x="24392" y="2006"/>
                  </a:lnTo>
                  <a:cubicBezTo>
                    <a:pt x="24271" y="1976"/>
                    <a:pt x="24179" y="1976"/>
                    <a:pt x="24088" y="1946"/>
                  </a:cubicBezTo>
                  <a:cubicBezTo>
                    <a:pt x="24027" y="1946"/>
                    <a:pt x="23967" y="1976"/>
                    <a:pt x="23906" y="1976"/>
                  </a:cubicBezTo>
                  <a:cubicBezTo>
                    <a:pt x="23936" y="1946"/>
                    <a:pt x="23936" y="1915"/>
                    <a:pt x="23967" y="1915"/>
                  </a:cubicBezTo>
                  <a:close/>
                  <a:moveTo>
                    <a:pt x="25091" y="1794"/>
                  </a:moveTo>
                  <a:cubicBezTo>
                    <a:pt x="25122" y="1885"/>
                    <a:pt x="25152" y="1946"/>
                    <a:pt x="25213" y="2006"/>
                  </a:cubicBezTo>
                  <a:cubicBezTo>
                    <a:pt x="25152" y="2006"/>
                    <a:pt x="25091" y="1976"/>
                    <a:pt x="25031" y="1976"/>
                  </a:cubicBezTo>
                  <a:cubicBezTo>
                    <a:pt x="25031" y="1915"/>
                    <a:pt x="25061" y="1854"/>
                    <a:pt x="25091" y="1794"/>
                  </a:cubicBezTo>
                  <a:close/>
                  <a:moveTo>
                    <a:pt x="26003" y="1277"/>
                  </a:moveTo>
                  <a:cubicBezTo>
                    <a:pt x="26125" y="1338"/>
                    <a:pt x="26216" y="1429"/>
                    <a:pt x="26307" y="1520"/>
                  </a:cubicBezTo>
                  <a:cubicBezTo>
                    <a:pt x="26277" y="1581"/>
                    <a:pt x="26216" y="1642"/>
                    <a:pt x="26155" y="1702"/>
                  </a:cubicBezTo>
                  <a:cubicBezTo>
                    <a:pt x="26094" y="1763"/>
                    <a:pt x="26064" y="1854"/>
                    <a:pt x="26034" y="1946"/>
                  </a:cubicBezTo>
                  <a:lnTo>
                    <a:pt x="26003" y="1946"/>
                  </a:lnTo>
                  <a:cubicBezTo>
                    <a:pt x="25821" y="1946"/>
                    <a:pt x="25669" y="2006"/>
                    <a:pt x="25517" y="2067"/>
                  </a:cubicBezTo>
                  <a:cubicBezTo>
                    <a:pt x="25395" y="1946"/>
                    <a:pt x="25304" y="1794"/>
                    <a:pt x="25243" y="1611"/>
                  </a:cubicBezTo>
                  <a:cubicBezTo>
                    <a:pt x="25274" y="1581"/>
                    <a:pt x="25304" y="1550"/>
                    <a:pt x="25335" y="1520"/>
                  </a:cubicBezTo>
                  <a:cubicBezTo>
                    <a:pt x="25517" y="1399"/>
                    <a:pt x="25760" y="1338"/>
                    <a:pt x="26003" y="1277"/>
                  </a:cubicBezTo>
                  <a:close/>
                  <a:moveTo>
                    <a:pt x="26034" y="2158"/>
                  </a:moveTo>
                  <a:cubicBezTo>
                    <a:pt x="26034" y="2219"/>
                    <a:pt x="26034" y="2250"/>
                    <a:pt x="26064" y="2310"/>
                  </a:cubicBezTo>
                  <a:cubicBezTo>
                    <a:pt x="25942" y="2310"/>
                    <a:pt x="25851" y="2280"/>
                    <a:pt x="25760" y="2219"/>
                  </a:cubicBezTo>
                  <a:cubicBezTo>
                    <a:pt x="25790" y="2189"/>
                    <a:pt x="25851" y="2189"/>
                    <a:pt x="25912" y="2158"/>
                  </a:cubicBezTo>
                  <a:close/>
                  <a:moveTo>
                    <a:pt x="27280" y="1581"/>
                  </a:moveTo>
                  <a:cubicBezTo>
                    <a:pt x="27462" y="1733"/>
                    <a:pt x="27645" y="1946"/>
                    <a:pt x="27766" y="2128"/>
                  </a:cubicBezTo>
                  <a:cubicBezTo>
                    <a:pt x="27675" y="2219"/>
                    <a:pt x="27614" y="2310"/>
                    <a:pt x="27523" y="2402"/>
                  </a:cubicBezTo>
                  <a:cubicBezTo>
                    <a:pt x="27493" y="2371"/>
                    <a:pt x="27462" y="2371"/>
                    <a:pt x="27401" y="2371"/>
                  </a:cubicBezTo>
                  <a:cubicBezTo>
                    <a:pt x="27371" y="2341"/>
                    <a:pt x="27341" y="2310"/>
                    <a:pt x="27280" y="2280"/>
                  </a:cubicBezTo>
                  <a:cubicBezTo>
                    <a:pt x="27158" y="2189"/>
                    <a:pt x="27006" y="2128"/>
                    <a:pt x="26824" y="2128"/>
                  </a:cubicBezTo>
                  <a:cubicBezTo>
                    <a:pt x="26824" y="2067"/>
                    <a:pt x="26824" y="2006"/>
                    <a:pt x="26794" y="1946"/>
                  </a:cubicBezTo>
                  <a:cubicBezTo>
                    <a:pt x="26824" y="1854"/>
                    <a:pt x="26824" y="1763"/>
                    <a:pt x="26824" y="1702"/>
                  </a:cubicBezTo>
                  <a:cubicBezTo>
                    <a:pt x="26945" y="1611"/>
                    <a:pt x="27097" y="1581"/>
                    <a:pt x="27249" y="1581"/>
                  </a:cubicBezTo>
                  <a:close/>
                  <a:moveTo>
                    <a:pt x="23693" y="1915"/>
                  </a:moveTo>
                  <a:cubicBezTo>
                    <a:pt x="23663" y="1976"/>
                    <a:pt x="23632" y="2037"/>
                    <a:pt x="23602" y="2067"/>
                  </a:cubicBezTo>
                  <a:cubicBezTo>
                    <a:pt x="23450" y="2158"/>
                    <a:pt x="23298" y="2310"/>
                    <a:pt x="23237" y="2462"/>
                  </a:cubicBezTo>
                  <a:cubicBezTo>
                    <a:pt x="23207" y="2341"/>
                    <a:pt x="23207" y="2189"/>
                    <a:pt x="23237" y="2067"/>
                  </a:cubicBezTo>
                  <a:cubicBezTo>
                    <a:pt x="23268" y="2037"/>
                    <a:pt x="23298" y="2037"/>
                    <a:pt x="23328" y="2006"/>
                  </a:cubicBezTo>
                  <a:cubicBezTo>
                    <a:pt x="23450" y="1976"/>
                    <a:pt x="23572" y="1946"/>
                    <a:pt x="23693" y="1915"/>
                  </a:cubicBezTo>
                  <a:close/>
                  <a:moveTo>
                    <a:pt x="27888" y="2341"/>
                  </a:moveTo>
                  <a:cubicBezTo>
                    <a:pt x="27918" y="2402"/>
                    <a:pt x="27949" y="2462"/>
                    <a:pt x="27949" y="2523"/>
                  </a:cubicBezTo>
                  <a:cubicBezTo>
                    <a:pt x="27949" y="2523"/>
                    <a:pt x="27949" y="2493"/>
                    <a:pt x="27918" y="2493"/>
                  </a:cubicBezTo>
                  <a:cubicBezTo>
                    <a:pt x="27888" y="2462"/>
                    <a:pt x="27827" y="2462"/>
                    <a:pt x="27766" y="2432"/>
                  </a:cubicBezTo>
                  <a:lnTo>
                    <a:pt x="27827" y="2371"/>
                  </a:lnTo>
                  <a:cubicBezTo>
                    <a:pt x="27827" y="2371"/>
                    <a:pt x="27857" y="2341"/>
                    <a:pt x="27888" y="2341"/>
                  </a:cubicBezTo>
                  <a:close/>
                  <a:moveTo>
                    <a:pt x="26733" y="2402"/>
                  </a:moveTo>
                  <a:cubicBezTo>
                    <a:pt x="26763" y="2432"/>
                    <a:pt x="26763" y="2432"/>
                    <a:pt x="26794" y="2462"/>
                  </a:cubicBezTo>
                  <a:cubicBezTo>
                    <a:pt x="26794" y="2462"/>
                    <a:pt x="26824" y="2493"/>
                    <a:pt x="26824" y="2493"/>
                  </a:cubicBezTo>
                  <a:cubicBezTo>
                    <a:pt x="26733" y="2523"/>
                    <a:pt x="26672" y="2584"/>
                    <a:pt x="26611" y="2614"/>
                  </a:cubicBezTo>
                  <a:cubicBezTo>
                    <a:pt x="26581" y="2614"/>
                    <a:pt x="26550" y="2614"/>
                    <a:pt x="26520" y="2584"/>
                  </a:cubicBezTo>
                  <a:cubicBezTo>
                    <a:pt x="26550" y="2554"/>
                    <a:pt x="26611" y="2554"/>
                    <a:pt x="26642" y="2523"/>
                  </a:cubicBezTo>
                  <a:cubicBezTo>
                    <a:pt x="26672" y="2493"/>
                    <a:pt x="26702" y="2432"/>
                    <a:pt x="26733" y="2402"/>
                  </a:cubicBezTo>
                  <a:close/>
                  <a:moveTo>
                    <a:pt x="25426" y="2371"/>
                  </a:moveTo>
                  <a:cubicBezTo>
                    <a:pt x="25547" y="2462"/>
                    <a:pt x="25669" y="2584"/>
                    <a:pt x="25790" y="2706"/>
                  </a:cubicBezTo>
                  <a:cubicBezTo>
                    <a:pt x="25699" y="2706"/>
                    <a:pt x="25638" y="2706"/>
                    <a:pt x="25578" y="2675"/>
                  </a:cubicBezTo>
                  <a:cubicBezTo>
                    <a:pt x="25517" y="2584"/>
                    <a:pt x="25426" y="2493"/>
                    <a:pt x="25365" y="2402"/>
                  </a:cubicBezTo>
                  <a:cubicBezTo>
                    <a:pt x="25395" y="2402"/>
                    <a:pt x="25395" y="2402"/>
                    <a:pt x="25426" y="2371"/>
                  </a:cubicBezTo>
                  <a:close/>
                  <a:moveTo>
                    <a:pt x="24088" y="2371"/>
                  </a:moveTo>
                  <a:lnTo>
                    <a:pt x="24088" y="2371"/>
                  </a:lnTo>
                  <a:cubicBezTo>
                    <a:pt x="23967" y="2523"/>
                    <a:pt x="23876" y="2706"/>
                    <a:pt x="23845" y="2888"/>
                  </a:cubicBezTo>
                  <a:cubicBezTo>
                    <a:pt x="23784" y="2857"/>
                    <a:pt x="23724" y="2857"/>
                    <a:pt x="23663" y="2857"/>
                  </a:cubicBezTo>
                  <a:cubicBezTo>
                    <a:pt x="23663" y="2797"/>
                    <a:pt x="23663" y="2766"/>
                    <a:pt x="23663" y="2706"/>
                  </a:cubicBezTo>
                  <a:cubicBezTo>
                    <a:pt x="23784" y="2584"/>
                    <a:pt x="23936" y="2462"/>
                    <a:pt x="24088" y="2371"/>
                  </a:cubicBezTo>
                  <a:close/>
                  <a:moveTo>
                    <a:pt x="24483" y="2310"/>
                  </a:moveTo>
                  <a:cubicBezTo>
                    <a:pt x="24605" y="2371"/>
                    <a:pt x="24757" y="2432"/>
                    <a:pt x="24848" y="2554"/>
                  </a:cubicBezTo>
                  <a:cubicBezTo>
                    <a:pt x="24727" y="2706"/>
                    <a:pt x="24605" y="2888"/>
                    <a:pt x="24483" y="3070"/>
                  </a:cubicBezTo>
                  <a:cubicBezTo>
                    <a:pt x="24362" y="3009"/>
                    <a:pt x="24240" y="2949"/>
                    <a:pt x="24088" y="2918"/>
                  </a:cubicBezTo>
                  <a:cubicBezTo>
                    <a:pt x="24119" y="2675"/>
                    <a:pt x="24271" y="2462"/>
                    <a:pt x="24483" y="2310"/>
                  </a:cubicBezTo>
                  <a:close/>
                  <a:moveTo>
                    <a:pt x="27645" y="2645"/>
                  </a:moveTo>
                  <a:cubicBezTo>
                    <a:pt x="27766" y="2675"/>
                    <a:pt x="27918" y="2736"/>
                    <a:pt x="28040" y="2827"/>
                  </a:cubicBezTo>
                  <a:cubicBezTo>
                    <a:pt x="28040" y="2827"/>
                    <a:pt x="28040" y="2857"/>
                    <a:pt x="28040" y="2857"/>
                  </a:cubicBezTo>
                  <a:cubicBezTo>
                    <a:pt x="27979" y="2949"/>
                    <a:pt x="27918" y="3040"/>
                    <a:pt x="27797" y="3101"/>
                  </a:cubicBezTo>
                  <a:cubicBezTo>
                    <a:pt x="27766" y="2949"/>
                    <a:pt x="27705" y="2797"/>
                    <a:pt x="27645" y="2645"/>
                  </a:cubicBezTo>
                  <a:close/>
                  <a:moveTo>
                    <a:pt x="23693" y="3070"/>
                  </a:moveTo>
                  <a:cubicBezTo>
                    <a:pt x="23724" y="3070"/>
                    <a:pt x="23784" y="3101"/>
                    <a:pt x="23815" y="3101"/>
                  </a:cubicBezTo>
                  <a:cubicBezTo>
                    <a:pt x="23815" y="3131"/>
                    <a:pt x="23815" y="3161"/>
                    <a:pt x="23845" y="3192"/>
                  </a:cubicBezTo>
                  <a:cubicBezTo>
                    <a:pt x="23784" y="3192"/>
                    <a:pt x="23754" y="3161"/>
                    <a:pt x="23693" y="3131"/>
                  </a:cubicBezTo>
                  <a:cubicBezTo>
                    <a:pt x="23693" y="3101"/>
                    <a:pt x="23693" y="3101"/>
                    <a:pt x="23693" y="3070"/>
                  </a:cubicBezTo>
                  <a:close/>
                  <a:moveTo>
                    <a:pt x="27006" y="2857"/>
                  </a:moveTo>
                  <a:cubicBezTo>
                    <a:pt x="27067" y="3009"/>
                    <a:pt x="27097" y="3161"/>
                    <a:pt x="27097" y="3313"/>
                  </a:cubicBezTo>
                  <a:cubicBezTo>
                    <a:pt x="26976" y="3283"/>
                    <a:pt x="26885" y="3253"/>
                    <a:pt x="26794" y="3253"/>
                  </a:cubicBezTo>
                  <a:cubicBezTo>
                    <a:pt x="26733" y="3192"/>
                    <a:pt x="26642" y="3131"/>
                    <a:pt x="26581" y="3070"/>
                  </a:cubicBezTo>
                  <a:cubicBezTo>
                    <a:pt x="26581" y="3040"/>
                    <a:pt x="26581" y="3040"/>
                    <a:pt x="26581" y="3040"/>
                  </a:cubicBezTo>
                  <a:cubicBezTo>
                    <a:pt x="26611" y="2979"/>
                    <a:pt x="26642" y="2918"/>
                    <a:pt x="26672" y="2888"/>
                  </a:cubicBezTo>
                  <a:cubicBezTo>
                    <a:pt x="26794" y="2888"/>
                    <a:pt x="26915" y="2888"/>
                    <a:pt x="27006" y="2857"/>
                  </a:cubicBezTo>
                  <a:close/>
                  <a:moveTo>
                    <a:pt x="27401" y="2736"/>
                  </a:moveTo>
                  <a:cubicBezTo>
                    <a:pt x="27493" y="2857"/>
                    <a:pt x="27553" y="3040"/>
                    <a:pt x="27584" y="3253"/>
                  </a:cubicBezTo>
                  <a:cubicBezTo>
                    <a:pt x="27493" y="3283"/>
                    <a:pt x="27401" y="3313"/>
                    <a:pt x="27310" y="3344"/>
                  </a:cubicBezTo>
                  <a:lnTo>
                    <a:pt x="27310" y="3313"/>
                  </a:lnTo>
                  <a:cubicBezTo>
                    <a:pt x="27280" y="3161"/>
                    <a:pt x="27249" y="2979"/>
                    <a:pt x="27219" y="2827"/>
                  </a:cubicBezTo>
                  <a:cubicBezTo>
                    <a:pt x="27280" y="2797"/>
                    <a:pt x="27341" y="2766"/>
                    <a:pt x="27401" y="2736"/>
                  </a:cubicBezTo>
                  <a:close/>
                  <a:moveTo>
                    <a:pt x="24058" y="3161"/>
                  </a:moveTo>
                  <a:cubicBezTo>
                    <a:pt x="24179" y="3192"/>
                    <a:pt x="24301" y="3222"/>
                    <a:pt x="24392" y="3283"/>
                  </a:cubicBezTo>
                  <a:cubicBezTo>
                    <a:pt x="24362" y="3283"/>
                    <a:pt x="24362" y="3313"/>
                    <a:pt x="24331" y="3344"/>
                  </a:cubicBezTo>
                  <a:cubicBezTo>
                    <a:pt x="24331" y="3374"/>
                    <a:pt x="24331" y="3374"/>
                    <a:pt x="24331" y="3405"/>
                  </a:cubicBezTo>
                  <a:cubicBezTo>
                    <a:pt x="24240" y="3405"/>
                    <a:pt x="24149" y="3374"/>
                    <a:pt x="24058" y="3313"/>
                  </a:cubicBezTo>
                  <a:cubicBezTo>
                    <a:pt x="24058" y="3283"/>
                    <a:pt x="24058" y="3253"/>
                    <a:pt x="24058" y="3222"/>
                  </a:cubicBezTo>
                  <a:lnTo>
                    <a:pt x="24058" y="3161"/>
                  </a:lnTo>
                  <a:close/>
                  <a:moveTo>
                    <a:pt x="25031" y="2736"/>
                  </a:moveTo>
                  <a:lnTo>
                    <a:pt x="25031" y="2736"/>
                  </a:lnTo>
                  <a:cubicBezTo>
                    <a:pt x="25243" y="3009"/>
                    <a:pt x="25274" y="3253"/>
                    <a:pt x="24970" y="3405"/>
                  </a:cubicBezTo>
                  <a:cubicBezTo>
                    <a:pt x="24949" y="3405"/>
                    <a:pt x="24916" y="3391"/>
                    <a:pt x="24868" y="3391"/>
                  </a:cubicBezTo>
                  <a:cubicBezTo>
                    <a:pt x="24845" y="3391"/>
                    <a:pt x="24818" y="3394"/>
                    <a:pt x="24787" y="3405"/>
                  </a:cubicBezTo>
                  <a:cubicBezTo>
                    <a:pt x="24787" y="3313"/>
                    <a:pt x="24757" y="3253"/>
                    <a:pt x="24696" y="3222"/>
                  </a:cubicBezTo>
                  <a:cubicBezTo>
                    <a:pt x="24818" y="3040"/>
                    <a:pt x="24909" y="2857"/>
                    <a:pt x="25031" y="2736"/>
                  </a:cubicBezTo>
                  <a:close/>
                  <a:moveTo>
                    <a:pt x="25395" y="2857"/>
                  </a:moveTo>
                  <a:cubicBezTo>
                    <a:pt x="25395" y="2858"/>
                    <a:pt x="25426" y="2888"/>
                    <a:pt x="25456" y="2888"/>
                  </a:cubicBezTo>
                  <a:cubicBezTo>
                    <a:pt x="25517" y="3009"/>
                    <a:pt x="25547" y="3161"/>
                    <a:pt x="25547" y="3313"/>
                  </a:cubicBezTo>
                  <a:cubicBezTo>
                    <a:pt x="25517" y="3374"/>
                    <a:pt x="25517" y="3405"/>
                    <a:pt x="25486" y="3465"/>
                  </a:cubicBezTo>
                  <a:lnTo>
                    <a:pt x="25274" y="3465"/>
                  </a:lnTo>
                  <a:cubicBezTo>
                    <a:pt x="25365" y="3374"/>
                    <a:pt x="25426" y="3253"/>
                    <a:pt x="25426" y="3131"/>
                  </a:cubicBezTo>
                  <a:cubicBezTo>
                    <a:pt x="25426" y="3040"/>
                    <a:pt x="25426" y="2949"/>
                    <a:pt x="25395" y="2857"/>
                  </a:cubicBezTo>
                  <a:close/>
                  <a:moveTo>
                    <a:pt x="25912" y="2888"/>
                  </a:moveTo>
                  <a:cubicBezTo>
                    <a:pt x="26034" y="3070"/>
                    <a:pt x="26094" y="3283"/>
                    <a:pt x="26064" y="3435"/>
                  </a:cubicBezTo>
                  <a:lnTo>
                    <a:pt x="26064" y="3465"/>
                  </a:lnTo>
                  <a:lnTo>
                    <a:pt x="25699" y="3465"/>
                  </a:lnTo>
                  <a:cubicBezTo>
                    <a:pt x="25730" y="3405"/>
                    <a:pt x="25730" y="3374"/>
                    <a:pt x="25730" y="3344"/>
                  </a:cubicBezTo>
                  <a:cubicBezTo>
                    <a:pt x="25760" y="3192"/>
                    <a:pt x="25730" y="3040"/>
                    <a:pt x="25669" y="2918"/>
                  </a:cubicBezTo>
                  <a:lnTo>
                    <a:pt x="25699" y="2918"/>
                  </a:lnTo>
                  <a:cubicBezTo>
                    <a:pt x="25790" y="2918"/>
                    <a:pt x="25851" y="2918"/>
                    <a:pt x="25912" y="2888"/>
                  </a:cubicBezTo>
                  <a:close/>
                  <a:moveTo>
                    <a:pt x="28131" y="3161"/>
                  </a:moveTo>
                  <a:cubicBezTo>
                    <a:pt x="28101" y="3192"/>
                    <a:pt x="28070" y="3222"/>
                    <a:pt x="28040" y="3283"/>
                  </a:cubicBezTo>
                  <a:cubicBezTo>
                    <a:pt x="28009" y="3405"/>
                    <a:pt x="27888" y="3526"/>
                    <a:pt x="27857" y="3648"/>
                  </a:cubicBezTo>
                  <a:cubicBezTo>
                    <a:pt x="27857" y="3557"/>
                    <a:pt x="27857" y="3435"/>
                    <a:pt x="27857" y="3374"/>
                  </a:cubicBezTo>
                  <a:cubicBezTo>
                    <a:pt x="27949" y="3313"/>
                    <a:pt x="28040" y="3222"/>
                    <a:pt x="28131" y="3161"/>
                  </a:cubicBezTo>
                  <a:close/>
                  <a:moveTo>
                    <a:pt x="27614" y="3496"/>
                  </a:moveTo>
                  <a:cubicBezTo>
                    <a:pt x="27614" y="3557"/>
                    <a:pt x="27614" y="3617"/>
                    <a:pt x="27614" y="3678"/>
                  </a:cubicBezTo>
                  <a:cubicBezTo>
                    <a:pt x="27553" y="3617"/>
                    <a:pt x="27493" y="3587"/>
                    <a:pt x="27432" y="3557"/>
                  </a:cubicBezTo>
                  <a:cubicBezTo>
                    <a:pt x="27462" y="3526"/>
                    <a:pt x="27523" y="3526"/>
                    <a:pt x="27553" y="3496"/>
                  </a:cubicBezTo>
                  <a:close/>
                  <a:moveTo>
                    <a:pt x="40394" y="3306"/>
                  </a:moveTo>
                  <a:cubicBezTo>
                    <a:pt x="40730" y="3306"/>
                    <a:pt x="41058" y="3419"/>
                    <a:pt x="41262" y="3678"/>
                  </a:cubicBezTo>
                  <a:cubicBezTo>
                    <a:pt x="41262" y="3709"/>
                    <a:pt x="41292" y="3739"/>
                    <a:pt x="41292" y="3800"/>
                  </a:cubicBezTo>
                  <a:cubicBezTo>
                    <a:pt x="40985" y="3587"/>
                    <a:pt x="40622" y="3466"/>
                    <a:pt x="40246" y="3466"/>
                  </a:cubicBezTo>
                  <a:cubicBezTo>
                    <a:pt x="40140" y="3466"/>
                    <a:pt x="40032" y="3476"/>
                    <a:pt x="39924" y="3496"/>
                  </a:cubicBezTo>
                  <a:cubicBezTo>
                    <a:pt x="39742" y="3526"/>
                    <a:pt x="39590" y="3557"/>
                    <a:pt x="39469" y="3617"/>
                  </a:cubicBezTo>
                  <a:cubicBezTo>
                    <a:pt x="39560" y="3557"/>
                    <a:pt x="39651" y="3496"/>
                    <a:pt x="39772" y="3435"/>
                  </a:cubicBezTo>
                  <a:cubicBezTo>
                    <a:pt x="39962" y="3352"/>
                    <a:pt x="40180" y="3306"/>
                    <a:pt x="40394" y="3306"/>
                  </a:cubicBezTo>
                  <a:close/>
                  <a:moveTo>
                    <a:pt x="26854" y="3739"/>
                  </a:moveTo>
                  <a:cubicBezTo>
                    <a:pt x="26915" y="3739"/>
                    <a:pt x="26945" y="3769"/>
                    <a:pt x="26976" y="3800"/>
                  </a:cubicBezTo>
                  <a:cubicBezTo>
                    <a:pt x="26976" y="3861"/>
                    <a:pt x="26945" y="3891"/>
                    <a:pt x="26915" y="3952"/>
                  </a:cubicBezTo>
                  <a:cubicBezTo>
                    <a:pt x="26915" y="3861"/>
                    <a:pt x="26885" y="3800"/>
                    <a:pt x="26854" y="3739"/>
                  </a:cubicBezTo>
                  <a:close/>
                  <a:moveTo>
                    <a:pt x="25942" y="3678"/>
                  </a:moveTo>
                  <a:cubicBezTo>
                    <a:pt x="25851" y="3830"/>
                    <a:pt x="25699" y="3952"/>
                    <a:pt x="25517" y="4013"/>
                  </a:cubicBezTo>
                  <a:cubicBezTo>
                    <a:pt x="25517" y="3982"/>
                    <a:pt x="25517" y="3952"/>
                    <a:pt x="25486" y="3921"/>
                  </a:cubicBezTo>
                  <a:cubicBezTo>
                    <a:pt x="25486" y="3891"/>
                    <a:pt x="25486" y="3861"/>
                    <a:pt x="25456" y="3830"/>
                  </a:cubicBezTo>
                  <a:cubicBezTo>
                    <a:pt x="25517" y="3800"/>
                    <a:pt x="25547" y="3739"/>
                    <a:pt x="25578" y="3678"/>
                  </a:cubicBezTo>
                  <a:close/>
                  <a:moveTo>
                    <a:pt x="23298" y="3283"/>
                  </a:moveTo>
                  <a:cubicBezTo>
                    <a:pt x="23420" y="3374"/>
                    <a:pt x="23511" y="3465"/>
                    <a:pt x="23632" y="3526"/>
                  </a:cubicBezTo>
                  <a:cubicBezTo>
                    <a:pt x="23754" y="3678"/>
                    <a:pt x="23876" y="3769"/>
                    <a:pt x="24027" y="3800"/>
                  </a:cubicBezTo>
                  <a:cubicBezTo>
                    <a:pt x="24027" y="3800"/>
                    <a:pt x="24027" y="3830"/>
                    <a:pt x="24027" y="3830"/>
                  </a:cubicBezTo>
                  <a:cubicBezTo>
                    <a:pt x="23784" y="3830"/>
                    <a:pt x="23572" y="3921"/>
                    <a:pt x="23389" y="4104"/>
                  </a:cubicBezTo>
                  <a:cubicBezTo>
                    <a:pt x="23207" y="3861"/>
                    <a:pt x="23207" y="3557"/>
                    <a:pt x="23298" y="3283"/>
                  </a:cubicBezTo>
                  <a:close/>
                  <a:moveTo>
                    <a:pt x="25152" y="3709"/>
                  </a:moveTo>
                  <a:cubicBezTo>
                    <a:pt x="25183" y="3739"/>
                    <a:pt x="25213" y="3769"/>
                    <a:pt x="25213" y="3800"/>
                  </a:cubicBezTo>
                  <a:cubicBezTo>
                    <a:pt x="25122" y="3921"/>
                    <a:pt x="24970" y="4043"/>
                    <a:pt x="24818" y="4104"/>
                  </a:cubicBezTo>
                  <a:cubicBezTo>
                    <a:pt x="24696" y="4013"/>
                    <a:pt x="24575" y="3952"/>
                    <a:pt x="24423" y="3891"/>
                  </a:cubicBezTo>
                  <a:cubicBezTo>
                    <a:pt x="24423" y="3861"/>
                    <a:pt x="24453" y="3830"/>
                    <a:pt x="24453" y="3800"/>
                  </a:cubicBezTo>
                  <a:cubicBezTo>
                    <a:pt x="24514" y="3769"/>
                    <a:pt x="24544" y="3739"/>
                    <a:pt x="24605" y="3709"/>
                  </a:cubicBezTo>
                  <a:close/>
                  <a:moveTo>
                    <a:pt x="25335" y="3982"/>
                  </a:moveTo>
                  <a:cubicBezTo>
                    <a:pt x="25335" y="4013"/>
                    <a:pt x="25335" y="4043"/>
                    <a:pt x="25365" y="4104"/>
                  </a:cubicBezTo>
                  <a:cubicBezTo>
                    <a:pt x="25274" y="4104"/>
                    <a:pt x="25213" y="4134"/>
                    <a:pt x="25183" y="4134"/>
                  </a:cubicBezTo>
                  <a:cubicBezTo>
                    <a:pt x="25213" y="4073"/>
                    <a:pt x="25274" y="4043"/>
                    <a:pt x="25335" y="3982"/>
                  </a:cubicBezTo>
                  <a:close/>
                  <a:moveTo>
                    <a:pt x="26581" y="3648"/>
                  </a:moveTo>
                  <a:cubicBezTo>
                    <a:pt x="26611" y="3769"/>
                    <a:pt x="26672" y="3891"/>
                    <a:pt x="26702" y="3982"/>
                  </a:cubicBezTo>
                  <a:cubicBezTo>
                    <a:pt x="26702" y="4043"/>
                    <a:pt x="26733" y="4134"/>
                    <a:pt x="26733" y="4195"/>
                  </a:cubicBezTo>
                  <a:lnTo>
                    <a:pt x="26702" y="4225"/>
                  </a:lnTo>
                  <a:cubicBezTo>
                    <a:pt x="26672" y="4164"/>
                    <a:pt x="26642" y="4104"/>
                    <a:pt x="26611" y="4073"/>
                  </a:cubicBezTo>
                  <a:cubicBezTo>
                    <a:pt x="26611" y="4043"/>
                    <a:pt x="26611" y="4043"/>
                    <a:pt x="26642" y="4013"/>
                  </a:cubicBezTo>
                  <a:cubicBezTo>
                    <a:pt x="26642" y="3891"/>
                    <a:pt x="26581" y="3769"/>
                    <a:pt x="26520" y="3678"/>
                  </a:cubicBezTo>
                  <a:cubicBezTo>
                    <a:pt x="26520" y="3678"/>
                    <a:pt x="26520" y="3648"/>
                    <a:pt x="26490" y="3648"/>
                  </a:cubicBezTo>
                  <a:close/>
                  <a:moveTo>
                    <a:pt x="24362" y="4164"/>
                  </a:moveTo>
                  <a:cubicBezTo>
                    <a:pt x="24423" y="4195"/>
                    <a:pt x="24483" y="4225"/>
                    <a:pt x="24514" y="4256"/>
                  </a:cubicBezTo>
                  <a:cubicBezTo>
                    <a:pt x="24483" y="4256"/>
                    <a:pt x="24423" y="4286"/>
                    <a:pt x="24362" y="4286"/>
                  </a:cubicBezTo>
                  <a:cubicBezTo>
                    <a:pt x="24362" y="4256"/>
                    <a:pt x="24362" y="4195"/>
                    <a:pt x="24362" y="4164"/>
                  </a:cubicBezTo>
                  <a:close/>
                  <a:moveTo>
                    <a:pt x="26307" y="3800"/>
                  </a:moveTo>
                  <a:cubicBezTo>
                    <a:pt x="26307" y="3891"/>
                    <a:pt x="26338" y="3982"/>
                    <a:pt x="26368" y="4104"/>
                  </a:cubicBezTo>
                  <a:cubicBezTo>
                    <a:pt x="26338" y="4164"/>
                    <a:pt x="26246" y="4225"/>
                    <a:pt x="26155" y="4286"/>
                  </a:cubicBezTo>
                  <a:lnTo>
                    <a:pt x="26125" y="4256"/>
                  </a:lnTo>
                  <a:lnTo>
                    <a:pt x="26125" y="4225"/>
                  </a:lnTo>
                  <a:cubicBezTo>
                    <a:pt x="26155" y="4073"/>
                    <a:pt x="26246" y="3891"/>
                    <a:pt x="26277" y="3830"/>
                  </a:cubicBezTo>
                  <a:cubicBezTo>
                    <a:pt x="26277" y="3830"/>
                    <a:pt x="26277" y="3800"/>
                    <a:pt x="26307" y="3800"/>
                  </a:cubicBezTo>
                  <a:close/>
                  <a:moveTo>
                    <a:pt x="23815" y="4104"/>
                  </a:moveTo>
                  <a:lnTo>
                    <a:pt x="23815" y="4104"/>
                  </a:lnTo>
                  <a:cubicBezTo>
                    <a:pt x="23784" y="4164"/>
                    <a:pt x="23724" y="4256"/>
                    <a:pt x="23693" y="4316"/>
                  </a:cubicBezTo>
                  <a:cubicBezTo>
                    <a:pt x="23632" y="4286"/>
                    <a:pt x="23602" y="4286"/>
                    <a:pt x="23541" y="4256"/>
                  </a:cubicBezTo>
                  <a:cubicBezTo>
                    <a:pt x="23632" y="4164"/>
                    <a:pt x="23724" y="4134"/>
                    <a:pt x="23815" y="4104"/>
                  </a:cubicBezTo>
                  <a:close/>
                  <a:moveTo>
                    <a:pt x="27249" y="3648"/>
                  </a:moveTo>
                  <a:cubicBezTo>
                    <a:pt x="27371" y="3739"/>
                    <a:pt x="27493" y="3830"/>
                    <a:pt x="27584" y="3921"/>
                  </a:cubicBezTo>
                  <a:cubicBezTo>
                    <a:pt x="27584" y="4043"/>
                    <a:pt x="27553" y="4195"/>
                    <a:pt x="27523" y="4316"/>
                  </a:cubicBezTo>
                  <a:cubicBezTo>
                    <a:pt x="27493" y="4073"/>
                    <a:pt x="27371" y="3861"/>
                    <a:pt x="27219" y="3709"/>
                  </a:cubicBezTo>
                  <a:cubicBezTo>
                    <a:pt x="27249" y="3678"/>
                    <a:pt x="27249" y="3678"/>
                    <a:pt x="27249" y="3648"/>
                  </a:cubicBezTo>
                  <a:close/>
                  <a:moveTo>
                    <a:pt x="24119" y="4043"/>
                  </a:moveTo>
                  <a:cubicBezTo>
                    <a:pt x="24119" y="4134"/>
                    <a:pt x="24088" y="4256"/>
                    <a:pt x="24119" y="4347"/>
                  </a:cubicBezTo>
                  <a:lnTo>
                    <a:pt x="23906" y="4347"/>
                  </a:lnTo>
                  <a:cubicBezTo>
                    <a:pt x="23967" y="4256"/>
                    <a:pt x="24027" y="4134"/>
                    <a:pt x="24119" y="4043"/>
                  </a:cubicBezTo>
                  <a:close/>
                  <a:moveTo>
                    <a:pt x="23146" y="3101"/>
                  </a:moveTo>
                  <a:lnTo>
                    <a:pt x="23146" y="3101"/>
                  </a:lnTo>
                  <a:cubicBezTo>
                    <a:pt x="23055" y="3344"/>
                    <a:pt x="22994" y="3587"/>
                    <a:pt x="23055" y="3861"/>
                  </a:cubicBezTo>
                  <a:cubicBezTo>
                    <a:pt x="23085" y="4013"/>
                    <a:pt x="23146" y="4134"/>
                    <a:pt x="23237" y="4256"/>
                  </a:cubicBezTo>
                  <a:cubicBezTo>
                    <a:pt x="23207" y="4316"/>
                    <a:pt x="23207" y="4408"/>
                    <a:pt x="23176" y="4468"/>
                  </a:cubicBezTo>
                  <a:cubicBezTo>
                    <a:pt x="23176" y="4468"/>
                    <a:pt x="23146" y="4438"/>
                    <a:pt x="23146" y="4438"/>
                  </a:cubicBezTo>
                  <a:cubicBezTo>
                    <a:pt x="22964" y="4286"/>
                    <a:pt x="22660" y="3952"/>
                    <a:pt x="22629" y="3709"/>
                  </a:cubicBezTo>
                  <a:cubicBezTo>
                    <a:pt x="22599" y="3617"/>
                    <a:pt x="22720" y="3344"/>
                    <a:pt x="22933" y="3192"/>
                  </a:cubicBezTo>
                  <a:cubicBezTo>
                    <a:pt x="22964" y="3161"/>
                    <a:pt x="23055" y="3131"/>
                    <a:pt x="23146" y="3101"/>
                  </a:cubicBezTo>
                  <a:close/>
                  <a:moveTo>
                    <a:pt x="25760" y="4225"/>
                  </a:moveTo>
                  <a:cubicBezTo>
                    <a:pt x="25821" y="4225"/>
                    <a:pt x="25851" y="4286"/>
                    <a:pt x="25912" y="4316"/>
                  </a:cubicBezTo>
                  <a:cubicBezTo>
                    <a:pt x="25912" y="4347"/>
                    <a:pt x="25912" y="4347"/>
                    <a:pt x="25912" y="4347"/>
                  </a:cubicBezTo>
                  <a:lnTo>
                    <a:pt x="25912" y="4408"/>
                  </a:lnTo>
                  <a:cubicBezTo>
                    <a:pt x="25790" y="4468"/>
                    <a:pt x="25638" y="4529"/>
                    <a:pt x="25486" y="4560"/>
                  </a:cubicBezTo>
                  <a:cubicBezTo>
                    <a:pt x="25517" y="4468"/>
                    <a:pt x="25547" y="4377"/>
                    <a:pt x="25547" y="4286"/>
                  </a:cubicBezTo>
                  <a:cubicBezTo>
                    <a:pt x="25638" y="4225"/>
                    <a:pt x="25699" y="4225"/>
                    <a:pt x="25760" y="4225"/>
                  </a:cubicBezTo>
                  <a:close/>
                  <a:moveTo>
                    <a:pt x="25122" y="4347"/>
                  </a:moveTo>
                  <a:cubicBezTo>
                    <a:pt x="25091" y="4377"/>
                    <a:pt x="25061" y="4438"/>
                    <a:pt x="25061" y="4468"/>
                  </a:cubicBezTo>
                  <a:cubicBezTo>
                    <a:pt x="25031" y="4499"/>
                    <a:pt x="25000" y="4529"/>
                    <a:pt x="25000" y="4590"/>
                  </a:cubicBezTo>
                  <a:cubicBezTo>
                    <a:pt x="24970" y="4590"/>
                    <a:pt x="24970" y="4560"/>
                    <a:pt x="24939" y="4560"/>
                  </a:cubicBezTo>
                  <a:cubicBezTo>
                    <a:pt x="24970" y="4529"/>
                    <a:pt x="25000" y="4468"/>
                    <a:pt x="25000" y="4408"/>
                  </a:cubicBezTo>
                  <a:cubicBezTo>
                    <a:pt x="25000" y="4377"/>
                    <a:pt x="25000" y="4377"/>
                    <a:pt x="25000" y="4347"/>
                  </a:cubicBezTo>
                  <a:close/>
                  <a:moveTo>
                    <a:pt x="39620" y="3921"/>
                  </a:moveTo>
                  <a:cubicBezTo>
                    <a:pt x="39803" y="4013"/>
                    <a:pt x="39955" y="4256"/>
                    <a:pt x="39955" y="4499"/>
                  </a:cubicBezTo>
                  <a:cubicBezTo>
                    <a:pt x="39955" y="4560"/>
                    <a:pt x="39924" y="4590"/>
                    <a:pt x="39924" y="4620"/>
                  </a:cubicBezTo>
                  <a:cubicBezTo>
                    <a:pt x="39742" y="4408"/>
                    <a:pt x="39529" y="4225"/>
                    <a:pt x="39286" y="4104"/>
                  </a:cubicBezTo>
                  <a:cubicBezTo>
                    <a:pt x="39408" y="4013"/>
                    <a:pt x="39499" y="3952"/>
                    <a:pt x="39620" y="3921"/>
                  </a:cubicBezTo>
                  <a:close/>
                  <a:moveTo>
                    <a:pt x="23420" y="4408"/>
                  </a:moveTo>
                  <a:cubicBezTo>
                    <a:pt x="23480" y="4468"/>
                    <a:pt x="23541" y="4499"/>
                    <a:pt x="23602" y="4529"/>
                  </a:cubicBezTo>
                  <a:cubicBezTo>
                    <a:pt x="23602" y="4590"/>
                    <a:pt x="23572" y="4651"/>
                    <a:pt x="23541" y="4712"/>
                  </a:cubicBezTo>
                  <a:cubicBezTo>
                    <a:pt x="23511" y="4681"/>
                    <a:pt x="23450" y="4651"/>
                    <a:pt x="23389" y="4620"/>
                  </a:cubicBezTo>
                  <a:cubicBezTo>
                    <a:pt x="23389" y="4560"/>
                    <a:pt x="23389" y="4499"/>
                    <a:pt x="23420" y="4408"/>
                  </a:cubicBezTo>
                  <a:close/>
                  <a:moveTo>
                    <a:pt x="27128" y="3952"/>
                  </a:moveTo>
                  <a:cubicBezTo>
                    <a:pt x="27219" y="4104"/>
                    <a:pt x="27249" y="4225"/>
                    <a:pt x="27310" y="4438"/>
                  </a:cubicBezTo>
                  <a:cubicBezTo>
                    <a:pt x="27310" y="4529"/>
                    <a:pt x="27310" y="4620"/>
                    <a:pt x="27341" y="4712"/>
                  </a:cubicBezTo>
                  <a:cubicBezTo>
                    <a:pt x="27280" y="4742"/>
                    <a:pt x="27249" y="4742"/>
                    <a:pt x="27189" y="4742"/>
                  </a:cubicBezTo>
                  <a:cubicBezTo>
                    <a:pt x="27067" y="4681"/>
                    <a:pt x="26976" y="4620"/>
                    <a:pt x="26915" y="4529"/>
                  </a:cubicBezTo>
                  <a:cubicBezTo>
                    <a:pt x="26915" y="4468"/>
                    <a:pt x="26945" y="4408"/>
                    <a:pt x="26945" y="4347"/>
                  </a:cubicBezTo>
                  <a:cubicBezTo>
                    <a:pt x="26945" y="4286"/>
                    <a:pt x="26945" y="4256"/>
                    <a:pt x="26945" y="4195"/>
                  </a:cubicBezTo>
                  <a:cubicBezTo>
                    <a:pt x="27037" y="4134"/>
                    <a:pt x="27067" y="4043"/>
                    <a:pt x="27128" y="3952"/>
                  </a:cubicBezTo>
                  <a:close/>
                  <a:moveTo>
                    <a:pt x="28404" y="3131"/>
                  </a:moveTo>
                  <a:cubicBezTo>
                    <a:pt x="28435" y="3161"/>
                    <a:pt x="28465" y="3192"/>
                    <a:pt x="28465" y="3222"/>
                  </a:cubicBezTo>
                  <a:cubicBezTo>
                    <a:pt x="28496" y="3253"/>
                    <a:pt x="28526" y="3313"/>
                    <a:pt x="28556" y="3374"/>
                  </a:cubicBezTo>
                  <a:cubicBezTo>
                    <a:pt x="28648" y="3952"/>
                    <a:pt x="28404" y="4468"/>
                    <a:pt x="27857" y="4742"/>
                  </a:cubicBezTo>
                  <a:cubicBezTo>
                    <a:pt x="27797" y="4803"/>
                    <a:pt x="27705" y="4803"/>
                    <a:pt x="27645" y="4833"/>
                  </a:cubicBezTo>
                  <a:cubicBezTo>
                    <a:pt x="27645" y="4803"/>
                    <a:pt x="27645" y="4803"/>
                    <a:pt x="27675" y="4772"/>
                  </a:cubicBezTo>
                  <a:cubicBezTo>
                    <a:pt x="27827" y="4681"/>
                    <a:pt x="27949" y="4560"/>
                    <a:pt x="28009" y="4377"/>
                  </a:cubicBezTo>
                  <a:cubicBezTo>
                    <a:pt x="28070" y="4164"/>
                    <a:pt x="27979" y="4013"/>
                    <a:pt x="27857" y="3861"/>
                  </a:cubicBezTo>
                  <a:cubicBezTo>
                    <a:pt x="27857" y="3830"/>
                    <a:pt x="27857" y="3769"/>
                    <a:pt x="27857" y="3739"/>
                  </a:cubicBezTo>
                  <a:cubicBezTo>
                    <a:pt x="27891" y="3789"/>
                    <a:pt x="27943" y="3812"/>
                    <a:pt x="27988" y="3812"/>
                  </a:cubicBezTo>
                  <a:cubicBezTo>
                    <a:pt x="28024" y="3812"/>
                    <a:pt x="28056" y="3797"/>
                    <a:pt x="28070" y="3769"/>
                  </a:cubicBezTo>
                  <a:cubicBezTo>
                    <a:pt x="28161" y="3587"/>
                    <a:pt x="28192" y="3526"/>
                    <a:pt x="28313" y="3344"/>
                  </a:cubicBezTo>
                  <a:cubicBezTo>
                    <a:pt x="28344" y="3253"/>
                    <a:pt x="28374" y="3192"/>
                    <a:pt x="28404" y="3131"/>
                  </a:cubicBezTo>
                  <a:close/>
                  <a:moveTo>
                    <a:pt x="26763" y="4742"/>
                  </a:moveTo>
                  <a:cubicBezTo>
                    <a:pt x="26794" y="4772"/>
                    <a:pt x="26824" y="4803"/>
                    <a:pt x="26854" y="4833"/>
                  </a:cubicBezTo>
                  <a:cubicBezTo>
                    <a:pt x="26794" y="4833"/>
                    <a:pt x="26733" y="4864"/>
                    <a:pt x="26672" y="4864"/>
                  </a:cubicBezTo>
                  <a:cubicBezTo>
                    <a:pt x="26702" y="4833"/>
                    <a:pt x="26733" y="4772"/>
                    <a:pt x="26763" y="4742"/>
                  </a:cubicBezTo>
                  <a:close/>
                  <a:moveTo>
                    <a:pt x="40199" y="3795"/>
                  </a:moveTo>
                  <a:cubicBezTo>
                    <a:pt x="40549" y="3795"/>
                    <a:pt x="40876" y="3892"/>
                    <a:pt x="41171" y="4073"/>
                  </a:cubicBezTo>
                  <a:cubicBezTo>
                    <a:pt x="40806" y="4104"/>
                    <a:pt x="40502" y="4286"/>
                    <a:pt x="40289" y="4560"/>
                  </a:cubicBezTo>
                  <a:cubicBezTo>
                    <a:pt x="40228" y="4651"/>
                    <a:pt x="40168" y="4772"/>
                    <a:pt x="40107" y="4864"/>
                  </a:cubicBezTo>
                  <a:cubicBezTo>
                    <a:pt x="40107" y="4864"/>
                    <a:pt x="40076" y="4833"/>
                    <a:pt x="40046" y="4803"/>
                  </a:cubicBezTo>
                  <a:cubicBezTo>
                    <a:pt x="40076" y="4772"/>
                    <a:pt x="40076" y="4712"/>
                    <a:pt x="40107" y="4681"/>
                  </a:cubicBezTo>
                  <a:cubicBezTo>
                    <a:pt x="40168" y="4377"/>
                    <a:pt x="40076" y="4043"/>
                    <a:pt x="39833" y="3830"/>
                  </a:cubicBezTo>
                  <a:cubicBezTo>
                    <a:pt x="39957" y="3807"/>
                    <a:pt x="40080" y="3795"/>
                    <a:pt x="40199" y="3795"/>
                  </a:cubicBezTo>
                  <a:close/>
                  <a:moveTo>
                    <a:pt x="26581" y="4499"/>
                  </a:moveTo>
                  <a:cubicBezTo>
                    <a:pt x="26581" y="4529"/>
                    <a:pt x="26611" y="4560"/>
                    <a:pt x="26611" y="4560"/>
                  </a:cubicBezTo>
                  <a:cubicBezTo>
                    <a:pt x="26550" y="4681"/>
                    <a:pt x="26429" y="4772"/>
                    <a:pt x="26307" y="4894"/>
                  </a:cubicBezTo>
                  <a:cubicBezTo>
                    <a:pt x="26307" y="4803"/>
                    <a:pt x="26307" y="4742"/>
                    <a:pt x="26277" y="4681"/>
                  </a:cubicBezTo>
                  <a:cubicBezTo>
                    <a:pt x="26277" y="4651"/>
                    <a:pt x="26277" y="4651"/>
                    <a:pt x="26277" y="4651"/>
                  </a:cubicBezTo>
                  <a:cubicBezTo>
                    <a:pt x="26398" y="4620"/>
                    <a:pt x="26490" y="4560"/>
                    <a:pt x="26581" y="4499"/>
                  </a:cubicBezTo>
                  <a:close/>
                  <a:moveTo>
                    <a:pt x="25973" y="4620"/>
                  </a:moveTo>
                  <a:cubicBezTo>
                    <a:pt x="26003" y="4742"/>
                    <a:pt x="26034" y="4864"/>
                    <a:pt x="26094" y="4955"/>
                  </a:cubicBezTo>
                  <a:lnTo>
                    <a:pt x="25578" y="4955"/>
                  </a:lnTo>
                  <a:cubicBezTo>
                    <a:pt x="25517" y="4894"/>
                    <a:pt x="25456" y="4864"/>
                    <a:pt x="25395" y="4803"/>
                  </a:cubicBezTo>
                  <a:cubicBezTo>
                    <a:pt x="25426" y="4803"/>
                    <a:pt x="25486" y="4803"/>
                    <a:pt x="25517" y="4772"/>
                  </a:cubicBezTo>
                  <a:cubicBezTo>
                    <a:pt x="25669" y="4742"/>
                    <a:pt x="25821" y="4681"/>
                    <a:pt x="25973" y="4620"/>
                  </a:cubicBezTo>
                  <a:close/>
                  <a:moveTo>
                    <a:pt x="39377" y="4438"/>
                  </a:moveTo>
                  <a:cubicBezTo>
                    <a:pt x="39529" y="4560"/>
                    <a:pt x="39651" y="4712"/>
                    <a:pt x="39803" y="4894"/>
                  </a:cubicBezTo>
                  <a:cubicBezTo>
                    <a:pt x="39742" y="4955"/>
                    <a:pt x="39681" y="5016"/>
                    <a:pt x="39620" y="5076"/>
                  </a:cubicBezTo>
                  <a:cubicBezTo>
                    <a:pt x="39560" y="4803"/>
                    <a:pt x="39499" y="4590"/>
                    <a:pt x="39377" y="4438"/>
                  </a:cubicBezTo>
                  <a:close/>
                  <a:moveTo>
                    <a:pt x="39013" y="4438"/>
                  </a:moveTo>
                  <a:cubicBezTo>
                    <a:pt x="39134" y="4499"/>
                    <a:pt x="39256" y="4620"/>
                    <a:pt x="39317" y="4772"/>
                  </a:cubicBezTo>
                  <a:cubicBezTo>
                    <a:pt x="39347" y="4894"/>
                    <a:pt x="39377" y="5016"/>
                    <a:pt x="39408" y="5168"/>
                  </a:cubicBezTo>
                  <a:lnTo>
                    <a:pt x="39317" y="5168"/>
                  </a:lnTo>
                  <a:cubicBezTo>
                    <a:pt x="39308" y="5169"/>
                    <a:pt x="39300" y="5170"/>
                    <a:pt x="39291" y="5170"/>
                  </a:cubicBezTo>
                  <a:cubicBezTo>
                    <a:pt x="39123" y="5170"/>
                    <a:pt x="39011" y="4885"/>
                    <a:pt x="38982" y="4712"/>
                  </a:cubicBezTo>
                  <a:cubicBezTo>
                    <a:pt x="38982" y="4620"/>
                    <a:pt x="38982" y="4529"/>
                    <a:pt x="39013" y="4438"/>
                  </a:cubicBezTo>
                  <a:close/>
                  <a:moveTo>
                    <a:pt x="41262" y="4438"/>
                  </a:moveTo>
                  <a:lnTo>
                    <a:pt x="41262" y="4438"/>
                  </a:lnTo>
                  <a:cubicBezTo>
                    <a:pt x="41140" y="4742"/>
                    <a:pt x="40897" y="5046"/>
                    <a:pt x="40624" y="5259"/>
                  </a:cubicBezTo>
                  <a:lnTo>
                    <a:pt x="40563" y="5289"/>
                  </a:lnTo>
                  <a:cubicBezTo>
                    <a:pt x="40502" y="5259"/>
                    <a:pt x="40441" y="5259"/>
                    <a:pt x="40350" y="5228"/>
                  </a:cubicBezTo>
                  <a:cubicBezTo>
                    <a:pt x="40350" y="5137"/>
                    <a:pt x="40380" y="5076"/>
                    <a:pt x="40411" y="4985"/>
                  </a:cubicBezTo>
                  <a:cubicBezTo>
                    <a:pt x="40563" y="4742"/>
                    <a:pt x="40897" y="4529"/>
                    <a:pt x="41262" y="4438"/>
                  </a:cubicBezTo>
                  <a:close/>
                  <a:moveTo>
                    <a:pt x="22964" y="2250"/>
                  </a:moveTo>
                  <a:cubicBezTo>
                    <a:pt x="22964" y="2462"/>
                    <a:pt x="23024" y="2675"/>
                    <a:pt x="23116" y="2857"/>
                  </a:cubicBezTo>
                  <a:lnTo>
                    <a:pt x="23116" y="2888"/>
                  </a:lnTo>
                  <a:cubicBezTo>
                    <a:pt x="22751" y="2949"/>
                    <a:pt x="22447" y="3283"/>
                    <a:pt x="22386" y="3648"/>
                  </a:cubicBezTo>
                  <a:cubicBezTo>
                    <a:pt x="22386" y="3952"/>
                    <a:pt x="22599" y="4225"/>
                    <a:pt x="22812" y="4438"/>
                  </a:cubicBezTo>
                  <a:cubicBezTo>
                    <a:pt x="22903" y="4560"/>
                    <a:pt x="23055" y="4651"/>
                    <a:pt x="23176" y="4742"/>
                  </a:cubicBezTo>
                  <a:cubicBezTo>
                    <a:pt x="23207" y="4833"/>
                    <a:pt x="23237" y="4924"/>
                    <a:pt x="23298" y="5016"/>
                  </a:cubicBezTo>
                  <a:cubicBezTo>
                    <a:pt x="23328" y="5107"/>
                    <a:pt x="23420" y="5168"/>
                    <a:pt x="23480" y="5259"/>
                  </a:cubicBezTo>
                  <a:cubicBezTo>
                    <a:pt x="23480" y="5320"/>
                    <a:pt x="23480" y="5380"/>
                    <a:pt x="23480" y="5441"/>
                  </a:cubicBezTo>
                  <a:cubicBezTo>
                    <a:pt x="22933" y="5320"/>
                    <a:pt x="22356" y="4894"/>
                    <a:pt x="22204" y="4438"/>
                  </a:cubicBezTo>
                  <a:cubicBezTo>
                    <a:pt x="21930" y="3709"/>
                    <a:pt x="22356" y="2766"/>
                    <a:pt x="22964" y="2250"/>
                  </a:cubicBezTo>
                  <a:close/>
                  <a:moveTo>
                    <a:pt x="39894" y="5046"/>
                  </a:moveTo>
                  <a:cubicBezTo>
                    <a:pt x="39924" y="5107"/>
                    <a:pt x="39985" y="5168"/>
                    <a:pt x="39985" y="5198"/>
                  </a:cubicBezTo>
                  <a:cubicBezTo>
                    <a:pt x="39985" y="5228"/>
                    <a:pt x="39985" y="5259"/>
                    <a:pt x="39985" y="5289"/>
                  </a:cubicBezTo>
                  <a:cubicBezTo>
                    <a:pt x="39864" y="5320"/>
                    <a:pt x="39742" y="5380"/>
                    <a:pt x="39651" y="5441"/>
                  </a:cubicBezTo>
                  <a:cubicBezTo>
                    <a:pt x="39651" y="5380"/>
                    <a:pt x="39651" y="5320"/>
                    <a:pt x="39620" y="5259"/>
                  </a:cubicBezTo>
                  <a:cubicBezTo>
                    <a:pt x="39742" y="5228"/>
                    <a:pt x="39833" y="5137"/>
                    <a:pt x="39894" y="5046"/>
                  </a:cubicBezTo>
                  <a:close/>
                  <a:moveTo>
                    <a:pt x="24575" y="4864"/>
                  </a:moveTo>
                  <a:cubicBezTo>
                    <a:pt x="24639" y="4885"/>
                    <a:pt x="24719" y="4907"/>
                    <a:pt x="24792" y="4907"/>
                  </a:cubicBezTo>
                  <a:cubicBezTo>
                    <a:pt x="24823" y="4907"/>
                    <a:pt x="24852" y="4903"/>
                    <a:pt x="24879" y="4894"/>
                  </a:cubicBezTo>
                  <a:lnTo>
                    <a:pt x="24879" y="4894"/>
                  </a:lnTo>
                  <a:cubicBezTo>
                    <a:pt x="24879" y="4924"/>
                    <a:pt x="24879" y="4955"/>
                    <a:pt x="24848" y="5016"/>
                  </a:cubicBezTo>
                  <a:cubicBezTo>
                    <a:pt x="24757" y="5046"/>
                    <a:pt x="24696" y="5137"/>
                    <a:pt x="24635" y="5289"/>
                  </a:cubicBezTo>
                  <a:cubicBezTo>
                    <a:pt x="24483" y="5380"/>
                    <a:pt x="24331" y="5472"/>
                    <a:pt x="24149" y="5502"/>
                  </a:cubicBezTo>
                  <a:cubicBezTo>
                    <a:pt x="23997" y="5411"/>
                    <a:pt x="23845" y="5320"/>
                    <a:pt x="23754" y="5198"/>
                  </a:cubicBezTo>
                  <a:cubicBezTo>
                    <a:pt x="23754" y="5198"/>
                    <a:pt x="23754" y="5198"/>
                    <a:pt x="23754" y="5168"/>
                  </a:cubicBezTo>
                  <a:cubicBezTo>
                    <a:pt x="23754" y="5107"/>
                    <a:pt x="23784" y="5076"/>
                    <a:pt x="23815" y="5016"/>
                  </a:cubicBezTo>
                  <a:cubicBezTo>
                    <a:pt x="23893" y="5027"/>
                    <a:pt x="23966" y="5034"/>
                    <a:pt x="24039" y="5034"/>
                  </a:cubicBezTo>
                  <a:cubicBezTo>
                    <a:pt x="24165" y="5034"/>
                    <a:pt x="24288" y="5013"/>
                    <a:pt x="24423" y="4955"/>
                  </a:cubicBezTo>
                  <a:cubicBezTo>
                    <a:pt x="24483" y="4924"/>
                    <a:pt x="24514" y="4894"/>
                    <a:pt x="24575" y="4864"/>
                  </a:cubicBezTo>
                  <a:close/>
                  <a:moveTo>
                    <a:pt x="25456" y="5137"/>
                  </a:moveTo>
                  <a:cubicBezTo>
                    <a:pt x="25578" y="5228"/>
                    <a:pt x="25669" y="5289"/>
                    <a:pt x="25669" y="5350"/>
                  </a:cubicBezTo>
                  <a:cubicBezTo>
                    <a:pt x="25486" y="5441"/>
                    <a:pt x="25304" y="5532"/>
                    <a:pt x="25122" y="5563"/>
                  </a:cubicBezTo>
                  <a:cubicBezTo>
                    <a:pt x="25091" y="5441"/>
                    <a:pt x="25091" y="5289"/>
                    <a:pt x="25091" y="5137"/>
                  </a:cubicBezTo>
                  <a:close/>
                  <a:moveTo>
                    <a:pt x="27097" y="4985"/>
                  </a:moveTo>
                  <a:cubicBezTo>
                    <a:pt x="27158" y="5016"/>
                    <a:pt x="27219" y="5016"/>
                    <a:pt x="27280" y="5046"/>
                  </a:cubicBezTo>
                  <a:cubicBezTo>
                    <a:pt x="27219" y="5137"/>
                    <a:pt x="27158" y="5198"/>
                    <a:pt x="27128" y="5259"/>
                  </a:cubicBezTo>
                  <a:cubicBezTo>
                    <a:pt x="27006" y="5411"/>
                    <a:pt x="26854" y="5532"/>
                    <a:pt x="26702" y="5654"/>
                  </a:cubicBezTo>
                  <a:cubicBezTo>
                    <a:pt x="26581" y="5532"/>
                    <a:pt x="26459" y="5350"/>
                    <a:pt x="26368" y="5137"/>
                  </a:cubicBezTo>
                  <a:cubicBezTo>
                    <a:pt x="26611" y="5107"/>
                    <a:pt x="26854" y="5046"/>
                    <a:pt x="27097" y="4985"/>
                  </a:cubicBezTo>
                  <a:close/>
                  <a:moveTo>
                    <a:pt x="41566" y="4408"/>
                  </a:moveTo>
                  <a:cubicBezTo>
                    <a:pt x="41687" y="4529"/>
                    <a:pt x="41809" y="4681"/>
                    <a:pt x="41870" y="4833"/>
                  </a:cubicBezTo>
                  <a:cubicBezTo>
                    <a:pt x="41991" y="5046"/>
                    <a:pt x="42052" y="5228"/>
                    <a:pt x="42083" y="5380"/>
                  </a:cubicBezTo>
                  <a:cubicBezTo>
                    <a:pt x="41961" y="5320"/>
                    <a:pt x="41839" y="5289"/>
                    <a:pt x="41687" y="5289"/>
                  </a:cubicBezTo>
                  <a:cubicBezTo>
                    <a:pt x="41414" y="5289"/>
                    <a:pt x="41110" y="5411"/>
                    <a:pt x="40988" y="5654"/>
                  </a:cubicBezTo>
                  <a:cubicBezTo>
                    <a:pt x="40897" y="5563"/>
                    <a:pt x="40836" y="5472"/>
                    <a:pt x="40745" y="5380"/>
                  </a:cubicBezTo>
                  <a:cubicBezTo>
                    <a:pt x="40776" y="5380"/>
                    <a:pt x="40776" y="5350"/>
                    <a:pt x="40806" y="5350"/>
                  </a:cubicBezTo>
                  <a:cubicBezTo>
                    <a:pt x="41079" y="5107"/>
                    <a:pt x="41353" y="4772"/>
                    <a:pt x="41475" y="4408"/>
                  </a:cubicBezTo>
                  <a:close/>
                  <a:moveTo>
                    <a:pt x="28800" y="3952"/>
                  </a:moveTo>
                  <a:lnTo>
                    <a:pt x="28800" y="3952"/>
                  </a:lnTo>
                  <a:cubicBezTo>
                    <a:pt x="28891" y="4651"/>
                    <a:pt x="28404" y="5228"/>
                    <a:pt x="27766" y="5623"/>
                  </a:cubicBezTo>
                  <a:cubicBezTo>
                    <a:pt x="27584" y="5684"/>
                    <a:pt x="27432" y="5745"/>
                    <a:pt x="27280" y="5806"/>
                  </a:cubicBezTo>
                  <a:cubicBezTo>
                    <a:pt x="27280" y="5806"/>
                    <a:pt x="27273" y="5806"/>
                    <a:pt x="27267" y="5809"/>
                  </a:cubicBezTo>
                  <a:lnTo>
                    <a:pt x="27267" y="5809"/>
                  </a:lnTo>
                  <a:cubicBezTo>
                    <a:pt x="27410" y="5577"/>
                    <a:pt x="27524" y="5373"/>
                    <a:pt x="27553" y="5198"/>
                  </a:cubicBezTo>
                  <a:cubicBezTo>
                    <a:pt x="27584" y="5168"/>
                    <a:pt x="27584" y="5107"/>
                    <a:pt x="27584" y="5076"/>
                  </a:cubicBezTo>
                  <a:cubicBezTo>
                    <a:pt x="28040" y="5046"/>
                    <a:pt x="28435" y="4681"/>
                    <a:pt x="28648" y="4316"/>
                  </a:cubicBezTo>
                  <a:cubicBezTo>
                    <a:pt x="28708" y="4195"/>
                    <a:pt x="28769" y="4073"/>
                    <a:pt x="28800" y="3952"/>
                  </a:cubicBezTo>
                  <a:close/>
                  <a:moveTo>
                    <a:pt x="41690" y="5592"/>
                  </a:moveTo>
                  <a:cubicBezTo>
                    <a:pt x="41775" y="5592"/>
                    <a:pt x="41867" y="5611"/>
                    <a:pt x="41961" y="5654"/>
                  </a:cubicBezTo>
                  <a:lnTo>
                    <a:pt x="41991" y="5654"/>
                  </a:lnTo>
                  <a:cubicBezTo>
                    <a:pt x="41900" y="5745"/>
                    <a:pt x="41809" y="5806"/>
                    <a:pt x="41687" y="5867"/>
                  </a:cubicBezTo>
                  <a:lnTo>
                    <a:pt x="41231" y="5867"/>
                  </a:lnTo>
                  <a:cubicBezTo>
                    <a:pt x="41297" y="5714"/>
                    <a:pt x="41472" y="5592"/>
                    <a:pt x="41690" y="5592"/>
                  </a:cubicBezTo>
                  <a:close/>
                  <a:moveTo>
                    <a:pt x="38405" y="5684"/>
                  </a:moveTo>
                  <a:lnTo>
                    <a:pt x="38405" y="5684"/>
                  </a:lnTo>
                  <a:cubicBezTo>
                    <a:pt x="38496" y="5745"/>
                    <a:pt x="38587" y="5806"/>
                    <a:pt x="38709" y="5927"/>
                  </a:cubicBezTo>
                  <a:cubicBezTo>
                    <a:pt x="38617" y="5927"/>
                    <a:pt x="38526" y="5927"/>
                    <a:pt x="38435" y="5958"/>
                  </a:cubicBezTo>
                  <a:cubicBezTo>
                    <a:pt x="38435" y="5927"/>
                    <a:pt x="38435" y="5927"/>
                    <a:pt x="38435" y="5897"/>
                  </a:cubicBezTo>
                  <a:cubicBezTo>
                    <a:pt x="38435" y="5836"/>
                    <a:pt x="38405" y="5775"/>
                    <a:pt x="38405" y="5684"/>
                  </a:cubicBezTo>
                  <a:close/>
                  <a:moveTo>
                    <a:pt x="38800" y="4651"/>
                  </a:moveTo>
                  <a:cubicBezTo>
                    <a:pt x="38800" y="4772"/>
                    <a:pt x="38830" y="4894"/>
                    <a:pt x="38891" y="5016"/>
                  </a:cubicBezTo>
                  <a:cubicBezTo>
                    <a:pt x="38921" y="5137"/>
                    <a:pt x="39013" y="5289"/>
                    <a:pt x="39165" y="5320"/>
                  </a:cubicBezTo>
                  <a:cubicBezTo>
                    <a:pt x="39210" y="5335"/>
                    <a:pt x="39256" y="5342"/>
                    <a:pt x="39301" y="5342"/>
                  </a:cubicBezTo>
                  <a:cubicBezTo>
                    <a:pt x="39347" y="5342"/>
                    <a:pt x="39393" y="5335"/>
                    <a:pt x="39438" y="5320"/>
                  </a:cubicBezTo>
                  <a:cubicBezTo>
                    <a:pt x="39438" y="5441"/>
                    <a:pt x="39469" y="5532"/>
                    <a:pt x="39438" y="5623"/>
                  </a:cubicBezTo>
                  <a:cubicBezTo>
                    <a:pt x="39347" y="5715"/>
                    <a:pt x="39286" y="5836"/>
                    <a:pt x="39225" y="5958"/>
                  </a:cubicBezTo>
                  <a:cubicBezTo>
                    <a:pt x="39165" y="5958"/>
                    <a:pt x="39104" y="5927"/>
                    <a:pt x="39043" y="5927"/>
                  </a:cubicBezTo>
                  <a:cubicBezTo>
                    <a:pt x="38891" y="5715"/>
                    <a:pt x="38678" y="5532"/>
                    <a:pt x="38435" y="5411"/>
                  </a:cubicBezTo>
                  <a:cubicBezTo>
                    <a:pt x="38496" y="5168"/>
                    <a:pt x="38648" y="4894"/>
                    <a:pt x="38800" y="4651"/>
                  </a:cubicBezTo>
                  <a:close/>
                  <a:moveTo>
                    <a:pt x="38526" y="4286"/>
                  </a:moveTo>
                  <a:lnTo>
                    <a:pt x="38526" y="4286"/>
                  </a:lnTo>
                  <a:cubicBezTo>
                    <a:pt x="38465" y="4377"/>
                    <a:pt x="38435" y="4468"/>
                    <a:pt x="38405" y="4529"/>
                  </a:cubicBezTo>
                  <a:cubicBezTo>
                    <a:pt x="38313" y="4712"/>
                    <a:pt x="38253" y="4924"/>
                    <a:pt x="38222" y="5137"/>
                  </a:cubicBezTo>
                  <a:cubicBezTo>
                    <a:pt x="38192" y="5198"/>
                    <a:pt x="38161" y="5289"/>
                    <a:pt x="38161" y="5350"/>
                  </a:cubicBezTo>
                  <a:cubicBezTo>
                    <a:pt x="38142" y="5349"/>
                    <a:pt x="38122" y="5348"/>
                    <a:pt x="38103" y="5348"/>
                  </a:cubicBezTo>
                  <a:cubicBezTo>
                    <a:pt x="37702" y="5348"/>
                    <a:pt x="37361" y="5640"/>
                    <a:pt x="37158" y="5988"/>
                  </a:cubicBezTo>
                  <a:cubicBezTo>
                    <a:pt x="37280" y="5380"/>
                    <a:pt x="37645" y="4772"/>
                    <a:pt x="38040" y="4468"/>
                  </a:cubicBezTo>
                  <a:cubicBezTo>
                    <a:pt x="38192" y="4377"/>
                    <a:pt x="38374" y="4316"/>
                    <a:pt x="38526" y="4286"/>
                  </a:cubicBezTo>
                  <a:close/>
                  <a:moveTo>
                    <a:pt x="40502" y="5563"/>
                  </a:moveTo>
                  <a:cubicBezTo>
                    <a:pt x="40654" y="5654"/>
                    <a:pt x="40776" y="5806"/>
                    <a:pt x="40836" y="5988"/>
                  </a:cubicBezTo>
                  <a:cubicBezTo>
                    <a:pt x="40836" y="5988"/>
                    <a:pt x="40806" y="6019"/>
                    <a:pt x="40776" y="6019"/>
                  </a:cubicBezTo>
                  <a:cubicBezTo>
                    <a:pt x="40624" y="5958"/>
                    <a:pt x="40502" y="5836"/>
                    <a:pt x="40441" y="5715"/>
                  </a:cubicBezTo>
                  <a:cubicBezTo>
                    <a:pt x="40441" y="5654"/>
                    <a:pt x="40441" y="5654"/>
                    <a:pt x="40441" y="5623"/>
                  </a:cubicBezTo>
                  <a:cubicBezTo>
                    <a:pt x="40472" y="5593"/>
                    <a:pt x="40472" y="5593"/>
                    <a:pt x="40502" y="5563"/>
                  </a:cubicBezTo>
                  <a:close/>
                  <a:moveTo>
                    <a:pt x="26246" y="5411"/>
                  </a:moveTo>
                  <a:cubicBezTo>
                    <a:pt x="26338" y="5532"/>
                    <a:pt x="26398" y="5684"/>
                    <a:pt x="26520" y="5775"/>
                  </a:cubicBezTo>
                  <a:cubicBezTo>
                    <a:pt x="26307" y="5927"/>
                    <a:pt x="26064" y="6049"/>
                    <a:pt x="25851" y="6110"/>
                  </a:cubicBezTo>
                  <a:cubicBezTo>
                    <a:pt x="26003" y="5897"/>
                    <a:pt x="26155" y="5654"/>
                    <a:pt x="26246" y="5411"/>
                  </a:cubicBezTo>
                  <a:close/>
                  <a:moveTo>
                    <a:pt x="26003" y="5411"/>
                  </a:moveTo>
                  <a:cubicBezTo>
                    <a:pt x="25912" y="5715"/>
                    <a:pt x="25699" y="5988"/>
                    <a:pt x="25426" y="6231"/>
                  </a:cubicBezTo>
                  <a:cubicBezTo>
                    <a:pt x="25426" y="6262"/>
                    <a:pt x="25395" y="6262"/>
                    <a:pt x="25365" y="6262"/>
                  </a:cubicBezTo>
                  <a:cubicBezTo>
                    <a:pt x="25304" y="6171"/>
                    <a:pt x="25274" y="6110"/>
                    <a:pt x="25243" y="5988"/>
                  </a:cubicBezTo>
                  <a:cubicBezTo>
                    <a:pt x="25426" y="5958"/>
                    <a:pt x="25578" y="5806"/>
                    <a:pt x="25699" y="5684"/>
                  </a:cubicBezTo>
                  <a:cubicBezTo>
                    <a:pt x="25730" y="5623"/>
                    <a:pt x="25790" y="5563"/>
                    <a:pt x="25851" y="5502"/>
                  </a:cubicBezTo>
                  <a:cubicBezTo>
                    <a:pt x="25882" y="5472"/>
                    <a:pt x="25942" y="5441"/>
                    <a:pt x="26003" y="5411"/>
                  </a:cubicBezTo>
                  <a:close/>
                  <a:moveTo>
                    <a:pt x="39955" y="5563"/>
                  </a:moveTo>
                  <a:lnTo>
                    <a:pt x="39955" y="5593"/>
                  </a:lnTo>
                  <a:cubicBezTo>
                    <a:pt x="39985" y="5654"/>
                    <a:pt x="40046" y="5684"/>
                    <a:pt x="40076" y="5684"/>
                  </a:cubicBezTo>
                  <a:cubicBezTo>
                    <a:pt x="40107" y="5745"/>
                    <a:pt x="40137" y="5836"/>
                    <a:pt x="40168" y="5897"/>
                  </a:cubicBezTo>
                  <a:cubicBezTo>
                    <a:pt x="40137" y="6049"/>
                    <a:pt x="40016" y="6201"/>
                    <a:pt x="39864" y="6292"/>
                  </a:cubicBezTo>
                  <a:cubicBezTo>
                    <a:pt x="39772" y="6231"/>
                    <a:pt x="39651" y="6171"/>
                    <a:pt x="39560" y="6110"/>
                  </a:cubicBezTo>
                  <a:cubicBezTo>
                    <a:pt x="39590" y="6049"/>
                    <a:pt x="39590" y="5958"/>
                    <a:pt x="39620" y="5897"/>
                  </a:cubicBezTo>
                  <a:cubicBezTo>
                    <a:pt x="39712" y="5775"/>
                    <a:pt x="39833" y="5654"/>
                    <a:pt x="39955" y="5563"/>
                  </a:cubicBezTo>
                  <a:close/>
                  <a:moveTo>
                    <a:pt x="24027" y="5684"/>
                  </a:moveTo>
                  <a:cubicBezTo>
                    <a:pt x="24271" y="5775"/>
                    <a:pt x="24514" y="5836"/>
                    <a:pt x="24757" y="5836"/>
                  </a:cubicBezTo>
                  <a:cubicBezTo>
                    <a:pt x="24818" y="5927"/>
                    <a:pt x="24879" y="5988"/>
                    <a:pt x="24970" y="5988"/>
                  </a:cubicBezTo>
                  <a:cubicBezTo>
                    <a:pt x="25000" y="6110"/>
                    <a:pt x="25061" y="6201"/>
                    <a:pt x="25122" y="6292"/>
                  </a:cubicBezTo>
                  <a:cubicBezTo>
                    <a:pt x="25031" y="6307"/>
                    <a:pt x="24947" y="6315"/>
                    <a:pt x="24867" y="6315"/>
                  </a:cubicBezTo>
                  <a:cubicBezTo>
                    <a:pt x="24787" y="6315"/>
                    <a:pt x="24711" y="6307"/>
                    <a:pt x="24635" y="6292"/>
                  </a:cubicBezTo>
                  <a:cubicBezTo>
                    <a:pt x="24210" y="6262"/>
                    <a:pt x="23967" y="5988"/>
                    <a:pt x="23845" y="5684"/>
                  </a:cubicBezTo>
                  <a:close/>
                  <a:moveTo>
                    <a:pt x="42295" y="4651"/>
                  </a:moveTo>
                  <a:lnTo>
                    <a:pt x="42295" y="4651"/>
                  </a:lnTo>
                  <a:cubicBezTo>
                    <a:pt x="42508" y="4803"/>
                    <a:pt x="42721" y="5046"/>
                    <a:pt x="42842" y="5350"/>
                  </a:cubicBezTo>
                  <a:cubicBezTo>
                    <a:pt x="42873" y="5472"/>
                    <a:pt x="42964" y="5745"/>
                    <a:pt x="42964" y="5867"/>
                  </a:cubicBezTo>
                  <a:cubicBezTo>
                    <a:pt x="42964" y="5958"/>
                    <a:pt x="42873" y="6201"/>
                    <a:pt x="42812" y="6323"/>
                  </a:cubicBezTo>
                  <a:cubicBezTo>
                    <a:pt x="42721" y="6049"/>
                    <a:pt x="42569" y="5775"/>
                    <a:pt x="42386" y="5593"/>
                  </a:cubicBezTo>
                  <a:cubicBezTo>
                    <a:pt x="42447" y="5289"/>
                    <a:pt x="42417" y="4924"/>
                    <a:pt x="42295" y="4651"/>
                  </a:cubicBezTo>
                  <a:close/>
                  <a:moveTo>
                    <a:pt x="40350" y="6110"/>
                  </a:moveTo>
                  <a:cubicBezTo>
                    <a:pt x="40411" y="6140"/>
                    <a:pt x="40472" y="6201"/>
                    <a:pt x="40532" y="6231"/>
                  </a:cubicBezTo>
                  <a:cubicBezTo>
                    <a:pt x="40472" y="6262"/>
                    <a:pt x="40441" y="6323"/>
                    <a:pt x="40411" y="6383"/>
                  </a:cubicBezTo>
                  <a:cubicBezTo>
                    <a:pt x="40320" y="6353"/>
                    <a:pt x="40228" y="6353"/>
                    <a:pt x="40137" y="6323"/>
                  </a:cubicBezTo>
                  <a:cubicBezTo>
                    <a:pt x="40198" y="6292"/>
                    <a:pt x="40228" y="6231"/>
                    <a:pt x="40289" y="6201"/>
                  </a:cubicBezTo>
                  <a:cubicBezTo>
                    <a:pt x="40320" y="6171"/>
                    <a:pt x="40350" y="6140"/>
                    <a:pt x="40350" y="6110"/>
                  </a:cubicBezTo>
                  <a:close/>
                  <a:moveTo>
                    <a:pt x="40745" y="6323"/>
                  </a:moveTo>
                  <a:cubicBezTo>
                    <a:pt x="40806" y="6353"/>
                    <a:pt x="40836" y="6353"/>
                    <a:pt x="40897" y="6353"/>
                  </a:cubicBezTo>
                  <a:cubicBezTo>
                    <a:pt x="40897" y="6383"/>
                    <a:pt x="40897" y="6383"/>
                    <a:pt x="40897" y="6414"/>
                  </a:cubicBezTo>
                  <a:cubicBezTo>
                    <a:pt x="40867" y="6444"/>
                    <a:pt x="40836" y="6475"/>
                    <a:pt x="40806" y="6475"/>
                  </a:cubicBezTo>
                  <a:cubicBezTo>
                    <a:pt x="40745" y="6444"/>
                    <a:pt x="40684" y="6444"/>
                    <a:pt x="40654" y="6414"/>
                  </a:cubicBezTo>
                  <a:cubicBezTo>
                    <a:pt x="40684" y="6383"/>
                    <a:pt x="40715" y="6353"/>
                    <a:pt x="40745" y="6323"/>
                  </a:cubicBezTo>
                  <a:close/>
                  <a:moveTo>
                    <a:pt x="42022" y="5958"/>
                  </a:moveTo>
                  <a:lnTo>
                    <a:pt x="42022" y="5958"/>
                  </a:lnTo>
                  <a:cubicBezTo>
                    <a:pt x="41931" y="6140"/>
                    <a:pt x="41809" y="6323"/>
                    <a:pt x="41687" y="6505"/>
                  </a:cubicBezTo>
                  <a:cubicBezTo>
                    <a:pt x="41566" y="6444"/>
                    <a:pt x="41475" y="6444"/>
                    <a:pt x="41353" y="6414"/>
                  </a:cubicBezTo>
                  <a:lnTo>
                    <a:pt x="41292" y="6414"/>
                  </a:lnTo>
                  <a:cubicBezTo>
                    <a:pt x="41353" y="6414"/>
                    <a:pt x="41383" y="6383"/>
                    <a:pt x="41444" y="6353"/>
                  </a:cubicBezTo>
                  <a:cubicBezTo>
                    <a:pt x="41566" y="6292"/>
                    <a:pt x="41687" y="6231"/>
                    <a:pt x="41779" y="6140"/>
                  </a:cubicBezTo>
                  <a:cubicBezTo>
                    <a:pt x="41870" y="6079"/>
                    <a:pt x="41931" y="6049"/>
                    <a:pt x="41991" y="5988"/>
                  </a:cubicBezTo>
                  <a:cubicBezTo>
                    <a:pt x="41991" y="5988"/>
                    <a:pt x="41991" y="5988"/>
                    <a:pt x="42022" y="5958"/>
                  </a:cubicBezTo>
                  <a:close/>
                  <a:moveTo>
                    <a:pt x="38843" y="6219"/>
                  </a:moveTo>
                  <a:cubicBezTo>
                    <a:pt x="38891" y="6219"/>
                    <a:pt x="38938" y="6222"/>
                    <a:pt x="38982" y="6231"/>
                  </a:cubicBezTo>
                  <a:cubicBezTo>
                    <a:pt x="39013" y="6262"/>
                    <a:pt x="39013" y="6292"/>
                    <a:pt x="39043" y="6353"/>
                  </a:cubicBezTo>
                  <a:cubicBezTo>
                    <a:pt x="38891" y="6353"/>
                    <a:pt x="38739" y="6414"/>
                    <a:pt x="38648" y="6535"/>
                  </a:cubicBezTo>
                  <a:cubicBezTo>
                    <a:pt x="38648" y="6505"/>
                    <a:pt x="38617" y="6505"/>
                    <a:pt x="38587" y="6475"/>
                  </a:cubicBezTo>
                  <a:cubicBezTo>
                    <a:pt x="38557" y="6414"/>
                    <a:pt x="38526" y="6323"/>
                    <a:pt x="38526" y="6262"/>
                  </a:cubicBezTo>
                  <a:cubicBezTo>
                    <a:pt x="38612" y="6240"/>
                    <a:pt x="38729" y="6219"/>
                    <a:pt x="38843" y="6219"/>
                  </a:cubicBezTo>
                  <a:close/>
                  <a:moveTo>
                    <a:pt x="26733" y="5958"/>
                  </a:moveTo>
                  <a:cubicBezTo>
                    <a:pt x="26763" y="5958"/>
                    <a:pt x="26763" y="5958"/>
                    <a:pt x="26794" y="5988"/>
                  </a:cubicBezTo>
                  <a:cubicBezTo>
                    <a:pt x="26733" y="6049"/>
                    <a:pt x="26642" y="6110"/>
                    <a:pt x="26581" y="6201"/>
                  </a:cubicBezTo>
                  <a:cubicBezTo>
                    <a:pt x="26368" y="6292"/>
                    <a:pt x="26216" y="6414"/>
                    <a:pt x="26034" y="6535"/>
                  </a:cubicBezTo>
                  <a:cubicBezTo>
                    <a:pt x="25958" y="6561"/>
                    <a:pt x="25888" y="6575"/>
                    <a:pt x="25820" y="6575"/>
                  </a:cubicBezTo>
                  <a:cubicBezTo>
                    <a:pt x="25725" y="6575"/>
                    <a:pt x="25636" y="6546"/>
                    <a:pt x="25547" y="6475"/>
                  </a:cubicBezTo>
                  <a:cubicBezTo>
                    <a:pt x="25973" y="6383"/>
                    <a:pt x="26398" y="6201"/>
                    <a:pt x="26733" y="5958"/>
                  </a:cubicBezTo>
                  <a:close/>
                  <a:moveTo>
                    <a:pt x="24058" y="6353"/>
                  </a:moveTo>
                  <a:lnTo>
                    <a:pt x="24058" y="6353"/>
                  </a:lnTo>
                  <a:cubicBezTo>
                    <a:pt x="24210" y="6475"/>
                    <a:pt x="24392" y="6535"/>
                    <a:pt x="24605" y="6566"/>
                  </a:cubicBezTo>
                  <a:lnTo>
                    <a:pt x="25031" y="6566"/>
                  </a:lnTo>
                  <a:cubicBezTo>
                    <a:pt x="25000" y="6596"/>
                    <a:pt x="24970" y="6596"/>
                    <a:pt x="24939" y="6627"/>
                  </a:cubicBezTo>
                  <a:cubicBezTo>
                    <a:pt x="24831" y="6681"/>
                    <a:pt x="24728" y="6705"/>
                    <a:pt x="24632" y="6705"/>
                  </a:cubicBezTo>
                  <a:cubicBezTo>
                    <a:pt x="24402" y="6705"/>
                    <a:pt x="24208" y="6567"/>
                    <a:pt x="24058" y="6353"/>
                  </a:cubicBezTo>
                  <a:close/>
                  <a:moveTo>
                    <a:pt x="42265" y="5927"/>
                  </a:moveTo>
                  <a:cubicBezTo>
                    <a:pt x="42417" y="6110"/>
                    <a:pt x="42538" y="6323"/>
                    <a:pt x="42599" y="6566"/>
                  </a:cubicBezTo>
                  <a:cubicBezTo>
                    <a:pt x="42478" y="6687"/>
                    <a:pt x="42326" y="6779"/>
                    <a:pt x="42174" y="6809"/>
                  </a:cubicBezTo>
                  <a:cubicBezTo>
                    <a:pt x="42083" y="6748"/>
                    <a:pt x="41991" y="6657"/>
                    <a:pt x="41870" y="6596"/>
                  </a:cubicBezTo>
                  <a:cubicBezTo>
                    <a:pt x="42052" y="6383"/>
                    <a:pt x="42174" y="6171"/>
                    <a:pt x="42265" y="5927"/>
                  </a:cubicBezTo>
                  <a:close/>
                  <a:moveTo>
                    <a:pt x="38101" y="5593"/>
                  </a:moveTo>
                  <a:cubicBezTo>
                    <a:pt x="38101" y="5684"/>
                    <a:pt x="38101" y="5745"/>
                    <a:pt x="38101" y="5806"/>
                  </a:cubicBezTo>
                  <a:cubicBezTo>
                    <a:pt x="38101" y="5897"/>
                    <a:pt x="38101" y="5988"/>
                    <a:pt x="38101" y="6079"/>
                  </a:cubicBezTo>
                  <a:cubicBezTo>
                    <a:pt x="38010" y="6110"/>
                    <a:pt x="37888" y="6201"/>
                    <a:pt x="37797" y="6292"/>
                  </a:cubicBezTo>
                  <a:cubicBezTo>
                    <a:pt x="37645" y="6475"/>
                    <a:pt x="37493" y="6748"/>
                    <a:pt x="37462" y="7022"/>
                  </a:cubicBezTo>
                  <a:cubicBezTo>
                    <a:pt x="37402" y="6900"/>
                    <a:pt x="37310" y="6779"/>
                    <a:pt x="37250" y="6657"/>
                  </a:cubicBezTo>
                  <a:cubicBezTo>
                    <a:pt x="37310" y="6140"/>
                    <a:pt x="37614" y="5593"/>
                    <a:pt x="38101" y="5593"/>
                  </a:cubicBezTo>
                  <a:close/>
                  <a:moveTo>
                    <a:pt x="40988" y="6900"/>
                  </a:moveTo>
                  <a:cubicBezTo>
                    <a:pt x="41049" y="6930"/>
                    <a:pt x="41079" y="6961"/>
                    <a:pt x="41110" y="6961"/>
                  </a:cubicBezTo>
                  <a:cubicBezTo>
                    <a:pt x="41049" y="7022"/>
                    <a:pt x="40958" y="7052"/>
                    <a:pt x="40897" y="7082"/>
                  </a:cubicBezTo>
                  <a:cubicBezTo>
                    <a:pt x="40867" y="7082"/>
                    <a:pt x="40867" y="7113"/>
                    <a:pt x="40836" y="7113"/>
                  </a:cubicBezTo>
                  <a:cubicBezTo>
                    <a:pt x="40897" y="7052"/>
                    <a:pt x="40958" y="6961"/>
                    <a:pt x="40988" y="6900"/>
                  </a:cubicBezTo>
                  <a:close/>
                  <a:moveTo>
                    <a:pt x="38192" y="6383"/>
                  </a:moveTo>
                  <a:cubicBezTo>
                    <a:pt x="38283" y="6535"/>
                    <a:pt x="38374" y="6657"/>
                    <a:pt x="38496" y="6748"/>
                  </a:cubicBezTo>
                  <a:cubicBezTo>
                    <a:pt x="38526" y="6748"/>
                    <a:pt x="38526" y="6748"/>
                    <a:pt x="38526" y="6779"/>
                  </a:cubicBezTo>
                  <a:cubicBezTo>
                    <a:pt x="38496" y="6870"/>
                    <a:pt x="38465" y="6991"/>
                    <a:pt x="38465" y="7113"/>
                  </a:cubicBezTo>
                  <a:cubicBezTo>
                    <a:pt x="38303" y="7194"/>
                    <a:pt x="38155" y="7234"/>
                    <a:pt x="38002" y="7234"/>
                  </a:cubicBezTo>
                  <a:cubicBezTo>
                    <a:pt x="37925" y="7234"/>
                    <a:pt x="37847" y="7224"/>
                    <a:pt x="37766" y="7204"/>
                  </a:cubicBezTo>
                  <a:cubicBezTo>
                    <a:pt x="37766" y="7204"/>
                    <a:pt x="37766" y="7174"/>
                    <a:pt x="37766" y="7174"/>
                  </a:cubicBezTo>
                  <a:cubicBezTo>
                    <a:pt x="37766" y="7052"/>
                    <a:pt x="37888" y="6779"/>
                    <a:pt x="37888" y="6718"/>
                  </a:cubicBezTo>
                  <a:cubicBezTo>
                    <a:pt x="38010" y="6505"/>
                    <a:pt x="38070" y="6444"/>
                    <a:pt x="38192" y="6383"/>
                  </a:cubicBezTo>
                  <a:close/>
                  <a:moveTo>
                    <a:pt x="39803" y="6657"/>
                  </a:moveTo>
                  <a:cubicBezTo>
                    <a:pt x="39955" y="6779"/>
                    <a:pt x="40076" y="6900"/>
                    <a:pt x="40168" y="7022"/>
                  </a:cubicBezTo>
                  <a:cubicBezTo>
                    <a:pt x="40016" y="7174"/>
                    <a:pt x="39894" y="7356"/>
                    <a:pt x="39772" y="7538"/>
                  </a:cubicBezTo>
                  <a:lnTo>
                    <a:pt x="39742" y="7538"/>
                  </a:lnTo>
                  <a:cubicBezTo>
                    <a:pt x="39772" y="7538"/>
                    <a:pt x="39772" y="7508"/>
                    <a:pt x="39772" y="7478"/>
                  </a:cubicBezTo>
                  <a:cubicBezTo>
                    <a:pt x="39803" y="7234"/>
                    <a:pt x="39681" y="6991"/>
                    <a:pt x="39560" y="6779"/>
                  </a:cubicBezTo>
                  <a:cubicBezTo>
                    <a:pt x="39560" y="6748"/>
                    <a:pt x="39560" y="6748"/>
                    <a:pt x="39560" y="6748"/>
                  </a:cubicBezTo>
                  <a:cubicBezTo>
                    <a:pt x="39590" y="6718"/>
                    <a:pt x="39620" y="6687"/>
                    <a:pt x="39620" y="6687"/>
                  </a:cubicBezTo>
                  <a:cubicBezTo>
                    <a:pt x="39681" y="6687"/>
                    <a:pt x="39742" y="6657"/>
                    <a:pt x="39803" y="6657"/>
                  </a:cubicBezTo>
                  <a:close/>
                  <a:moveTo>
                    <a:pt x="42690" y="6900"/>
                  </a:moveTo>
                  <a:lnTo>
                    <a:pt x="42690" y="6900"/>
                  </a:lnTo>
                  <a:cubicBezTo>
                    <a:pt x="42751" y="7204"/>
                    <a:pt x="42751" y="7508"/>
                    <a:pt x="42630" y="7660"/>
                  </a:cubicBezTo>
                  <a:cubicBezTo>
                    <a:pt x="42569" y="7447"/>
                    <a:pt x="42478" y="7234"/>
                    <a:pt x="42356" y="7082"/>
                  </a:cubicBezTo>
                  <a:cubicBezTo>
                    <a:pt x="42478" y="7022"/>
                    <a:pt x="42599" y="6961"/>
                    <a:pt x="42690" y="6900"/>
                  </a:cubicBezTo>
                  <a:close/>
                  <a:moveTo>
                    <a:pt x="39317" y="6839"/>
                  </a:moveTo>
                  <a:cubicBezTo>
                    <a:pt x="39438" y="7022"/>
                    <a:pt x="39529" y="7295"/>
                    <a:pt x="39499" y="7478"/>
                  </a:cubicBezTo>
                  <a:cubicBezTo>
                    <a:pt x="39499" y="7538"/>
                    <a:pt x="39469" y="7599"/>
                    <a:pt x="39408" y="7660"/>
                  </a:cubicBezTo>
                  <a:cubicBezTo>
                    <a:pt x="39345" y="7673"/>
                    <a:pt x="39277" y="7680"/>
                    <a:pt x="39210" y="7680"/>
                  </a:cubicBezTo>
                  <a:cubicBezTo>
                    <a:pt x="39115" y="7680"/>
                    <a:pt x="39023" y="7665"/>
                    <a:pt x="38952" y="7630"/>
                  </a:cubicBezTo>
                  <a:cubicBezTo>
                    <a:pt x="38921" y="7386"/>
                    <a:pt x="38982" y="7143"/>
                    <a:pt x="39195" y="6930"/>
                  </a:cubicBezTo>
                  <a:cubicBezTo>
                    <a:pt x="39225" y="6900"/>
                    <a:pt x="39256" y="6870"/>
                    <a:pt x="39286" y="6839"/>
                  </a:cubicBezTo>
                  <a:close/>
                  <a:moveTo>
                    <a:pt x="38465" y="7326"/>
                  </a:moveTo>
                  <a:cubicBezTo>
                    <a:pt x="38465" y="7356"/>
                    <a:pt x="38496" y="7386"/>
                    <a:pt x="38496" y="7417"/>
                  </a:cubicBezTo>
                  <a:cubicBezTo>
                    <a:pt x="38283" y="7478"/>
                    <a:pt x="38192" y="7630"/>
                    <a:pt x="38131" y="7842"/>
                  </a:cubicBezTo>
                  <a:cubicBezTo>
                    <a:pt x="38010" y="7751"/>
                    <a:pt x="37888" y="7599"/>
                    <a:pt x="37827" y="7447"/>
                  </a:cubicBezTo>
                  <a:cubicBezTo>
                    <a:pt x="38070" y="7447"/>
                    <a:pt x="38283" y="7417"/>
                    <a:pt x="38465" y="7326"/>
                  </a:cubicBezTo>
                  <a:close/>
                  <a:moveTo>
                    <a:pt x="38587" y="7690"/>
                  </a:moveTo>
                  <a:cubicBezTo>
                    <a:pt x="38587" y="7690"/>
                    <a:pt x="38617" y="7721"/>
                    <a:pt x="38648" y="7721"/>
                  </a:cubicBezTo>
                  <a:cubicBezTo>
                    <a:pt x="38648" y="7721"/>
                    <a:pt x="38648" y="7721"/>
                    <a:pt x="38648" y="7751"/>
                  </a:cubicBezTo>
                  <a:cubicBezTo>
                    <a:pt x="38557" y="7812"/>
                    <a:pt x="38465" y="7873"/>
                    <a:pt x="38405" y="7873"/>
                  </a:cubicBezTo>
                  <a:cubicBezTo>
                    <a:pt x="38405" y="7782"/>
                    <a:pt x="38465" y="7721"/>
                    <a:pt x="38526" y="7690"/>
                  </a:cubicBezTo>
                  <a:close/>
                  <a:moveTo>
                    <a:pt x="37280" y="7174"/>
                  </a:moveTo>
                  <a:lnTo>
                    <a:pt x="37280" y="7174"/>
                  </a:lnTo>
                  <a:cubicBezTo>
                    <a:pt x="37310" y="7204"/>
                    <a:pt x="37341" y="7234"/>
                    <a:pt x="37371" y="7265"/>
                  </a:cubicBezTo>
                  <a:cubicBezTo>
                    <a:pt x="37432" y="7326"/>
                    <a:pt x="37462" y="7356"/>
                    <a:pt x="37493" y="7417"/>
                  </a:cubicBezTo>
                  <a:cubicBezTo>
                    <a:pt x="37584" y="7690"/>
                    <a:pt x="37766" y="7964"/>
                    <a:pt x="38010" y="8086"/>
                  </a:cubicBezTo>
                  <a:cubicBezTo>
                    <a:pt x="37706" y="7994"/>
                    <a:pt x="37432" y="7721"/>
                    <a:pt x="37310" y="7326"/>
                  </a:cubicBezTo>
                  <a:cubicBezTo>
                    <a:pt x="37310" y="7295"/>
                    <a:pt x="37280" y="7234"/>
                    <a:pt x="37280" y="7174"/>
                  </a:cubicBezTo>
                  <a:close/>
                  <a:moveTo>
                    <a:pt x="42083" y="7143"/>
                  </a:moveTo>
                  <a:cubicBezTo>
                    <a:pt x="42204" y="7356"/>
                    <a:pt x="42326" y="7599"/>
                    <a:pt x="42356" y="7873"/>
                  </a:cubicBezTo>
                  <a:cubicBezTo>
                    <a:pt x="42204" y="7964"/>
                    <a:pt x="42052" y="8055"/>
                    <a:pt x="41900" y="8116"/>
                  </a:cubicBezTo>
                  <a:cubicBezTo>
                    <a:pt x="41931" y="7964"/>
                    <a:pt x="41900" y="7812"/>
                    <a:pt x="41870" y="7660"/>
                  </a:cubicBezTo>
                  <a:cubicBezTo>
                    <a:pt x="41809" y="7478"/>
                    <a:pt x="41718" y="7295"/>
                    <a:pt x="41596" y="7143"/>
                  </a:cubicBezTo>
                  <a:lnTo>
                    <a:pt x="41596" y="7143"/>
                  </a:lnTo>
                  <a:cubicBezTo>
                    <a:pt x="41672" y="7158"/>
                    <a:pt x="41748" y="7166"/>
                    <a:pt x="41828" y="7166"/>
                  </a:cubicBezTo>
                  <a:cubicBezTo>
                    <a:pt x="41908" y="7166"/>
                    <a:pt x="41991" y="7158"/>
                    <a:pt x="42083" y="7143"/>
                  </a:cubicBezTo>
                  <a:close/>
                  <a:moveTo>
                    <a:pt x="38769" y="7994"/>
                  </a:moveTo>
                  <a:cubicBezTo>
                    <a:pt x="38769" y="8025"/>
                    <a:pt x="38800" y="8055"/>
                    <a:pt x="38800" y="8055"/>
                  </a:cubicBezTo>
                  <a:cubicBezTo>
                    <a:pt x="38678" y="8116"/>
                    <a:pt x="38557" y="8146"/>
                    <a:pt x="38435" y="8177"/>
                  </a:cubicBezTo>
                  <a:lnTo>
                    <a:pt x="38405" y="8177"/>
                  </a:lnTo>
                  <a:cubicBezTo>
                    <a:pt x="38435" y="8146"/>
                    <a:pt x="38435" y="8146"/>
                    <a:pt x="38465" y="8146"/>
                  </a:cubicBezTo>
                  <a:cubicBezTo>
                    <a:pt x="38587" y="8086"/>
                    <a:pt x="38678" y="8055"/>
                    <a:pt x="38769" y="7994"/>
                  </a:cubicBezTo>
                  <a:close/>
                  <a:moveTo>
                    <a:pt x="40198" y="7630"/>
                  </a:moveTo>
                  <a:cubicBezTo>
                    <a:pt x="40228" y="7751"/>
                    <a:pt x="40289" y="7873"/>
                    <a:pt x="40350" y="7964"/>
                  </a:cubicBezTo>
                  <a:cubicBezTo>
                    <a:pt x="40350" y="8025"/>
                    <a:pt x="40228" y="8116"/>
                    <a:pt x="40107" y="8177"/>
                  </a:cubicBezTo>
                  <a:cubicBezTo>
                    <a:pt x="40046" y="8116"/>
                    <a:pt x="39955" y="8086"/>
                    <a:pt x="39894" y="8055"/>
                  </a:cubicBezTo>
                  <a:cubicBezTo>
                    <a:pt x="39894" y="8055"/>
                    <a:pt x="39864" y="8055"/>
                    <a:pt x="39864" y="8025"/>
                  </a:cubicBezTo>
                  <a:cubicBezTo>
                    <a:pt x="39864" y="7934"/>
                    <a:pt x="39894" y="7842"/>
                    <a:pt x="39955" y="7751"/>
                  </a:cubicBezTo>
                  <a:cubicBezTo>
                    <a:pt x="40046" y="7721"/>
                    <a:pt x="40137" y="7660"/>
                    <a:pt x="40198" y="7630"/>
                  </a:cubicBezTo>
                  <a:close/>
                  <a:moveTo>
                    <a:pt x="41262" y="7143"/>
                  </a:moveTo>
                  <a:cubicBezTo>
                    <a:pt x="41323" y="7204"/>
                    <a:pt x="41383" y="7265"/>
                    <a:pt x="41414" y="7356"/>
                  </a:cubicBezTo>
                  <a:cubicBezTo>
                    <a:pt x="41627" y="7660"/>
                    <a:pt x="41687" y="7934"/>
                    <a:pt x="41627" y="8207"/>
                  </a:cubicBezTo>
                  <a:cubicBezTo>
                    <a:pt x="41540" y="8226"/>
                    <a:pt x="41453" y="8236"/>
                    <a:pt x="41369" y="8236"/>
                  </a:cubicBezTo>
                  <a:cubicBezTo>
                    <a:pt x="41186" y="8236"/>
                    <a:pt x="41012" y="8189"/>
                    <a:pt x="40867" y="8086"/>
                  </a:cubicBezTo>
                  <a:cubicBezTo>
                    <a:pt x="40806" y="8055"/>
                    <a:pt x="40745" y="7994"/>
                    <a:pt x="40684" y="7934"/>
                  </a:cubicBezTo>
                  <a:cubicBezTo>
                    <a:pt x="40745" y="7751"/>
                    <a:pt x="40745" y="7569"/>
                    <a:pt x="40684" y="7386"/>
                  </a:cubicBezTo>
                  <a:cubicBezTo>
                    <a:pt x="40745" y="7386"/>
                    <a:pt x="40806" y="7356"/>
                    <a:pt x="40897" y="7356"/>
                  </a:cubicBezTo>
                  <a:cubicBezTo>
                    <a:pt x="41019" y="7295"/>
                    <a:pt x="41140" y="7234"/>
                    <a:pt x="41262" y="7143"/>
                  </a:cubicBezTo>
                  <a:close/>
                  <a:moveTo>
                    <a:pt x="40046" y="8511"/>
                  </a:moveTo>
                  <a:cubicBezTo>
                    <a:pt x="40137" y="8602"/>
                    <a:pt x="40198" y="8724"/>
                    <a:pt x="40198" y="8815"/>
                  </a:cubicBezTo>
                  <a:cubicBezTo>
                    <a:pt x="40076" y="8754"/>
                    <a:pt x="39985" y="8663"/>
                    <a:pt x="39924" y="8541"/>
                  </a:cubicBezTo>
                  <a:cubicBezTo>
                    <a:pt x="39955" y="8511"/>
                    <a:pt x="40016" y="8511"/>
                    <a:pt x="40046" y="8511"/>
                  </a:cubicBezTo>
                  <a:close/>
                  <a:moveTo>
                    <a:pt x="40532" y="8177"/>
                  </a:moveTo>
                  <a:cubicBezTo>
                    <a:pt x="40624" y="8268"/>
                    <a:pt x="40715" y="8359"/>
                    <a:pt x="40806" y="8420"/>
                  </a:cubicBezTo>
                  <a:cubicBezTo>
                    <a:pt x="40965" y="8488"/>
                    <a:pt x="41125" y="8522"/>
                    <a:pt x="41285" y="8522"/>
                  </a:cubicBezTo>
                  <a:cubicBezTo>
                    <a:pt x="41338" y="8522"/>
                    <a:pt x="41391" y="8519"/>
                    <a:pt x="41444" y="8511"/>
                  </a:cubicBezTo>
                  <a:lnTo>
                    <a:pt x="41444" y="8511"/>
                  </a:lnTo>
                  <a:cubicBezTo>
                    <a:pt x="41217" y="8739"/>
                    <a:pt x="40830" y="8940"/>
                    <a:pt x="40532" y="8940"/>
                  </a:cubicBezTo>
                  <a:cubicBezTo>
                    <a:pt x="40511" y="8940"/>
                    <a:pt x="40491" y="8939"/>
                    <a:pt x="40472" y="8937"/>
                  </a:cubicBezTo>
                  <a:cubicBezTo>
                    <a:pt x="40532" y="8724"/>
                    <a:pt x="40441" y="8541"/>
                    <a:pt x="40320" y="8359"/>
                  </a:cubicBezTo>
                  <a:cubicBezTo>
                    <a:pt x="40380" y="8329"/>
                    <a:pt x="40441" y="8268"/>
                    <a:pt x="40502" y="8207"/>
                  </a:cubicBezTo>
                  <a:cubicBezTo>
                    <a:pt x="40532" y="8207"/>
                    <a:pt x="40532" y="8207"/>
                    <a:pt x="40532" y="8177"/>
                  </a:cubicBezTo>
                  <a:close/>
                  <a:moveTo>
                    <a:pt x="39013" y="8268"/>
                  </a:moveTo>
                  <a:cubicBezTo>
                    <a:pt x="39013" y="8298"/>
                    <a:pt x="39013" y="8298"/>
                    <a:pt x="39043" y="8298"/>
                  </a:cubicBezTo>
                  <a:cubicBezTo>
                    <a:pt x="38952" y="8420"/>
                    <a:pt x="38921" y="8572"/>
                    <a:pt x="38921" y="8754"/>
                  </a:cubicBezTo>
                  <a:cubicBezTo>
                    <a:pt x="38952" y="8845"/>
                    <a:pt x="38982" y="8906"/>
                    <a:pt x="39013" y="8997"/>
                  </a:cubicBezTo>
                  <a:cubicBezTo>
                    <a:pt x="38861" y="8906"/>
                    <a:pt x="38709" y="8785"/>
                    <a:pt x="38557" y="8633"/>
                  </a:cubicBezTo>
                  <a:cubicBezTo>
                    <a:pt x="38496" y="8572"/>
                    <a:pt x="38465" y="8481"/>
                    <a:pt x="38435" y="8420"/>
                  </a:cubicBezTo>
                  <a:cubicBezTo>
                    <a:pt x="38526" y="8420"/>
                    <a:pt x="38648" y="8389"/>
                    <a:pt x="38739" y="8359"/>
                  </a:cubicBezTo>
                  <a:cubicBezTo>
                    <a:pt x="38830" y="8329"/>
                    <a:pt x="38921" y="8298"/>
                    <a:pt x="39013" y="8268"/>
                  </a:cubicBezTo>
                  <a:close/>
                  <a:moveTo>
                    <a:pt x="39286" y="8450"/>
                  </a:moveTo>
                  <a:cubicBezTo>
                    <a:pt x="39377" y="8481"/>
                    <a:pt x="39499" y="8511"/>
                    <a:pt x="39620" y="8541"/>
                  </a:cubicBezTo>
                  <a:cubicBezTo>
                    <a:pt x="39681" y="8724"/>
                    <a:pt x="39803" y="8876"/>
                    <a:pt x="39985" y="8997"/>
                  </a:cubicBezTo>
                  <a:cubicBezTo>
                    <a:pt x="39924" y="9028"/>
                    <a:pt x="39864" y="9058"/>
                    <a:pt x="39864" y="9058"/>
                  </a:cubicBezTo>
                  <a:cubicBezTo>
                    <a:pt x="39712" y="9119"/>
                    <a:pt x="39560" y="9119"/>
                    <a:pt x="39438" y="9119"/>
                  </a:cubicBezTo>
                  <a:cubicBezTo>
                    <a:pt x="39286" y="8967"/>
                    <a:pt x="39165" y="8724"/>
                    <a:pt x="39195" y="8633"/>
                  </a:cubicBezTo>
                  <a:cubicBezTo>
                    <a:pt x="39225" y="8572"/>
                    <a:pt x="39256" y="8511"/>
                    <a:pt x="39286" y="8450"/>
                  </a:cubicBezTo>
                  <a:close/>
                  <a:moveTo>
                    <a:pt x="42386" y="8207"/>
                  </a:moveTo>
                  <a:cubicBezTo>
                    <a:pt x="42386" y="8420"/>
                    <a:pt x="42326" y="8602"/>
                    <a:pt x="42174" y="8724"/>
                  </a:cubicBezTo>
                  <a:cubicBezTo>
                    <a:pt x="41688" y="9082"/>
                    <a:pt x="40878" y="9397"/>
                    <a:pt x="40235" y="9397"/>
                  </a:cubicBezTo>
                  <a:cubicBezTo>
                    <a:pt x="40115" y="9397"/>
                    <a:pt x="40000" y="9386"/>
                    <a:pt x="39894" y="9362"/>
                  </a:cubicBezTo>
                  <a:cubicBezTo>
                    <a:pt x="40046" y="9332"/>
                    <a:pt x="40198" y="9241"/>
                    <a:pt x="40320" y="9149"/>
                  </a:cubicBezTo>
                  <a:cubicBezTo>
                    <a:pt x="40411" y="9180"/>
                    <a:pt x="40502" y="9180"/>
                    <a:pt x="40593" y="9180"/>
                  </a:cubicBezTo>
                  <a:cubicBezTo>
                    <a:pt x="41049" y="9180"/>
                    <a:pt x="41566" y="8876"/>
                    <a:pt x="41779" y="8450"/>
                  </a:cubicBezTo>
                  <a:lnTo>
                    <a:pt x="41991" y="8389"/>
                  </a:lnTo>
                  <a:cubicBezTo>
                    <a:pt x="42143" y="8329"/>
                    <a:pt x="42265" y="8268"/>
                    <a:pt x="42386" y="8207"/>
                  </a:cubicBezTo>
                  <a:close/>
                  <a:moveTo>
                    <a:pt x="30659" y="5352"/>
                  </a:moveTo>
                  <a:cubicBezTo>
                    <a:pt x="31887" y="5352"/>
                    <a:pt x="33159" y="5600"/>
                    <a:pt x="34392" y="6079"/>
                  </a:cubicBezTo>
                  <a:cubicBezTo>
                    <a:pt x="37250" y="7052"/>
                    <a:pt x="39195" y="9818"/>
                    <a:pt x="39833" y="12706"/>
                  </a:cubicBezTo>
                  <a:cubicBezTo>
                    <a:pt x="39985" y="13253"/>
                    <a:pt x="39924" y="13678"/>
                    <a:pt x="39894" y="14256"/>
                  </a:cubicBezTo>
                  <a:cubicBezTo>
                    <a:pt x="39833" y="15168"/>
                    <a:pt x="39742" y="15958"/>
                    <a:pt x="39286" y="16718"/>
                  </a:cubicBezTo>
                  <a:cubicBezTo>
                    <a:pt x="39073" y="17083"/>
                    <a:pt x="38830" y="17326"/>
                    <a:pt x="38617" y="17660"/>
                  </a:cubicBezTo>
                  <a:cubicBezTo>
                    <a:pt x="38617" y="17630"/>
                    <a:pt x="38648" y="17599"/>
                    <a:pt x="38648" y="17569"/>
                  </a:cubicBezTo>
                  <a:lnTo>
                    <a:pt x="38648" y="17569"/>
                  </a:lnTo>
                  <a:cubicBezTo>
                    <a:pt x="38617" y="17630"/>
                    <a:pt x="38557" y="17721"/>
                    <a:pt x="38526" y="17782"/>
                  </a:cubicBezTo>
                  <a:cubicBezTo>
                    <a:pt x="38496" y="17751"/>
                    <a:pt x="38465" y="17691"/>
                    <a:pt x="38435" y="17599"/>
                  </a:cubicBezTo>
                  <a:cubicBezTo>
                    <a:pt x="38313" y="17295"/>
                    <a:pt x="38192" y="16839"/>
                    <a:pt x="38253" y="16444"/>
                  </a:cubicBezTo>
                  <a:cubicBezTo>
                    <a:pt x="38283" y="16232"/>
                    <a:pt x="38374" y="15836"/>
                    <a:pt x="38344" y="15593"/>
                  </a:cubicBezTo>
                  <a:cubicBezTo>
                    <a:pt x="38283" y="15320"/>
                    <a:pt x="38161" y="14985"/>
                    <a:pt x="37918" y="14803"/>
                  </a:cubicBezTo>
                  <a:cubicBezTo>
                    <a:pt x="37462" y="14529"/>
                    <a:pt x="36824" y="14469"/>
                    <a:pt x="36459" y="14225"/>
                  </a:cubicBezTo>
                  <a:cubicBezTo>
                    <a:pt x="35943" y="13952"/>
                    <a:pt x="35791" y="13496"/>
                    <a:pt x="35851" y="12888"/>
                  </a:cubicBezTo>
                  <a:cubicBezTo>
                    <a:pt x="35851" y="12554"/>
                    <a:pt x="36003" y="12128"/>
                    <a:pt x="36155" y="11703"/>
                  </a:cubicBezTo>
                  <a:cubicBezTo>
                    <a:pt x="36338" y="11277"/>
                    <a:pt x="36490" y="10791"/>
                    <a:pt x="36277" y="10365"/>
                  </a:cubicBezTo>
                  <a:cubicBezTo>
                    <a:pt x="36034" y="9788"/>
                    <a:pt x="35213" y="9666"/>
                    <a:pt x="34818" y="9605"/>
                  </a:cubicBezTo>
                  <a:cubicBezTo>
                    <a:pt x="34544" y="9575"/>
                    <a:pt x="34453" y="9575"/>
                    <a:pt x="34240" y="9484"/>
                  </a:cubicBezTo>
                  <a:cubicBezTo>
                    <a:pt x="34180" y="9484"/>
                    <a:pt x="33785" y="9241"/>
                    <a:pt x="33754" y="9180"/>
                  </a:cubicBezTo>
                  <a:cubicBezTo>
                    <a:pt x="33298" y="8785"/>
                    <a:pt x="33268" y="8268"/>
                    <a:pt x="33207" y="7599"/>
                  </a:cubicBezTo>
                  <a:cubicBezTo>
                    <a:pt x="33177" y="7508"/>
                    <a:pt x="33177" y="7295"/>
                    <a:pt x="33177" y="7113"/>
                  </a:cubicBezTo>
                  <a:cubicBezTo>
                    <a:pt x="33177" y="7022"/>
                    <a:pt x="33207" y="6930"/>
                    <a:pt x="33146" y="6839"/>
                  </a:cubicBezTo>
                  <a:cubicBezTo>
                    <a:pt x="33146" y="6809"/>
                    <a:pt x="33116" y="6809"/>
                    <a:pt x="33085" y="6809"/>
                  </a:cubicBezTo>
                  <a:cubicBezTo>
                    <a:pt x="33085" y="6809"/>
                    <a:pt x="33085" y="6809"/>
                    <a:pt x="33085" y="6779"/>
                  </a:cubicBezTo>
                  <a:cubicBezTo>
                    <a:pt x="33085" y="6729"/>
                    <a:pt x="33045" y="6679"/>
                    <a:pt x="32997" y="6679"/>
                  </a:cubicBezTo>
                  <a:cubicBezTo>
                    <a:pt x="32986" y="6679"/>
                    <a:pt x="32975" y="6682"/>
                    <a:pt x="32964" y="6687"/>
                  </a:cubicBezTo>
                  <a:cubicBezTo>
                    <a:pt x="32873" y="6718"/>
                    <a:pt x="32903" y="6748"/>
                    <a:pt x="32812" y="6809"/>
                  </a:cubicBezTo>
                  <a:cubicBezTo>
                    <a:pt x="32690" y="7052"/>
                    <a:pt x="32508" y="7265"/>
                    <a:pt x="32356" y="7478"/>
                  </a:cubicBezTo>
                  <a:cubicBezTo>
                    <a:pt x="32022" y="7903"/>
                    <a:pt x="31444" y="8329"/>
                    <a:pt x="30867" y="8572"/>
                  </a:cubicBezTo>
                  <a:cubicBezTo>
                    <a:pt x="30703" y="8627"/>
                    <a:pt x="30483" y="8657"/>
                    <a:pt x="30250" y="8657"/>
                  </a:cubicBezTo>
                  <a:cubicBezTo>
                    <a:pt x="29965" y="8657"/>
                    <a:pt x="29659" y="8611"/>
                    <a:pt x="29408" y="8511"/>
                  </a:cubicBezTo>
                  <a:cubicBezTo>
                    <a:pt x="28952" y="8359"/>
                    <a:pt x="28708" y="8116"/>
                    <a:pt x="28192" y="8055"/>
                  </a:cubicBezTo>
                  <a:cubicBezTo>
                    <a:pt x="27614" y="8177"/>
                    <a:pt x="27341" y="8724"/>
                    <a:pt x="27249" y="9210"/>
                  </a:cubicBezTo>
                  <a:cubicBezTo>
                    <a:pt x="27189" y="9545"/>
                    <a:pt x="27097" y="9909"/>
                    <a:pt x="26976" y="10092"/>
                  </a:cubicBezTo>
                  <a:cubicBezTo>
                    <a:pt x="26733" y="10548"/>
                    <a:pt x="26094" y="10943"/>
                    <a:pt x="25669" y="11095"/>
                  </a:cubicBezTo>
                  <a:cubicBezTo>
                    <a:pt x="25183" y="11247"/>
                    <a:pt x="24818" y="11277"/>
                    <a:pt x="24331" y="11277"/>
                  </a:cubicBezTo>
                  <a:cubicBezTo>
                    <a:pt x="24088" y="11277"/>
                    <a:pt x="23876" y="11247"/>
                    <a:pt x="23663" y="11216"/>
                  </a:cubicBezTo>
                  <a:cubicBezTo>
                    <a:pt x="23617" y="11216"/>
                    <a:pt x="23572" y="11209"/>
                    <a:pt x="23530" y="11209"/>
                  </a:cubicBezTo>
                  <a:cubicBezTo>
                    <a:pt x="23488" y="11209"/>
                    <a:pt x="23450" y="11216"/>
                    <a:pt x="23420" y="11247"/>
                  </a:cubicBezTo>
                  <a:cubicBezTo>
                    <a:pt x="23359" y="11307"/>
                    <a:pt x="23389" y="11429"/>
                    <a:pt x="23480" y="11429"/>
                  </a:cubicBezTo>
                  <a:cubicBezTo>
                    <a:pt x="23632" y="11459"/>
                    <a:pt x="23754" y="11459"/>
                    <a:pt x="23906" y="11490"/>
                  </a:cubicBezTo>
                  <a:cubicBezTo>
                    <a:pt x="23632" y="12280"/>
                    <a:pt x="23420" y="13070"/>
                    <a:pt x="23237" y="13891"/>
                  </a:cubicBezTo>
                  <a:cubicBezTo>
                    <a:pt x="23176" y="14013"/>
                    <a:pt x="23146" y="14165"/>
                    <a:pt x="23116" y="14317"/>
                  </a:cubicBezTo>
                  <a:cubicBezTo>
                    <a:pt x="23055" y="14256"/>
                    <a:pt x="22964" y="14165"/>
                    <a:pt x="22842" y="14104"/>
                  </a:cubicBezTo>
                  <a:cubicBezTo>
                    <a:pt x="22781" y="14073"/>
                    <a:pt x="22690" y="14043"/>
                    <a:pt x="22629" y="14013"/>
                  </a:cubicBezTo>
                  <a:cubicBezTo>
                    <a:pt x="22538" y="13192"/>
                    <a:pt x="22599" y="12402"/>
                    <a:pt x="22872" y="11642"/>
                  </a:cubicBezTo>
                  <a:cubicBezTo>
                    <a:pt x="23176" y="10669"/>
                    <a:pt x="23541" y="9818"/>
                    <a:pt x="24088" y="8967"/>
                  </a:cubicBezTo>
                  <a:cubicBezTo>
                    <a:pt x="24635" y="8055"/>
                    <a:pt x="25304" y="7356"/>
                    <a:pt x="26064" y="6779"/>
                  </a:cubicBezTo>
                  <a:cubicBezTo>
                    <a:pt x="26338" y="6718"/>
                    <a:pt x="26611" y="6505"/>
                    <a:pt x="26885" y="6262"/>
                  </a:cubicBezTo>
                  <a:cubicBezTo>
                    <a:pt x="27006" y="6201"/>
                    <a:pt x="27158" y="6110"/>
                    <a:pt x="27310" y="6049"/>
                  </a:cubicBezTo>
                  <a:cubicBezTo>
                    <a:pt x="27523" y="6019"/>
                    <a:pt x="27736" y="5927"/>
                    <a:pt x="27918" y="5806"/>
                  </a:cubicBezTo>
                  <a:cubicBezTo>
                    <a:pt x="28781" y="5501"/>
                    <a:pt x="29707" y="5352"/>
                    <a:pt x="30659" y="5352"/>
                  </a:cubicBezTo>
                  <a:close/>
                  <a:moveTo>
                    <a:pt x="32933" y="7052"/>
                  </a:moveTo>
                  <a:lnTo>
                    <a:pt x="32933" y="7052"/>
                  </a:lnTo>
                  <a:cubicBezTo>
                    <a:pt x="32903" y="7447"/>
                    <a:pt x="32933" y="7751"/>
                    <a:pt x="32994" y="8146"/>
                  </a:cubicBezTo>
                  <a:cubicBezTo>
                    <a:pt x="33025" y="8633"/>
                    <a:pt x="33237" y="9089"/>
                    <a:pt x="33602" y="9423"/>
                  </a:cubicBezTo>
                  <a:cubicBezTo>
                    <a:pt x="34028" y="9818"/>
                    <a:pt x="34514" y="9848"/>
                    <a:pt x="35000" y="9940"/>
                  </a:cubicBezTo>
                  <a:cubicBezTo>
                    <a:pt x="35395" y="10000"/>
                    <a:pt x="35973" y="10244"/>
                    <a:pt x="36034" y="10548"/>
                  </a:cubicBezTo>
                  <a:cubicBezTo>
                    <a:pt x="36155" y="10943"/>
                    <a:pt x="36003" y="11247"/>
                    <a:pt x="35821" y="11703"/>
                  </a:cubicBezTo>
                  <a:cubicBezTo>
                    <a:pt x="35639" y="12159"/>
                    <a:pt x="35517" y="12614"/>
                    <a:pt x="35517" y="13101"/>
                  </a:cubicBezTo>
                  <a:cubicBezTo>
                    <a:pt x="35517" y="13466"/>
                    <a:pt x="35639" y="13830"/>
                    <a:pt x="35882" y="14134"/>
                  </a:cubicBezTo>
                  <a:cubicBezTo>
                    <a:pt x="36003" y="14286"/>
                    <a:pt x="36186" y="14408"/>
                    <a:pt x="36368" y="14499"/>
                  </a:cubicBezTo>
                  <a:cubicBezTo>
                    <a:pt x="36794" y="14742"/>
                    <a:pt x="37584" y="14894"/>
                    <a:pt x="37766" y="15046"/>
                  </a:cubicBezTo>
                  <a:cubicBezTo>
                    <a:pt x="37888" y="15198"/>
                    <a:pt x="38010" y="15472"/>
                    <a:pt x="38040" y="15684"/>
                  </a:cubicBezTo>
                  <a:cubicBezTo>
                    <a:pt x="38101" y="15988"/>
                    <a:pt x="37888" y="16414"/>
                    <a:pt x="37979" y="16931"/>
                  </a:cubicBezTo>
                  <a:cubicBezTo>
                    <a:pt x="38010" y="17113"/>
                    <a:pt x="38161" y="17873"/>
                    <a:pt x="38374" y="17994"/>
                  </a:cubicBezTo>
                  <a:cubicBezTo>
                    <a:pt x="38374" y="18025"/>
                    <a:pt x="38344" y="18086"/>
                    <a:pt x="38313" y="18116"/>
                  </a:cubicBezTo>
                  <a:lnTo>
                    <a:pt x="38344" y="18116"/>
                  </a:lnTo>
                  <a:lnTo>
                    <a:pt x="38344" y="18146"/>
                  </a:lnTo>
                  <a:cubicBezTo>
                    <a:pt x="38374" y="18116"/>
                    <a:pt x="38374" y="18116"/>
                    <a:pt x="38374" y="18116"/>
                  </a:cubicBezTo>
                  <a:cubicBezTo>
                    <a:pt x="38405" y="18116"/>
                    <a:pt x="38435" y="18116"/>
                    <a:pt x="38465" y="18146"/>
                  </a:cubicBezTo>
                  <a:cubicBezTo>
                    <a:pt x="38526" y="18086"/>
                    <a:pt x="38587" y="18055"/>
                    <a:pt x="38678" y="18055"/>
                  </a:cubicBezTo>
                  <a:cubicBezTo>
                    <a:pt x="38828" y="17997"/>
                    <a:pt x="38977" y="17970"/>
                    <a:pt x="39120" y="17970"/>
                  </a:cubicBezTo>
                  <a:cubicBezTo>
                    <a:pt x="39642" y="17970"/>
                    <a:pt x="40085" y="18325"/>
                    <a:pt x="40228" y="18754"/>
                  </a:cubicBezTo>
                  <a:cubicBezTo>
                    <a:pt x="40289" y="19028"/>
                    <a:pt x="40198" y="19271"/>
                    <a:pt x="40046" y="19545"/>
                  </a:cubicBezTo>
                  <a:cubicBezTo>
                    <a:pt x="39803" y="20001"/>
                    <a:pt x="39620" y="20153"/>
                    <a:pt x="39134" y="20426"/>
                  </a:cubicBezTo>
                  <a:cubicBezTo>
                    <a:pt x="39061" y="20451"/>
                    <a:pt x="38869" y="20534"/>
                    <a:pt x="38655" y="20534"/>
                  </a:cubicBezTo>
                  <a:cubicBezTo>
                    <a:pt x="38603" y="20534"/>
                    <a:pt x="38549" y="20529"/>
                    <a:pt x="38496" y="20517"/>
                  </a:cubicBezTo>
                  <a:cubicBezTo>
                    <a:pt x="38253" y="20487"/>
                    <a:pt x="37979" y="20396"/>
                    <a:pt x="37675" y="20213"/>
                  </a:cubicBezTo>
                  <a:cubicBezTo>
                    <a:pt x="37614" y="20183"/>
                    <a:pt x="37554" y="20122"/>
                    <a:pt x="37493" y="20122"/>
                  </a:cubicBezTo>
                  <a:cubicBezTo>
                    <a:pt x="37402" y="20122"/>
                    <a:pt x="37310" y="20213"/>
                    <a:pt x="37280" y="20305"/>
                  </a:cubicBezTo>
                  <a:cubicBezTo>
                    <a:pt x="37128" y="20517"/>
                    <a:pt x="37098" y="20548"/>
                    <a:pt x="36915" y="20730"/>
                  </a:cubicBezTo>
                  <a:cubicBezTo>
                    <a:pt x="36672" y="20943"/>
                    <a:pt x="36459" y="21186"/>
                    <a:pt x="36216" y="21399"/>
                  </a:cubicBezTo>
                  <a:cubicBezTo>
                    <a:pt x="36186" y="21429"/>
                    <a:pt x="36186" y="21429"/>
                    <a:pt x="36155" y="21460"/>
                  </a:cubicBezTo>
                  <a:cubicBezTo>
                    <a:pt x="35851" y="21733"/>
                    <a:pt x="35578" y="21885"/>
                    <a:pt x="35183" y="22128"/>
                  </a:cubicBezTo>
                  <a:cubicBezTo>
                    <a:pt x="34575" y="22432"/>
                    <a:pt x="33997" y="22767"/>
                    <a:pt x="33359" y="23010"/>
                  </a:cubicBezTo>
                  <a:cubicBezTo>
                    <a:pt x="32721" y="23253"/>
                    <a:pt x="32143" y="23496"/>
                    <a:pt x="31292" y="23587"/>
                  </a:cubicBezTo>
                  <a:cubicBezTo>
                    <a:pt x="30994" y="23622"/>
                    <a:pt x="30543" y="23657"/>
                    <a:pt x="30064" y="23657"/>
                  </a:cubicBezTo>
                  <a:cubicBezTo>
                    <a:pt x="29713" y="23657"/>
                    <a:pt x="29346" y="23639"/>
                    <a:pt x="29012" y="23587"/>
                  </a:cubicBezTo>
                  <a:cubicBezTo>
                    <a:pt x="28496" y="23496"/>
                    <a:pt x="27371" y="23131"/>
                    <a:pt x="26763" y="22767"/>
                  </a:cubicBezTo>
                  <a:cubicBezTo>
                    <a:pt x="25699" y="22219"/>
                    <a:pt x="25000" y="21520"/>
                    <a:pt x="24179" y="20669"/>
                  </a:cubicBezTo>
                  <a:cubicBezTo>
                    <a:pt x="23450" y="19818"/>
                    <a:pt x="22720" y="18481"/>
                    <a:pt x="22720" y="17539"/>
                  </a:cubicBezTo>
                  <a:cubicBezTo>
                    <a:pt x="22720" y="17052"/>
                    <a:pt x="22538" y="17204"/>
                    <a:pt x="22204" y="17143"/>
                  </a:cubicBezTo>
                  <a:cubicBezTo>
                    <a:pt x="21778" y="17052"/>
                    <a:pt x="21413" y="16931"/>
                    <a:pt x="21231" y="16718"/>
                  </a:cubicBezTo>
                  <a:cubicBezTo>
                    <a:pt x="20623" y="15806"/>
                    <a:pt x="20654" y="15168"/>
                    <a:pt x="21687" y="14438"/>
                  </a:cubicBezTo>
                  <a:cubicBezTo>
                    <a:pt x="21825" y="14346"/>
                    <a:pt x="22084" y="14254"/>
                    <a:pt x="22308" y="14254"/>
                  </a:cubicBezTo>
                  <a:cubicBezTo>
                    <a:pt x="22380" y="14254"/>
                    <a:pt x="22448" y="14264"/>
                    <a:pt x="22508" y="14286"/>
                  </a:cubicBezTo>
                  <a:cubicBezTo>
                    <a:pt x="22781" y="14377"/>
                    <a:pt x="22842" y="14469"/>
                    <a:pt x="23085" y="14560"/>
                  </a:cubicBezTo>
                  <a:cubicBezTo>
                    <a:pt x="23113" y="14571"/>
                    <a:pt x="23138" y="14576"/>
                    <a:pt x="23160" y="14576"/>
                  </a:cubicBezTo>
                  <a:cubicBezTo>
                    <a:pt x="23257" y="14576"/>
                    <a:pt x="23298" y="14477"/>
                    <a:pt x="23298" y="14377"/>
                  </a:cubicBezTo>
                  <a:cubicBezTo>
                    <a:pt x="23298" y="14347"/>
                    <a:pt x="23298" y="14347"/>
                    <a:pt x="23298" y="14317"/>
                  </a:cubicBezTo>
                  <a:cubicBezTo>
                    <a:pt x="23298" y="14256"/>
                    <a:pt x="23328" y="14165"/>
                    <a:pt x="23359" y="14073"/>
                  </a:cubicBezTo>
                  <a:cubicBezTo>
                    <a:pt x="23511" y="13435"/>
                    <a:pt x="23663" y="12797"/>
                    <a:pt x="23845" y="12159"/>
                  </a:cubicBezTo>
                  <a:cubicBezTo>
                    <a:pt x="23906" y="11946"/>
                    <a:pt x="23997" y="11733"/>
                    <a:pt x="24058" y="11520"/>
                  </a:cubicBezTo>
                  <a:cubicBezTo>
                    <a:pt x="24058" y="11520"/>
                    <a:pt x="24058" y="11490"/>
                    <a:pt x="24058" y="11490"/>
                  </a:cubicBezTo>
                  <a:cubicBezTo>
                    <a:pt x="24259" y="11515"/>
                    <a:pt x="24466" y="11530"/>
                    <a:pt x="24674" y="11530"/>
                  </a:cubicBezTo>
                  <a:cubicBezTo>
                    <a:pt x="24967" y="11530"/>
                    <a:pt x="25262" y="11500"/>
                    <a:pt x="25547" y="11429"/>
                  </a:cubicBezTo>
                  <a:cubicBezTo>
                    <a:pt x="26277" y="11216"/>
                    <a:pt x="26976" y="10760"/>
                    <a:pt x="27280" y="10092"/>
                  </a:cubicBezTo>
                  <a:cubicBezTo>
                    <a:pt x="27493" y="9605"/>
                    <a:pt x="27432" y="9210"/>
                    <a:pt x="27584" y="8845"/>
                  </a:cubicBezTo>
                  <a:cubicBezTo>
                    <a:pt x="27675" y="8602"/>
                    <a:pt x="27918" y="8329"/>
                    <a:pt x="28131" y="8268"/>
                  </a:cubicBezTo>
                  <a:cubicBezTo>
                    <a:pt x="28155" y="8260"/>
                    <a:pt x="28180" y="8256"/>
                    <a:pt x="28206" y="8256"/>
                  </a:cubicBezTo>
                  <a:cubicBezTo>
                    <a:pt x="28278" y="8256"/>
                    <a:pt x="28362" y="8284"/>
                    <a:pt x="28496" y="8329"/>
                  </a:cubicBezTo>
                  <a:cubicBezTo>
                    <a:pt x="28860" y="8481"/>
                    <a:pt x="29043" y="8633"/>
                    <a:pt x="29499" y="8785"/>
                  </a:cubicBezTo>
                  <a:cubicBezTo>
                    <a:pt x="29763" y="8855"/>
                    <a:pt x="30048" y="8905"/>
                    <a:pt x="30329" y="8905"/>
                  </a:cubicBezTo>
                  <a:cubicBezTo>
                    <a:pt x="30533" y="8905"/>
                    <a:pt x="30736" y="8879"/>
                    <a:pt x="30927" y="8815"/>
                  </a:cubicBezTo>
                  <a:cubicBezTo>
                    <a:pt x="31079" y="8754"/>
                    <a:pt x="31292" y="8633"/>
                    <a:pt x="31505" y="8481"/>
                  </a:cubicBezTo>
                  <a:cubicBezTo>
                    <a:pt x="31748" y="8329"/>
                    <a:pt x="31961" y="8207"/>
                    <a:pt x="32174" y="7964"/>
                  </a:cubicBezTo>
                  <a:cubicBezTo>
                    <a:pt x="32386" y="7782"/>
                    <a:pt x="32538" y="7599"/>
                    <a:pt x="32690" y="7386"/>
                  </a:cubicBezTo>
                  <a:cubicBezTo>
                    <a:pt x="32751" y="7265"/>
                    <a:pt x="32842" y="7143"/>
                    <a:pt x="32933" y="7052"/>
                  </a:cubicBezTo>
                  <a:close/>
                  <a:moveTo>
                    <a:pt x="27645" y="23526"/>
                  </a:moveTo>
                  <a:cubicBezTo>
                    <a:pt x="27888" y="23618"/>
                    <a:pt x="28161" y="23709"/>
                    <a:pt x="28435" y="23800"/>
                  </a:cubicBezTo>
                  <a:cubicBezTo>
                    <a:pt x="29012" y="23952"/>
                    <a:pt x="29620" y="23982"/>
                    <a:pt x="30228" y="23982"/>
                  </a:cubicBezTo>
                  <a:cubicBezTo>
                    <a:pt x="30775" y="23952"/>
                    <a:pt x="31140" y="23952"/>
                    <a:pt x="31626" y="23861"/>
                  </a:cubicBezTo>
                  <a:lnTo>
                    <a:pt x="31626" y="23861"/>
                  </a:lnTo>
                  <a:cubicBezTo>
                    <a:pt x="31474" y="24104"/>
                    <a:pt x="31262" y="24317"/>
                    <a:pt x="31140" y="24438"/>
                  </a:cubicBezTo>
                  <a:cubicBezTo>
                    <a:pt x="30836" y="24682"/>
                    <a:pt x="30380" y="24864"/>
                    <a:pt x="29955" y="24925"/>
                  </a:cubicBezTo>
                  <a:cubicBezTo>
                    <a:pt x="29898" y="24939"/>
                    <a:pt x="29830" y="24945"/>
                    <a:pt x="29756" y="24945"/>
                  </a:cubicBezTo>
                  <a:cubicBezTo>
                    <a:pt x="29511" y="24945"/>
                    <a:pt x="29199" y="24880"/>
                    <a:pt x="29012" y="24833"/>
                  </a:cubicBezTo>
                  <a:cubicBezTo>
                    <a:pt x="28556" y="24682"/>
                    <a:pt x="28283" y="24408"/>
                    <a:pt x="27949" y="24013"/>
                  </a:cubicBezTo>
                  <a:cubicBezTo>
                    <a:pt x="27797" y="23830"/>
                    <a:pt x="27736" y="23709"/>
                    <a:pt x="27645" y="23526"/>
                  </a:cubicBezTo>
                  <a:close/>
                  <a:moveTo>
                    <a:pt x="12356" y="47417"/>
                  </a:moveTo>
                  <a:cubicBezTo>
                    <a:pt x="12356" y="47417"/>
                    <a:pt x="12386" y="47448"/>
                    <a:pt x="12386" y="47448"/>
                  </a:cubicBezTo>
                  <a:lnTo>
                    <a:pt x="12356" y="47448"/>
                  </a:lnTo>
                  <a:cubicBezTo>
                    <a:pt x="12295" y="47478"/>
                    <a:pt x="12264" y="47539"/>
                    <a:pt x="12204" y="47600"/>
                  </a:cubicBezTo>
                  <a:cubicBezTo>
                    <a:pt x="12112" y="47752"/>
                    <a:pt x="12021" y="47873"/>
                    <a:pt x="11900" y="48025"/>
                  </a:cubicBezTo>
                  <a:cubicBezTo>
                    <a:pt x="11808" y="48086"/>
                    <a:pt x="11717" y="48147"/>
                    <a:pt x="11656" y="48238"/>
                  </a:cubicBezTo>
                  <a:cubicBezTo>
                    <a:pt x="11717" y="48147"/>
                    <a:pt x="11778" y="48056"/>
                    <a:pt x="11839" y="47995"/>
                  </a:cubicBezTo>
                  <a:cubicBezTo>
                    <a:pt x="12082" y="47721"/>
                    <a:pt x="12173" y="47569"/>
                    <a:pt x="12356" y="47417"/>
                  </a:cubicBezTo>
                  <a:close/>
                  <a:moveTo>
                    <a:pt x="10866" y="49484"/>
                  </a:moveTo>
                  <a:cubicBezTo>
                    <a:pt x="10856" y="49493"/>
                    <a:pt x="10846" y="49502"/>
                    <a:pt x="10836" y="49511"/>
                  </a:cubicBezTo>
                  <a:lnTo>
                    <a:pt x="10836" y="49511"/>
                  </a:lnTo>
                  <a:cubicBezTo>
                    <a:pt x="10837" y="49503"/>
                    <a:pt x="10842" y="49484"/>
                    <a:pt x="10866" y="49484"/>
                  </a:cubicBezTo>
                  <a:close/>
                  <a:moveTo>
                    <a:pt x="10818" y="49528"/>
                  </a:moveTo>
                  <a:cubicBezTo>
                    <a:pt x="10802" y="49542"/>
                    <a:pt x="10787" y="49556"/>
                    <a:pt x="10771" y="49570"/>
                  </a:cubicBezTo>
                  <a:lnTo>
                    <a:pt x="10771" y="49570"/>
                  </a:lnTo>
                  <a:cubicBezTo>
                    <a:pt x="10786" y="49555"/>
                    <a:pt x="10802" y="49540"/>
                    <a:pt x="10818" y="49528"/>
                  </a:cubicBezTo>
                  <a:close/>
                  <a:moveTo>
                    <a:pt x="10471" y="49697"/>
                  </a:moveTo>
                  <a:cubicBezTo>
                    <a:pt x="10501" y="49727"/>
                    <a:pt x="10532" y="49727"/>
                    <a:pt x="10562" y="49727"/>
                  </a:cubicBezTo>
                  <a:cubicBezTo>
                    <a:pt x="10587" y="49721"/>
                    <a:pt x="10610" y="49711"/>
                    <a:pt x="10630" y="49699"/>
                  </a:cubicBezTo>
                  <a:lnTo>
                    <a:pt x="10630" y="49699"/>
                  </a:lnTo>
                  <a:cubicBezTo>
                    <a:pt x="10139" y="50151"/>
                    <a:pt x="9666" y="50623"/>
                    <a:pt x="9194" y="51095"/>
                  </a:cubicBezTo>
                  <a:cubicBezTo>
                    <a:pt x="9140" y="51128"/>
                    <a:pt x="9090" y="51164"/>
                    <a:pt x="9043" y="51202"/>
                  </a:cubicBezTo>
                  <a:lnTo>
                    <a:pt x="9043" y="51202"/>
                  </a:lnTo>
                  <a:cubicBezTo>
                    <a:pt x="9315" y="50944"/>
                    <a:pt x="9574" y="50685"/>
                    <a:pt x="9833" y="50427"/>
                  </a:cubicBezTo>
                  <a:cubicBezTo>
                    <a:pt x="10045" y="50183"/>
                    <a:pt x="10258" y="49940"/>
                    <a:pt x="10471" y="49697"/>
                  </a:cubicBezTo>
                  <a:close/>
                  <a:moveTo>
                    <a:pt x="6195" y="53848"/>
                  </a:moveTo>
                  <a:lnTo>
                    <a:pt x="6195" y="53848"/>
                  </a:lnTo>
                  <a:cubicBezTo>
                    <a:pt x="5674" y="54356"/>
                    <a:pt x="5094" y="54884"/>
                    <a:pt x="4513" y="55411"/>
                  </a:cubicBezTo>
                  <a:cubicBezTo>
                    <a:pt x="4453" y="55472"/>
                    <a:pt x="4361" y="55533"/>
                    <a:pt x="4301" y="55594"/>
                  </a:cubicBezTo>
                  <a:cubicBezTo>
                    <a:pt x="4058" y="55776"/>
                    <a:pt x="3936" y="55867"/>
                    <a:pt x="3632" y="56019"/>
                  </a:cubicBezTo>
                  <a:cubicBezTo>
                    <a:pt x="3662" y="55989"/>
                    <a:pt x="3693" y="55959"/>
                    <a:pt x="3723" y="55959"/>
                  </a:cubicBezTo>
                  <a:cubicBezTo>
                    <a:pt x="4597" y="55295"/>
                    <a:pt x="5382" y="54543"/>
                    <a:pt x="6195" y="53848"/>
                  </a:cubicBezTo>
                  <a:close/>
                  <a:moveTo>
                    <a:pt x="26672" y="0"/>
                  </a:moveTo>
                  <a:cubicBezTo>
                    <a:pt x="26398" y="0"/>
                    <a:pt x="26125" y="61"/>
                    <a:pt x="25882" y="183"/>
                  </a:cubicBezTo>
                  <a:cubicBezTo>
                    <a:pt x="25851" y="152"/>
                    <a:pt x="25790" y="152"/>
                    <a:pt x="25730" y="122"/>
                  </a:cubicBezTo>
                  <a:cubicBezTo>
                    <a:pt x="25590" y="85"/>
                    <a:pt x="25449" y="68"/>
                    <a:pt x="25308" y="68"/>
                  </a:cubicBezTo>
                  <a:cubicBezTo>
                    <a:pt x="24747" y="68"/>
                    <a:pt x="24198" y="341"/>
                    <a:pt x="23784" y="730"/>
                  </a:cubicBezTo>
                  <a:cubicBezTo>
                    <a:pt x="23389" y="1064"/>
                    <a:pt x="23116" y="1520"/>
                    <a:pt x="22994" y="1976"/>
                  </a:cubicBezTo>
                  <a:cubicBezTo>
                    <a:pt x="22781" y="2098"/>
                    <a:pt x="22599" y="2280"/>
                    <a:pt x="22447" y="2523"/>
                  </a:cubicBezTo>
                  <a:cubicBezTo>
                    <a:pt x="21869" y="3283"/>
                    <a:pt x="21657" y="4377"/>
                    <a:pt x="22447" y="5076"/>
                  </a:cubicBezTo>
                  <a:cubicBezTo>
                    <a:pt x="22720" y="5350"/>
                    <a:pt x="23116" y="5563"/>
                    <a:pt x="23541" y="5654"/>
                  </a:cubicBezTo>
                  <a:cubicBezTo>
                    <a:pt x="23650" y="6369"/>
                    <a:pt x="24083" y="6915"/>
                    <a:pt x="24642" y="6915"/>
                  </a:cubicBezTo>
                  <a:cubicBezTo>
                    <a:pt x="24867" y="6915"/>
                    <a:pt x="25112" y="6827"/>
                    <a:pt x="25365" y="6627"/>
                  </a:cubicBezTo>
                  <a:cubicBezTo>
                    <a:pt x="25395" y="6627"/>
                    <a:pt x="25395" y="6657"/>
                    <a:pt x="25426" y="6687"/>
                  </a:cubicBezTo>
                  <a:cubicBezTo>
                    <a:pt x="25517" y="6748"/>
                    <a:pt x="25608" y="6779"/>
                    <a:pt x="25699" y="6809"/>
                  </a:cubicBezTo>
                  <a:cubicBezTo>
                    <a:pt x="25000" y="7356"/>
                    <a:pt x="24392" y="8055"/>
                    <a:pt x="23936" y="8906"/>
                  </a:cubicBezTo>
                  <a:cubicBezTo>
                    <a:pt x="23450" y="9696"/>
                    <a:pt x="23055" y="10578"/>
                    <a:pt x="22781" y="11459"/>
                  </a:cubicBezTo>
                  <a:cubicBezTo>
                    <a:pt x="22538" y="12219"/>
                    <a:pt x="22417" y="13010"/>
                    <a:pt x="22477" y="13800"/>
                  </a:cubicBezTo>
                  <a:cubicBezTo>
                    <a:pt x="22477" y="13861"/>
                    <a:pt x="22477" y="13921"/>
                    <a:pt x="22477" y="13982"/>
                  </a:cubicBezTo>
                  <a:cubicBezTo>
                    <a:pt x="22389" y="13970"/>
                    <a:pt x="22301" y="13962"/>
                    <a:pt x="22213" y="13962"/>
                  </a:cubicBezTo>
                  <a:cubicBezTo>
                    <a:pt x="22088" y="13962"/>
                    <a:pt x="21964" y="13977"/>
                    <a:pt x="21839" y="14013"/>
                  </a:cubicBezTo>
                  <a:cubicBezTo>
                    <a:pt x="21231" y="14286"/>
                    <a:pt x="20502" y="14955"/>
                    <a:pt x="20532" y="15654"/>
                  </a:cubicBezTo>
                  <a:cubicBezTo>
                    <a:pt x="20562" y="15988"/>
                    <a:pt x="20684" y="16292"/>
                    <a:pt x="20836" y="16566"/>
                  </a:cubicBezTo>
                  <a:cubicBezTo>
                    <a:pt x="20958" y="16809"/>
                    <a:pt x="21110" y="17052"/>
                    <a:pt x="21383" y="17143"/>
                  </a:cubicBezTo>
                  <a:cubicBezTo>
                    <a:pt x="21687" y="17295"/>
                    <a:pt x="22052" y="17417"/>
                    <a:pt x="22386" y="17447"/>
                  </a:cubicBezTo>
                  <a:lnTo>
                    <a:pt x="22417" y="17447"/>
                  </a:lnTo>
                  <a:cubicBezTo>
                    <a:pt x="22417" y="17630"/>
                    <a:pt x="22417" y="17782"/>
                    <a:pt x="22447" y="17934"/>
                  </a:cubicBezTo>
                  <a:cubicBezTo>
                    <a:pt x="21657" y="18450"/>
                    <a:pt x="20958" y="19058"/>
                    <a:pt x="20258" y="19727"/>
                  </a:cubicBezTo>
                  <a:cubicBezTo>
                    <a:pt x="19772" y="20153"/>
                    <a:pt x="19316" y="20639"/>
                    <a:pt x="18921" y="21186"/>
                  </a:cubicBezTo>
                  <a:cubicBezTo>
                    <a:pt x="18708" y="21520"/>
                    <a:pt x="18465" y="21855"/>
                    <a:pt x="18374" y="22250"/>
                  </a:cubicBezTo>
                  <a:cubicBezTo>
                    <a:pt x="18404" y="22767"/>
                    <a:pt x="18678" y="23223"/>
                    <a:pt x="18891" y="23678"/>
                  </a:cubicBezTo>
                  <a:cubicBezTo>
                    <a:pt x="19164" y="24286"/>
                    <a:pt x="19438" y="24864"/>
                    <a:pt x="19711" y="25472"/>
                  </a:cubicBezTo>
                  <a:cubicBezTo>
                    <a:pt x="19894" y="25897"/>
                    <a:pt x="20106" y="26292"/>
                    <a:pt x="20319" y="26688"/>
                  </a:cubicBezTo>
                  <a:cubicBezTo>
                    <a:pt x="20410" y="26840"/>
                    <a:pt x="20410" y="26870"/>
                    <a:pt x="20471" y="26961"/>
                  </a:cubicBezTo>
                  <a:cubicBezTo>
                    <a:pt x="20514" y="26983"/>
                    <a:pt x="20557" y="27004"/>
                    <a:pt x="20600" y="27004"/>
                  </a:cubicBezTo>
                  <a:cubicBezTo>
                    <a:pt x="20618" y="27004"/>
                    <a:pt x="20636" y="27000"/>
                    <a:pt x="20654" y="26992"/>
                  </a:cubicBezTo>
                  <a:cubicBezTo>
                    <a:pt x="20927" y="26840"/>
                    <a:pt x="20593" y="26536"/>
                    <a:pt x="20532" y="26353"/>
                  </a:cubicBezTo>
                  <a:cubicBezTo>
                    <a:pt x="20289" y="25928"/>
                    <a:pt x="20106" y="25472"/>
                    <a:pt x="19894" y="25016"/>
                  </a:cubicBezTo>
                  <a:cubicBezTo>
                    <a:pt x="19651" y="24530"/>
                    <a:pt x="19438" y="24013"/>
                    <a:pt x="19195" y="23526"/>
                  </a:cubicBezTo>
                  <a:cubicBezTo>
                    <a:pt x="19012" y="23131"/>
                    <a:pt x="18799" y="22797"/>
                    <a:pt x="18739" y="22432"/>
                  </a:cubicBezTo>
                  <a:cubicBezTo>
                    <a:pt x="18678" y="22219"/>
                    <a:pt x="18708" y="22280"/>
                    <a:pt x="18799" y="22037"/>
                  </a:cubicBezTo>
                  <a:cubicBezTo>
                    <a:pt x="18951" y="21703"/>
                    <a:pt x="19043" y="21551"/>
                    <a:pt x="19286" y="21216"/>
                  </a:cubicBezTo>
                  <a:cubicBezTo>
                    <a:pt x="19894" y="20365"/>
                    <a:pt x="20654" y="19757"/>
                    <a:pt x="21444" y="19028"/>
                  </a:cubicBezTo>
                  <a:cubicBezTo>
                    <a:pt x="21778" y="18724"/>
                    <a:pt x="22173" y="18481"/>
                    <a:pt x="22508" y="18238"/>
                  </a:cubicBezTo>
                  <a:cubicBezTo>
                    <a:pt x="22842" y="19514"/>
                    <a:pt x="23632" y="20639"/>
                    <a:pt x="24605" y="21520"/>
                  </a:cubicBezTo>
                  <a:cubicBezTo>
                    <a:pt x="25395" y="22311"/>
                    <a:pt x="26338" y="22949"/>
                    <a:pt x="27341" y="23405"/>
                  </a:cubicBezTo>
                  <a:cubicBezTo>
                    <a:pt x="27341" y="23405"/>
                    <a:pt x="27341" y="23435"/>
                    <a:pt x="27371" y="23435"/>
                  </a:cubicBezTo>
                  <a:cubicBezTo>
                    <a:pt x="27675" y="24165"/>
                    <a:pt x="28222" y="24833"/>
                    <a:pt x="29012" y="25077"/>
                  </a:cubicBezTo>
                  <a:cubicBezTo>
                    <a:pt x="29271" y="25153"/>
                    <a:pt x="29544" y="25198"/>
                    <a:pt x="29818" y="25198"/>
                  </a:cubicBezTo>
                  <a:cubicBezTo>
                    <a:pt x="30091" y="25198"/>
                    <a:pt x="30365" y="25153"/>
                    <a:pt x="30623" y="25046"/>
                  </a:cubicBezTo>
                  <a:cubicBezTo>
                    <a:pt x="30927" y="24894"/>
                    <a:pt x="31262" y="24773"/>
                    <a:pt x="31505" y="24499"/>
                  </a:cubicBezTo>
                  <a:cubicBezTo>
                    <a:pt x="31687" y="24256"/>
                    <a:pt x="31870" y="24043"/>
                    <a:pt x="32022" y="23800"/>
                  </a:cubicBezTo>
                  <a:lnTo>
                    <a:pt x="32052" y="23770"/>
                  </a:lnTo>
                  <a:cubicBezTo>
                    <a:pt x="32599" y="23648"/>
                    <a:pt x="33116" y="23435"/>
                    <a:pt x="33633" y="23223"/>
                  </a:cubicBezTo>
                  <a:cubicBezTo>
                    <a:pt x="34240" y="23010"/>
                    <a:pt x="34788" y="22675"/>
                    <a:pt x="35365" y="22371"/>
                  </a:cubicBezTo>
                  <a:cubicBezTo>
                    <a:pt x="35608" y="22250"/>
                    <a:pt x="35912" y="22037"/>
                    <a:pt x="36155" y="21855"/>
                  </a:cubicBezTo>
                  <a:lnTo>
                    <a:pt x="36155" y="21855"/>
                  </a:lnTo>
                  <a:cubicBezTo>
                    <a:pt x="36155" y="22128"/>
                    <a:pt x="36125" y="22371"/>
                    <a:pt x="36095" y="22645"/>
                  </a:cubicBezTo>
                  <a:cubicBezTo>
                    <a:pt x="36064" y="22736"/>
                    <a:pt x="36064" y="22827"/>
                    <a:pt x="36034" y="22919"/>
                  </a:cubicBezTo>
                  <a:cubicBezTo>
                    <a:pt x="36003" y="23253"/>
                    <a:pt x="35973" y="23587"/>
                    <a:pt x="35882" y="23922"/>
                  </a:cubicBezTo>
                  <a:cubicBezTo>
                    <a:pt x="35608" y="25350"/>
                    <a:pt x="35152" y="26718"/>
                    <a:pt x="34666" y="28147"/>
                  </a:cubicBezTo>
                  <a:cubicBezTo>
                    <a:pt x="34301" y="29119"/>
                    <a:pt x="33967" y="30153"/>
                    <a:pt x="33450" y="30943"/>
                  </a:cubicBezTo>
                  <a:cubicBezTo>
                    <a:pt x="33146" y="31551"/>
                    <a:pt x="32599" y="32402"/>
                    <a:pt x="32234" y="32645"/>
                  </a:cubicBezTo>
                  <a:cubicBezTo>
                    <a:pt x="32211" y="32658"/>
                    <a:pt x="32178" y="32664"/>
                    <a:pt x="32138" y="32664"/>
                  </a:cubicBezTo>
                  <a:cubicBezTo>
                    <a:pt x="31807" y="32664"/>
                    <a:pt x="30962" y="32257"/>
                    <a:pt x="30745" y="32068"/>
                  </a:cubicBezTo>
                  <a:cubicBezTo>
                    <a:pt x="30654" y="32007"/>
                    <a:pt x="30806" y="31581"/>
                    <a:pt x="30958" y="31247"/>
                  </a:cubicBezTo>
                  <a:cubicBezTo>
                    <a:pt x="31262" y="30426"/>
                    <a:pt x="31566" y="29606"/>
                    <a:pt x="31839" y="28785"/>
                  </a:cubicBezTo>
                  <a:cubicBezTo>
                    <a:pt x="31900" y="28663"/>
                    <a:pt x="31961" y="28511"/>
                    <a:pt x="32022" y="28390"/>
                  </a:cubicBezTo>
                  <a:cubicBezTo>
                    <a:pt x="32052" y="28359"/>
                    <a:pt x="32082" y="28359"/>
                    <a:pt x="32113" y="28329"/>
                  </a:cubicBezTo>
                  <a:cubicBezTo>
                    <a:pt x="32569" y="27812"/>
                    <a:pt x="32751" y="27083"/>
                    <a:pt x="33055" y="26475"/>
                  </a:cubicBezTo>
                  <a:cubicBezTo>
                    <a:pt x="33420" y="25745"/>
                    <a:pt x="33663" y="24955"/>
                    <a:pt x="33997" y="24226"/>
                  </a:cubicBezTo>
                  <a:cubicBezTo>
                    <a:pt x="34088" y="23982"/>
                    <a:pt x="34180" y="23739"/>
                    <a:pt x="34240" y="23496"/>
                  </a:cubicBezTo>
                  <a:cubicBezTo>
                    <a:pt x="34271" y="23405"/>
                    <a:pt x="34301" y="23283"/>
                    <a:pt x="34180" y="23223"/>
                  </a:cubicBezTo>
                  <a:cubicBezTo>
                    <a:pt x="34161" y="23213"/>
                    <a:pt x="34143" y="23209"/>
                    <a:pt x="34127" y="23209"/>
                  </a:cubicBezTo>
                  <a:cubicBezTo>
                    <a:pt x="34040" y="23209"/>
                    <a:pt x="33993" y="23333"/>
                    <a:pt x="33967" y="23435"/>
                  </a:cubicBezTo>
                  <a:cubicBezTo>
                    <a:pt x="33967" y="23526"/>
                    <a:pt x="33906" y="23587"/>
                    <a:pt x="33876" y="23739"/>
                  </a:cubicBezTo>
                  <a:cubicBezTo>
                    <a:pt x="33724" y="24165"/>
                    <a:pt x="33541" y="24590"/>
                    <a:pt x="33389" y="24985"/>
                  </a:cubicBezTo>
                  <a:cubicBezTo>
                    <a:pt x="33055" y="25897"/>
                    <a:pt x="32629" y="26748"/>
                    <a:pt x="32234" y="27630"/>
                  </a:cubicBezTo>
                  <a:cubicBezTo>
                    <a:pt x="32204" y="27751"/>
                    <a:pt x="32082" y="27934"/>
                    <a:pt x="31991" y="28025"/>
                  </a:cubicBezTo>
                  <a:cubicBezTo>
                    <a:pt x="31961" y="28025"/>
                    <a:pt x="31930" y="28055"/>
                    <a:pt x="31900" y="28086"/>
                  </a:cubicBezTo>
                  <a:cubicBezTo>
                    <a:pt x="31900" y="28116"/>
                    <a:pt x="31900" y="28116"/>
                    <a:pt x="31900" y="28116"/>
                  </a:cubicBezTo>
                  <a:cubicBezTo>
                    <a:pt x="31809" y="28177"/>
                    <a:pt x="31626" y="28177"/>
                    <a:pt x="31474" y="28177"/>
                  </a:cubicBezTo>
                  <a:cubicBezTo>
                    <a:pt x="31378" y="28188"/>
                    <a:pt x="31278" y="28193"/>
                    <a:pt x="31175" y="28193"/>
                  </a:cubicBezTo>
                  <a:cubicBezTo>
                    <a:pt x="30730" y="28193"/>
                    <a:pt x="30236" y="28099"/>
                    <a:pt x="29742" y="28025"/>
                  </a:cubicBezTo>
                  <a:cubicBezTo>
                    <a:pt x="29256" y="27964"/>
                    <a:pt x="28739" y="27903"/>
                    <a:pt x="28222" y="27812"/>
                  </a:cubicBezTo>
                  <a:cubicBezTo>
                    <a:pt x="27280" y="27660"/>
                    <a:pt x="26459" y="27417"/>
                    <a:pt x="25638" y="26809"/>
                  </a:cubicBezTo>
                  <a:cubicBezTo>
                    <a:pt x="25213" y="26536"/>
                    <a:pt x="25031" y="26414"/>
                    <a:pt x="24848" y="25989"/>
                  </a:cubicBezTo>
                  <a:cubicBezTo>
                    <a:pt x="24787" y="25837"/>
                    <a:pt x="24879" y="25472"/>
                    <a:pt x="24909" y="25289"/>
                  </a:cubicBezTo>
                  <a:cubicBezTo>
                    <a:pt x="25000" y="24773"/>
                    <a:pt x="25091" y="24256"/>
                    <a:pt x="25213" y="23830"/>
                  </a:cubicBezTo>
                  <a:cubicBezTo>
                    <a:pt x="25304" y="23375"/>
                    <a:pt x="25456" y="22919"/>
                    <a:pt x="25517" y="22432"/>
                  </a:cubicBezTo>
                  <a:cubicBezTo>
                    <a:pt x="25517" y="22405"/>
                    <a:pt x="25486" y="22390"/>
                    <a:pt x="25452" y="22390"/>
                  </a:cubicBezTo>
                  <a:cubicBezTo>
                    <a:pt x="25411" y="22390"/>
                    <a:pt x="25365" y="22412"/>
                    <a:pt x="25365" y="22463"/>
                  </a:cubicBezTo>
                  <a:cubicBezTo>
                    <a:pt x="25152" y="23375"/>
                    <a:pt x="24879" y="24226"/>
                    <a:pt x="24727" y="25168"/>
                  </a:cubicBezTo>
                  <a:cubicBezTo>
                    <a:pt x="24696" y="25411"/>
                    <a:pt x="24544" y="25897"/>
                    <a:pt x="24727" y="26232"/>
                  </a:cubicBezTo>
                  <a:cubicBezTo>
                    <a:pt x="24757" y="26262"/>
                    <a:pt x="24757" y="26292"/>
                    <a:pt x="24787" y="26353"/>
                  </a:cubicBezTo>
                  <a:cubicBezTo>
                    <a:pt x="24757" y="26353"/>
                    <a:pt x="24727" y="26353"/>
                    <a:pt x="24727" y="26384"/>
                  </a:cubicBezTo>
                  <a:cubicBezTo>
                    <a:pt x="24696" y="26444"/>
                    <a:pt x="24696" y="26505"/>
                    <a:pt x="24666" y="26566"/>
                  </a:cubicBezTo>
                  <a:cubicBezTo>
                    <a:pt x="24666" y="26688"/>
                    <a:pt x="24605" y="26809"/>
                    <a:pt x="24575" y="26992"/>
                  </a:cubicBezTo>
                  <a:cubicBezTo>
                    <a:pt x="24423" y="27417"/>
                    <a:pt x="24210" y="27812"/>
                    <a:pt x="24027" y="28238"/>
                  </a:cubicBezTo>
                  <a:cubicBezTo>
                    <a:pt x="23703" y="28917"/>
                    <a:pt x="23120" y="30369"/>
                    <a:pt x="22530" y="30369"/>
                  </a:cubicBezTo>
                  <a:cubicBezTo>
                    <a:pt x="22512" y="30369"/>
                    <a:pt x="22495" y="30368"/>
                    <a:pt x="22477" y="30365"/>
                  </a:cubicBezTo>
                  <a:cubicBezTo>
                    <a:pt x="22356" y="30335"/>
                    <a:pt x="22173" y="30244"/>
                    <a:pt x="21991" y="30122"/>
                  </a:cubicBezTo>
                  <a:cubicBezTo>
                    <a:pt x="21839" y="29970"/>
                    <a:pt x="21657" y="29849"/>
                    <a:pt x="21565" y="29727"/>
                  </a:cubicBezTo>
                  <a:cubicBezTo>
                    <a:pt x="21474" y="29666"/>
                    <a:pt x="21596" y="29302"/>
                    <a:pt x="21687" y="28998"/>
                  </a:cubicBezTo>
                  <a:cubicBezTo>
                    <a:pt x="22052" y="28025"/>
                    <a:pt x="22417" y="27083"/>
                    <a:pt x="22781" y="26110"/>
                  </a:cubicBezTo>
                  <a:cubicBezTo>
                    <a:pt x="23085" y="25229"/>
                    <a:pt x="23359" y="24317"/>
                    <a:pt x="23632" y="23405"/>
                  </a:cubicBezTo>
                  <a:cubicBezTo>
                    <a:pt x="23815" y="22827"/>
                    <a:pt x="23997" y="22250"/>
                    <a:pt x="24149" y="21642"/>
                  </a:cubicBezTo>
                  <a:cubicBezTo>
                    <a:pt x="24189" y="21582"/>
                    <a:pt x="24124" y="21523"/>
                    <a:pt x="24067" y="21523"/>
                  </a:cubicBezTo>
                  <a:cubicBezTo>
                    <a:pt x="24036" y="21523"/>
                    <a:pt x="24008" y="21539"/>
                    <a:pt x="23997" y="21581"/>
                  </a:cubicBezTo>
                  <a:cubicBezTo>
                    <a:pt x="23572" y="23131"/>
                    <a:pt x="23055" y="24651"/>
                    <a:pt x="22508" y="26171"/>
                  </a:cubicBezTo>
                  <a:cubicBezTo>
                    <a:pt x="22477" y="26171"/>
                    <a:pt x="22447" y="26171"/>
                    <a:pt x="22447" y="26201"/>
                  </a:cubicBezTo>
                  <a:cubicBezTo>
                    <a:pt x="22082" y="26444"/>
                    <a:pt x="21809" y="26688"/>
                    <a:pt x="21474" y="26840"/>
                  </a:cubicBezTo>
                  <a:cubicBezTo>
                    <a:pt x="21322" y="26931"/>
                    <a:pt x="21110" y="26931"/>
                    <a:pt x="20988" y="27083"/>
                  </a:cubicBezTo>
                  <a:cubicBezTo>
                    <a:pt x="20897" y="27387"/>
                    <a:pt x="20745" y="27843"/>
                    <a:pt x="20593" y="28238"/>
                  </a:cubicBezTo>
                  <a:cubicBezTo>
                    <a:pt x="20410" y="28724"/>
                    <a:pt x="20167" y="29119"/>
                    <a:pt x="19954" y="29514"/>
                  </a:cubicBezTo>
                  <a:cubicBezTo>
                    <a:pt x="18435" y="32463"/>
                    <a:pt x="16641" y="35107"/>
                    <a:pt x="14696" y="37904"/>
                  </a:cubicBezTo>
                  <a:cubicBezTo>
                    <a:pt x="13815" y="39211"/>
                    <a:pt x="12933" y="40548"/>
                    <a:pt x="11839" y="41733"/>
                  </a:cubicBezTo>
                  <a:cubicBezTo>
                    <a:pt x="11292" y="42341"/>
                    <a:pt x="10745" y="42919"/>
                    <a:pt x="10228" y="43557"/>
                  </a:cubicBezTo>
                  <a:cubicBezTo>
                    <a:pt x="9924" y="43922"/>
                    <a:pt x="9650" y="44165"/>
                    <a:pt x="9954" y="44651"/>
                  </a:cubicBezTo>
                  <a:cubicBezTo>
                    <a:pt x="10441" y="45502"/>
                    <a:pt x="11049" y="46080"/>
                    <a:pt x="11717" y="46658"/>
                  </a:cubicBezTo>
                  <a:cubicBezTo>
                    <a:pt x="11869" y="46809"/>
                    <a:pt x="12052" y="46961"/>
                    <a:pt x="12234" y="47113"/>
                  </a:cubicBezTo>
                  <a:cubicBezTo>
                    <a:pt x="12204" y="47113"/>
                    <a:pt x="12173" y="47144"/>
                    <a:pt x="12143" y="47174"/>
                  </a:cubicBezTo>
                  <a:cubicBezTo>
                    <a:pt x="11991" y="47326"/>
                    <a:pt x="11869" y="47448"/>
                    <a:pt x="11748" y="47600"/>
                  </a:cubicBezTo>
                  <a:cubicBezTo>
                    <a:pt x="11018" y="48360"/>
                    <a:pt x="10319" y="49211"/>
                    <a:pt x="9681" y="49849"/>
                  </a:cubicBezTo>
                  <a:cubicBezTo>
                    <a:pt x="9194" y="50366"/>
                    <a:pt x="8495" y="51004"/>
                    <a:pt x="7918" y="51582"/>
                  </a:cubicBezTo>
                  <a:cubicBezTo>
                    <a:pt x="7310" y="52220"/>
                    <a:pt x="6793" y="52645"/>
                    <a:pt x="6155" y="53284"/>
                  </a:cubicBezTo>
                  <a:cubicBezTo>
                    <a:pt x="5395" y="54013"/>
                    <a:pt x="4453" y="54834"/>
                    <a:pt x="3723" y="55381"/>
                  </a:cubicBezTo>
                  <a:cubicBezTo>
                    <a:pt x="3419" y="55594"/>
                    <a:pt x="3206" y="55746"/>
                    <a:pt x="3024" y="55837"/>
                  </a:cubicBezTo>
                  <a:cubicBezTo>
                    <a:pt x="3004" y="55837"/>
                    <a:pt x="2997" y="55850"/>
                    <a:pt x="2986" y="55850"/>
                  </a:cubicBezTo>
                  <a:cubicBezTo>
                    <a:pt x="2980" y="55850"/>
                    <a:pt x="2973" y="55847"/>
                    <a:pt x="2963" y="55837"/>
                  </a:cubicBezTo>
                  <a:cubicBezTo>
                    <a:pt x="2933" y="55852"/>
                    <a:pt x="2887" y="55860"/>
                    <a:pt x="2830" y="55860"/>
                  </a:cubicBezTo>
                  <a:cubicBezTo>
                    <a:pt x="2773" y="55860"/>
                    <a:pt x="2705" y="55852"/>
                    <a:pt x="2629" y="55837"/>
                  </a:cubicBezTo>
                  <a:cubicBezTo>
                    <a:pt x="2629" y="55807"/>
                    <a:pt x="2599" y="55776"/>
                    <a:pt x="2599" y="55746"/>
                  </a:cubicBezTo>
                  <a:cubicBezTo>
                    <a:pt x="2112" y="54986"/>
                    <a:pt x="1261" y="54652"/>
                    <a:pt x="440" y="54378"/>
                  </a:cubicBezTo>
                  <a:cubicBezTo>
                    <a:pt x="372" y="54352"/>
                    <a:pt x="314" y="54340"/>
                    <a:pt x="265" y="54340"/>
                  </a:cubicBezTo>
                  <a:cubicBezTo>
                    <a:pt x="29" y="54340"/>
                    <a:pt x="0" y="54613"/>
                    <a:pt x="76" y="54864"/>
                  </a:cubicBezTo>
                  <a:cubicBezTo>
                    <a:pt x="45" y="54895"/>
                    <a:pt x="15" y="54925"/>
                    <a:pt x="15" y="54956"/>
                  </a:cubicBezTo>
                  <a:cubicBezTo>
                    <a:pt x="15" y="55107"/>
                    <a:pt x="167" y="55229"/>
                    <a:pt x="258" y="55320"/>
                  </a:cubicBezTo>
                  <a:cubicBezTo>
                    <a:pt x="380" y="55472"/>
                    <a:pt x="440" y="55533"/>
                    <a:pt x="623" y="55685"/>
                  </a:cubicBezTo>
                  <a:cubicBezTo>
                    <a:pt x="1018" y="55989"/>
                    <a:pt x="1413" y="56323"/>
                    <a:pt x="1839" y="56566"/>
                  </a:cubicBezTo>
                  <a:cubicBezTo>
                    <a:pt x="1991" y="56658"/>
                    <a:pt x="2143" y="56749"/>
                    <a:pt x="2325" y="56810"/>
                  </a:cubicBezTo>
                  <a:cubicBezTo>
                    <a:pt x="2355" y="56810"/>
                    <a:pt x="2386" y="56840"/>
                    <a:pt x="2416" y="56840"/>
                  </a:cubicBezTo>
                  <a:cubicBezTo>
                    <a:pt x="2486" y="56887"/>
                    <a:pt x="2574" y="56951"/>
                    <a:pt x="2666" y="56951"/>
                  </a:cubicBezTo>
                  <a:cubicBezTo>
                    <a:pt x="2694" y="56951"/>
                    <a:pt x="2722" y="56945"/>
                    <a:pt x="2750" y="56931"/>
                  </a:cubicBezTo>
                  <a:cubicBezTo>
                    <a:pt x="2781" y="56931"/>
                    <a:pt x="2811" y="56901"/>
                    <a:pt x="2811" y="56901"/>
                  </a:cubicBezTo>
                  <a:cubicBezTo>
                    <a:pt x="2902" y="56870"/>
                    <a:pt x="2994" y="56840"/>
                    <a:pt x="3085" y="56810"/>
                  </a:cubicBezTo>
                  <a:cubicBezTo>
                    <a:pt x="3450" y="56597"/>
                    <a:pt x="3814" y="56354"/>
                    <a:pt x="4149" y="56080"/>
                  </a:cubicBezTo>
                  <a:cubicBezTo>
                    <a:pt x="4301" y="55989"/>
                    <a:pt x="4483" y="55867"/>
                    <a:pt x="4635" y="55715"/>
                  </a:cubicBezTo>
                  <a:cubicBezTo>
                    <a:pt x="4817" y="55563"/>
                    <a:pt x="5000" y="55411"/>
                    <a:pt x="5152" y="55229"/>
                  </a:cubicBezTo>
                  <a:cubicBezTo>
                    <a:pt x="5668" y="54834"/>
                    <a:pt x="6155" y="54439"/>
                    <a:pt x="6641" y="54013"/>
                  </a:cubicBezTo>
                  <a:cubicBezTo>
                    <a:pt x="8161" y="52615"/>
                    <a:pt x="9893" y="50943"/>
                    <a:pt x="11201" y="49575"/>
                  </a:cubicBezTo>
                  <a:cubicBezTo>
                    <a:pt x="11383" y="49393"/>
                    <a:pt x="11596" y="49241"/>
                    <a:pt x="11778" y="49059"/>
                  </a:cubicBezTo>
                  <a:cubicBezTo>
                    <a:pt x="12082" y="48846"/>
                    <a:pt x="12325" y="48603"/>
                    <a:pt x="12568" y="48299"/>
                  </a:cubicBezTo>
                  <a:cubicBezTo>
                    <a:pt x="12690" y="48147"/>
                    <a:pt x="12811" y="47995"/>
                    <a:pt x="12811" y="47782"/>
                  </a:cubicBezTo>
                  <a:cubicBezTo>
                    <a:pt x="12811" y="47661"/>
                    <a:pt x="12781" y="47569"/>
                    <a:pt x="12720" y="47448"/>
                  </a:cubicBezTo>
                  <a:lnTo>
                    <a:pt x="12720" y="47448"/>
                  </a:lnTo>
                  <a:cubicBezTo>
                    <a:pt x="12781" y="47509"/>
                    <a:pt x="12842" y="47539"/>
                    <a:pt x="12903" y="47600"/>
                  </a:cubicBezTo>
                  <a:cubicBezTo>
                    <a:pt x="13419" y="47965"/>
                    <a:pt x="13936" y="48329"/>
                    <a:pt x="14514" y="48664"/>
                  </a:cubicBezTo>
                  <a:cubicBezTo>
                    <a:pt x="14878" y="48846"/>
                    <a:pt x="15517" y="49241"/>
                    <a:pt x="16094" y="49272"/>
                  </a:cubicBezTo>
                  <a:cubicBezTo>
                    <a:pt x="16307" y="49211"/>
                    <a:pt x="16459" y="49028"/>
                    <a:pt x="16611" y="48876"/>
                  </a:cubicBezTo>
                  <a:cubicBezTo>
                    <a:pt x="16793" y="48694"/>
                    <a:pt x="17128" y="48360"/>
                    <a:pt x="17371" y="48086"/>
                  </a:cubicBezTo>
                  <a:cubicBezTo>
                    <a:pt x="18222" y="46992"/>
                    <a:pt x="19043" y="45898"/>
                    <a:pt x="19833" y="44773"/>
                  </a:cubicBezTo>
                  <a:cubicBezTo>
                    <a:pt x="20198" y="44287"/>
                    <a:pt x="20562" y="43740"/>
                    <a:pt x="20897" y="43223"/>
                  </a:cubicBezTo>
                  <a:cubicBezTo>
                    <a:pt x="21018" y="43040"/>
                    <a:pt x="21140" y="42858"/>
                    <a:pt x="21261" y="42676"/>
                  </a:cubicBezTo>
                  <a:cubicBezTo>
                    <a:pt x="21292" y="42645"/>
                    <a:pt x="21292" y="42585"/>
                    <a:pt x="21292" y="42554"/>
                  </a:cubicBezTo>
                  <a:cubicBezTo>
                    <a:pt x="21267" y="42453"/>
                    <a:pt x="21179" y="42394"/>
                    <a:pt x="21080" y="42394"/>
                  </a:cubicBezTo>
                  <a:cubicBezTo>
                    <a:pt x="21060" y="42394"/>
                    <a:pt x="21039" y="42397"/>
                    <a:pt x="21018" y="42402"/>
                  </a:cubicBezTo>
                  <a:cubicBezTo>
                    <a:pt x="20897" y="42493"/>
                    <a:pt x="20866" y="42645"/>
                    <a:pt x="20775" y="42767"/>
                  </a:cubicBezTo>
                  <a:cubicBezTo>
                    <a:pt x="20502" y="43162"/>
                    <a:pt x="20258" y="43588"/>
                    <a:pt x="19985" y="43983"/>
                  </a:cubicBezTo>
                  <a:cubicBezTo>
                    <a:pt x="19164" y="45107"/>
                    <a:pt x="18343" y="46262"/>
                    <a:pt x="17492" y="47387"/>
                  </a:cubicBezTo>
                  <a:cubicBezTo>
                    <a:pt x="17036" y="47995"/>
                    <a:pt x="16611" y="48451"/>
                    <a:pt x="16125" y="48907"/>
                  </a:cubicBezTo>
                  <a:cubicBezTo>
                    <a:pt x="16082" y="48939"/>
                    <a:pt x="16055" y="48952"/>
                    <a:pt x="16022" y="48952"/>
                  </a:cubicBezTo>
                  <a:cubicBezTo>
                    <a:pt x="15962" y="48952"/>
                    <a:pt x="15886" y="48905"/>
                    <a:pt x="15669" y="48846"/>
                  </a:cubicBezTo>
                  <a:cubicBezTo>
                    <a:pt x="14848" y="48542"/>
                    <a:pt x="14149" y="48056"/>
                    <a:pt x="13298" y="47448"/>
                  </a:cubicBezTo>
                  <a:cubicBezTo>
                    <a:pt x="12264" y="46749"/>
                    <a:pt x="11504" y="46110"/>
                    <a:pt x="10775" y="45290"/>
                  </a:cubicBezTo>
                  <a:cubicBezTo>
                    <a:pt x="10501" y="44955"/>
                    <a:pt x="10258" y="44621"/>
                    <a:pt x="10137" y="44317"/>
                  </a:cubicBezTo>
                  <a:cubicBezTo>
                    <a:pt x="10137" y="44287"/>
                    <a:pt x="10106" y="44287"/>
                    <a:pt x="10106" y="44256"/>
                  </a:cubicBezTo>
                  <a:cubicBezTo>
                    <a:pt x="10106" y="44256"/>
                    <a:pt x="10106" y="44226"/>
                    <a:pt x="10106" y="44226"/>
                  </a:cubicBezTo>
                  <a:cubicBezTo>
                    <a:pt x="10106" y="44226"/>
                    <a:pt x="10106" y="44195"/>
                    <a:pt x="10137" y="44135"/>
                  </a:cubicBezTo>
                  <a:cubicBezTo>
                    <a:pt x="10714" y="43375"/>
                    <a:pt x="11687" y="42402"/>
                    <a:pt x="12386" y="41551"/>
                  </a:cubicBezTo>
                  <a:cubicBezTo>
                    <a:pt x="13723" y="40031"/>
                    <a:pt x="14787" y="38268"/>
                    <a:pt x="15942" y="36597"/>
                  </a:cubicBezTo>
                  <a:cubicBezTo>
                    <a:pt x="16915" y="35229"/>
                    <a:pt x="17888" y="33739"/>
                    <a:pt x="18647" y="32402"/>
                  </a:cubicBezTo>
                  <a:cubicBezTo>
                    <a:pt x="19134" y="31642"/>
                    <a:pt x="19529" y="30852"/>
                    <a:pt x="19954" y="30092"/>
                  </a:cubicBezTo>
                  <a:cubicBezTo>
                    <a:pt x="20258" y="29454"/>
                    <a:pt x="20593" y="28937"/>
                    <a:pt x="20866" y="28238"/>
                  </a:cubicBezTo>
                  <a:cubicBezTo>
                    <a:pt x="20988" y="27903"/>
                    <a:pt x="21110" y="27569"/>
                    <a:pt x="21170" y="27204"/>
                  </a:cubicBezTo>
                  <a:cubicBezTo>
                    <a:pt x="21474" y="27083"/>
                    <a:pt x="22021" y="26779"/>
                    <a:pt x="22356" y="26505"/>
                  </a:cubicBezTo>
                  <a:cubicBezTo>
                    <a:pt x="22367" y="26505"/>
                    <a:pt x="22374" y="26501"/>
                    <a:pt x="22378" y="26496"/>
                  </a:cubicBezTo>
                  <a:lnTo>
                    <a:pt x="22378" y="26496"/>
                  </a:lnTo>
                  <a:cubicBezTo>
                    <a:pt x="22077" y="27310"/>
                    <a:pt x="21776" y="28123"/>
                    <a:pt x="21474" y="28937"/>
                  </a:cubicBezTo>
                  <a:cubicBezTo>
                    <a:pt x="21140" y="29849"/>
                    <a:pt x="21292" y="29879"/>
                    <a:pt x="21991" y="30396"/>
                  </a:cubicBezTo>
                  <a:cubicBezTo>
                    <a:pt x="22169" y="30529"/>
                    <a:pt x="22347" y="30605"/>
                    <a:pt x="22522" y="30605"/>
                  </a:cubicBezTo>
                  <a:cubicBezTo>
                    <a:pt x="22705" y="30605"/>
                    <a:pt x="22884" y="30522"/>
                    <a:pt x="23055" y="30335"/>
                  </a:cubicBezTo>
                  <a:cubicBezTo>
                    <a:pt x="23541" y="29879"/>
                    <a:pt x="23815" y="29210"/>
                    <a:pt x="24088" y="28603"/>
                  </a:cubicBezTo>
                  <a:cubicBezTo>
                    <a:pt x="24331" y="28086"/>
                    <a:pt x="24605" y="27569"/>
                    <a:pt x="24757" y="27022"/>
                  </a:cubicBezTo>
                  <a:cubicBezTo>
                    <a:pt x="24818" y="26840"/>
                    <a:pt x="24848" y="26688"/>
                    <a:pt x="24879" y="26536"/>
                  </a:cubicBezTo>
                  <a:cubicBezTo>
                    <a:pt x="24909" y="26566"/>
                    <a:pt x="24939" y="26596"/>
                    <a:pt x="24939" y="26627"/>
                  </a:cubicBezTo>
                  <a:cubicBezTo>
                    <a:pt x="25061" y="26748"/>
                    <a:pt x="25213" y="26840"/>
                    <a:pt x="25335" y="26931"/>
                  </a:cubicBezTo>
                  <a:cubicBezTo>
                    <a:pt x="25760" y="27265"/>
                    <a:pt x="26186" y="27539"/>
                    <a:pt x="26702" y="27721"/>
                  </a:cubicBezTo>
                  <a:cubicBezTo>
                    <a:pt x="27553" y="28055"/>
                    <a:pt x="28496" y="28177"/>
                    <a:pt x="29499" y="28299"/>
                  </a:cubicBezTo>
                  <a:cubicBezTo>
                    <a:pt x="30076" y="28359"/>
                    <a:pt x="30654" y="28511"/>
                    <a:pt x="31231" y="28511"/>
                  </a:cubicBezTo>
                  <a:cubicBezTo>
                    <a:pt x="31414" y="28481"/>
                    <a:pt x="31566" y="28481"/>
                    <a:pt x="31748" y="28481"/>
                  </a:cubicBezTo>
                  <a:cubicBezTo>
                    <a:pt x="31505" y="29119"/>
                    <a:pt x="31262" y="29758"/>
                    <a:pt x="30988" y="30426"/>
                  </a:cubicBezTo>
                  <a:cubicBezTo>
                    <a:pt x="30836" y="30761"/>
                    <a:pt x="30715" y="31125"/>
                    <a:pt x="30563" y="31490"/>
                  </a:cubicBezTo>
                  <a:cubicBezTo>
                    <a:pt x="30502" y="31612"/>
                    <a:pt x="30441" y="31764"/>
                    <a:pt x="30441" y="31916"/>
                  </a:cubicBezTo>
                  <a:cubicBezTo>
                    <a:pt x="30350" y="32220"/>
                    <a:pt x="30654" y="32372"/>
                    <a:pt x="30867" y="32493"/>
                  </a:cubicBezTo>
                  <a:cubicBezTo>
                    <a:pt x="31262" y="32706"/>
                    <a:pt x="31687" y="32919"/>
                    <a:pt x="32143" y="32949"/>
                  </a:cubicBezTo>
                  <a:cubicBezTo>
                    <a:pt x="32447" y="32949"/>
                    <a:pt x="32629" y="32676"/>
                    <a:pt x="32812" y="32463"/>
                  </a:cubicBezTo>
                  <a:cubicBezTo>
                    <a:pt x="33298" y="31855"/>
                    <a:pt x="33663" y="31125"/>
                    <a:pt x="34058" y="30457"/>
                  </a:cubicBezTo>
                  <a:cubicBezTo>
                    <a:pt x="34210" y="30092"/>
                    <a:pt x="34362" y="29727"/>
                    <a:pt x="34484" y="29362"/>
                  </a:cubicBezTo>
                  <a:cubicBezTo>
                    <a:pt x="34636" y="29849"/>
                    <a:pt x="34788" y="30335"/>
                    <a:pt x="35092" y="30761"/>
                  </a:cubicBezTo>
                  <a:cubicBezTo>
                    <a:pt x="35456" y="31217"/>
                    <a:pt x="36155" y="31764"/>
                    <a:pt x="36581" y="31885"/>
                  </a:cubicBezTo>
                  <a:cubicBezTo>
                    <a:pt x="36581" y="31946"/>
                    <a:pt x="36581" y="32068"/>
                    <a:pt x="36581" y="32068"/>
                  </a:cubicBezTo>
                  <a:cubicBezTo>
                    <a:pt x="36551" y="32341"/>
                    <a:pt x="36490" y="32584"/>
                    <a:pt x="36459" y="32858"/>
                  </a:cubicBezTo>
                  <a:cubicBezTo>
                    <a:pt x="36216" y="34043"/>
                    <a:pt x="35882" y="35259"/>
                    <a:pt x="35426" y="36505"/>
                  </a:cubicBezTo>
                  <a:cubicBezTo>
                    <a:pt x="35092" y="37600"/>
                    <a:pt x="34575" y="38633"/>
                    <a:pt x="34210" y="39727"/>
                  </a:cubicBezTo>
                  <a:cubicBezTo>
                    <a:pt x="33754" y="40639"/>
                    <a:pt x="33420" y="41612"/>
                    <a:pt x="33025" y="42554"/>
                  </a:cubicBezTo>
                  <a:cubicBezTo>
                    <a:pt x="32447" y="44074"/>
                    <a:pt x="31626" y="45381"/>
                    <a:pt x="30867" y="46901"/>
                  </a:cubicBezTo>
                  <a:cubicBezTo>
                    <a:pt x="30532" y="47509"/>
                    <a:pt x="29955" y="48329"/>
                    <a:pt x="29468" y="48998"/>
                  </a:cubicBezTo>
                  <a:cubicBezTo>
                    <a:pt x="29043" y="49575"/>
                    <a:pt x="28587" y="50244"/>
                    <a:pt x="28161" y="50639"/>
                  </a:cubicBezTo>
                  <a:cubicBezTo>
                    <a:pt x="27523" y="51278"/>
                    <a:pt x="26854" y="51886"/>
                    <a:pt x="26186" y="52524"/>
                  </a:cubicBezTo>
                  <a:cubicBezTo>
                    <a:pt x="26125" y="52585"/>
                    <a:pt x="26003" y="52645"/>
                    <a:pt x="26034" y="52767"/>
                  </a:cubicBezTo>
                  <a:cubicBezTo>
                    <a:pt x="26064" y="52838"/>
                    <a:pt x="26105" y="52865"/>
                    <a:pt x="26150" y="52865"/>
                  </a:cubicBezTo>
                  <a:cubicBezTo>
                    <a:pt x="26240" y="52865"/>
                    <a:pt x="26348" y="52757"/>
                    <a:pt x="26429" y="52676"/>
                  </a:cubicBezTo>
                  <a:cubicBezTo>
                    <a:pt x="26672" y="52493"/>
                    <a:pt x="26885" y="52281"/>
                    <a:pt x="27097" y="52068"/>
                  </a:cubicBezTo>
                  <a:cubicBezTo>
                    <a:pt x="27736" y="51460"/>
                    <a:pt x="28404" y="50913"/>
                    <a:pt x="28952" y="50183"/>
                  </a:cubicBezTo>
                  <a:cubicBezTo>
                    <a:pt x="29711" y="49211"/>
                    <a:pt x="30441" y="48238"/>
                    <a:pt x="31079" y="47144"/>
                  </a:cubicBezTo>
                  <a:cubicBezTo>
                    <a:pt x="31900" y="45533"/>
                    <a:pt x="32751" y="44165"/>
                    <a:pt x="33389" y="42493"/>
                  </a:cubicBezTo>
                  <a:cubicBezTo>
                    <a:pt x="34210" y="40396"/>
                    <a:pt x="35183" y="38360"/>
                    <a:pt x="35912" y="36232"/>
                  </a:cubicBezTo>
                  <a:cubicBezTo>
                    <a:pt x="36095" y="35624"/>
                    <a:pt x="37310" y="31824"/>
                    <a:pt x="36794" y="31612"/>
                  </a:cubicBezTo>
                  <a:cubicBezTo>
                    <a:pt x="36307" y="31551"/>
                    <a:pt x="35578" y="31034"/>
                    <a:pt x="35183" y="30457"/>
                  </a:cubicBezTo>
                  <a:cubicBezTo>
                    <a:pt x="35000" y="30183"/>
                    <a:pt x="34818" y="29606"/>
                    <a:pt x="34727" y="29271"/>
                  </a:cubicBezTo>
                  <a:cubicBezTo>
                    <a:pt x="34727" y="29227"/>
                    <a:pt x="34678" y="29199"/>
                    <a:pt x="34616" y="29199"/>
                  </a:cubicBezTo>
                  <a:cubicBezTo>
                    <a:pt x="34593" y="29199"/>
                    <a:pt x="34569" y="29202"/>
                    <a:pt x="34544" y="29210"/>
                  </a:cubicBezTo>
                  <a:cubicBezTo>
                    <a:pt x="34727" y="28694"/>
                    <a:pt x="34909" y="28177"/>
                    <a:pt x="35092" y="27660"/>
                  </a:cubicBezTo>
                  <a:cubicBezTo>
                    <a:pt x="35456" y="26596"/>
                    <a:pt x="35821" y="25533"/>
                    <a:pt x="36034" y="24438"/>
                  </a:cubicBezTo>
                  <a:cubicBezTo>
                    <a:pt x="36155" y="23891"/>
                    <a:pt x="36247" y="23344"/>
                    <a:pt x="36277" y="22797"/>
                  </a:cubicBezTo>
                  <a:cubicBezTo>
                    <a:pt x="36277" y="22736"/>
                    <a:pt x="36307" y="22675"/>
                    <a:pt x="36247" y="22615"/>
                  </a:cubicBezTo>
                  <a:cubicBezTo>
                    <a:pt x="36247" y="22615"/>
                    <a:pt x="36216" y="22584"/>
                    <a:pt x="36216" y="22584"/>
                  </a:cubicBezTo>
                  <a:cubicBezTo>
                    <a:pt x="36247" y="22311"/>
                    <a:pt x="36277" y="22007"/>
                    <a:pt x="36277" y="21733"/>
                  </a:cubicBezTo>
                  <a:cubicBezTo>
                    <a:pt x="36277" y="21733"/>
                    <a:pt x="36307" y="21703"/>
                    <a:pt x="36307" y="21703"/>
                  </a:cubicBezTo>
                  <a:cubicBezTo>
                    <a:pt x="36399" y="21642"/>
                    <a:pt x="36520" y="21520"/>
                    <a:pt x="36642" y="21429"/>
                  </a:cubicBezTo>
                  <a:cubicBezTo>
                    <a:pt x="36854" y="21216"/>
                    <a:pt x="37128" y="21034"/>
                    <a:pt x="37341" y="20791"/>
                  </a:cubicBezTo>
                  <a:cubicBezTo>
                    <a:pt x="37402" y="20730"/>
                    <a:pt x="37462" y="20639"/>
                    <a:pt x="37523" y="20578"/>
                  </a:cubicBezTo>
                  <a:cubicBezTo>
                    <a:pt x="37645" y="20669"/>
                    <a:pt x="37797" y="20760"/>
                    <a:pt x="37979" y="20791"/>
                  </a:cubicBezTo>
                  <a:cubicBezTo>
                    <a:pt x="38141" y="20872"/>
                    <a:pt x="38317" y="20899"/>
                    <a:pt x="38497" y="20899"/>
                  </a:cubicBezTo>
                  <a:cubicBezTo>
                    <a:pt x="38587" y="20899"/>
                    <a:pt x="38678" y="20892"/>
                    <a:pt x="38769" y="20882"/>
                  </a:cubicBezTo>
                  <a:cubicBezTo>
                    <a:pt x="39104" y="21308"/>
                    <a:pt x="39408" y="21703"/>
                    <a:pt x="39772" y="22098"/>
                  </a:cubicBezTo>
                  <a:cubicBezTo>
                    <a:pt x="39955" y="22341"/>
                    <a:pt x="40168" y="22645"/>
                    <a:pt x="40380" y="22888"/>
                  </a:cubicBezTo>
                  <a:cubicBezTo>
                    <a:pt x="40836" y="23405"/>
                    <a:pt x="41475" y="23982"/>
                    <a:pt x="41809" y="24499"/>
                  </a:cubicBezTo>
                  <a:cubicBezTo>
                    <a:pt x="41931" y="24712"/>
                    <a:pt x="41839" y="24894"/>
                    <a:pt x="41657" y="25320"/>
                  </a:cubicBezTo>
                  <a:cubicBezTo>
                    <a:pt x="41475" y="25776"/>
                    <a:pt x="41292" y="26110"/>
                    <a:pt x="41049" y="26475"/>
                  </a:cubicBezTo>
                  <a:cubicBezTo>
                    <a:pt x="40806" y="26900"/>
                    <a:pt x="40502" y="27296"/>
                    <a:pt x="40168" y="27660"/>
                  </a:cubicBezTo>
                  <a:cubicBezTo>
                    <a:pt x="39651" y="28390"/>
                    <a:pt x="38921" y="29119"/>
                    <a:pt x="38405" y="29697"/>
                  </a:cubicBezTo>
                  <a:cubicBezTo>
                    <a:pt x="38040" y="30031"/>
                    <a:pt x="37858" y="30274"/>
                    <a:pt x="37493" y="30609"/>
                  </a:cubicBezTo>
                  <a:cubicBezTo>
                    <a:pt x="37341" y="30761"/>
                    <a:pt x="37219" y="30913"/>
                    <a:pt x="37098" y="31065"/>
                  </a:cubicBezTo>
                  <a:cubicBezTo>
                    <a:pt x="37067" y="31095"/>
                    <a:pt x="37006" y="31156"/>
                    <a:pt x="37037" y="31217"/>
                  </a:cubicBezTo>
                  <a:cubicBezTo>
                    <a:pt x="37060" y="31296"/>
                    <a:pt x="37095" y="31324"/>
                    <a:pt x="37133" y="31324"/>
                  </a:cubicBezTo>
                  <a:cubicBezTo>
                    <a:pt x="37198" y="31324"/>
                    <a:pt x="37272" y="31243"/>
                    <a:pt x="37310" y="31186"/>
                  </a:cubicBezTo>
                  <a:cubicBezTo>
                    <a:pt x="37432" y="31065"/>
                    <a:pt x="37523" y="30943"/>
                    <a:pt x="37614" y="30882"/>
                  </a:cubicBezTo>
                  <a:cubicBezTo>
                    <a:pt x="38253" y="30274"/>
                    <a:pt x="38769" y="29697"/>
                    <a:pt x="39408" y="29028"/>
                  </a:cubicBezTo>
                  <a:cubicBezTo>
                    <a:pt x="39803" y="28603"/>
                    <a:pt x="40350" y="27873"/>
                    <a:pt x="40806" y="27326"/>
                  </a:cubicBezTo>
                  <a:cubicBezTo>
                    <a:pt x="41353" y="26596"/>
                    <a:pt x="41900" y="25654"/>
                    <a:pt x="42083" y="24864"/>
                  </a:cubicBezTo>
                  <a:cubicBezTo>
                    <a:pt x="42143" y="24621"/>
                    <a:pt x="42052" y="24408"/>
                    <a:pt x="41931" y="24256"/>
                  </a:cubicBezTo>
                  <a:cubicBezTo>
                    <a:pt x="41687" y="23891"/>
                    <a:pt x="41414" y="23618"/>
                    <a:pt x="41140" y="23314"/>
                  </a:cubicBezTo>
                  <a:cubicBezTo>
                    <a:pt x="40745" y="22949"/>
                    <a:pt x="40380" y="22584"/>
                    <a:pt x="40076" y="22159"/>
                  </a:cubicBezTo>
                  <a:cubicBezTo>
                    <a:pt x="39894" y="21916"/>
                    <a:pt x="39681" y="21703"/>
                    <a:pt x="39499" y="21460"/>
                  </a:cubicBezTo>
                  <a:cubicBezTo>
                    <a:pt x="39317" y="21277"/>
                    <a:pt x="39165" y="21034"/>
                    <a:pt x="38982" y="20852"/>
                  </a:cubicBezTo>
                  <a:cubicBezTo>
                    <a:pt x="39469" y="20700"/>
                    <a:pt x="39864" y="20396"/>
                    <a:pt x="40168" y="20031"/>
                  </a:cubicBezTo>
                  <a:cubicBezTo>
                    <a:pt x="40411" y="19636"/>
                    <a:pt x="40654" y="19180"/>
                    <a:pt x="40563" y="18724"/>
                  </a:cubicBezTo>
                  <a:cubicBezTo>
                    <a:pt x="40411" y="18268"/>
                    <a:pt x="40046" y="17934"/>
                    <a:pt x="39620" y="17751"/>
                  </a:cubicBezTo>
                  <a:cubicBezTo>
                    <a:pt x="39487" y="17701"/>
                    <a:pt x="39344" y="17679"/>
                    <a:pt x="39201" y="17679"/>
                  </a:cubicBezTo>
                  <a:cubicBezTo>
                    <a:pt x="39085" y="17679"/>
                    <a:pt x="38970" y="17694"/>
                    <a:pt x="38861" y="17721"/>
                  </a:cubicBezTo>
                  <a:cubicBezTo>
                    <a:pt x="38891" y="17660"/>
                    <a:pt x="38952" y="17599"/>
                    <a:pt x="38982" y="17569"/>
                  </a:cubicBezTo>
                  <a:cubicBezTo>
                    <a:pt x="39225" y="17295"/>
                    <a:pt x="39681" y="16718"/>
                    <a:pt x="39864" y="16171"/>
                  </a:cubicBezTo>
                  <a:cubicBezTo>
                    <a:pt x="40168" y="15289"/>
                    <a:pt x="40228" y="14317"/>
                    <a:pt x="40228" y="13374"/>
                  </a:cubicBezTo>
                  <a:cubicBezTo>
                    <a:pt x="40137" y="12341"/>
                    <a:pt x="39803" y="11307"/>
                    <a:pt x="39317" y="10396"/>
                  </a:cubicBezTo>
                  <a:cubicBezTo>
                    <a:pt x="39104" y="9909"/>
                    <a:pt x="38830" y="9453"/>
                    <a:pt x="38526" y="8997"/>
                  </a:cubicBezTo>
                  <a:lnTo>
                    <a:pt x="38526" y="8997"/>
                  </a:lnTo>
                  <a:cubicBezTo>
                    <a:pt x="38739" y="9180"/>
                    <a:pt x="38982" y="9332"/>
                    <a:pt x="39225" y="9393"/>
                  </a:cubicBezTo>
                  <a:cubicBezTo>
                    <a:pt x="39256" y="9423"/>
                    <a:pt x="39286" y="9423"/>
                    <a:pt x="39317" y="9423"/>
                  </a:cubicBezTo>
                  <a:cubicBezTo>
                    <a:pt x="39572" y="9628"/>
                    <a:pt x="39904" y="9709"/>
                    <a:pt x="40254" y="9709"/>
                  </a:cubicBezTo>
                  <a:cubicBezTo>
                    <a:pt x="40735" y="9709"/>
                    <a:pt x="41252" y="9556"/>
                    <a:pt x="41657" y="9362"/>
                  </a:cubicBezTo>
                  <a:cubicBezTo>
                    <a:pt x="42022" y="9180"/>
                    <a:pt x="42447" y="8997"/>
                    <a:pt x="42599" y="8602"/>
                  </a:cubicBezTo>
                  <a:cubicBezTo>
                    <a:pt x="42690" y="8420"/>
                    <a:pt x="42690" y="8177"/>
                    <a:pt x="42690" y="7964"/>
                  </a:cubicBezTo>
                  <a:cubicBezTo>
                    <a:pt x="42994" y="7690"/>
                    <a:pt x="43086" y="7326"/>
                    <a:pt x="42964" y="6748"/>
                  </a:cubicBezTo>
                  <a:cubicBezTo>
                    <a:pt x="42964" y="6718"/>
                    <a:pt x="42934" y="6718"/>
                    <a:pt x="42934" y="6687"/>
                  </a:cubicBezTo>
                  <a:cubicBezTo>
                    <a:pt x="43177" y="6414"/>
                    <a:pt x="43298" y="6019"/>
                    <a:pt x="43268" y="5654"/>
                  </a:cubicBezTo>
                  <a:cubicBezTo>
                    <a:pt x="43207" y="5289"/>
                    <a:pt x="43055" y="4894"/>
                    <a:pt x="42782" y="4590"/>
                  </a:cubicBezTo>
                  <a:cubicBezTo>
                    <a:pt x="42508" y="4347"/>
                    <a:pt x="42174" y="4164"/>
                    <a:pt x="41809" y="4073"/>
                  </a:cubicBezTo>
                  <a:lnTo>
                    <a:pt x="41687" y="4073"/>
                  </a:lnTo>
                  <a:cubicBezTo>
                    <a:pt x="41627" y="4013"/>
                    <a:pt x="41596" y="3982"/>
                    <a:pt x="41535" y="3952"/>
                  </a:cubicBezTo>
                  <a:cubicBezTo>
                    <a:pt x="41505" y="3800"/>
                    <a:pt x="41475" y="3678"/>
                    <a:pt x="41414" y="3557"/>
                  </a:cubicBezTo>
                  <a:cubicBezTo>
                    <a:pt x="41159" y="3242"/>
                    <a:pt x="40778" y="3104"/>
                    <a:pt x="40392" y="3104"/>
                  </a:cubicBezTo>
                  <a:cubicBezTo>
                    <a:pt x="39996" y="3104"/>
                    <a:pt x="39594" y="3249"/>
                    <a:pt x="39317" y="3496"/>
                  </a:cubicBezTo>
                  <a:cubicBezTo>
                    <a:pt x="39225" y="3587"/>
                    <a:pt x="39134" y="3648"/>
                    <a:pt x="39073" y="3739"/>
                  </a:cubicBezTo>
                  <a:cubicBezTo>
                    <a:pt x="38982" y="3800"/>
                    <a:pt x="38861" y="3861"/>
                    <a:pt x="38769" y="3952"/>
                  </a:cubicBezTo>
                  <a:cubicBezTo>
                    <a:pt x="38496" y="3952"/>
                    <a:pt x="38222" y="4013"/>
                    <a:pt x="37949" y="4225"/>
                  </a:cubicBezTo>
                  <a:cubicBezTo>
                    <a:pt x="37827" y="4286"/>
                    <a:pt x="37706" y="4347"/>
                    <a:pt x="37614" y="4438"/>
                  </a:cubicBezTo>
                  <a:cubicBezTo>
                    <a:pt x="36915" y="4894"/>
                    <a:pt x="36551" y="5867"/>
                    <a:pt x="36976" y="6627"/>
                  </a:cubicBezTo>
                  <a:cubicBezTo>
                    <a:pt x="36976" y="6657"/>
                    <a:pt x="36976" y="6657"/>
                    <a:pt x="36976" y="6657"/>
                  </a:cubicBezTo>
                  <a:lnTo>
                    <a:pt x="36976" y="6687"/>
                  </a:lnTo>
                  <a:cubicBezTo>
                    <a:pt x="36976" y="6900"/>
                    <a:pt x="37006" y="7113"/>
                    <a:pt x="37067" y="7326"/>
                  </a:cubicBezTo>
                  <a:cubicBezTo>
                    <a:pt x="37037" y="7295"/>
                    <a:pt x="37006" y="7265"/>
                    <a:pt x="36976" y="7234"/>
                  </a:cubicBezTo>
                  <a:cubicBezTo>
                    <a:pt x="35973" y="6383"/>
                    <a:pt x="34757" y="5836"/>
                    <a:pt x="33511" y="5502"/>
                  </a:cubicBezTo>
                  <a:cubicBezTo>
                    <a:pt x="32597" y="5219"/>
                    <a:pt x="31665" y="5073"/>
                    <a:pt x="30744" y="5073"/>
                  </a:cubicBezTo>
                  <a:cubicBezTo>
                    <a:pt x="29981" y="5073"/>
                    <a:pt x="29226" y="5174"/>
                    <a:pt x="28496" y="5380"/>
                  </a:cubicBezTo>
                  <a:cubicBezTo>
                    <a:pt x="28860" y="4985"/>
                    <a:pt x="29195" y="4347"/>
                    <a:pt x="28982" y="3769"/>
                  </a:cubicBezTo>
                  <a:cubicBezTo>
                    <a:pt x="28952" y="3617"/>
                    <a:pt x="28891" y="3465"/>
                    <a:pt x="28800" y="3313"/>
                  </a:cubicBezTo>
                  <a:cubicBezTo>
                    <a:pt x="28800" y="3283"/>
                    <a:pt x="28800" y="3283"/>
                    <a:pt x="28800" y="3253"/>
                  </a:cubicBezTo>
                  <a:cubicBezTo>
                    <a:pt x="28678" y="2766"/>
                    <a:pt x="28496" y="2219"/>
                    <a:pt x="28131" y="1824"/>
                  </a:cubicBezTo>
                  <a:cubicBezTo>
                    <a:pt x="28161" y="1399"/>
                    <a:pt x="28009" y="973"/>
                    <a:pt x="27766" y="639"/>
                  </a:cubicBezTo>
                  <a:cubicBezTo>
                    <a:pt x="27523" y="274"/>
                    <a:pt x="27128" y="0"/>
                    <a:pt x="2667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9"/>
            <p:cNvSpPr/>
            <p:nvPr/>
          </p:nvSpPr>
          <p:spPr>
            <a:xfrm>
              <a:off x="7081356" y="3059529"/>
              <a:ext cx="63556" cy="66971"/>
            </a:xfrm>
            <a:custGeom>
              <a:avLst/>
              <a:gdLst/>
              <a:ahLst/>
              <a:cxnLst/>
              <a:rect l="l" t="t" r="r" b="b"/>
              <a:pathLst>
                <a:path w="1247" h="1314" extrusionOk="0">
                  <a:moveTo>
                    <a:pt x="682" y="0"/>
                  </a:moveTo>
                  <a:cubicBezTo>
                    <a:pt x="656" y="0"/>
                    <a:pt x="631" y="10"/>
                    <a:pt x="608" y="32"/>
                  </a:cubicBezTo>
                  <a:cubicBezTo>
                    <a:pt x="335" y="214"/>
                    <a:pt x="0" y="488"/>
                    <a:pt x="61" y="853"/>
                  </a:cubicBezTo>
                  <a:cubicBezTo>
                    <a:pt x="92" y="1065"/>
                    <a:pt x="213" y="1278"/>
                    <a:pt x="426" y="1309"/>
                  </a:cubicBezTo>
                  <a:cubicBezTo>
                    <a:pt x="442" y="1312"/>
                    <a:pt x="458" y="1313"/>
                    <a:pt x="475" y="1313"/>
                  </a:cubicBezTo>
                  <a:cubicBezTo>
                    <a:pt x="610" y="1313"/>
                    <a:pt x="740" y="1208"/>
                    <a:pt x="821" y="1126"/>
                  </a:cubicBezTo>
                  <a:cubicBezTo>
                    <a:pt x="1095" y="913"/>
                    <a:pt x="1247" y="488"/>
                    <a:pt x="1064" y="214"/>
                  </a:cubicBezTo>
                  <a:cubicBezTo>
                    <a:pt x="1039" y="176"/>
                    <a:pt x="1003" y="159"/>
                    <a:pt x="967" y="159"/>
                  </a:cubicBezTo>
                  <a:cubicBezTo>
                    <a:pt x="918" y="159"/>
                    <a:pt x="869" y="192"/>
                    <a:pt x="851" y="245"/>
                  </a:cubicBezTo>
                  <a:cubicBezTo>
                    <a:pt x="821" y="306"/>
                    <a:pt x="851" y="366"/>
                    <a:pt x="882" y="427"/>
                  </a:cubicBezTo>
                  <a:cubicBezTo>
                    <a:pt x="882" y="549"/>
                    <a:pt x="882" y="549"/>
                    <a:pt x="821" y="701"/>
                  </a:cubicBezTo>
                  <a:cubicBezTo>
                    <a:pt x="791" y="883"/>
                    <a:pt x="548" y="1065"/>
                    <a:pt x="487" y="1096"/>
                  </a:cubicBezTo>
                  <a:cubicBezTo>
                    <a:pt x="456" y="1096"/>
                    <a:pt x="456" y="1065"/>
                    <a:pt x="456" y="1065"/>
                  </a:cubicBezTo>
                  <a:cubicBezTo>
                    <a:pt x="426" y="1065"/>
                    <a:pt x="426" y="1065"/>
                    <a:pt x="426" y="1035"/>
                  </a:cubicBezTo>
                  <a:cubicBezTo>
                    <a:pt x="335" y="944"/>
                    <a:pt x="365" y="974"/>
                    <a:pt x="304" y="883"/>
                  </a:cubicBezTo>
                  <a:cubicBezTo>
                    <a:pt x="244" y="792"/>
                    <a:pt x="365" y="549"/>
                    <a:pt x="487" y="427"/>
                  </a:cubicBezTo>
                  <a:cubicBezTo>
                    <a:pt x="578" y="336"/>
                    <a:pt x="699" y="275"/>
                    <a:pt x="791" y="184"/>
                  </a:cubicBezTo>
                  <a:cubicBezTo>
                    <a:pt x="837" y="92"/>
                    <a:pt x="761" y="0"/>
                    <a:pt x="6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9"/>
            <p:cNvSpPr/>
            <p:nvPr/>
          </p:nvSpPr>
          <p:spPr>
            <a:xfrm>
              <a:off x="7581756" y="3114473"/>
              <a:ext cx="80580" cy="89244"/>
            </a:xfrm>
            <a:custGeom>
              <a:avLst/>
              <a:gdLst/>
              <a:ahLst/>
              <a:cxnLst/>
              <a:rect l="l" t="t" r="r" b="b"/>
              <a:pathLst>
                <a:path w="1581" h="1751" extrusionOk="0">
                  <a:moveTo>
                    <a:pt x="1004" y="258"/>
                  </a:moveTo>
                  <a:cubicBezTo>
                    <a:pt x="1024" y="258"/>
                    <a:pt x="1044" y="259"/>
                    <a:pt x="1064" y="261"/>
                  </a:cubicBezTo>
                  <a:lnTo>
                    <a:pt x="1094" y="261"/>
                  </a:lnTo>
                  <a:cubicBezTo>
                    <a:pt x="1094" y="261"/>
                    <a:pt x="1094" y="291"/>
                    <a:pt x="1094" y="291"/>
                  </a:cubicBezTo>
                  <a:cubicBezTo>
                    <a:pt x="1125" y="352"/>
                    <a:pt x="1125" y="383"/>
                    <a:pt x="1125" y="443"/>
                  </a:cubicBezTo>
                  <a:cubicBezTo>
                    <a:pt x="1155" y="565"/>
                    <a:pt x="1155" y="595"/>
                    <a:pt x="1155" y="626"/>
                  </a:cubicBezTo>
                  <a:cubicBezTo>
                    <a:pt x="1125" y="1051"/>
                    <a:pt x="1003" y="1325"/>
                    <a:pt x="699" y="1446"/>
                  </a:cubicBezTo>
                  <a:cubicBezTo>
                    <a:pt x="683" y="1455"/>
                    <a:pt x="656" y="1458"/>
                    <a:pt x="624" y="1458"/>
                  </a:cubicBezTo>
                  <a:cubicBezTo>
                    <a:pt x="538" y="1458"/>
                    <a:pt x="418" y="1430"/>
                    <a:pt x="395" y="1386"/>
                  </a:cubicBezTo>
                  <a:cubicBezTo>
                    <a:pt x="365" y="1325"/>
                    <a:pt x="335" y="1264"/>
                    <a:pt x="304" y="1142"/>
                  </a:cubicBezTo>
                  <a:cubicBezTo>
                    <a:pt x="304" y="1142"/>
                    <a:pt x="304" y="1051"/>
                    <a:pt x="335" y="960"/>
                  </a:cubicBezTo>
                  <a:cubicBezTo>
                    <a:pt x="365" y="838"/>
                    <a:pt x="365" y="747"/>
                    <a:pt x="395" y="686"/>
                  </a:cubicBezTo>
                  <a:cubicBezTo>
                    <a:pt x="508" y="433"/>
                    <a:pt x="751" y="258"/>
                    <a:pt x="1004" y="258"/>
                  </a:cubicBezTo>
                  <a:close/>
                  <a:moveTo>
                    <a:pt x="1029" y="0"/>
                  </a:moveTo>
                  <a:cubicBezTo>
                    <a:pt x="605" y="0"/>
                    <a:pt x="201" y="266"/>
                    <a:pt x="122" y="717"/>
                  </a:cubicBezTo>
                  <a:cubicBezTo>
                    <a:pt x="31" y="1021"/>
                    <a:pt x="0" y="1386"/>
                    <a:pt x="243" y="1629"/>
                  </a:cubicBezTo>
                  <a:cubicBezTo>
                    <a:pt x="395" y="1720"/>
                    <a:pt x="547" y="1750"/>
                    <a:pt x="730" y="1750"/>
                  </a:cubicBezTo>
                  <a:cubicBezTo>
                    <a:pt x="912" y="1720"/>
                    <a:pt x="942" y="1659"/>
                    <a:pt x="1064" y="1598"/>
                  </a:cubicBezTo>
                  <a:cubicBezTo>
                    <a:pt x="1459" y="1325"/>
                    <a:pt x="1581" y="504"/>
                    <a:pt x="1459" y="261"/>
                  </a:cubicBezTo>
                  <a:cubicBezTo>
                    <a:pt x="1429" y="231"/>
                    <a:pt x="1429" y="200"/>
                    <a:pt x="1429" y="170"/>
                  </a:cubicBezTo>
                  <a:cubicBezTo>
                    <a:pt x="1398" y="139"/>
                    <a:pt x="1398" y="109"/>
                    <a:pt x="1368" y="109"/>
                  </a:cubicBezTo>
                  <a:cubicBezTo>
                    <a:pt x="1338" y="79"/>
                    <a:pt x="1338" y="79"/>
                    <a:pt x="1307" y="79"/>
                  </a:cubicBezTo>
                  <a:cubicBezTo>
                    <a:pt x="1277" y="48"/>
                    <a:pt x="1246" y="18"/>
                    <a:pt x="1216" y="18"/>
                  </a:cubicBezTo>
                  <a:cubicBezTo>
                    <a:pt x="1154" y="6"/>
                    <a:pt x="1091" y="0"/>
                    <a:pt x="102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9"/>
            <p:cNvSpPr/>
            <p:nvPr/>
          </p:nvSpPr>
          <p:spPr>
            <a:xfrm>
              <a:off x="6610415" y="3671041"/>
              <a:ext cx="681690" cy="1198603"/>
            </a:xfrm>
            <a:custGeom>
              <a:avLst/>
              <a:gdLst/>
              <a:ahLst/>
              <a:cxnLst/>
              <a:rect l="l" t="t" r="r" b="b"/>
              <a:pathLst>
                <a:path w="13375" h="23517" extrusionOk="0">
                  <a:moveTo>
                    <a:pt x="9058" y="13536"/>
                  </a:moveTo>
                  <a:cubicBezTo>
                    <a:pt x="8906" y="13779"/>
                    <a:pt x="8754" y="13992"/>
                    <a:pt x="8663" y="14174"/>
                  </a:cubicBezTo>
                  <a:cubicBezTo>
                    <a:pt x="8632" y="14215"/>
                    <a:pt x="8605" y="14255"/>
                    <a:pt x="8581" y="14296"/>
                  </a:cubicBezTo>
                  <a:lnTo>
                    <a:pt x="8581" y="14296"/>
                  </a:lnTo>
                  <a:cubicBezTo>
                    <a:pt x="8673" y="14134"/>
                    <a:pt x="8774" y="13971"/>
                    <a:pt x="8876" y="13809"/>
                  </a:cubicBezTo>
                  <a:cubicBezTo>
                    <a:pt x="8936" y="13718"/>
                    <a:pt x="8997" y="13627"/>
                    <a:pt x="9058" y="13536"/>
                  </a:cubicBezTo>
                  <a:close/>
                  <a:moveTo>
                    <a:pt x="4149" y="20816"/>
                  </a:moveTo>
                  <a:cubicBezTo>
                    <a:pt x="4072" y="20942"/>
                    <a:pt x="3992" y="21069"/>
                    <a:pt x="3891" y="21196"/>
                  </a:cubicBezTo>
                  <a:cubicBezTo>
                    <a:pt x="3800" y="21287"/>
                    <a:pt x="3708" y="21408"/>
                    <a:pt x="3617" y="21530"/>
                  </a:cubicBezTo>
                  <a:cubicBezTo>
                    <a:pt x="3800" y="21287"/>
                    <a:pt x="3952" y="21074"/>
                    <a:pt x="4134" y="20831"/>
                  </a:cubicBezTo>
                  <a:cubicBezTo>
                    <a:pt x="4139" y="20826"/>
                    <a:pt x="4144" y="20821"/>
                    <a:pt x="4149" y="20816"/>
                  </a:cubicBezTo>
                  <a:close/>
                  <a:moveTo>
                    <a:pt x="1368" y="22016"/>
                  </a:moveTo>
                  <a:cubicBezTo>
                    <a:pt x="1429" y="22016"/>
                    <a:pt x="1459" y="22047"/>
                    <a:pt x="1459" y="22047"/>
                  </a:cubicBezTo>
                  <a:lnTo>
                    <a:pt x="1489" y="22047"/>
                  </a:lnTo>
                  <a:cubicBezTo>
                    <a:pt x="1662" y="22161"/>
                    <a:pt x="1861" y="22303"/>
                    <a:pt x="1985" y="22472"/>
                  </a:cubicBezTo>
                  <a:lnTo>
                    <a:pt x="1985" y="22472"/>
                  </a:lnTo>
                  <a:cubicBezTo>
                    <a:pt x="1982" y="22472"/>
                    <a:pt x="1979" y="22472"/>
                    <a:pt x="1976" y="22472"/>
                  </a:cubicBezTo>
                  <a:cubicBezTo>
                    <a:pt x="1763" y="22259"/>
                    <a:pt x="1489" y="22047"/>
                    <a:pt x="1368" y="22047"/>
                  </a:cubicBezTo>
                  <a:cubicBezTo>
                    <a:pt x="1368" y="22016"/>
                    <a:pt x="1368" y="22016"/>
                    <a:pt x="1368" y="22016"/>
                  </a:cubicBezTo>
                  <a:close/>
                  <a:moveTo>
                    <a:pt x="3411" y="21811"/>
                  </a:moveTo>
                  <a:cubicBezTo>
                    <a:pt x="3203" y="22063"/>
                    <a:pt x="3018" y="22345"/>
                    <a:pt x="2857" y="22533"/>
                  </a:cubicBezTo>
                  <a:lnTo>
                    <a:pt x="2857" y="22533"/>
                  </a:lnTo>
                  <a:cubicBezTo>
                    <a:pt x="2888" y="22472"/>
                    <a:pt x="2918" y="22411"/>
                    <a:pt x="2979" y="22351"/>
                  </a:cubicBezTo>
                  <a:cubicBezTo>
                    <a:pt x="3107" y="22171"/>
                    <a:pt x="3257" y="21991"/>
                    <a:pt x="3411" y="21811"/>
                  </a:cubicBezTo>
                  <a:close/>
                  <a:moveTo>
                    <a:pt x="1307" y="22351"/>
                  </a:moveTo>
                  <a:cubicBezTo>
                    <a:pt x="1368" y="22411"/>
                    <a:pt x="1429" y="22503"/>
                    <a:pt x="1520" y="22563"/>
                  </a:cubicBezTo>
                  <a:cubicBezTo>
                    <a:pt x="1459" y="22533"/>
                    <a:pt x="1429" y="22503"/>
                    <a:pt x="1398" y="22472"/>
                  </a:cubicBezTo>
                  <a:cubicBezTo>
                    <a:pt x="1368" y="22472"/>
                    <a:pt x="1338" y="22442"/>
                    <a:pt x="1307" y="22411"/>
                  </a:cubicBezTo>
                  <a:cubicBezTo>
                    <a:pt x="1277" y="22381"/>
                    <a:pt x="1277" y="22381"/>
                    <a:pt x="1277" y="22351"/>
                  </a:cubicBezTo>
                  <a:close/>
                  <a:moveTo>
                    <a:pt x="6852" y="0"/>
                  </a:moveTo>
                  <a:cubicBezTo>
                    <a:pt x="6725" y="0"/>
                    <a:pt x="6643" y="205"/>
                    <a:pt x="6778" y="314"/>
                  </a:cubicBezTo>
                  <a:cubicBezTo>
                    <a:pt x="7356" y="800"/>
                    <a:pt x="8025" y="1226"/>
                    <a:pt x="8663" y="1651"/>
                  </a:cubicBezTo>
                  <a:cubicBezTo>
                    <a:pt x="9028" y="1925"/>
                    <a:pt x="9392" y="2198"/>
                    <a:pt x="9788" y="2411"/>
                  </a:cubicBezTo>
                  <a:cubicBezTo>
                    <a:pt x="10000" y="2533"/>
                    <a:pt x="10395" y="2685"/>
                    <a:pt x="10669" y="2776"/>
                  </a:cubicBezTo>
                  <a:cubicBezTo>
                    <a:pt x="10213" y="4022"/>
                    <a:pt x="9788" y="5268"/>
                    <a:pt x="9301" y="6514"/>
                  </a:cubicBezTo>
                  <a:cubicBezTo>
                    <a:pt x="8815" y="7791"/>
                    <a:pt x="8268" y="9037"/>
                    <a:pt x="7781" y="10344"/>
                  </a:cubicBezTo>
                  <a:cubicBezTo>
                    <a:pt x="7721" y="10496"/>
                    <a:pt x="7690" y="10709"/>
                    <a:pt x="7842" y="10831"/>
                  </a:cubicBezTo>
                  <a:cubicBezTo>
                    <a:pt x="8055" y="10983"/>
                    <a:pt x="8298" y="11074"/>
                    <a:pt x="8541" y="11226"/>
                  </a:cubicBezTo>
                  <a:cubicBezTo>
                    <a:pt x="8876" y="11378"/>
                    <a:pt x="9392" y="11651"/>
                    <a:pt x="9879" y="11864"/>
                  </a:cubicBezTo>
                  <a:cubicBezTo>
                    <a:pt x="9453" y="12472"/>
                    <a:pt x="9058" y="13049"/>
                    <a:pt x="8663" y="13657"/>
                  </a:cubicBezTo>
                  <a:cubicBezTo>
                    <a:pt x="8177" y="14448"/>
                    <a:pt x="7721" y="15268"/>
                    <a:pt x="7204" y="16059"/>
                  </a:cubicBezTo>
                  <a:cubicBezTo>
                    <a:pt x="6110" y="17639"/>
                    <a:pt x="5015" y="19220"/>
                    <a:pt x="3860" y="20770"/>
                  </a:cubicBezTo>
                  <a:cubicBezTo>
                    <a:pt x="3830" y="20800"/>
                    <a:pt x="3800" y="20831"/>
                    <a:pt x="3769" y="20892"/>
                  </a:cubicBezTo>
                  <a:cubicBezTo>
                    <a:pt x="3435" y="21317"/>
                    <a:pt x="3070" y="21743"/>
                    <a:pt x="2766" y="22199"/>
                  </a:cubicBezTo>
                  <a:cubicBezTo>
                    <a:pt x="2705" y="22290"/>
                    <a:pt x="2614" y="22411"/>
                    <a:pt x="2523" y="22503"/>
                  </a:cubicBezTo>
                  <a:cubicBezTo>
                    <a:pt x="2310" y="22138"/>
                    <a:pt x="1976" y="21834"/>
                    <a:pt x="1611" y="21621"/>
                  </a:cubicBezTo>
                  <a:cubicBezTo>
                    <a:pt x="1427" y="21542"/>
                    <a:pt x="1197" y="21463"/>
                    <a:pt x="981" y="21463"/>
                  </a:cubicBezTo>
                  <a:cubicBezTo>
                    <a:pt x="947" y="21463"/>
                    <a:pt x="914" y="21465"/>
                    <a:pt x="882" y="21469"/>
                  </a:cubicBezTo>
                  <a:cubicBezTo>
                    <a:pt x="0" y="21682"/>
                    <a:pt x="821" y="22655"/>
                    <a:pt x="1246" y="22989"/>
                  </a:cubicBezTo>
                  <a:cubicBezTo>
                    <a:pt x="1398" y="23171"/>
                    <a:pt x="1611" y="23293"/>
                    <a:pt x="1793" y="23384"/>
                  </a:cubicBezTo>
                  <a:cubicBezTo>
                    <a:pt x="1956" y="23477"/>
                    <a:pt x="2119" y="23517"/>
                    <a:pt x="2268" y="23517"/>
                  </a:cubicBezTo>
                  <a:cubicBezTo>
                    <a:pt x="2314" y="23517"/>
                    <a:pt x="2358" y="23513"/>
                    <a:pt x="2401" y="23506"/>
                  </a:cubicBezTo>
                  <a:lnTo>
                    <a:pt x="2462" y="23506"/>
                  </a:lnTo>
                  <a:cubicBezTo>
                    <a:pt x="2479" y="23511"/>
                    <a:pt x="2497" y="23514"/>
                    <a:pt x="2515" y="23514"/>
                  </a:cubicBezTo>
                  <a:cubicBezTo>
                    <a:pt x="2597" y="23514"/>
                    <a:pt x="2692" y="23464"/>
                    <a:pt x="2766" y="23414"/>
                  </a:cubicBezTo>
                  <a:cubicBezTo>
                    <a:pt x="2857" y="23323"/>
                    <a:pt x="2979" y="23232"/>
                    <a:pt x="3040" y="23110"/>
                  </a:cubicBezTo>
                  <a:cubicBezTo>
                    <a:pt x="3070" y="23080"/>
                    <a:pt x="3100" y="23019"/>
                    <a:pt x="3100" y="22989"/>
                  </a:cubicBezTo>
                  <a:cubicBezTo>
                    <a:pt x="3222" y="22928"/>
                    <a:pt x="3283" y="22806"/>
                    <a:pt x="3404" y="22685"/>
                  </a:cubicBezTo>
                  <a:cubicBezTo>
                    <a:pt x="3830" y="22199"/>
                    <a:pt x="4195" y="21682"/>
                    <a:pt x="4559" y="21135"/>
                  </a:cubicBezTo>
                  <a:cubicBezTo>
                    <a:pt x="5319" y="20101"/>
                    <a:pt x="6018" y="19007"/>
                    <a:pt x="6718" y="17943"/>
                  </a:cubicBezTo>
                  <a:cubicBezTo>
                    <a:pt x="7022" y="17426"/>
                    <a:pt x="7325" y="16879"/>
                    <a:pt x="7629" y="16363"/>
                  </a:cubicBezTo>
                  <a:cubicBezTo>
                    <a:pt x="7842" y="16119"/>
                    <a:pt x="8025" y="15846"/>
                    <a:pt x="8207" y="15603"/>
                  </a:cubicBezTo>
                  <a:cubicBezTo>
                    <a:pt x="9028" y="14508"/>
                    <a:pt x="9788" y="13353"/>
                    <a:pt x="10395" y="12138"/>
                  </a:cubicBezTo>
                  <a:cubicBezTo>
                    <a:pt x="10395" y="12107"/>
                    <a:pt x="10395" y="12077"/>
                    <a:pt x="10395" y="12077"/>
                  </a:cubicBezTo>
                  <a:cubicBezTo>
                    <a:pt x="10791" y="12198"/>
                    <a:pt x="11186" y="12229"/>
                    <a:pt x="11581" y="12290"/>
                  </a:cubicBezTo>
                  <a:cubicBezTo>
                    <a:pt x="11854" y="12320"/>
                    <a:pt x="12128" y="12411"/>
                    <a:pt x="12432" y="12442"/>
                  </a:cubicBezTo>
                  <a:cubicBezTo>
                    <a:pt x="12645" y="12442"/>
                    <a:pt x="12857" y="12381"/>
                    <a:pt x="13070" y="12320"/>
                  </a:cubicBezTo>
                  <a:cubicBezTo>
                    <a:pt x="13222" y="12259"/>
                    <a:pt x="13374" y="12198"/>
                    <a:pt x="13313" y="12016"/>
                  </a:cubicBezTo>
                  <a:cubicBezTo>
                    <a:pt x="13276" y="11942"/>
                    <a:pt x="13224" y="11918"/>
                    <a:pt x="13166" y="11918"/>
                  </a:cubicBezTo>
                  <a:cubicBezTo>
                    <a:pt x="13083" y="11918"/>
                    <a:pt x="12990" y="11968"/>
                    <a:pt x="12918" y="11986"/>
                  </a:cubicBezTo>
                  <a:cubicBezTo>
                    <a:pt x="12827" y="12016"/>
                    <a:pt x="12736" y="12016"/>
                    <a:pt x="12645" y="12046"/>
                  </a:cubicBezTo>
                  <a:cubicBezTo>
                    <a:pt x="12584" y="12062"/>
                    <a:pt x="12561" y="12062"/>
                    <a:pt x="12550" y="12062"/>
                  </a:cubicBezTo>
                  <a:cubicBezTo>
                    <a:pt x="12538" y="12062"/>
                    <a:pt x="12538" y="12062"/>
                    <a:pt x="12523" y="12077"/>
                  </a:cubicBezTo>
                  <a:cubicBezTo>
                    <a:pt x="12250" y="12046"/>
                    <a:pt x="11976" y="11986"/>
                    <a:pt x="11702" y="11925"/>
                  </a:cubicBezTo>
                  <a:cubicBezTo>
                    <a:pt x="11338" y="11864"/>
                    <a:pt x="10851" y="11834"/>
                    <a:pt x="10639" y="11742"/>
                  </a:cubicBezTo>
                  <a:cubicBezTo>
                    <a:pt x="10061" y="11591"/>
                    <a:pt x="9514" y="11287"/>
                    <a:pt x="8936" y="11013"/>
                  </a:cubicBezTo>
                  <a:cubicBezTo>
                    <a:pt x="8724" y="10861"/>
                    <a:pt x="8420" y="10770"/>
                    <a:pt x="8116" y="10527"/>
                  </a:cubicBezTo>
                  <a:cubicBezTo>
                    <a:pt x="8298" y="10010"/>
                    <a:pt x="8906" y="8490"/>
                    <a:pt x="9271" y="7639"/>
                  </a:cubicBezTo>
                  <a:cubicBezTo>
                    <a:pt x="9727" y="6423"/>
                    <a:pt x="10183" y="5238"/>
                    <a:pt x="10608" y="4022"/>
                  </a:cubicBezTo>
                  <a:cubicBezTo>
                    <a:pt x="10730" y="3627"/>
                    <a:pt x="10882" y="3232"/>
                    <a:pt x="11034" y="2867"/>
                  </a:cubicBezTo>
                  <a:cubicBezTo>
                    <a:pt x="11095" y="2837"/>
                    <a:pt x="11155" y="2745"/>
                    <a:pt x="11095" y="2654"/>
                  </a:cubicBezTo>
                  <a:cubicBezTo>
                    <a:pt x="11064" y="2563"/>
                    <a:pt x="11003" y="2563"/>
                    <a:pt x="10943" y="2533"/>
                  </a:cubicBezTo>
                  <a:cubicBezTo>
                    <a:pt x="10669" y="2381"/>
                    <a:pt x="10061" y="2168"/>
                    <a:pt x="9939" y="2107"/>
                  </a:cubicBezTo>
                  <a:cubicBezTo>
                    <a:pt x="9362" y="1773"/>
                    <a:pt x="8845" y="1347"/>
                    <a:pt x="8298" y="982"/>
                  </a:cubicBezTo>
                  <a:cubicBezTo>
                    <a:pt x="7812" y="709"/>
                    <a:pt x="7356" y="344"/>
                    <a:pt x="6900" y="10"/>
                  </a:cubicBezTo>
                  <a:cubicBezTo>
                    <a:pt x="6883" y="3"/>
                    <a:pt x="6867" y="0"/>
                    <a:pt x="685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9"/>
            <p:cNvSpPr/>
            <p:nvPr/>
          </p:nvSpPr>
          <p:spPr>
            <a:xfrm>
              <a:off x="7123200" y="3101425"/>
              <a:ext cx="351676" cy="382205"/>
            </a:xfrm>
            <a:custGeom>
              <a:avLst/>
              <a:gdLst/>
              <a:ahLst/>
              <a:cxnLst/>
              <a:rect l="l" t="t" r="r" b="b"/>
              <a:pathLst>
                <a:path w="6900" h="7499" extrusionOk="0">
                  <a:moveTo>
                    <a:pt x="1945" y="0"/>
                  </a:moveTo>
                  <a:cubicBezTo>
                    <a:pt x="1672" y="122"/>
                    <a:pt x="1581" y="426"/>
                    <a:pt x="1429" y="669"/>
                  </a:cubicBezTo>
                  <a:cubicBezTo>
                    <a:pt x="1125" y="1186"/>
                    <a:pt x="882" y="1733"/>
                    <a:pt x="638" y="2310"/>
                  </a:cubicBezTo>
                  <a:cubicBezTo>
                    <a:pt x="334" y="3161"/>
                    <a:pt x="0" y="4073"/>
                    <a:pt x="61" y="4985"/>
                  </a:cubicBezTo>
                  <a:cubicBezTo>
                    <a:pt x="152" y="5502"/>
                    <a:pt x="334" y="5988"/>
                    <a:pt x="669" y="6383"/>
                  </a:cubicBezTo>
                  <a:cubicBezTo>
                    <a:pt x="1003" y="6778"/>
                    <a:pt x="1429" y="7022"/>
                    <a:pt x="1915" y="7204"/>
                  </a:cubicBezTo>
                  <a:cubicBezTo>
                    <a:pt x="2334" y="7400"/>
                    <a:pt x="2798" y="7499"/>
                    <a:pt x="3260" y="7499"/>
                  </a:cubicBezTo>
                  <a:cubicBezTo>
                    <a:pt x="3803" y="7499"/>
                    <a:pt x="4343" y="7362"/>
                    <a:pt x="4803" y="7082"/>
                  </a:cubicBezTo>
                  <a:cubicBezTo>
                    <a:pt x="5319" y="6718"/>
                    <a:pt x="5562" y="6140"/>
                    <a:pt x="5775" y="5593"/>
                  </a:cubicBezTo>
                  <a:cubicBezTo>
                    <a:pt x="5988" y="5076"/>
                    <a:pt x="6201" y="4560"/>
                    <a:pt x="6383" y="4043"/>
                  </a:cubicBezTo>
                  <a:cubicBezTo>
                    <a:pt x="6535" y="3465"/>
                    <a:pt x="6687" y="2857"/>
                    <a:pt x="6809" y="2462"/>
                  </a:cubicBezTo>
                  <a:cubicBezTo>
                    <a:pt x="6839" y="2310"/>
                    <a:pt x="6870" y="2128"/>
                    <a:pt x="6870" y="1976"/>
                  </a:cubicBezTo>
                  <a:cubicBezTo>
                    <a:pt x="6900" y="1915"/>
                    <a:pt x="6900" y="1824"/>
                    <a:pt x="6839" y="1794"/>
                  </a:cubicBezTo>
                  <a:cubicBezTo>
                    <a:pt x="6815" y="1784"/>
                    <a:pt x="6794" y="1780"/>
                    <a:pt x="6776" y="1780"/>
                  </a:cubicBezTo>
                  <a:cubicBezTo>
                    <a:pt x="6678" y="1780"/>
                    <a:pt x="6652" y="1904"/>
                    <a:pt x="6626" y="2006"/>
                  </a:cubicBezTo>
                  <a:cubicBezTo>
                    <a:pt x="6626" y="2098"/>
                    <a:pt x="6626" y="2219"/>
                    <a:pt x="6596" y="2341"/>
                  </a:cubicBezTo>
                  <a:cubicBezTo>
                    <a:pt x="6535" y="2645"/>
                    <a:pt x="6414" y="3009"/>
                    <a:pt x="6292" y="3405"/>
                  </a:cubicBezTo>
                  <a:cubicBezTo>
                    <a:pt x="6140" y="4073"/>
                    <a:pt x="5836" y="4681"/>
                    <a:pt x="5623" y="5319"/>
                  </a:cubicBezTo>
                  <a:cubicBezTo>
                    <a:pt x="5380" y="5958"/>
                    <a:pt x="5167" y="6535"/>
                    <a:pt x="4651" y="6900"/>
                  </a:cubicBezTo>
                  <a:cubicBezTo>
                    <a:pt x="4260" y="7138"/>
                    <a:pt x="3747" y="7269"/>
                    <a:pt x="3208" y="7269"/>
                  </a:cubicBezTo>
                  <a:cubicBezTo>
                    <a:pt x="2992" y="7269"/>
                    <a:pt x="2771" y="7248"/>
                    <a:pt x="2553" y="7204"/>
                  </a:cubicBezTo>
                  <a:cubicBezTo>
                    <a:pt x="2280" y="7113"/>
                    <a:pt x="1733" y="6900"/>
                    <a:pt x="1398" y="6718"/>
                  </a:cubicBezTo>
                  <a:cubicBezTo>
                    <a:pt x="1337" y="6718"/>
                    <a:pt x="942" y="6353"/>
                    <a:pt x="912" y="6323"/>
                  </a:cubicBezTo>
                  <a:cubicBezTo>
                    <a:pt x="547" y="5927"/>
                    <a:pt x="365" y="5471"/>
                    <a:pt x="304" y="4924"/>
                  </a:cubicBezTo>
                  <a:cubicBezTo>
                    <a:pt x="274" y="4043"/>
                    <a:pt x="638" y="3040"/>
                    <a:pt x="1003" y="2128"/>
                  </a:cubicBezTo>
                  <a:cubicBezTo>
                    <a:pt x="1277" y="1459"/>
                    <a:pt x="1672" y="578"/>
                    <a:pt x="2006" y="274"/>
                  </a:cubicBezTo>
                  <a:lnTo>
                    <a:pt x="2037" y="274"/>
                  </a:lnTo>
                  <a:cubicBezTo>
                    <a:pt x="3040" y="517"/>
                    <a:pt x="3982" y="882"/>
                    <a:pt x="4924" y="1246"/>
                  </a:cubicBezTo>
                  <a:cubicBezTo>
                    <a:pt x="5380" y="1429"/>
                    <a:pt x="5806" y="1672"/>
                    <a:pt x="6262" y="1854"/>
                  </a:cubicBezTo>
                  <a:cubicBezTo>
                    <a:pt x="6383" y="1854"/>
                    <a:pt x="6444" y="1672"/>
                    <a:pt x="6322" y="1611"/>
                  </a:cubicBezTo>
                  <a:cubicBezTo>
                    <a:pt x="4924" y="973"/>
                    <a:pt x="3465" y="365"/>
                    <a:pt x="194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9"/>
            <p:cNvSpPr/>
            <p:nvPr/>
          </p:nvSpPr>
          <p:spPr>
            <a:xfrm>
              <a:off x="6714185" y="1910461"/>
              <a:ext cx="286641" cy="665126"/>
            </a:xfrm>
            <a:custGeom>
              <a:avLst/>
              <a:gdLst/>
              <a:ahLst/>
              <a:cxnLst/>
              <a:rect l="l" t="t" r="r" b="b"/>
              <a:pathLst>
                <a:path w="5624" h="13050" extrusionOk="0">
                  <a:moveTo>
                    <a:pt x="1551" y="966"/>
                  </a:moveTo>
                  <a:lnTo>
                    <a:pt x="1551" y="966"/>
                  </a:lnTo>
                  <a:cubicBezTo>
                    <a:pt x="1551" y="1026"/>
                    <a:pt x="1581" y="1057"/>
                    <a:pt x="1581" y="1118"/>
                  </a:cubicBezTo>
                  <a:cubicBezTo>
                    <a:pt x="1642" y="1422"/>
                    <a:pt x="1703" y="1756"/>
                    <a:pt x="1733" y="2060"/>
                  </a:cubicBezTo>
                  <a:cubicBezTo>
                    <a:pt x="1733" y="2090"/>
                    <a:pt x="1733" y="2121"/>
                    <a:pt x="1733" y="2121"/>
                  </a:cubicBezTo>
                  <a:cubicBezTo>
                    <a:pt x="1733" y="2151"/>
                    <a:pt x="1733" y="2151"/>
                    <a:pt x="1733" y="2151"/>
                  </a:cubicBezTo>
                  <a:cubicBezTo>
                    <a:pt x="1672" y="1999"/>
                    <a:pt x="1642" y="1878"/>
                    <a:pt x="1581" y="1726"/>
                  </a:cubicBezTo>
                  <a:cubicBezTo>
                    <a:pt x="1581" y="1665"/>
                    <a:pt x="1581" y="1604"/>
                    <a:pt x="1581" y="1543"/>
                  </a:cubicBezTo>
                  <a:cubicBezTo>
                    <a:pt x="1551" y="1391"/>
                    <a:pt x="1551" y="1178"/>
                    <a:pt x="1551" y="966"/>
                  </a:cubicBezTo>
                  <a:close/>
                  <a:moveTo>
                    <a:pt x="517" y="1969"/>
                  </a:moveTo>
                  <a:lnTo>
                    <a:pt x="517" y="1969"/>
                  </a:lnTo>
                  <a:cubicBezTo>
                    <a:pt x="669" y="2030"/>
                    <a:pt x="791" y="2060"/>
                    <a:pt x="821" y="2090"/>
                  </a:cubicBezTo>
                  <a:cubicBezTo>
                    <a:pt x="973" y="2182"/>
                    <a:pt x="1125" y="2303"/>
                    <a:pt x="1277" y="2394"/>
                  </a:cubicBezTo>
                  <a:cubicBezTo>
                    <a:pt x="1095" y="2333"/>
                    <a:pt x="943" y="2242"/>
                    <a:pt x="791" y="2151"/>
                  </a:cubicBezTo>
                  <a:cubicBezTo>
                    <a:pt x="700" y="2090"/>
                    <a:pt x="609" y="2030"/>
                    <a:pt x="517" y="1969"/>
                  </a:cubicBezTo>
                  <a:close/>
                  <a:moveTo>
                    <a:pt x="3466" y="6893"/>
                  </a:moveTo>
                  <a:lnTo>
                    <a:pt x="3466" y="6893"/>
                  </a:lnTo>
                  <a:cubicBezTo>
                    <a:pt x="3587" y="7227"/>
                    <a:pt x="3678" y="7562"/>
                    <a:pt x="3800" y="7896"/>
                  </a:cubicBezTo>
                  <a:cubicBezTo>
                    <a:pt x="3952" y="8352"/>
                    <a:pt x="4104" y="8960"/>
                    <a:pt x="4286" y="9507"/>
                  </a:cubicBezTo>
                  <a:cubicBezTo>
                    <a:pt x="4347" y="9659"/>
                    <a:pt x="4408" y="9841"/>
                    <a:pt x="4438" y="9993"/>
                  </a:cubicBezTo>
                  <a:cubicBezTo>
                    <a:pt x="4195" y="9385"/>
                    <a:pt x="3982" y="8808"/>
                    <a:pt x="3800" y="8169"/>
                  </a:cubicBezTo>
                  <a:cubicBezTo>
                    <a:pt x="3709" y="7744"/>
                    <a:pt x="3587" y="7318"/>
                    <a:pt x="3466" y="6893"/>
                  </a:cubicBezTo>
                  <a:close/>
                  <a:moveTo>
                    <a:pt x="1425" y="1"/>
                  </a:moveTo>
                  <a:cubicBezTo>
                    <a:pt x="1200" y="1"/>
                    <a:pt x="1166" y="874"/>
                    <a:pt x="1216" y="1026"/>
                  </a:cubicBezTo>
                  <a:cubicBezTo>
                    <a:pt x="1216" y="1080"/>
                    <a:pt x="1216" y="1134"/>
                    <a:pt x="1237" y="1167"/>
                  </a:cubicBezTo>
                  <a:lnTo>
                    <a:pt x="1237" y="1167"/>
                  </a:lnTo>
                  <a:cubicBezTo>
                    <a:pt x="1120" y="1020"/>
                    <a:pt x="1031" y="901"/>
                    <a:pt x="912" y="753"/>
                  </a:cubicBezTo>
                  <a:cubicBezTo>
                    <a:pt x="791" y="631"/>
                    <a:pt x="669" y="479"/>
                    <a:pt x="517" y="388"/>
                  </a:cubicBezTo>
                  <a:cubicBezTo>
                    <a:pt x="508" y="388"/>
                    <a:pt x="499" y="387"/>
                    <a:pt x="490" y="387"/>
                  </a:cubicBezTo>
                  <a:cubicBezTo>
                    <a:pt x="16" y="387"/>
                    <a:pt x="429" y="1182"/>
                    <a:pt x="609" y="1361"/>
                  </a:cubicBezTo>
                  <a:cubicBezTo>
                    <a:pt x="730" y="1543"/>
                    <a:pt x="821" y="1695"/>
                    <a:pt x="943" y="1847"/>
                  </a:cubicBezTo>
                  <a:cubicBezTo>
                    <a:pt x="852" y="1786"/>
                    <a:pt x="761" y="1756"/>
                    <a:pt x="639" y="1726"/>
                  </a:cubicBezTo>
                  <a:cubicBezTo>
                    <a:pt x="531" y="1683"/>
                    <a:pt x="424" y="1640"/>
                    <a:pt x="306" y="1640"/>
                  </a:cubicBezTo>
                  <a:cubicBezTo>
                    <a:pt x="257" y="1640"/>
                    <a:pt x="206" y="1647"/>
                    <a:pt x="153" y="1665"/>
                  </a:cubicBezTo>
                  <a:cubicBezTo>
                    <a:pt x="1" y="1726"/>
                    <a:pt x="92" y="1938"/>
                    <a:pt x="183" y="2030"/>
                  </a:cubicBezTo>
                  <a:cubicBezTo>
                    <a:pt x="335" y="2182"/>
                    <a:pt x="517" y="2273"/>
                    <a:pt x="700" y="2394"/>
                  </a:cubicBezTo>
                  <a:cubicBezTo>
                    <a:pt x="1004" y="2546"/>
                    <a:pt x="1277" y="2698"/>
                    <a:pt x="1612" y="2789"/>
                  </a:cubicBezTo>
                  <a:cubicBezTo>
                    <a:pt x="1672" y="2820"/>
                    <a:pt x="1764" y="2850"/>
                    <a:pt x="1824" y="2850"/>
                  </a:cubicBezTo>
                  <a:lnTo>
                    <a:pt x="1855" y="2850"/>
                  </a:lnTo>
                  <a:cubicBezTo>
                    <a:pt x="1855" y="3033"/>
                    <a:pt x="1916" y="3245"/>
                    <a:pt x="2007" y="3489"/>
                  </a:cubicBezTo>
                  <a:cubicBezTo>
                    <a:pt x="2220" y="4127"/>
                    <a:pt x="2402" y="4765"/>
                    <a:pt x="2615" y="5403"/>
                  </a:cubicBezTo>
                  <a:cubicBezTo>
                    <a:pt x="2797" y="6011"/>
                    <a:pt x="2979" y="6741"/>
                    <a:pt x="3162" y="7470"/>
                  </a:cubicBezTo>
                  <a:cubicBezTo>
                    <a:pt x="3527" y="8625"/>
                    <a:pt x="3922" y="9811"/>
                    <a:pt x="4378" y="10935"/>
                  </a:cubicBezTo>
                  <a:cubicBezTo>
                    <a:pt x="4590" y="11422"/>
                    <a:pt x="4742" y="11938"/>
                    <a:pt x="5016" y="12425"/>
                  </a:cubicBezTo>
                  <a:cubicBezTo>
                    <a:pt x="5077" y="12607"/>
                    <a:pt x="5137" y="12759"/>
                    <a:pt x="5289" y="12881"/>
                  </a:cubicBezTo>
                  <a:cubicBezTo>
                    <a:pt x="5289" y="12881"/>
                    <a:pt x="5320" y="12911"/>
                    <a:pt x="5320" y="12911"/>
                  </a:cubicBezTo>
                  <a:cubicBezTo>
                    <a:pt x="5350" y="12942"/>
                    <a:pt x="5381" y="12972"/>
                    <a:pt x="5411" y="12972"/>
                  </a:cubicBezTo>
                  <a:cubicBezTo>
                    <a:pt x="5411" y="13002"/>
                    <a:pt x="5472" y="13033"/>
                    <a:pt x="5502" y="13033"/>
                  </a:cubicBezTo>
                  <a:cubicBezTo>
                    <a:pt x="5523" y="13043"/>
                    <a:pt x="5539" y="13050"/>
                    <a:pt x="5553" y="13050"/>
                  </a:cubicBezTo>
                  <a:cubicBezTo>
                    <a:pt x="5580" y="13050"/>
                    <a:pt x="5593" y="13023"/>
                    <a:pt x="5593" y="12942"/>
                  </a:cubicBezTo>
                  <a:cubicBezTo>
                    <a:pt x="5593" y="12942"/>
                    <a:pt x="5593" y="12942"/>
                    <a:pt x="5593" y="12911"/>
                  </a:cubicBezTo>
                  <a:cubicBezTo>
                    <a:pt x="5624" y="12790"/>
                    <a:pt x="5563" y="12607"/>
                    <a:pt x="5533" y="12486"/>
                  </a:cubicBezTo>
                  <a:cubicBezTo>
                    <a:pt x="5411" y="12212"/>
                    <a:pt x="5320" y="11969"/>
                    <a:pt x="5198" y="11695"/>
                  </a:cubicBezTo>
                  <a:cubicBezTo>
                    <a:pt x="5077" y="11270"/>
                    <a:pt x="4955" y="10753"/>
                    <a:pt x="4803" y="10328"/>
                  </a:cubicBezTo>
                  <a:cubicBezTo>
                    <a:pt x="4469" y="9446"/>
                    <a:pt x="4256" y="8686"/>
                    <a:pt x="3982" y="7805"/>
                  </a:cubicBezTo>
                  <a:cubicBezTo>
                    <a:pt x="3709" y="6893"/>
                    <a:pt x="3314" y="5890"/>
                    <a:pt x="3040" y="5069"/>
                  </a:cubicBezTo>
                  <a:cubicBezTo>
                    <a:pt x="2919" y="4613"/>
                    <a:pt x="2615" y="3853"/>
                    <a:pt x="2493" y="3367"/>
                  </a:cubicBezTo>
                  <a:cubicBezTo>
                    <a:pt x="2402" y="3063"/>
                    <a:pt x="2250" y="2577"/>
                    <a:pt x="2189" y="2394"/>
                  </a:cubicBezTo>
                  <a:cubicBezTo>
                    <a:pt x="2189" y="2364"/>
                    <a:pt x="2159" y="2364"/>
                    <a:pt x="2159" y="2333"/>
                  </a:cubicBezTo>
                  <a:lnTo>
                    <a:pt x="2189" y="2333"/>
                  </a:lnTo>
                  <a:cubicBezTo>
                    <a:pt x="2493" y="1878"/>
                    <a:pt x="2675" y="1361"/>
                    <a:pt x="2797" y="814"/>
                  </a:cubicBezTo>
                  <a:cubicBezTo>
                    <a:pt x="2797" y="753"/>
                    <a:pt x="2736" y="692"/>
                    <a:pt x="2675" y="692"/>
                  </a:cubicBezTo>
                  <a:cubicBezTo>
                    <a:pt x="2675" y="621"/>
                    <a:pt x="2621" y="551"/>
                    <a:pt x="2554" y="551"/>
                  </a:cubicBezTo>
                  <a:cubicBezTo>
                    <a:pt x="2534" y="551"/>
                    <a:pt x="2514" y="557"/>
                    <a:pt x="2493" y="571"/>
                  </a:cubicBezTo>
                  <a:cubicBezTo>
                    <a:pt x="2371" y="692"/>
                    <a:pt x="2371" y="783"/>
                    <a:pt x="2311" y="905"/>
                  </a:cubicBezTo>
                  <a:cubicBezTo>
                    <a:pt x="2189" y="1087"/>
                    <a:pt x="2068" y="1270"/>
                    <a:pt x="1976" y="1482"/>
                  </a:cubicBezTo>
                  <a:cubicBezTo>
                    <a:pt x="1916" y="966"/>
                    <a:pt x="1764" y="540"/>
                    <a:pt x="1581" y="115"/>
                  </a:cubicBezTo>
                  <a:cubicBezTo>
                    <a:pt x="1521" y="35"/>
                    <a:pt x="1469" y="1"/>
                    <a:pt x="142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9"/>
            <p:cNvSpPr/>
            <p:nvPr/>
          </p:nvSpPr>
          <p:spPr>
            <a:xfrm>
              <a:off x="6985282" y="2568506"/>
              <a:ext cx="51" cy="1580"/>
            </a:xfrm>
            <a:custGeom>
              <a:avLst/>
              <a:gdLst/>
              <a:ahLst/>
              <a:cxnLst/>
              <a:rect l="l" t="t" r="r" b="b"/>
              <a:pathLst>
                <a:path w="1" h="31" extrusionOk="0">
                  <a:moveTo>
                    <a:pt x="1" y="0"/>
                  </a:moveTo>
                  <a:cubicBezTo>
                    <a:pt x="1" y="31"/>
                    <a:pt x="1" y="31"/>
                    <a:pt x="1" y="0"/>
                  </a:cubicBezTo>
                  <a:close/>
                </a:path>
              </a:pathLst>
            </a:custGeom>
            <a:solidFill>
              <a:srgbClr val="36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9"/>
            <p:cNvSpPr/>
            <p:nvPr/>
          </p:nvSpPr>
          <p:spPr>
            <a:xfrm>
              <a:off x="8040312" y="1997616"/>
              <a:ext cx="390462" cy="758957"/>
            </a:xfrm>
            <a:custGeom>
              <a:avLst/>
              <a:gdLst/>
              <a:ahLst/>
              <a:cxnLst/>
              <a:rect l="l" t="t" r="r" b="b"/>
              <a:pathLst>
                <a:path w="7661" h="14891" extrusionOk="0">
                  <a:moveTo>
                    <a:pt x="5684" y="2873"/>
                  </a:moveTo>
                  <a:cubicBezTo>
                    <a:pt x="5502" y="3450"/>
                    <a:pt x="5289" y="3967"/>
                    <a:pt x="5076" y="4514"/>
                  </a:cubicBezTo>
                  <a:cubicBezTo>
                    <a:pt x="5107" y="4362"/>
                    <a:pt x="5168" y="4210"/>
                    <a:pt x="5198" y="4028"/>
                  </a:cubicBezTo>
                  <a:cubicBezTo>
                    <a:pt x="5350" y="3663"/>
                    <a:pt x="5502" y="3238"/>
                    <a:pt x="5684" y="2873"/>
                  </a:cubicBezTo>
                  <a:close/>
                  <a:moveTo>
                    <a:pt x="3648" y="8283"/>
                  </a:moveTo>
                  <a:cubicBezTo>
                    <a:pt x="3526" y="8587"/>
                    <a:pt x="3435" y="8891"/>
                    <a:pt x="3283" y="9165"/>
                  </a:cubicBezTo>
                  <a:cubicBezTo>
                    <a:pt x="3131" y="9529"/>
                    <a:pt x="2949" y="9894"/>
                    <a:pt x="2766" y="10289"/>
                  </a:cubicBezTo>
                  <a:cubicBezTo>
                    <a:pt x="2858" y="10046"/>
                    <a:pt x="2949" y="9833"/>
                    <a:pt x="3010" y="9621"/>
                  </a:cubicBezTo>
                  <a:cubicBezTo>
                    <a:pt x="3253" y="9165"/>
                    <a:pt x="3435" y="8739"/>
                    <a:pt x="3648" y="8283"/>
                  </a:cubicBezTo>
                  <a:close/>
                  <a:moveTo>
                    <a:pt x="3465" y="7766"/>
                  </a:moveTo>
                  <a:lnTo>
                    <a:pt x="3465" y="7766"/>
                  </a:lnTo>
                  <a:cubicBezTo>
                    <a:pt x="3222" y="8435"/>
                    <a:pt x="2918" y="9104"/>
                    <a:pt x="2675" y="9773"/>
                  </a:cubicBezTo>
                  <a:cubicBezTo>
                    <a:pt x="2645" y="9833"/>
                    <a:pt x="2645" y="9894"/>
                    <a:pt x="2614" y="9925"/>
                  </a:cubicBezTo>
                  <a:cubicBezTo>
                    <a:pt x="2219" y="10715"/>
                    <a:pt x="1824" y="11475"/>
                    <a:pt x="1459" y="12204"/>
                  </a:cubicBezTo>
                  <a:cubicBezTo>
                    <a:pt x="1206" y="12660"/>
                    <a:pt x="911" y="13157"/>
                    <a:pt x="644" y="13679"/>
                  </a:cubicBezTo>
                  <a:lnTo>
                    <a:pt x="644" y="13679"/>
                  </a:lnTo>
                  <a:cubicBezTo>
                    <a:pt x="912" y="13106"/>
                    <a:pt x="1211" y="12553"/>
                    <a:pt x="1490" y="12022"/>
                  </a:cubicBezTo>
                  <a:cubicBezTo>
                    <a:pt x="2067" y="11019"/>
                    <a:pt x="2462" y="9925"/>
                    <a:pt x="2949" y="8861"/>
                  </a:cubicBezTo>
                  <a:cubicBezTo>
                    <a:pt x="3101" y="8496"/>
                    <a:pt x="3283" y="8131"/>
                    <a:pt x="3465" y="7766"/>
                  </a:cubicBezTo>
                  <a:close/>
                  <a:moveTo>
                    <a:pt x="6063" y="0"/>
                  </a:moveTo>
                  <a:cubicBezTo>
                    <a:pt x="6024" y="0"/>
                    <a:pt x="5979" y="14"/>
                    <a:pt x="5927" y="46"/>
                  </a:cubicBezTo>
                  <a:cubicBezTo>
                    <a:pt x="5715" y="441"/>
                    <a:pt x="5684" y="897"/>
                    <a:pt x="5593" y="1292"/>
                  </a:cubicBezTo>
                  <a:lnTo>
                    <a:pt x="5593" y="1262"/>
                  </a:lnTo>
                  <a:cubicBezTo>
                    <a:pt x="5563" y="1140"/>
                    <a:pt x="5532" y="1019"/>
                    <a:pt x="5472" y="867"/>
                  </a:cubicBezTo>
                  <a:cubicBezTo>
                    <a:pt x="5380" y="715"/>
                    <a:pt x="5259" y="502"/>
                    <a:pt x="5046" y="502"/>
                  </a:cubicBezTo>
                  <a:cubicBezTo>
                    <a:pt x="4772" y="563"/>
                    <a:pt x="4924" y="836"/>
                    <a:pt x="4924" y="1049"/>
                  </a:cubicBezTo>
                  <a:cubicBezTo>
                    <a:pt x="5016" y="1535"/>
                    <a:pt x="5198" y="1961"/>
                    <a:pt x="5411" y="2417"/>
                  </a:cubicBezTo>
                  <a:cubicBezTo>
                    <a:pt x="5411" y="2417"/>
                    <a:pt x="5411" y="2447"/>
                    <a:pt x="5441" y="2447"/>
                  </a:cubicBezTo>
                  <a:cubicBezTo>
                    <a:pt x="5441" y="2447"/>
                    <a:pt x="5411" y="2478"/>
                    <a:pt x="5411" y="2478"/>
                  </a:cubicBezTo>
                  <a:cubicBezTo>
                    <a:pt x="5380" y="2569"/>
                    <a:pt x="5289" y="2842"/>
                    <a:pt x="5259" y="2964"/>
                  </a:cubicBezTo>
                  <a:cubicBezTo>
                    <a:pt x="5137" y="3359"/>
                    <a:pt x="5046" y="3754"/>
                    <a:pt x="4924" y="4149"/>
                  </a:cubicBezTo>
                  <a:cubicBezTo>
                    <a:pt x="4894" y="4241"/>
                    <a:pt x="4833" y="4362"/>
                    <a:pt x="4803" y="4484"/>
                  </a:cubicBezTo>
                  <a:cubicBezTo>
                    <a:pt x="4195" y="5760"/>
                    <a:pt x="3587" y="7067"/>
                    <a:pt x="2888" y="8344"/>
                  </a:cubicBezTo>
                  <a:cubicBezTo>
                    <a:pt x="2371" y="9408"/>
                    <a:pt x="1946" y="10502"/>
                    <a:pt x="1429" y="11566"/>
                  </a:cubicBezTo>
                  <a:cubicBezTo>
                    <a:pt x="1155" y="12022"/>
                    <a:pt x="639" y="12903"/>
                    <a:pt x="304" y="13633"/>
                  </a:cubicBezTo>
                  <a:cubicBezTo>
                    <a:pt x="183" y="13937"/>
                    <a:pt x="31" y="14180"/>
                    <a:pt x="0" y="14453"/>
                  </a:cubicBezTo>
                  <a:cubicBezTo>
                    <a:pt x="0" y="14605"/>
                    <a:pt x="92" y="14666"/>
                    <a:pt x="213" y="14666"/>
                  </a:cubicBezTo>
                  <a:cubicBezTo>
                    <a:pt x="183" y="14757"/>
                    <a:pt x="183" y="14849"/>
                    <a:pt x="274" y="14879"/>
                  </a:cubicBezTo>
                  <a:cubicBezTo>
                    <a:pt x="298" y="14887"/>
                    <a:pt x="323" y="14891"/>
                    <a:pt x="347" y="14891"/>
                  </a:cubicBezTo>
                  <a:cubicBezTo>
                    <a:pt x="414" y="14891"/>
                    <a:pt x="481" y="14863"/>
                    <a:pt x="547" y="14818"/>
                  </a:cubicBezTo>
                  <a:cubicBezTo>
                    <a:pt x="699" y="14727"/>
                    <a:pt x="821" y="14545"/>
                    <a:pt x="943" y="14393"/>
                  </a:cubicBezTo>
                  <a:cubicBezTo>
                    <a:pt x="1186" y="14058"/>
                    <a:pt x="1459" y="13481"/>
                    <a:pt x="1581" y="13238"/>
                  </a:cubicBezTo>
                  <a:cubicBezTo>
                    <a:pt x="1946" y="12569"/>
                    <a:pt x="2310" y="11779"/>
                    <a:pt x="2675" y="11049"/>
                  </a:cubicBezTo>
                  <a:cubicBezTo>
                    <a:pt x="3101" y="10137"/>
                    <a:pt x="3557" y="9225"/>
                    <a:pt x="3921" y="8283"/>
                  </a:cubicBezTo>
                  <a:cubicBezTo>
                    <a:pt x="4560" y="6824"/>
                    <a:pt x="5168" y="5396"/>
                    <a:pt x="5715" y="3937"/>
                  </a:cubicBezTo>
                  <a:cubicBezTo>
                    <a:pt x="5927" y="3511"/>
                    <a:pt x="6049" y="3055"/>
                    <a:pt x="6110" y="2599"/>
                  </a:cubicBezTo>
                  <a:lnTo>
                    <a:pt x="6140" y="2599"/>
                  </a:lnTo>
                  <a:cubicBezTo>
                    <a:pt x="6292" y="2538"/>
                    <a:pt x="6414" y="2417"/>
                    <a:pt x="6566" y="2326"/>
                  </a:cubicBezTo>
                  <a:cubicBezTo>
                    <a:pt x="6809" y="2143"/>
                    <a:pt x="6961" y="2113"/>
                    <a:pt x="7235" y="1870"/>
                  </a:cubicBezTo>
                  <a:cubicBezTo>
                    <a:pt x="7326" y="1779"/>
                    <a:pt x="7447" y="1687"/>
                    <a:pt x="7538" y="1566"/>
                  </a:cubicBezTo>
                  <a:cubicBezTo>
                    <a:pt x="7599" y="1505"/>
                    <a:pt x="7660" y="1414"/>
                    <a:pt x="7599" y="1292"/>
                  </a:cubicBezTo>
                  <a:cubicBezTo>
                    <a:pt x="7565" y="1223"/>
                    <a:pt x="7500" y="1198"/>
                    <a:pt x="7424" y="1198"/>
                  </a:cubicBezTo>
                  <a:cubicBezTo>
                    <a:pt x="7300" y="1198"/>
                    <a:pt x="7147" y="1266"/>
                    <a:pt x="7052" y="1323"/>
                  </a:cubicBezTo>
                  <a:cubicBezTo>
                    <a:pt x="6931" y="1383"/>
                    <a:pt x="6839" y="1444"/>
                    <a:pt x="6748" y="1505"/>
                  </a:cubicBezTo>
                  <a:cubicBezTo>
                    <a:pt x="6809" y="1414"/>
                    <a:pt x="6839" y="1323"/>
                    <a:pt x="6900" y="1231"/>
                  </a:cubicBezTo>
                  <a:cubicBezTo>
                    <a:pt x="6991" y="988"/>
                    <a:pt x="7386" y="380"/>
                    <a:pt x="7022" y="289"/>
                  </a:cubicBezTo>
                  <a:cubicBezTo>
                    <a:pt x="6839" y="289"/>
                    <a:pt x="6718" y="411"/>
                    <a:pt x="6627" y="502"/>
                  </a:cubicBezTo>
                  <a:cubicBezTo>
                    <a:pt x="6475" y="684"/>
                    <a:pt x="6353" y="897"/>
                    <a:pt x="6231" y="1079"/>
                  </a:cubicBezTo>
                  <a:cubicBezTo>
                    <a:pt x="6231" y="988"/>
                    <a:pt x="6231" y="927"/>
                    <a:pt x="6262" y="836"/>
                  </a:cubicBezTo>
                  <a:cubicBezTo>
                    <a:pt x="6315" y="625"/>
                    <a:pt x="6322" y="0"/>
                    <a:pt x="60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4" name="Google Shape;904;p39"/>
          <p:cNvGrpSpPr/>
          <p:nvPr/>
        </p:nvGrpSpPr>
        <p:grpSpPr>
          <a:xfrm>
            <a:off x="2386517" y="3741275"/>
            <a:ext cx="783883" cy="778989"/>
            <a:chOff x="2386517" y="3741275"/>
            <a:chExt cx="783883" cy="778989"/>
          </a:xfrm>
        </p:grpSpPr>
        <p:grpSp>
          <p:nvGrpSpPr>
            <p:cNvPr id="905" name="Google Shape;905;p39"/>
            <p:cNvGrpSpPr/>
            <p:nvPr/>
          </p:nvGrpSpPr>
          <p:grpSpPr>
            <a:xfrm rot="2179151">
              <a:off x="2471918" y="4000566"/>
              <a:ext cx="437991" cy="431966"/>
              <a:chOff x="588850" y="618775"/>
              <a:chExt cx="703975" cy="694225"/>
            </a:xfrm>
          </p:grpSpPr>
          <p:sp>
            <p:nvSpPr>
              <p:cNvPr id="906" name="Google Shape;906;p39"/>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9"/>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8" name="Google Shape;908;p39"/>
            <p:cNvGrpSpPr/>
            <p:nvPr/>
          </p:nvGrpSpPr>
          <p:grpSpPr>
            <a:xfrm>
              <a:off x="2386525" y="3741275"/>
              <a:ext cx="193200" cy="171550"/>
              <a:chOff x="1141700" y="1345000"/>
              <a:chExt cx="193200" cy="171550"/>
            </a:xfrm>
          </p:grpSpPr>
          <p:sp>
            <p:nvSpPr>
              <p:cNvPr id="909" name="Google Shape;909;p39"/>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9"/>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1" name="Google Shape;911;p39"/>
            <p:cNvGrpSpPr/>
            <p:nvPr/>
          </p:nvGrpSpPr>
          <p:grpSpPr>
            <a:xfrm>
              <a:off x="2995300" y="4019350"/>
              <a:ext cx="175100" cy="143475"/>
              <a:chOff x="1808250" y="1643825"/>
              <a:chExt cx="175100" cy="143475"/>
            </a:xfrm>
          </p:grpSpPr>
          <p:sp>
            <p:nvSpPr>
              <p:cNvPr id="912" name="Google Shape;912;p39"/>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9"/>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14" name="Google Shape;914;p39"/>
          <p:cNvGrpSpPr/>
          <p:nvPr/>
        </p:nvGrpSpPr>
        <p:grpSpPr>
          <a:xfrm>
            <a:off x="6550425" y="432600"/>
            <a:ext cx="1492575" cy="883625"/>
            <a:chOff x="6550425" y="432600"/>
            <a:chExt cx="1492575" cy="883625"/>
          </a:xfrm>
        </p:grpSpPr>
        <p:grpSp>
          <p:nvGrpSpPr>
            <p:cNvPr id="915" name="Google Shape;915;p39"/>
            <p:cNvGrpSpPr/>
            <p:nvPr/>
          </p:nvGrpSpPr>
          <p:grpSpPr>
            <a:xfrm rot="525885">
              <a:off x="6930833" y="575379"/>
              <a:ext cx="659726" cy="650599"/>
              <a:chOff x="588850" y="618775"/>
              <a:chExt cx="703975" cy="694225"/>
            </a:xfrm>
          </p:grpSpPr>
          <p:sp>
            <p:nvSpPr>
              <p:cNvPr id="916" name="Google Shape;916;p39"/>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9"/>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8" name="Google Shape;918;p39"/>
            <p:cNvGrpSpPr/>
            <p:nvPr/>
          </p:nvGrpSpPr>
          <p:grpSpPr>
            <a:xfrm>
              <a:off x="6550425" y="1123675"/>
              <a:ext cx="193200" cy="171550"/>
              <a:chOff x="1141700" y="1345000"/>
              <a:chExt cx="193200" cy="171550"/>
            </a:xfrm>
          </p:grpSpPr>
          <p:sp>
            <p:nvSpPr>
              <p:cNvPr id="919" name="Google Shape;919;p39"/>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9"/>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 name="Google Shape;921;p39"/>
            <p:cNvGrpSpPr/>
            <p:nvPr/>
          </p:nvGrpSpPr>
          <p:grpSpPr>
            <a:xfrm>
              <a:off x="7777750" y="1071925"/>
              <a:ext cx="265250" cy="244300"/>
              <a:chOff x="1139600" y="850250"/>
              <a:chExt cx="265250" cy="244300"/>
            </a:xfrm>
          </p:grpSpPr>
          <p:sp>
            <p:nvSpPr>
              <p:cNvPr id="922" name="Google Shape;922;p39"/>
              <p:cNvSpPr/>
              <p:nvPr/>
            </p:nvSpPr>
            <p:spPr>
              <a:xfrm>
                <a:off x="1162125" y="879300"/>
                <a:ext cx="223075" cy="196550"/>
              </a:xfrm>
              <a:custGeom>
                <a:avLst/>
                <a:gdLst/>
                <a:ahLst/>
                <a:cxnLst/>
                <a:rect l="l" t="t" r="r" b="b"/>
                <a:pathLst>
                  <a:path w="8923" h="7862" extrusionOk="0">
                    <a:moveTo>
                      <a:pt x="4456" y="1"/>
                    </a:moveTo>
                    <a:cubicBezTo>
                      <a:pt x="2706" y="1"/>
                      <a:pt x="886" y="673"/>
                      <a:pt x="481" y="2430"/>
                    </a:cubicBezTo>
                    <a:cubicBezTo>
                      <a:pt x="1" y="4699"/>
                      <a:pt x="1950" y="7862"/>
                      <a:pt x="4327" y="7862"/>
                    </a:cubicBezTo>
                    <a:cubicBezTo>
                      <a:pt x="4719" y="7862"/>
                      <a:pt x="5123" y="7776"/>
                      <a:pt x="5529" y="7585"/>
                    </a:cubicBezTo>
                    <a:cubicBezTo>
                      <a:pt x="7351" y="6692"/>
                      <a:pt x="8923" y="4192"/>
                      <a:pt x="7982" y="2204"/>
                    </a:cubicBezTo>
                    <a:cubicBezTo>
                      <a:pt x="7815" y="1930"/>
                      <a:pt x="7625" y="1680"/>
                      <a:pt x="7410" y="1465"/>
                    </a:cubicBezTo>
                    <a:cubicBezTo>
                      <a:pt x="7375" y="953"/>
                      <a:pt x="7065" y="465"/>
                      <a:pt x="6470" y="310"/>
                    </a:cubicBezTo>
                    <a:cubicBezTo>
                      <a:pt x="5878" y="113"/>
                      <a:pt x="5173" y="1"/>
                      <a:pt x="4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9"/>
              <p:cNvSpPr/>
              <p:nvPr/>
            </p:nvSpPr>
            <p:spPr>
              <a:xfrm>
                <a:off x="1139600" y="850250"/>
                <a:ext cx="265250" cy="244300"/>
              </a:xfrm>
              <a:custGeom>
                <a:avLst/>
                <a:gdLst/>
                <a:ahLst/>
                <a:cxnLst/>
                <a:rect l="l" t="t" r="r" b="b"/>
                <a:pathLst>
                  <a:path w="10610" h="9772" extrusionOk="0">
                    <a:moveTo>
                      <a:pt x="5064" y="0"/>
                    </a:moveTo>
                    <a:cubicBezTo>
                      <a:pt x="3624" y="0"/>
                      <a:pt x="2244" y="451"/>
                      <a:pt x="1358" y="1687"/>
                    </a:cubicBezTo>
                    <a:cubicBezTo>
                      <a:pt x="477" y="3139"/>
                      <a:pt x="1" y="4913"/>
                      <a:pt x="358" y="6592"/>
                    </a:cubicBezTo>
                    <a:cubicBezTo>
                      <a:pt x="775" y="8009"/>
                      <a:pt x="2085" y="9092"/>
                      <a:pt x="3454" y="9545"/>
                    </a:cubicBezTo>
                    <a:cubicBezTo>
                      <a:pt x="3988" y="9697"/>
                      <a:pt x="4542" y="9772"/>
                      <a:pt x="5095" y="9772"/>
                    </a:cubicBezTo>
                    <a:cubicBezTo>
                      <a:pt x="6969" y="9772"/>
                      <a:pt x="8822" y="8906"/>
                      <a:pt x="9788" y="7223"/>
                    </a:cubicBezTo>
                    <a:cubicBezTo>
                      <a:pt x="10526" y="5925"/>
                      <a:pt x="10609" y="4199"/>
                      <a:pt x="10050" y="2830"/>
                    </a:cubicBezTo>
                    <a:cubicBezTo>
                      <a:pt x="9859" y="2449"/>
                      <a:pt x="9764" y="1913"/>
                      <a:pt x="9300" y="1782"/>
                    </a:cubicBezTo>
                    <a:cubicBezTo>
                      <a:pt x="9236" y="1765"/>
                      <a:pt x="9175" y="1757"/>
                      <a:pt x="9116" y="1757"/>
                    </a:cubicBezTo>
                    <a:cubicBezTo>
                      <a:pt x="8557" y="1757"/>
                      <a:pt x="8232" y="2474"/>
                      <a:pt x="8609" y="2937"/>
                    </a:cubicBezTo>
                    <a:cubicBezTo>
                      <a:pt x="9478" y="4544"/>
                      <a:pt x="8943" y="6664"/>
                      <a:pt x="7811" y="7473"/>
                    </a:cubicBezTo>
                    <a:cubicBezTo>
                      <a:pt x="7038" y="7997"/>
                      <a:pt x="6954" y="8140"/>
                      <a:pt x="6216" y="8271"/>
                    </a:cubicBezTo>
                    <a:cubicBezTo>
                      <a:pt x="6133" y="8295"/>
                      <a:pt x="5906" y="8330"/>
                      <a:pt x="5775" y="8354"/>
                    </a:cubicBezTo>
                    <a:cubicBezTo>
                      <a:pt x="5532" y="8375"/>
                      <a:pt x="5302" y="8385"/>
                      <a:pt x="5085" y="8385"/>
                    </a:cubicBezTo>
                    <a:cubicBezTo>
                      <a:pt x="3415" y="8385"/>
                      <a:pt x="2494" y="7765"/>
                      <a:pt x="1704" y="6342"/>
                    </a:cubicBezTo>
                    <a:cubicBezTo>
                      <a:pt x="1465" y="5675"/>
                      <a:pt x="1656" y="3508"/>
                      <a:pt x="2608" y="2282"/>
                    </a:cubicBezTo>
                    <a:cubicBezTo>
                      <a:pt x="2985" y="1766"/>
                      <a:pt x="4043" y="1358"/>
                      <a:pt x="5251" y="1358"/>
                    </a:cubicBezTo>
                    <a:cubicBezTo>
                      <a:pt x="5800" y="1358"/>
                      <a:pt x="6381" y="1442"/>
                      <a:pt x="6942" y="1639"/>
                    </a:cubicBezTo>
                    <a:cubicBezTo>
                      <a:pt x="7374" y="1705"/>
                      <a:pt x="7814" y="2030"/>
                      <a:pt x="8243" y="2030"/>
                    </a:cubicBezTo>
                    <a:cubicBezTo>
                      <a:pt x="8358" y="2030"/>
                      <a:pt x="8472" y="2007"/>
                      <a:pt x="8585" y="1949"/>
                    </a:cubicBezTo>
                    <a:cubicBezTo>
                      <a:pt x="9097" y="1675"/>
                      <a:pt x="8990" y="841"/>
                      <a:pt x="8419" y="699"/>
                    </a:cubicBezTo>
                    <a:cubicBezTo>
                      <a:pt x="7412" y="291"/>
                      <a:pt x="6219" y="0"/>
                      <a:pt x="5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 name="Google Shape;924;p39"/>
            <p:cNvGrpSpPr/>
            <p:nvPr/>
          </p:nvGrpSpPr>
          <p:grpSpPr>
            <a:xfrm>
              <a:off x="6810225" y="432600"/>
              <a:ext cx="175100" cy="143475"/>
              <a:chOff x="1808250" y="1643825"/>
              <a:chExt cx="175100" cy="143475"/>
            </a:xfrm>
          </p:grpSpPr>
          <p:sp>
            <p:nvSpPr>
              <p:cNvPr id="925" name="Google Shape;925;p39"/>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9"/>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Group 7">
            <a:extLst>
              <a:ext uri="{FF2B5EF4-FFF2-40B4-BE49-F238E27FC236}">
                <a16:creationId xmlns:a16="http://schemas.microsoft.com/office/drawing/2014/main" id="{A18DFB04-94EF-9982-95AA-7BA203A608E3}"/>
              </a:ext>
            </a:extLst>
          </p:cNvPr>
          <p:cNvGrpSpPr/>
          <p:nvPr/>
        </p:nvGrpSpPr>
        <p:grpSpPr>
          <a:xfrm>
            <a:off x="2432807" y="2199315"/>
            <a:ext cx="4523064" cy="2130648"/>
            <a:chOff x="2432807" y="2199315"/>
            <a:chExt cx="4523064" cy="2130648"/>
          </a:xfrm>
        </p:grpSpPr>
        <p:sp>
          <p:nvSpPr>
            <p:cNvPr id="7" name="TextBox 6">
              <a:extLst>
                <a:ext uri="{FF2B5EF4-FFF2-40B4-BE49-F238E27FC236}">
                  <a16:creationId xmlns:a16="http://schemas.microsoft.com/office/drawing/2014/main" id="{D7F97781-868E-E165-D9C0-B2ADF4C68F79}"/>
                </a:ext>
              </a:extLst>
            </p:cNvPr>
            <p:cNvSpPr txBox="1"/>
            <p:nvPr/>
          </p:nvSpPr>
          <p:spPr>
            <a:xfrm>
              <a:off x="2492928" y="2199315"/>
              <a:ext cx="4462943" cy="2123658"/>
            </a:xfrm>
            <a:prstGeom prst="rect">
              <a:avLst/>
            </a:prstGeom>
            <a:noFill/>
          </p:spPr>
          <p:txBody>
            <a:bodyPr wrap="square" rtlCol="0">
              <a:spAutoFit/>
            </a:bodyPr>
            <a:lstStyle/>
            <a:p>
              <a:pPr algn="ctr"/>
              <a:r>
                <a:rPr lang="en-US" sz="6600" b="1" dirty="0" err="1">
                  <a:solidFill>
                    <a:srgbClr val="00B0F0"/>
                  </a:solidFill>
                  <a:latin typeface="SVN-Dessert Menu Script" panose="00000500000000000000" pitchFamily="2" charset="0"/>
                </a:rPr>
                <a:t>Tìm</a:t>
              </a:r>
              <a:r>
                <a:rPr lang="en-US" sz="6600" b="1" dirty="0">
                  <a:solidFill>
                    <a:srgbClr val="00B0F0"/>
                  </a:solidFill>
                  <a:latin typeface="SVN-Dessert Menu Script" panose="00000500000000000000" pitchFamily="2" charset="0"/>
                </a:rPr>
                <a:t> </a:t>
              </a:r>
              <a:r>
                <a:rPr lang="en-US" sz="6600" b="1" dirty="0" err="1">
                  <a:solidFill>
                    <a:srgbClr val="00B0F0"/>
                  </a:solidFill>
                  <a:latin typeface="SVN-Dessert Menu Script" panose="00000500000000000000" pitchFamily="2" charset="0"/>
                </a:rPr>
                <a:t>hiểu</a:t>
              </a:r>
              <a:r>
                <a:rPr lang="en-US" sz="6600" b="1" dirty="0">
                  <a:solidFill>
                    <a:srgbClr val="00B0F0"/>
                  </a:solidFill>
                  <a:latin typeface="SVN-Dessert Menu Script" panose="00000500000000000000" pitchFamily="2" charset="0"/>
                </a:rPr>
                <a:t> </a:t>
              </a:r>
              <a:r>
                <a:rPr lang="en-US" sz="6600" b="1" dirty="0" err="1">
                  <a:solidFill>
                    <a:srgbClr val="00B0F0"/>
                  </a:solidFill>
                  <a:latin typeface="SVN-Dessert Menu Script" panose="00000500000000000000" pitchFamily="2" charset="0"/>
                </a:rPr>
                <a:t>bài</a:t>
              </a:r>
              <a:r>
                <a:rPr lang="en-US" sz="6600" b="1" dirty="0">
                  <a:solidFill>
                    <a:srgbClr val="00B0F0"/>
                  </a:solidFill>
                  <a:latin typeface="SVN-Dessert Menu Script" panose="00000500000000000000" pitchFamily="2" charset="0"/>
                </a:rPr>
                <a:t> </a:t>
              </a:r>
              <a:r>
                <a:rPr lang="en-US" sz="6600" b="1" dirty="0" err="1">
                  <a:solidFill>
                    <a:srgbClr val="00B0F0"/>
                  </a:solidFill>
                  <a:latin typeface="SVN-Dessert Menu Script" panose="00000500000000000000" pitchFamily="2" charset="0"/>
                </a:rPr>
                <a:t>viết</a:t>
              </a:r>
              <a:endParaRPr lang="en-US" sz="6600" b="1" dirty="0">
                <a:solidFill>
                  <a:srgbClr val="00B0F0"/>
                </a:solidFill>
                <a:latin typeface="SVN-Dessert Menu Script" panose="00000500000000000000" pitchFamily="2" charset="0"/>
              </a:endParaRPr>
            </a:p>
          </p:txBody>
        </p:sp>
        <p:sp>
          <p:nvSpPr>
            <p:cNvPr id="6" name="TextBox 5">
              <a:extLst>
                <a:ext uri="{FF2B5EF4-FFF2-40B4-BE49-F238E27FC236}">
                  <a16:creationId xmlns:a16="http://schemas.microsoft.com/office/drawing/2014/main" id="{1D50367F-BAE0-6DFB-5AFC-1F91E0C68792}"/>
                </a:ext>
              </a:extLst>
            </p:cNvPr>
            <p:cNvSpPr txBox="1"/>
            <p:nvPr/>
          </p:nvSpPr>
          <p:spPr>
            <a:xfrm>
              <a:off x="2432807" y="2206305"/>
              <a:ext cx="4462943" cy="2123658"/>
            </a:xfrm>
            <a:prstGeom prst="rect">
              <a:avLst/>
            </a:prstGeom>
            <a:noFill/>
          </p:spPr>
          <p:txBody>
            <a:bodyPr wrap="square" rtlCol="0">
              <a:spAutoFit/>
            </a:bodyPr>
            <a:lstStyle/>
            <a:p>
              <a:pPr algn="ctr"/>
              <a:r>
                <a:rPr lang="en-US" sz="6600" b="1" dirty="0" err="1">
                  <a:solidFill>
                    <a:srgbClr val="002060"/>
                  </a:solidFill>
                  <a:latin typeface="SVN-Dessert Menu Script" panose="00000500000000000000" pitchFamily="2" charset="0"/>
                </a:rPr>
                <a:t>Tìm</a:t>
              </a:r>
              <a:r>
                <a:rPr lang="en-US" sz="6600" b="1" dirty="0">
                  <a:solidFill>
                    <a:srgbClr val="002060"/>
                  </a:solidFill>
                  <a:latin typeface="SVN-Dessert Menu Script" panose="00000500000000000000" pitchFamily="2" charset="0"/>
                </a:rPr>
                <a:t> </a:t>
              </a:r>
              <a:r>
                <a:rPr lang="en-US" sz="6600" b="1" dirty="0" err="1">
                  <a:solidFill>
                    <a:srgbClr val="002060"/>
                  </a:solidFill>
                  <a:latin typeface="SVN-Dessert Menu Script" panose="00000500000000000000" pitchFamily="2" charset="0"/>
                </a:rPr>
                <a:t>hiểu</a:t>
              </a:r>
              <a:r>
                <a:rPr lang="en-US" sz="6600" b="1" dirty="0">
                  <a:solidFill>
                    <a:srgbClr val="002060"/>
                  </a:solidFill>
                  <a:latin typeface="SVN-Dessert Menu Script" panose="00000500000000000000" pitchFamily="2" charset="0"/>
                </a:rPr>
                <a:t> </a:t>
              </a:r>
              <a:r>
                <a:rPr lang="en-US" sz="6600" b="1" dirty="0" err="1">
                  <a:solidFill>
                    <a:srgbClr val="002060"/>
                  </a:solidFill>
                  <a:latin typeface="SVN-Dessert Menu Script" panose="00000500000000000000" pitchFamily="2" charset="0"/>
                </a:rPr>
                <a:t>bài</a:t>
              </a:r>
              <a:r>
                <a:rPr lang="en-US" sz="6600" b="1" dirty="0">
                  <a:solidFill>
                    <a:srgbClr val="002060"/>
                  </a:solidFill>
                  <a:latin typeface="SVN-Dessert Menu Script" panose="00000500000000000000" pitchFamily="2" charset="0"/>
                </a:rPr>
                <a:t> </a:t>
              </a:r>
              <a:r>
                <a:rPr lang="en-US" sz="6600" b="1" dirty="0" err="1">
                  <a:solidFill>
                    <a:srgbClr val="002060"/>
                  </a:solidFill>
                  <a:latin typeface="SVN-Dessert Menu Script" panose="00000500000000000000" pitchFamily="2" charset="0"/>
                </a:rPr>
                <a:t>viết</a:t>
              </a:r>
              <a:endParaRPr lang="en-US" sz="6600" b="1" dirty="0">
                <a:solidFill>
                  <a:srgbClr val="002060"/>
                </a:solidFill>
                <a:latin typeface="SVN-Dessert Menu Script" panose="00000500000000000000" pitchFamily="2" charset="0"/>
              </a:endParaRPr>
            </a:p>
          </p:txBody>
        </p:sp>
      </p:grpSp>
      <p:sp>
        <p:nvSpPr>
          <p:cNvPr id="11" name="TextBox 10">
            <a:extLst>
              <a:ext uri="{FF2B5EF4-FFF2-40B4-BE49-F238E27FC236}">
                <a16:creationId xmlns:a16="http://schemas.microsoft.com/office/drawing/2014/main" id="{4CE3080B-1755-0C2B-9909-9EC7477AE3CF}"/>
              </a:ext>
            </a:extLst>
          </p:cNvPr>
          <p:cNvSpPr txBox="1"/>
          <p:nvPr/>
        </p:nvSpPr>
        <p:spPr>
          <a:xfrm>
            <a:off x="3733101" y="1098958"/>
            <a:ext cx="1468073" cy="1323439"/>
          </a:xfrm>
          <a:prstGeom prst="rect">
            <a:avLst/>
          </a:prstGeom>
          <a:noFill/>
        </p:spPr>
        <p:txBody>
          <a:bodyPr wrap="square" rtlCol="0">
            <a:spAutoFit/>
          </a:bodyPr>
          <a:lstStyle/>
          <a:p>
            <a:pPr algn="ctr"/>
            <a:r>
              <a:rPr lang="en-US" sz="8000" dirty="0">
                <a:solidFill>
                  <a:schemeClr val="accent1">
                    <a:lumMod val="25000"/>
                  </a:schemeClr>
                </a:solidFill>
                <a:latin typeface="iCiel Cadena" panose="02000503000000020004" pitchFamily="50" charset="0"/>
              </a:rPr>
              <a:t>1</a:t>
            </a:r>
          </a:p>
        </p:txBody>
      </p:sp>
    </p:spTree>
    <p:extLst>
      <p:ext uri="{BB962C8B-B14F-4D97-AF65-F5344CB8AC3E}">
        <p14:creationId xmlns:p14="http://schemas.microsoft.com/office/powerpoint/2010/main" val="240395989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10"/>
                                        </p:tgtEl>
                                        <p:attrNameLst>
                                          <p:attrName>style.visibility</p:attrName>
                                        </p:attrNameLst>
                                      </p:cBhvr>
                                      <p:to>
                                        <p:strVal val="visible"/>
                                      </p:to>
                                    </p:set>
                                    <p:anim calcmode="lin" valueType="num">
                                      <p:cBhvr>
                                        <p:cTn id="12" dur="500" fill="hold"/>
                                        <p:tgtEl>
                                          <p:spTgt spid="810"/>
                                        </p:tgtEl>
                                        <p:attrNameLst>
                                          <p:attrName>ppt_w</p:attrName>
                                        </p:attrNameLst>
                                      </p:cBhvr>
                                      <p:tavLst>
                                        <p:tav tm="0">
                                          <p:val>
                                            <p:fltVal val="0"/>
                                          </p:val>
                                        </p:tav>
                                        <p:tav tm="100000">
                                          <p:val>
                                            <p:strVal val="#ppt_w"/>
                                          </p:val>
                                        </p:tav>
                                      </p:tavLst>
                                    </p:anim>
                                    <p:anim calcmode="lin" valueType="num">
                                      <p:cBhvr>
                                        <p:cTn id="13" dur="500" fill="hold"/>
                                        <p:tgtEl>
                                          <p:spTgt spid="810"/>
                                        </p:tgtEl>
                                        <p:attrNameLst>
                                          <p:attrName>ppt_h</p:attrName>
                                        </p:attrNameLst>
                                      </p:cBhvr>
                                      <p:tavLst>
                                        <p:tav tm="0">
                                          <p:val>
                                            <p:fltVal val="0"/>
                                          </p:val>
                                        </p:tav>
                                        <p:tav tm="100000">
                                          <p:val>
                                            <p:strVal val="#ppt_h"/>
                                          </p:val>
                                        </p:tav>
                                      </p:tavLst>
                                    </p:anim>
                                    <p:animEffect transition="in" filter="fade">
                                      <p:cBhvr>
                                        <p:cTn id="14" dur="500"/>
                                        <p:tgtEl>
                                          <p:spTgt spid="810"/>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80">
                                          <p:stCondLst>
                                            <p:cond delay="0"/>
                                          </p:stCondLst>
                                        </p:cTn>
                                        <p:tgtEl>
                                          <p:spTgt spid="8"/>
                                        </p:tgtEl>
                                      </p:cBhvr>
                                    </p:animEffect>
                                    <p:anim calcmode="lin" valueType="num">
                                      <p:cBhvr>
                                        <p:cTn id="2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5" dur="26">
                                          <p:stCondLst>
                                            <p:cond delay="650"/>
                                          </p:stCondLst>
                                        </p:cTn>
                                        <p:tgtEl>
                                          <p:spTgt spid="8"/>
                                        </p:tgtEl>
                                      </p:cBhvr>
                                      <p:to x="100000" y="60000"/>
                                    </p:animScale>
                                    <p:animScale>
                                      <p:cBhvr>
                                        <p:cTn id="26" dur="166" decel="50000">
                                          <p:stCondLst>
                                            <p:cond delay="676"/>
                                          </p:stCondLst>
                                        </p:cTn>
                                        <p:tgtEl>
                                          <p:spTgt spid="8"/>
                                        </p:tgtEl>
                                      </p:cBhvr>
                                      <p:to x="100000" y="100000"/>
                                    </p:animScale>
                                    <p:animScale>
                                      <p:cBhvr>
                                        <p:cTn id="27" dur="26">
                                          <p:stCondLst>
                                            <p:cond delay="1312"/>
                                          </p:stCondLst>
                                        </p:cTn>
                                        <p:tgtEl>
                                          <p:spTgt spid="8"/>
                                        </p:tgtEl>
                                      </p:cBhvr>
                                      <p:to x="100000" y="80000"/>
                                    </p:animScale>
                                    <p:animScale>
                                      <p:cBhvr>
                                        <p:cTn id="28" dur="166" decel="50000">
                                          <p:stCondLst>
                                            <p:cond delay="1338"/>
                                          </p:stCondLst>
                                        </p:cTn>
                                        <p:tgtEl>
                                          <p:spTgt spid="8"/>
                                        </p:tgtEl>
                                      </p:cBhvr>
                                      <p:to x="100000" y="100000"/>
                                    </p:animScale>
                                    <p:animScale>
                                      <p:cBhvr>
                                        <p:cTn id="29" dur="26">
                                          <p:stCondLst>
                                            <p:cond delay="1642"/>
                                          </p:stCondLst>
                                        </p:cTn>
                                        <p:tgtEl>
                                          <p:spTgt spid="8"/>
                                        </p:tgtEl>
                                      </p:cBhvr>
                                      <p:to x="100000" y="90000"/>
                                    </p:animScale>
                                    <p:animScale>
                                      <p:cBhvr>
                                        <p:cTn id="30" dur="166" decel="50000">
                                          <p:stCondLst>
                                            <p:cond delay="1668"/>
                                          </p:stCondLst>
                                        </p:cTn>
                                        <p:tgtEl>
                                          <p:spTgt spid="8"/>
                                        </p:tgtEl>
                                      </p:cBhvr>
                                      <p:to x="100000" y="100000"/>
                                    </p:animScale>
                                    <p:animScale>
                                      <p:cBhvr>
                                        <p:cTn id="31" dur="26">
                                          <p:stCondLst>
                                            <p:cond delay="1808"/>
                                          </p:stCondLst>
                                        </p:cTn>
                                        <p:tgtEl>
                                          <p:spTgt spid="8"/>
                                        </p:tgtEl>
                                      </p:cBhvr>
                                      <p:to x="100000" y="95000"/>
                                    </p:animScale>
                                    <p:animScale>
                                      <p:cBhvr>
                                        <p:cTn id="32"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30"/>
        <p:cNvGrpSpPr/>
        <p:nvPr/>
      </p:nvGrpSpPr>
      <p:grpSpPr>
        <a:xfrm>
          <a:off x="0" y="0"/>
          <a:ext cx="0" cy="0"/>
          <a:chOff x="0" y="0"/>
          <a:chExt cx="0" cy="0"/>
        </a:xfrm>
      </p:grpSpPr>
      <p:sp>
        <p:nvSpPr>
          <p:cNvPr id="5" name="TextBox 4">
            <a:extLst>
              <a:ext uri="{FF2B5EF4-FFF2-40B4-BE49-F238E27FC236}">
                <a16:creationId xmlns:a16="http://schemas.microsoft.com/office/drawing/2014/main" id="{1D8BA347-54A6-D6B3-8187-EFA1BC455586}"/>
              </a:ext>
            </a:extLst>
          </p:cNvPr>
          <p:cNvSpPr txBox="1"/>
          <p:nvPr/>
        </p:nvSpPr>
        <p:spPr>
          <a:xfrm>
            <a:off x="2743200" y="444617"/>
            <a:ext cx="3775045" cy="523220"/>
          </a:xfrm>
          <a:prstGeom prst="rect">
            <a:avLst/>
          </a:prstGeom>
          <a:noFill/>
        </p:spPr>
        <p:txBody>
          <a:bodyPr wrap="square" rtlCol="0">
            <a:spAutoFit/>
          </a:bodyPr>
          <a:lstStyle/>
          <a:p>
            <a:r>
              <a:rPr lang="en-US" sz="2800" dirty="0" err="1">
                <a:solidFill>
                  <a:srgbClr val="FFC000"/>
                </a:solidFill>
                <a:latin typeface="SVN-UT Triumph" panose="00000500000000000000" pitchFamily="50" charset="0"/>
              </a:rPr>
              <a:t>Tà</a:t>
            </a:r>
            <a:r>
              <a:rPr lang="en-US" sz="2800" dirty="0">
                <a:solidFill>
                  <a:srgbClr val="FFC000"/>
                </a:solidFill>
                <a:latin typeface="SVN-UT Triumph" panose="00000500000000000000" pitchFamily="50" charset="0"/>
              </a:rPr>
              <a:t> </a:t>
            </a:r>
            <a:r>
              <a:rPr lang="en-US" sz="2800" dirty="0" err="1">
                <a:solidFill>
                  <a:srgbClr val="FFC000"/>
                </a:solidFill>
                <a:latin typeface="SVN-UT Triumph" panose="00000500000000000000" pitchFamily="50" charset="0"/>
              </a:rPr>
              <a:t>áo</a:t>
            </a:r>
            <a:r>
              <a:rPr lang="en-US" sz="2800" dirty="0">
                <a:solidFill>
                  <a:srgbClr val="FFC000"/>
                </a:solidFill>
                <a:latin typeface="SVN-UT Triumph" panose="00000500000000000000" pitchFamily="50" charset="0"/>
              </a:rPr>
              <a:t> </a:t>
            </a:r>
            <a:r>
              <a:rPr lang="en-US" sz="2800" dirty="0" err="1">
                <a:solidFill>
                  <a:srgbClr val="FFC000"/>
                </a:solidFill>
                <a:latin typeface="SVN-UT Triumph" panose="00000500000000000000" pitchFamily="50" charset="0"/>
              </a:rPr>
              <a:t>dài</a:t>
            </a:r>
            <a:r>
              <a:rPr lang="en-US" sz="2800" dirty="0">
                <a:solidFill>
                  <a:srgbClr val="FFC000"/>
                </a:solidFill>
                <a:latin typeface="SVN-UT Triumph" panose="00000500000000000000" pitchFamily="50" charset="0"/>
              </a:rPr>
              <a:t> </a:t>
            </a:r>
            <a:r>
              <a:rPr lang="en-US" sz="2800" dirty="0" err="1">
                <a:solidFill>
                  <a:srgbClr val="FFC000"/>
                </a:solidFill>
                <a:latin typeface="SVN-UT Triumph" panose="00000500000000000000" pitchFamily="50" charset="0"/>
              </a:rPr>
              <a:t>Việt</a:t>
            </a:r>
            <a:r>
              <a:rPr lang="en-US" sz="2800" dirty="0">
                <a:solidFill>
                  <a:srgbClr val="FFC000"/>
                </a:solidFill>
                <a:latin typeface="SVN-UT Triumph" panose="00000500000000000000" pitchFamily="50" charset="0"/>
              </a:rPr>
              <a:t> Nam</a:t>
            </a:r>
          </a:p>
        </p:txBody>
      </p:sp>
      <p:sp>
        <p:nvSpPr>
          <p:cNvPr id="7" name="TextBox 6">
            <a:extLst>
              <a:ext uri="{FF2B5EF4-FFF2-40B4-BE49-F238E27FC236}">
                <a16:creationId xmlns:a16="http://schemas.microsoft.com/office/drawing/2014/main" id="{E59C7046-21F0-D0A3-BACF-18A2ED8640E4}"/>
              </a:ext>
            </a:extLst>
          </p:cNvPr>
          <p:cNvSpPr txBox="1"/>
          <p:nvPr/>
        </p:nvSpPr>
        <p:spPr>
          <a:xfrm>
            <a:off x="788534" y="1166324"/>
            <a:ext cx="7272206" cy="3170099"/>
          </a:xfrm>
          <a:prstGeom prst="rect">
            <a:avLst/>
          </a:prstGeom>
          <a:noFill/>
        </p:spPr>
        <p:txBody>
          <a:bodyPr wrap="square">
            <a:spAutoFit/>
          </a:bodyPr>
          <a:lstStyle/>
          <a:p>
            <a:pPr algn="just"/>
            <a:r>
              <a:rPr lang="en-US" sz="2000" dirty="0">
                <a:latin typeface="+mj-lt"/>
              </a:rPr>
              <a:t>      </a:t>
            </a:r>
            <a:r>
              <a:rPr lang="vi-VN" sz="2000" b="0" i="0" dirty="0">
                <a:solidFill>
                  <a:srgbClr val="000000"/>
                </a:solidFill>
                <a:effectLst/>
                <a:latin typeface="+mj-lt"/>
              </a:rPr>
              <a:t>Áo dài phụ nữ có hai loại: áo tứ thân và áo năm thân. Phổ biến hơn là áo tứ thân, được may từ bốn mảnh vải, hai mảnh sau ghép liền ở giữa sống lưng. Đằng trước là hai vạt áo, không có khuy, khi mặc bỏ buông hoặc buộc thắt vào nhau. Áo năm thân cũng may như áo tứ thân, chỉ có điều vạt trước phía trái may ghép từ hai thân vải, thành ra rộng gấp đôi vạt phải.</a:t>
            </a:r>
          </a:p>
          <a:p>
            <a:pPr algn="just"/>
            <a:r>
              <a:rPr lang="vi-VN" sz="2000" b="0" i="0" dirty="0">
                <a:solidFill>
                  <a:srgbClr val="000000"/>
                </a:solidFill>
                <a:effectLst/>
                <a:latin typeface="+mj-lt"/>
              </a:rPr>
              <a:t>     Từ những năm 30 của thế kỉ XX, chiếc áo dài cổ truyền được cải tiến dần thành chiếc áo tân thời. </a:t>
            </a:r>
            <a:endParaRPr lang="en-US" sz="2000" b="0" i="0" dirty="0">
              <a:solidFill>
                <a:srgbClr val="000000"/>
              </a:solidFill>
              <a:effectLst/>
              <a:latin typeface="+mj-lt"/>
            </a:endParaRPr>
          </a:p>
          <a:p>
            <a:pPr algn="r"/>
            <a:r>
              <a:rPr lang="vi-VN" sz="2000" b="1" i="0" dirty="0">
                <a:solidFill>
                  <a:srgbClr val="000000"/>
                </a:solidFill>
                <a:effectLst/>
                <a:latin typeface="+mj-lt"/>
              </a:rPr>
              <a:t>Theo TRẦN NGỌC THÊM</a:t>
            </a:r>
            <a:endParaRPr lang="en-US" sz="2000" b="0" i="0" dirty="0">
              <a:solidFill>
                <a:srgbClr val="000000"/>
              </a:solidFill>
              <a:effectLst/>
              <a:latin typeface="+mj-lt"/>
            </a:endParaRPr>
          </a:p>
          <a:p>
            <a:pPr algn="just"/>
            <a:endParaRPr lang="en-US" sz="2000" dirty="0"/>
          </a:p>
        </p:txBody>
      </p:sp>
      <p:pic>
        <p:nvPicPr>
          <p:cNvPr id="8" name="Picture 7">
            <a:extLst>
              <a:ext uri="{FF2B5EF4-FFF2-40B4-BE49-F238E27FC236}">
                <a16:creationId xmlns:a16="http://schemas.microsoft.com/office/drawing/2014/main" id="{3E5A048F-D9A6-6F1B-82E7-39C2BF404A4E}"/>
              </a:ext>
            </a:extLst>
          </p:cNvPr>
          <p:cNvPicPr>
            <a:picLocks noChangeAspect="1"/>
          </p:cNvPicPr>
          <p:nvPr/>
        </p:nvPicPr>
        <p:blipFill>
          <a:blip r:embed="rId3"/>
          <a:stretch>
            <a:fillRect/>
          </a:stretch>
        </p:blipFill>
        <p:spPr>
          <a:xfrm>
            <a:off x="7626494" y="3676243"/>
            <a:ext cx="1517506" cy="167078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Pre-K Class Rules by Slidesgo">
  <a:themeElements>
    <a:clrScheme name="Simple Light">
      <a:dk1>
        <a:srgbClr val="000000"/>
      </a:dk1>
      <a:lt1>
        <a:srgbClr val="FFFFFF"/>
      </a:lt1>
      <a:dk2>
        <a:srgbClr val="00DFE8"/>
      </a:dk2>
      <a:lt2>
        <a:srgbClr val="FF7A7A"/>
      </a:lt2>
      <a:accent1>
        <a:srgbClr val="FFA6B0"/>
      </a:accent1>
      <a:accent2>
        <a:srgbClr val="FFC138"/>
      </a:accent2>
      <a:accent3>
        <a:srgbClr val="FFED72"/>
      </a:accent3>
      <a:accent4>
        <a:srgbClr val="A9E8EB"/>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180</TotalTime>
  <Words>1123</Words>
  <Application>Microsoft Office PowerPoint</Application>
  <PresentationFormat>On-screen Show (16:9)</PresentationFormat>
  <Paragraphs>86</Paragraphs>
  <Slides>24</Slides>
  <Notes>23</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24</vt:i4>
      </vt:variant>
    </vt:vector>
  </HeadingPairs>
  <TitlesOfParts>
    <vt:vector size="40" baseType="lpstr">
      <vt:lpstr>Calibri Light</vt:lpstr>
      <vt:lpstr>HP001 4 hàng</vt:lpstr>
      <vt:lpstr>SVN-UT Triumph</vt:lpstr>
      <vt:lpstr>Arial</vt:lpstr>
      <vt:lpstr>SVN-Carington</vt:lpstr>
      <vt:lpstr>Lilita One</vt:lpstr>
      <vt:lpstr>Didact Gothic</vt:lpstr>
      <vt:lpstr>SVN-Gretoon</vt:lpstr>
      <vt:lpstr>FZ-SG PAG Transformacio</vt:lpstr>
      <vt:lpstr>Times New Roman</vt:lpstr>
      <vt:lpstr>SVN-Dessert Menu Script</vt:lpstr>
      <vt:lpstr>SVN-Cookies</vt:lpstr>
      <vt:lpstr>iCiel Cadena</vt:lpstr>
      <vt:lpstr>Calibri</vt:lpstr>
      <vt:lpstr>Pre-K Class Rules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03</vt:lpstr>
      <vt:lpstr>03</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Pre-K Class Rules</dc:title>
  <dc:subject>9Slide.vn</dc:subject>
  <dc:creator>HP</dc:creator>
  <dc:description>9Slide.vn</dc:description>
  <cp:lastModifiedBy>9Slide</cp:lastModifiedBy>
  <cp:revision>5</cp:revision>
  <dcterms:modified xsi:type="dcterms:W3CDTF">2023-04-11T23:25:28Z</dcterms:modified>
  <cp:category>9Slide.vn</cp:category>
</cp:coreProperties>
</file>