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9" r:id="rId2"/>
    <p:sldId id="291" r:id="rId3"/>
    <p:sldId id="256" r:id="rId4"/>
    <p:sldId id="257" r:id="rId5"/>
    <p:sldId id="258" r:id="rId6"/>
    <p:sldId id="259" r:id="rId7"/>
    <p:sldId id="266" r:id="rId8"/>
    <p:sldId id="262" r:id="rId9"/>
    <p:sldId id="276" r:id="rId10"/>
    <p:sldId id="261" r:id="rId11"/>
    <p:sldId id="281" r:id="rId12"/>
    <p:sldId id="282" r:id="rId13"/>
    <p:sldId id="274" r:id="rId14"/>
    <p:sldId id="275" r:id="rId15"/>
  </p:sldIdLst>
  <p:sldSz cx="18288000" cy="10287000"/>
  <p:notesSz cx="6858000" cy="9144000"/>
  <p:embeddedFontLst>
    <p:embeddedFont>
      <p:font typeface="Potta One" panose="020B0604020202020204" charset="-128"/>
      <p:regular r:id="rId17"/>
    </p:embeddedFont>
    <p:embeddedFont>
      <p:font typeface="Microsoft YaHei" panose="020B0503020204020204" pitchFamily="34" charset="-122"/>
      <p:regular r:id="rId18"/>
      <p:bold r:id="rId19"/>
    </p:embeddedFont>
    <p:embeddedFont>
      <p:font typeface="Coiny" panose="020B0604020202020204" charset="0"/>
      <p:regular r:id="rId20"/>
    </p:embeddedFont>
    <p:embeddedFont>
      <p:font typeface="Sniglet" panose="020B0604020202020204" charset="0"/>
      <p:regular r:id="rId21"/>
    </p:embeddedFont>
    <p:embeddedFont>
      <p:font typeface="#9Slide03 AmpleSoft Bold" panose="020B0604020202020204" charset="0"/>
      <p:regular r:id="rId22"/>
    </p:embeddedFont>
    <p:embeddedFont>
      <p:font typeface="Calibri" panose="020F0502020204030204" pitchFamily="34" charset="0"/>
      <p:regular r:id="rId23"/>
      <p:bold r:id="rId24"/>
      <p:italic r:id="rId25"/>
      <p:boldItalic r:id="rId26"/>
    </p:embeddedFont>
    <p:embeddedFont>
      <p:font typeface="iCiel Cadena" panose="020B0604020202020204" charset="0"/>
      <p:bold r:id="rId27"/>
    </p:embeddedFont>
    <p:embeddedFont>
      <p:font typeface="#9Slide03 Comfortaa Bold" panose="020B0604020202020204"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0F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7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7A58E-A897-43E3-8D6A-A8810A2C4630}"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66E5F-9955-4374-9F4B-980419DC3FD7}" type="slidenum">
              <a:rPr lang="en-GB" smtClean="0"/>
              <a:t>‹#›</a:t>
            </a:fld>
            <a:endParaRPr lang="en-GB"/>
          </a:p>
        </p:txBody>
      </p:sp>
    </p:spTree>
    <p:extLst>
      <p:ext uri="{BB962C8B-B14F-4D97-AF65-F5344CB8AC3E}">
        <p14:creationId xmlns:p14="http://schemas.microsoft.com/office/powerpoint/2010/main" val="425697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666E5F-9955-4374-9F4B-980419DC3FD7}" type="slidenum">
              <a:rPr lang="en-GB" smtClean="0"/>
              <a:t>5</a:t>
            </a:fld>
            <a:endParaRPr lang="en-GB"/>
          </a:p>
        </p:txBody>
      </p:sp>
    </p:spTree>
    <p:extLst>
      <p:ext uri="{BB962C8B-B14F-4D97-AF65-F5344CB8AC3E}">
        <p14:creationId xmlns:p14="http://schemas.microsoft.com/office/powerpoint/2010/main" val="108110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666E5F-9955-4374-9F4B-980419DC3FD7}" type="slidenum">
              <a:rPr lang="en-GB" smtClean="0"/>
              <a:t>6</a:t>
            </a:fld>
            <a:endParaRPr lang="en-GB"/>
          </a:p>
        </p:txBody>
      </p:sp>
    </p:spTree>
    <p:extLst>
      <p:ext uri="{BB962C8B-B14F-4D97-AF65-F5344CB8AC3E}">
        <p14:creationId xmlns:p14="http://schemas.microsoft.com/office/powerpoint/2010/main" val="236996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666E5F-9955-4374-9F4B-980419DC3FD7}" type="slidenum">
              <a:rPr lang="en-GB" smtClean="0"/>
              <a:t>8</a:t>
            </a:fld>
            <a:endParaRPr lang="en-GB"/>
          </a:p>
        </p:txBody>
      </p:sp>
    </p:spTree>
    <p:extLst>
      <p:ext uri="{BB962C8B-B14F-4D97-AF65-F5344CB8AC3E}">
        <p14:creationId xmlns:p14="http://schemas.microsoft.com/office/powerpoint/2010/main" val="47187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8936" y="0"/>
            <a:ext cx="1975275" cy="197527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18936" y="0"/>
            <a:ext cx="1975275" cy="19752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svg"/><Relationship Id="rId12"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6.sv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7.sv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sv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20.gif"/><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image" Target="../media/image19.gif"/></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6.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28.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4.png"/><Relationship Id="rId1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27.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2.svg"/><Relationship Id="rId12"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6.sv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7.sv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7763743"/>
            <a:ext cx="2279617" cy="1191585"/>
            <a:chOff x="0" y="0"/>
            <a:chExt cx="620810" cy="324506"/>
          </a:xfrm>
        </p:grpSpPr>
        <p:sp>
          <p:nvSpPr>
            <p:cNvPr id="5" name="Freeform 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6" name="TextBox 6"/>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6090414" y="7851653"/>
            <a:ext cx="1266621" cy="1015766"/>
            <a:chOff x="0" y="0"/>
            <a:chExt cx="344940" cy="276625"/>
          </a:xfrm>
        </p:grpSpPr>
        <p:sp>
          <p:nvSpPr>
            <p:cNvPr id="8" name="Freeform 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9" name="TextBox 9"/>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5256948" y="1331671"/>
            <a:ext cx="2186870" cy="1191585"/>
            <a:chOff x="0" y="0"/>
            <a:chExt cx="2915827" cy="1588780"/>
          </a:xfrm>
        </p:grpSpPr>
        <p:grpSp>
          <p:nvGrpSpPr>
            <p:cNvPr id="11" name="Group 11"/>
            <p:cNvGrpSpPr/>
            <p:nvPr/>
          </p:nvGrpSpPr>
          <p:grpSpPr>
            <a:xfrm>
              <a:off x="0" y="0"/>
              <a:ext cx="2915827" cy="1588780"/>
              <a:chOff x="0" y="0"/>
              <a:chExt cx="595553" cy="324506"/>
            </a:xfrm>
          </p:grpSpPr>
          <p:sp>
            <p:nvSpPr>
              <p:cNvPr id="12" name="Freeform 1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3" name="TextBox 13"/>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35707" y="117213"/>
              <a:ext cx="2664410" cy="1354354"/>
              <a:chOff x="0" y="0"/>
              <a:chExt cx="544201" cy="276625"/>
            </a:xfrm>
          </p:grpSpPr>
          <p:sp>
            <p:nvSpPr>
              <p:cNvPr id="15" name="Freeform 1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16" name="TextBox 16"/>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7" name="Group 17"/>
          <p:cNvGrpSpPr/>
          <p:nvPr/>
        </p:nvGrpSpPr>
        <p:grpSpPr>
          <a:xfrm>
            <a:off x="15256948" y="2618086"/>
            <a:ext cx="2186870" cy="1191585"/>
            <a:chOff x="0" y="0"/>
            <a:chExt cx="2915827" cy="1588780"/>
          </a:xfrm>
        </p:grpSpPr>
        <p:grpSp>
          <p:nvGrpSpPr>
            <p:cNvPr id="18" name="Group 18"/>
            <p:cNvGrpSpPr/>
            <p:nvPr/>
          </p:nvGrpSpPr>
          <p:grpSpPr>
            <a:xfrm>
              <a:off x="0" y="0"/>
              <a:ext cx="2915827" cy="1588780"/>
              <a:chOff x="0" y="0"/>
              <a:chExt cx="595553" cy="324506"/>
            </a:xfrm>
          </p:grpSpPr>
          <p:sp>
            <p:nvSpPr>
              <p:cNvPr id="19" name="Freeform 1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0" name="TextBox 2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1"/>
            <p:cNvGrpSpPr/>
            <p:nvPr/>
          </p:nvGrpSpPr>
          <p:grpSpPr>
            <a:xfrm>
              <a:off x="135707" y="117213"/>
              <a:ext cx="2664410" cy="1354354"/>
              <a:chOff x="0" y="0"/>
              <a:chExt cx="544201" cy="276625"/>
            </a:xfrm>
          </p:grpSpPr>
          <p:sp>
            <p:nvSpPr>
              <p:cNvPr id="22" name="Freeform 2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23" name="TextBox 23"/>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4"/>
          <p:cNvGrpSpPr/>
          <p:nvPr/>
        </p:nvGrpSpPr>
        <p:grpSpPr>
          <a:xfrm>
            <a:off x="15256948" y="3904921"/>
            <a:ext cx="2186870" cy="1191585"/>
            <a:chOff x="0" y="0"/>
            <a:chExt cx="2915827" cy="1588780"/>
          </a:xfrm>
        </p:grpSpPr>
        <p:grpSp>
          <p:nvGrpSpPr>
            <p:cNvPr id="25" name="Group 25"/>
            <p:cNvGrpSpPr/>
            <p:nvPr/>
          </p:nvGrpSpPr>
          <p:grpSpPr>
            <a:xfrm>
              <a:off x="0" y="0"/>
              <a:ext cx="2915827" cy="1588780"/>
              <a:chOff x="0" y="0"/>
              <a:chExt cx="595553" cy="324506"/>
            </a:xfrm>
          </p:grpSpPr>
          <p:sp>
            <p:nvSpPr>
              <p:cNvPr id="26" name="Freeform 2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7" name="TextBox 2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135707" y="117213"/>
              <a:ext cx="2664410" cy="1354354"/>
              <a:chOff x="0" y="0"/>
              <a:chExt cx="544201" cy="276625"/>
            </a:xfrm>
          </p:grpSpPr>
          <p:sp>
            <p:nvSpPr>
              <p:cNvPr id="29" name="Freeform 2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30" name="TextBox 3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1" name="Group 31"/>
          <p:cNvGrpSpPr/>
          <p:nvPr/>
        </p:nvGrpSpPr>
        <p:grpSpPr>
          <a:xfrm>
            <a:off x="15256948" y="5190915"/>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4" name="TextBox 3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7" name="TextBox 3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38" name="Picture 38"/>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49" name="Picture 49"/>
          <p:cNvPicPr>
            <a:picLocks noChangeAspect="1"/>
          </p:cNvPicPr>
          <p:nvPr/>
        </p:nvPicPr>
        <p:blipFill>
          <a:blip r:embed="rId5"/>
          <a:srcRect/>
          <a:stretch>
            <a:fillRect/>
          </a:stretch>
        </p:blipFill>
        <p:spPr>
          <a:xfrm>
            <a:off x="1028700" y="9347332"/>
            <a:ext cx="15613811" cy="751415"/>
          </a:xfrm>
          <a:prstGeom prst="rect">
            <a:avLst/>
          </a:prstGeom>
        </p:spPr>
      </p:pic>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55" name="TextBox 55"/>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6"/>
          <p:cNvGrpSpPr/>
          <p:nvPr/>
        </p:nvGrpSpPr>
        <p:grpSpPr>
          <a:xfrm>
            <a:off x="15564542" y="6477329"/>
            <a:ext cx="2186870" cy="1191585"/>
            <a:chOff x="0" y="0"/>
            <a:chExt cx="595553" cy="324506"/>
          </a:xfrm>
        </p:grpSpPr>
        <p:sp>
          <p:nvSpPr>
            <p:cNvPr id="57" name="Freeform 5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8" name="TextBox 58"/>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 name="Group 59"/>
          <p:cNvGrpSpPr/>
          <p:nvPr/>
        </p:nvGrpSpPr>
        <p:grpSpPr>
          <a:xfrm>
            <a:off x="15666322" y="6565239"/>
            <a:ext cx="1998307" cy="1015766"/>
            <a:chOff x="0" y="0"/>
            <a:chExt cx="544201" cy="276625"/>
          </a:xfrm>
        </p:grpSpPr>
        <p:sp>
          <p:nvSpPr>
            <p:cNvPr id="60" name="Freeform 6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61" name="TextBox 61"/>
            <p:cNvSpPr txBox="1"/>
            <p:nvPr/>
          </p:nvSpPr>
          <p:spPr>
            <a:xfrm>
              <a:off x="0" y="-66675"/>
              <a:ext cx="812800" cy="879475"/>
            </a:xfrm>
            <a:prstGeom prst="rect">
              <a:avLst/>
            </a:prstGeom>
          </p:spPr>
          <p:txBody>
            <a:bodyPr lIns="51986" tIns="51986" rIns="51986" bIns="51986" rtlCol="0" anchor="ctr"/>
            <a:lstStyle/>
            <a:p>
              <a:pPr marL="0" marR="0" lvl="0" indent="0" algn="ctr" defTabSz="914400" rtl="0" eaLnBrk="1" fontAlgn="auto" latinLnBrk="0" hangingPunct="1">
                <a:lnSpc>
                  <a:spcPts val="42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Sniglet"/>
                <a:ea typeface="+mn-ea"/>
                <a:cs typeface="+mn-cs"/>
              </a:endParaRPr>
            </a:p>
          </p:txBody>
        </p:sp>
      </p:grpSp>
      <p:grpSp>
        <p:nvGrpSpPr>
          <p:cNvPr id="62" name="Group 62"/>
          <p:cNvGrpSpPr/>
          <p:nvPr/>
        </p:nvGrpSpPr>
        <p:grpSpPr>
          <a:xfrm>
            <a:off x="1540290" y="1622751"/>
            <a:ext cx="263115" cy="263115"/>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4" name="TextBox 6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oup 65"/>
          <p:cNvGrpSpPr/>
          <p:nvPr/>
        </p:nvGrpSpPr>
        <p:grpSpPr>
          <a:xfrm>
            <a:off x="1540290" y="2470372"/>
            <a:ext cx="263115" cy="263115"/>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 name="Group 68"/>
          <p:cNvGrpSpPr/>
          <p:nvPr/>
        </p:nvGrpSpPr>
        <p:grpSpPr>
          <a:xfrm>
            <a:off x="1540290" y="3317993"/>
            <a:ext cx="263115" cy="263115"/>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71"/>
          <p:cNvGrpSpPr/>
          <p:nvPr/>
        </p:nvGrpSpPr>
        <p:grpSpPr>
          <a:xfrm>
            <a:off x="1540290" y="4165614"/>
            <a:ext cx="263115" cy="263115"/>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 name="Group 74"/>
          <p:cNvGrpSpPr/>
          <p:nvPr/>
        </p:nvGrpSpPr>
        <p:grpSpPr>
          <a:xfrm>
            <a:off x="1540290" y="5013235"/>
            <a:ext cx="263115" cy="263115"/>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7" name="Group 77"/>
          <p:cNvGrpSpPr/>
          <p:nvPr/>
        </p:nvGrpSpPr>
        <p:grpSpPr>
          <a:xfrm>
            <a:off x="1540290" y="5860856"/>
            <a:ext cx="263115" cy="263115"/>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80"/>
          <p:cNvGrpSpPr/>
          <p:nvPr/>
        </p:nvGrpSpPr>
        <p:grpSpPr>
          <a:xfrm>
            <a:off x="1540290" y="6708477"/>
            <a:ext cx="263115" cy="263115"/>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3"/>
          <p:cNvGrpSpPr/>
          <p:nvPr/>
        </p:nvGrpSpPr>
        <p:grpSpPr>
          <a:xfrm>
            <a:off x="1540290" y="7556097"/>
            <a:ext cx="263115" cy="263115"/>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6" name="Group 86"/>
          <p:cNvGrpSpPr/>
          <p:nvPr/>
        </p:nvGrpSpPr>
        <p:grpSpPr>
          <a:xfrm>
            <a:off x="1540290" y="8403718"/>
            <a:ext cx="263115" cy="263115"/>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8" name="Picture 9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2428877" y="3392076"/>
            <a:ext cx="1911848" cy="417595"/>
          </a:xfrm>
          <a:prstGeom prst="rect">
            <a:avLst/>
          </a:prstGeom>
        </p:spPr>
      </p:pic>
      <p:pic>
        <p:nvPicPr>
          <p:cNvPr id="99" name="Picture 9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13652694" y="3487326"/>
            <a:ext cx="1911848" cy="417595"/>
          </a:xfrm>
          <a:prstGeom prst="rect">
            <a:avLst/>
          </a:prstGeom>
        </p:spPr>
      </p:pic>
      <p:pic>
        <p:nvPicPr>
          <p:cNvPr id="100" name="Picture 100"/>
          <p:cNvPicPr>
            <a:picLocks noChangeAspect="1"/>
          </p:cNvPicPr>
          <p:nvPr/>
        </p:nvPicPr>
        <p:blipFill>
          <a:blip r:embed="rId8"/>
          <a:srcRect t="17398" r="65930" b="54795"/>
          <a:stretch>
            <a:fillRect/>
          </a:stretch>
        </p:blipFill>
        <p:spPr>
          <a:xfrm rot="-8982838">
            <a:off x="2656268" y="7671707"/>
            <a:ext cx="1011795" cy="696741"/>
          </a:xfrm>
          <a:prstGeom prst="rect">
            <a:avLst/>
          </a:prstGeom>
        </p:spPr>
      </p:pic>
      <p:pic>
        <p:nvPicPr>
          <p:cNvPr id="101" name="Picture 101"/>
          <p:cNvPicPr>
            <a:picLocks noChangeAspect="1"/>
          </p:cNvPicPr>
          <p:nvPr/>
        </p:nvPicPr>
        <p:blipFill>
          <a:blip r:embed="rId9"/>
          <a:srcRect t="17398" r="65930" b="54795"/>
          <a:stretch>
            <a:fillRect/>
          </a:stretch>
        </p:blipFill>
        <p:spPr>
          <a:xfrm rot="9777171">
            <a:off x="11610818" y="2527423"/>
            <a:ext cx="1011795" cy="696741"/>
          </a:xfrm>
          <a:prstGeom prst="rect">
            <a:avLst/>
          </a:prstGeom>
        </p:spPr>
      </p:pic>
      <p:pic>
        <p:nvPicPr>
          <p:cNvPr id="102" name="Picture 10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3571929" y="8553001"/>
            <a:ext cx="1911848" cy="417595"/>
          </a:xfrm>
          <a:prstGeom prst="rect">
            <a:avLst/>
          </a:prstGeom>
        </p:spPr>
      </p:pic>
      <p:pic>
        <p:nvPicPr>
          <p:cNvPr id="103" name="Picture 103"/>
          <p:cNvPicPr>
            <a:picLocks noChangeAspect="1"/>
          </p:cNvPicPr>
          <p:nvPr/>
        </p:nvPicPr>
        <p:blipFill>
          <a:blip r:embed="rId10"/>
          <a:srcRect/>
          <a:stretch>
            <a:fillRect/>
          </a:stretch>
        </p:blipFill>
        <p:spPr>
          <a:xfrm rot="1376890">
            <a:off x="5076018" y="1940824"/>
            <a:ext cx="1325106" cy="1301917"/>
          </a:xfrm>
          <a:prstGeom prst="rect">
            <a:avLst/>
          </a:prstGeom>
        </p:spPr>
      </p:pic>
      <p:grpSp>
        <p:nvGrpSpPr>
          <p:cNvPr id="104" name="Group 104"/>
          <p:cNvGrpSpPr/>
          <p:nvPr/>
        </p:nvGrpSpPr>
        <p:grpSpPr>
          <a:xfrm>
            <a:off x="594866" y="1690137"/>
            <a:ext cx="1232729" cy="7134324"/>
            <a:chOff x="0" y="0"/>
            <a:chExt cx="1643639" cy="9512432"/>
          </a:xfrm>
        </p:grpSpPr>
        <p:sp>
          <p:nvSpPr>
            <p:cNvPr id="105" name="TextBox 105"/>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6" name="TextBox 106"/>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7" name="TextBox 107"/>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8" name="TextBox 108"/>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9" name="TextBox 109"/>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0" name="TextBox 110"/>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1" name="TextBox 111"/>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115" name="Picture 115"/>
          <p:cNvPicPr>
            <a:picLocks noChangeAspect="1"/>
          </p:cNvPicPr>
          <p:nvPr/>
        </p:nvPicPr>
        <p:blipFill>
          <a:blip r:embed="rId10"/>
          <a:srcRect/>
          <a:stretch>
            <a:fillRect/>
          </a:stretch>
        </p:blipFill>
        <p:spPr>
          <a:xfrm rot="-5046779">
            <a:off x="13893889" y="8709891"/>
            <a:ext cx="1198680" cy="1177703"/>
          </a:xfrm>
          <a:prstGeom prst="rect">
            <a:avLst/>
          </a:prstGeom>
        </p:spPr>
      </p:pic>
      <p:pic>
        <p:nvPicPr>
          <p:cNvPr id="114" name="Picture 113">
            <a:extLst>
              <a:ext uri="{FF2B5EF4-FFF2-40B4-BE49-F238E27FC236}">
                <a16:creationId xmlns:a16="http://schemas.microsoft.com/office/drawing/2014/main" id="{1909F510-78F2-4FD7-B73A-EDDFAB8F87A2}"/>
              </a:ext>
            </a:extLst>
          </p:cNvPr>
          <p:cNvPicPr>
            <a:picLocks noChangeAspect="1"/>
          </p:cNvPicPr>
          <p:nvPr/>
        </p:nvPicPr>
        <p:blipFill>
          <a:blip r:embed="rId11"/>
          <a:stretch>
            <a:fillRect/>
          </a:stretch>
        </p:blipFill>
        <p:spPr>
          <a:xfrm>
            <a:off x="3813786" y="3955698"/>
            <a:ext cx="10857706" cy="2609541"/>
          </a:xfrm>
          <a:prstGeom prst="rect">
            <a:avLst/>
          </a:prstGeom>
        </p:spPr>
      </p:pic>
    </p:spTree>
    <p:extLst>
      <p:ext uri="{BB962C8B-B14F-4D97-AF65-F5344CB8AC3E}">
        <p14:creationId xmlns:p14="http://schemas.microsoft.com/office/powerpoint/2010/main" val="33367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80">
                                          <p:stCondLst>
                                            <p:cond delay="0"/>
                                          </p:stCondLst>
                                        </p:cTn>
                                        <p:tgtEl>
                                          <p:spTgt spid="114"/>
                                        </p:tgtEl>
                                      </p:cBhvr>
                                    </p:animEffect>
                                    <p:anim calcmode="lin" valueType="num">
                                      <p:cBhvr>
                                        <p:cTn id="8"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
                                        </p:tgtEl>
                                      </p:cBhvr>
                                      <p:to x="100000" y="60000"/>
                                    </p:animScale>
                                    <p:animScale>
                                      <p:cBhvr>
                                        <p:cTn id="14" dur="166" decel="50000">
                                          <p:stCondLst>
                                            <p:cond delay="676"/>
                                          </p:stCondLst>
                                        </p:cTn>
                                        <p:tgtEl>
                                          <p:spTgt spid="114"/>
                                        </p:tgtEl>
                                      </p:cBhvr>
                                      <p:to x="100000" y="100000"/>
                                    </p:animScale>
                                    <p:animScale>
                                      <p:cBhvr>
                                        <p:cTn id="15" dur="26">
                                          <p:stCondLst>
                                            <p:cond delay="1312"/>
                                          </p:stCondLst>
                                        </p:cTn>
                                        <p:tgtEl>
                                          <p:spTgt spid="114"/>
                                        </p:tgtEl>
                                      </p:cBhvr>
                                      <p:to x="100000" y="80000"/>
                                    </p:animScale>
                                    <p:animScale>
                                      <p:cBhvr>
                                        <p:cTn id="16" dur="166" decel="50000">
                                          <p:stCondLst>
                                            <p:cond delay="1338"/>
                                          </p:stCondLst>
                                        </p:cTn>
                                        <p:tgtEl>
                                          <p:spTgt spid="114"/>
                                        </p:tgtEl>
                                      </p:cBhvr>
                                      <p:to x="100000" y="100000"/>
                                    </p:animScale>
                                    <p:animScale>
                                      <p:cBhvr>
                                        <p:cTn id="17" dur="26">
                                          <p:stCondLst>
                                            <p:cond delay="1642"/>
                                          </p:stCondLst>
                                        </p:cTn>
                                        <p:tgtEl>
                                          <p:spTgt spid="114"/>
                                        </p:tgtEl>
                                      </p:cBhvr>
                                      <p:to x="100000" y="90000"/>
                                    </p:animScale>
                                    <p:animScale>
                                      <p:cBhvr>
                                        <p:cTn id="18" dur="166" decel="50000">
                                          <p:stCondLst>
                                            <p:cond delay="1668"/>
                                          </p:stCondLst>
                                        </p:cTn>
                                        <p:tgtEl>
                                          <p:spTgt spid="114"/>
                                        </p:tgtEl>
                                      </p:cBhvr>
                                      <p:to x="100000" y="100000"/>
                                    </p:animScale>
                                    <p:animScale>
                                      <p:cBhvr>
                                        <p:cTn id="19" dur="26">
                                          <p:stCondLst>
                                            <p:cond delay="1808"/>
                                          </p:stCondLst>
                                        </p:cTn>
                                        <p:tgtEl>
                                          <p:spTgt spid="114"/>
                                        </p:tgtEl>
                                      </p:cBhvr>
                                      <p:to x="100000" y="95000"/>
                                    </p:animScale>
                                    <p:animScale>
                                      <p:cBhvr>
                                        <p:cTn id="20" dur="166" decel="50000">
                                          <p:stCondLst>
                                            <p:cond delay="1834"/>
                                          </p:stCondLst>
                                        </p:cTn>
                                        <p:tgtEl>
                                          <p:spTgt spid="1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39" name="Picture 39"/>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0" name="Picture 50"/>
          <p:cNvPicPr>
            <a:picLocks noChangeAspect="1"/>
          </p:cNvPicPr>
          <p:nvPr/>
        </p:nvPicPr>
        <p:blipFill>
          <a:blip r:embed="rId5"/>
          <a:srcRect/>
          <a:stretch>
            <a:fillRect/>
          </a:stretch>
        </p:blipFill>
        <p:spPr>
          <a:xfrm>
            <a:off x="1028700" y="9347332"/>
            <a:ext cx="15613811" cy="751415"/>
          </a:xfrm>
          <a:prstGeom prst="rect">
            <a:avLst/>
          </a:prstGeom>
        </p:spPr>
      </p:pic>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5564542" y="3904500"/>
            <a:ext cx="2186870" cy="1191585"/>
            <a:chOff x="0" y="0"/>
            <a:chExt cx="595553" cy="324506"/>
          </a:xfrm>
        </p:grpSpPr>
        <p:sp>
          <p:nvSpPr>
            <p:cNvPr id="66" name="Freeform 6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67" name="TextBox 67"/>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68" name="Group 68"/>
          <p:cNvGrpSpPr/>
          <p:nvPr/>
        </p:nvGrpSpPr>
        <p:grpSpPr>
          <a:xfrm>
            <a:off x="15666322" y="3992410"/>
            <a:ext cx="1998307" cy="1015766"/>
            <a:chOff x="0" y="0"/>
            <a:chExt cx="544201" cy="276625"/>
          </a:xfrm>
        </p:grpSpPr>
        <p:sp>
          <p:nvSpPr>
            <p:cNvPr id="69" name="Freeform 6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70" name="TextBox 70"/>
            <p:cNvSpPr txBox="1"/>
            <p:nvPr/>
          </p:nvSpPr>
          <p:spPr>
            <a:xfrm>
              <a:off x="0" y="-66675"/>
              <a:ext cx="812800" cy="879475"/>
            </a:xfrm>
            <a:prstGeom prst="rect">
              <a:avLst/>
            </a:prstGeom>
          </p:spPr>
          <p:txBody>
            <a:bodyPr lIns="51986" tIns="51986" rIns="51986" bIns="51986" rtlCol="0" anchor="ctr"/>
            <a:lstStyle/>
            <a:p>
              <a:pPr algn="ctr">
                <a:lnSpc>
                  <a:spcPts val="4200"/>
                </a:lnSpc>
              </a:pPr>
              <a:r>
                <a:rPr lang="en-US" sz="3000">
                  <a:solidFill>
                    <a:srgbClr val="503D36"/>
                  </a:solidFill>
                  <a:latin typeface="Sniglet"/>
                </a:rPr>
                <a:t>Chapter 1</a:t>
              </a:r>
            </a:p>
          </p:txBody>
        </p:sp>
      </p:grpSp>
      <p:grpSp>
        <p:nvGrpSpPr>
          <p:cNvPr id="71" name="Group 71"/>
          <p:cNvGrpSpPr/>
          <p:nvPr/>
        </p:nvGrpSpPr>
        <p:grpSpPr>
          <a:xfrm>
            <a:off x="1540290" y="1622751"/>
            <a:ext cx="263115" cy="263115"/>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2470372"/>
            <a:ext cx="263115" cy="263115"/>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3317993"/>
            <a:ext cx="263115" cy="263115"/>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4165614"/>
            <a:ext cx="263115" cy="263115"/>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5013235"/>
            <a:ext cx="263115" cy="263115"/>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5860856"/>
            <a:ext cx="263115" cy="263115"/>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1540290" y="6708477"/>
            <a:ext cx="263115" cy="263115"/>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2" name="Group 92"/>
          <p:cNvGrpSpPr/>
          <p:nvPr/>
        </p:nvGrpSpPr>
        <p:grpSpPr>
          <a:xfrm>
            <a:off x="1540290" y="7556097"/>
            <a:ext cx="263115" cy="263115"/>
            <a:chOff x="0" y="0"/>
            <a:chExt cx="812800" cy="812800"/>
          </a:xfrm>
        </p:grpSpPr>
        <p:sp>
          <p:nvSpPr>
            <p:cNvPr id="93" name="Freeform 9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4" name="TextBox 9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5" name="Group 95"/>
          <p:cNvGrpSpPr/>
          <p:nvPr/>
        </p:nvGrpSpPr>
        <p:grpSpPr>
          <a:xfrm>
            <a:off x="1540290" y="8403718"/>
            <a:ext cx="263115" cy="263115"/>
            <a:chOff x="0" y="0"/>
            <a:chExt cx="812800" cy="812800"/>
          </a:xfrm>
        </p:grpSpPr>
        <p:sp>
          <p:nvSpPr>
            <p:cNvPr id="96" name="Freeform 9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7" name="TextBox 9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pic>
        <p:nvPicPr>
          <p:cNvPr id="98" name="Picture 9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2020615" y="8733735"/>
            <a:ext cx="1911848" cy="417595"/>
          </a:xfrm>
          <a:prstGeom prst="rect">
            <a:avLst/>
          </a:prstGeom>
        </p:spPr>
      </p:pic>
      <p:pic>
        <p:nvPicPr>
          <p:cNvPr id="99" name="Picture 9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13956206" y="8732075"/>
            <a:ext cx="1911848" cy="417595"/>
          </a:xfrm>
          <a:prstGeom prst="rect">
            <a:avLst/>
          </a:prstGeom>
        </p:spPr>
      </p:pic>
      <p:pic>
        <p:nvPicPr>
          <p:cNvPr id="100" name="Picture 100"/>
          <p:cNvPicPr>
            <a:picLocks noChangeAspect="1"/>
          </p:cNvPicPr>
          <p:nvPr/>
        </p:nvPicPr>
        <p:blipFill>
          <a:blip r:embed="rId8"/>
          <a:srcRect t="17398" r="65930" b="54795"/>
          <a:stretch>
            <a:fillRect/>
          </a:stretch>
        </p:blipFill>
        <p:spPr>
          <a:xfrm rot="-1910158">
            <a:off x="12923317" y="7782953"/>
            <a:ext cx="1011795" cy="696741"/>
          </a:xfrm>
          <a:prstGeom prst="rect">
            <a:avLst/>
          </a:prstGeom>
        </p:spPr>
      </p:pic>
      <p:pic>
        <p:nvPicPr>
          <p:cNvPr id="101" name="Picture 101"/>
          <p:cNvPicPr>
            <a:picLocks noChangeAspect="1"/>
          </p:cNvPicPr>
          <p:nvPr/>
        </p:nvPicPr>
        <p:blipFill>
          <a:blip r:embed="rId9"/>
          <a:srcRect t="17398" r="65930" b="54795"/>
          <a:stretch>
            <a:fillRect/>
          </a:stretch>
        </p:blipFill>
        <p:spPr>
          <a:xfrm rot="-9330707">
            <a:off x="5088175" y="8543057"/>
            <a:ext cx="1011795" cy="696741"/>
          </a:xfrm>
          <a:prstGeom prst="rect">
            <a:avLst/>
          </a:prstGeom>
        </p:spPr>
      </p:pic>
      <p:grpSp>
        <p:nvGrpSpPr>
          <p:cNvPr id="106" name="Group 106"/>
          <p:cNvGrpSpPr/>
          <p:nvPr/>
        </p:nvGrpSpPr>
        <p:grpSpPr>
          <a:xfrm>
            <a:off x="594866" y="1690137"/>
            <a:ext cx="1232729" cy="7134324"/>
            <a:chOff x="0" y="0"/>
            <a:chExt cx="1643639" cy="9512432"/>
          </a:xfrm>
        </p:grpSpPr>
        <p:sp>
          <p:nvSpPr>
            <p:cNvPr id="107" name="TextBox 10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16" name="Picture 1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7419199" y="8117681"/>
            <a:ext cx="1911848" cy="417595"/>
          </a:xfrm>
          <a:prstGeom prst="rect">
            <a:avLst/>
          </a:prstGeom>
        </p:spPr>
      </p:pic>
      <p:graphicFrame>
        <p:nvGraphicFramePr>
          <p:cNvPr id="117" name="Table 116"/>
          <p:cNvGraphicFramePr>
            <a:graphicFrameLocks noGrp="1"/>
          </p:cNvGraphicFramePr>
          <p:nvPr>
            <p:extLst>
              <p:ext uri="{D42A27DB-BD31-4B8C-83A1-F6EECF244321}">
                <p14:modId xmlns:p14="http://schemas.microsoft.com/office/powerpoint/2010/main" val="1870382253"/>
              </p:ext>
            </p:extLst>
          </p:nvPr>
        </p:nvGraphicFramePr>
        <p:xfrm>
          <a:off x="2367040" y="2485789"/>
          <a:ext cx="12945236" cy="5896293"/>
        </p:xfrm>
        <a:graphic>
          <a:graphicData uri="http://schemas.openxmlformats.org/drawingml/2006/table">
            <a:tbl>
              <a:tblPr firstRow="1" bandRow="1">
                <a:tableStyleId>{7DF18680-E054-41AD-8BC1-D1AEF772440D}</a:tableStyleId>
              </a:tblPr>
              <a:tblGrid>
                <a:gridCol w="6472618">
                  <a:extLst>
                    <a:ext uri="{9D8B030D-6E8A-4147-A177-3AD203B41FA5}">
                      <a16:colId xmlns:a16="http://schemas.microsoft.com/office/drawing/2014/main" val="2812671594"/>
                    </a:ext>
                  </a:extLst>
                </a:gridCol>
                <a:gridCol w="6472618">
                  <a:extLst>
                    <a:ext uri="{9D8B030D-6E8A-4147-A177-3AD203B41FA5}">
                      <a16:colId xmlns:a16="http://schemas.microsoft.com/office/drawing/2014/main" val="2061056086"/>
                    </a:ext>
                  </a:extLst>
                </a:gridCol>
              </a:tblGrid>
              <a:tr h="196543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886199"/>
                  </a:ext>
                </a:extLst>
              </a:tr>
              <a:tr h="196543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674228"/>
                  </a:ext>
                </a:extLst>
              </a:tr>
              <a:tr h="196543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0912861"/>
                  </a:ext>
                </a:extLst>
              </a:tr>
            </a:tbl>
          </a:graphicData>
        </a:graphic>
      </p:graphicFrame>
      <p:grpSp>
        <p:nvGrpSpPr>
          <p:cNvPr id="118" name="Group 96"/>
          <p:cNvGrpSpPr/>
          <p:nvPr/>
        </p:nvGrpSpPr>
        <p:grpSpPr>
          <a:xfrm>
            <a:off x="1973414" y="1244702"/>
            <a:ext cx="4958657" cy="1027166"/>
            <a:chOff x="0" y="0"/>
            <a:chExt cx="2490953" cy="344555"/>
          </a:xfrm>
        </p:grpSpPr>
        <p:sp>
          <p:nvSpPr>
            <p:cNvPr id="119" name="Freeform 97"/>
            <p:cNvSpPr/>
            <p:nvPr/>
          </p:nvSpPr>
          <p:spPr>
            <a:xfrm>
              <a:off x="0" y="0"/>
              <a:ext cx="2490953" cy="344555"/>
            </a:xfrm>
            <a:custGeom>
              <a:avLst/>
              <a:gdLst/>
              <a:ahLst/>
              <a:cxnLst/>
              <a:rect l="l" t="t" r="r" b="b"/>
              <a:pathLst>
                <a:path w="2490953" h="344555">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a:solidFill>
                <a:srgbClr val="E76262"/>
              </a:solidFill>
            </a:ln>
          </p:spPr>
        </p:sp>
        <p:sp>
          <p:nvSpPr>
            <p:cNvPr id="120" name="TextBox 98"/>
            <p:cNvSpPr txBox="1"/>
            <p:nvPr/>
          </p:nvSpPr>
          <p:spPr>
            <a:xfrm>
              <a:off x="0" y="-47625"/>
              <a:ext cx="812800" cy="860425"/>
            </a:xfrm>
            <a:prstGeom prst="rect">
              <a:avLst/>
            </a:prstGeom>
          </p:spPr>
          <p:txBody>
            <a:bodyPr lIns="39886" tIns="39886" rIns="39886" bIns="39886"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1" name="TextBox 109"/>
          <p:cNvSpPr txBox="1"/>
          <p:nvPr/>
        </p:nvSpPr>
        <p:spPr>
          <a:xfrm>
            <a:off x="3151539" y="1431851"/>
            <a:ext cx="6737119" cy="681388"/>
          </a:xfrm>
          <a:prstGeom prst="rect">
            <a:avLst/>
          </a:prstGeom>
        </p:spPr>
        <p:txBody>
          <a:bodyPr lIns="0" tIns="0" rIns="0" bIns="0" rtlCol="0" anchor="t">
            <a:spAutoFit/>
          </a:bodyPr>
          <a:lstStyle/>
          <a:p>
            <a:pPr marL="0" marR="0" lvl="0" indent="0" algn="l" defTabSz="914400" rtl="0" eaLnBrk="1" fontAlgn="auto" latinLnBrk="0" hangingPunct="1">
              <a:lnSpc>
                <a:spcPts val="5345"/>
              </a:lnSpc>
              <a:spcBef>
                <a:spcPct val="0"/>
              </a:spcBef>
              <a:spcAft>
                <a:spcPts val="0"/>
              </a:spcAft>
              <a:buClrTx/>
              <a:buSzTx/>
              <a:buFontTx/>
              <a:buNone/>
              <a:tabLst/>
              <a:defRPr/>
            </a:pPr>
            <a:r>
              <a:rPr kumimoji="0" lang="en-US" sz="4454" b="0" i="0" u="none" strike="noStrike" kern="1200" cap="none" spc="0" normalizeH="0" baseline="0" noProof="0" smtClean="0">
                <a:ln>
                  <a:noFill/>
                </a:ln>
                <a:solidFill>
                  <a:srgbClr val="503D36"/>
                </a:solidFill>
                <a:effectLst/>
                <a:uLnTx/>
                <a:uFillTx/>
                <a:latin typeface="#9Slide03 AmpleSoft Bold" panose="02000000000000000000" pitchFamily="2" charset="0"/>
              </a:rPr>
              <a:t>BÀI</a:t>
            </a:r>
            <a:r>
              <a:rPr kumimoji="0" lang="en-US" sz="4454" b="0" i="0" u="none" strike="noStrike" kern="1200" cap="none" spc="0" normalizeH="0" noProof="0" smtClean="0">
                <a:ln>
                  <a:noFill/>
                </a:ln>
                <a:solidFill>
                  <a:srgbClr val="503D36"/>
                </a:solidFill>
                <a:effectLst/>
                <a:uLnTx/>
                <a:uFillTx/>
                <a:latin typeface="#9Slide03 AmpleSoft Bold" panose="02000000000000000000" pitchFamily="2" charset="0"/>
              </a:rPr>
              <a:t> TẬP 2</a:t>
            </a:r>
            <a:endParaRPr kumimoji="0" lang="en-US" sz="4454" b="0" i="0" u="none" strike="noStrike" kern="1200" cap="none" spc="0" normalizeH="0" baseline="0" noProof="0">
              <a:ln>
                <a:noFill/>
              </a:ln>
              <a:solidFill>
                <a:srgbClr val="503D36"/>
              </a:solidFill>
              <a:effectLst/>
              <a:uLnTx/>
              <a:uFillTx/>
              <a:latin typeface="#9Slide03 AmpleSoft Bold" panose="02000000000000000000" pitchFamily="2" charset="0"/>
            </a:endParaRPr>
          </a:p>
        </p:txBody>
      </p:sp>
      <p:sp>
        <p:nvSpPr>
          <p:cNvPr id="122" name="Rectangle 121"/>
          <p:cNvSpPr/>
          <p:nvPr/>
        </p:nvSpPr>
        <p:spPr>
          <a:xfrm>
            <a:off x="2356642" y="2610364"/>
            <a:ext cx="6100766" cy="1126462"/>
          </a:xfrm>
          <a:prstGeom prst="rect">
            <a:avLst/>
          </a:prstGeom>
        </p:spPr>
        <p:txBody>
          <a:bodyPr wrap="square">
            <a:spAutoFit/>
          </a:bodyPr>
          <a:lstStyle/>
          <a:p>
            <a:pPr>
              <a:lnSpc>
                <a:spcPct val="120000"/>
              </a:lnSpc>
            </a:pPr>
            <a:r>
              <a:rPr lang="vi-VN" sz="2800">
                <a:latin typeface="#9Slide03 Comfortaa Bold" panose="00000800000000000000" pitchFamily="2" charset="0"/>
              </a:rPr>
              <a:t>a)  Chỗ ướt mẹ nằm, chỗ ráo con lăn.</a:t>
            </a:r>
          </a:p>
        </p:txBody>
      </p:sp>
      <p:sp>
        <p:nvSpPr>
          <p:cNvPr id="123" name="Rectangle 122"/>
          <p:cNvSpPr/>
          <p:nvPr/>
        </p:nvSpPr>
        <p:spPr>
          <a:xfrm>
            <a:off x="2296190" y="4526842"/>
            <a:ext cx="6832658" cy="1126462"/>
          </a:xfrm>
          <a:prstGeom prst="rect">
            <a:avLst/>
          </a:prstGeom>
        </p:spPr>
        <p:txBody>
          <a:bodyPr wrap="square">
            <a:spAutoFit/>
          </a:bodyPr>
          <a:lstStyle/>
          <a:p>
            <a:pPr>
              <a:lnSpc>
                <a:spcPct val="120000"/>
              </a:lnSpc>
            </a:pPr>
            <a:r>
              <a:rPr lang="vi-VN" sz="2800">
                <a:latin typeface="#9Slide03 Comfortaa Bold" panose="00000800000000000000" pitchFamily="2" charset="0"/>
              </a:rPr>
              <a:t>b)  Nhà khó cậy vợ hiền, nước loạn nhờ tướng giỏi.</a:t>
            </a:r>
          </a:p>
        </p:txBody>
      </p:sp>
      <p:sp>
        <p:nvSpPr>
          <p:cNvPr id="124" name="Rectangle 123"/>
          <p:cNvSpPr/>
          <p:nvPr/>
        </p:nvSpPr>
        <p:spPr>
          <a:xfrm>
            <a:off x="2375728" y="6495648"/>
            <a:ext cx="6463471" cy="1126462"/>
          </a:xfrm>
          <a:prstGeom prst="rect">
            <a:avLst/>
          </a:prstGeom>
        </p:spPr>
        <p:txBody>
          <a:bodyPr wrap="square">
            <a:spAutoFit/>
          </a:bodyPr>
          <a:lstStyle/>
          <a:p>
            <a:pPr>
              <a:lnSpc>
                <a:spcPct val="120000"/>
              </a:lnSpc>
            </a:pPr>
            <a:r>
              <a:rPr lang="en-GB" sz="2800">
                <a:latin typeface="#9Slide03 Comfortaa Bold" panose="00000800000000000000" pitchFamily="2" charset="0"/>
              </a:rPr>
              <a:t>c)  Giặc đến nhà, đàn bà cũng đánh.</a:t>
            </a:r>
          </a:p>
        </p:txBody>
      </p:sp>
      <p:sp>
        <p:nvSpPr>
          <p:cNvPr id="125" name="TextBox 124"/>
          <p:cNvSpPr txBox="1"/>
          <p:nvPr/>
        </p:nvSpPr>
        <p:spPr>
          <a:xfrm>
            <a:off x="2324900" y="3615040"/>
            <a:ext cx="6087813" cy="830997"/>
          </a:xfrm>
          <a:prstGeom prst="rect">
            <a:avLst/>
          </a:prstGeom>
          <a:noFill/>
        </p:spPr>
        <p:txBody>
          <a:bodyPr wrap="square" rtlCol="0">
            <a:spAutoFit/>
          </a:bodyPr>
          <a:lstStyle/>
          <a:p>
            <a:r>
              <a:rPr lang="en-GB" sz="2400" smtClean="0">
                <a:solidFill>
                  <a:srgbClr val="C00000"/>
                </a:solidFill>
                <a:latin typeface="Arial" panose="020B0604020202020204" pitchFamily="34" charset="0"/>
                <a:cs typeface="Arial" panose="020B0604020202020204" pitchFamily="34" charset="0"/>
              </a:rPr>
              <a:t>Mẹ bao giờ cũng nhường những gì tốt nhất cho con</a:t>
            </a:r>
            <a:endParaRPr lang="en-GB" sz="2400">
              <a:solidFill>
                <a:srgbClr val="C00000"/>
              </a:solidFill>
              <a:latin typeface="Arial" panose="020B0604020202020204" pitchFamily="34" charset="0"/>
              <a:cs typeface="Arial" panose="020B0604020202020204" pitchFamily="34" charset="0"/>
            </a:endParaRPr>
          </a:p>
        </p:txBody>
      </p:sp>
      <p:sp>
        <p:nvSpPr>
          <p:cNvPr id="126" name="TextBox 125"/>
          <p:cNvSpPr txBox="1"/>
          <p:nvPr/>
        </p:nvSpPr>
        <p:spPr>
          <a:xfrm>
            <a:off x="2363118" y="5605844"/>
            <a:ext cx="6231270" cy="707886"/>
          </a:xfrm>
          <a:prstGeom prst="rect">
            <a:avLst/>
          </a:prstGeom>
          <a:noFill/>
        </p:spPr>
        <p:txBody>
          <a:bodyPr wrap="square" rtlCol="0">
            <a:spAutoFit/>
          </a:bodyPr>
          <a:lstStyle/>
          <a:p>
            <a:r>
              <a:rPr lang="en-GB" sz="2000" smtClean="0">
                <a:solidFill>
                  <a:srgbClr val="C00000"/>
                </a:solidFill>
                <a:latin typeface="Arial" panose="020B0604020202020204" pitchFamily="34" charset="0"/>
                <a:cs typeface="Arial" panose="020B0604020202020204" pitchFamily="34" charset="0"/>
              </a:rPr>
              <a:t>Khi cảnh nhà có khó khăn phải trông cậy vào người vợ hiền. Đất nước có loạn phải nhờ cậy vị tướng giỏi.</a:t>
            </a:r>
            <a:endParaRPr lang="en-GB" sz="2000">
              <a:solidFill>
                <a:srgbClr val="C00000"/>
              </a:solidFill>
              <a:latin typeface="Arial" panose="020B0604020202020204" pitchFamily="34" charset="0"/>
              <a:cs typeface="Arial" panose="020B0604020202020204" pitchFamily="34" charset="0"/>
            </a:endParaRPr>
          </a:p>
        </p:txBody>
      </p:sp>
      <p:sp>
        <p:nvSpPr>
          <p:cNvPr id="127" name="TextBox 126"/>
          <p:cNvSpPr txBox="1"/>
          <p:nvPr/>
        </p:nvSpPr>
        <p:spPr>
          <a:xfrm>
            <a:off x="2387508" y="7483008"/>
            <a:ext cx="6231270" cy="707886"/>
          </a:xfrm>
          <a:prstGeom prst="rect">
            <a:avLst/>
          </a:prstGeom>
          <a:noFill/>
        </p:spPr>
        <p:txBody>
          <a:bodyPr wrap="square" rtlCol="0">
            <a:spAutoFit/>
          </a:bodyPr>
          <a:lstStyle/>
          <a:p>
            <a:r>
              <a:rPr lang="en-GB" sz="2000" smtClean="0">
                <a:solidFill>
                  <a:srgbClr val="C00000"/>
                </a:solidFill>
                <a:latin typeface="Arial" panose="020B0604020202020204" pitchFamily="34" charset="0"/>
                <a:cs typeface="Arial" panose="020B0604020202020204" pitchFamily="34" charset="0"/>
              </a:rPr>
              <a:t>Phụ nữ sẵn sang tham gia giết giặc khi đất nước có giặc</a:t>
            </a:r>
            <a:endParaRPr lang="en-GB" sz="2000">
              <a:solidFill>
                <a:srgbClr val="C00000"/>
              </a:solidFill>
              <a:latin typeface="Arial" panose="020B0604020202020204" pitchFamily="34" charset="0"/>
              <a:cs typeface="Arial" panose="020B0604020202020204" pitchFamily="34" charset="0"/>
            </a:endParaRPr>
          </a:p>
        </p:txBody>
      </p:sp>
      <p:sp>
        <p:nvSpPr>
          <p:cNvPr id="128" name="Rectangle 127"/>
          <p:cNvSpPr/>
          <p:nvPr/>
        </p:nvSpPr>
        <p:spPr>
          <a:xfrm>
            <a:off x="9054462" y="3078558"/>
            <a:ext cx="6100766" cy="1126462"/>
          </a:xfrm>
          <a:prstGeom prst="rect">
            <a:avLst/>
          </a:prstGeom>
        </p:spPr>
        <p:txBody>
          <a:bodyPr wrap="square">
            <a:spAutoFit/>
          </a:bodyPr>
          <a:lstStyle/>
          <a:p>
            <a:pPr>
              <a:lnSpc>
                <a:spcPct val="120000"/>
              </a:lnSpc>
            </a:pPr>
            <a:r>
              <a:rPr lang="en-GB" sz="2800" smtClean="0">
                <a:latin typeface="#9Slide03 Comfortaa Bold" panose="00000800000000000000" pitchFamily="2" charset="0"/>
              </a:rPr>
              <a:t>Lòng thương con, đức hi sinh nhường nhịn của người mẹ.</a:t>
            </a:r>
            <a:endParaRPr lang="vi-VN" sz="2800">
              <a:latin typeface="#9Slide03 Comfortaa Bold" panose="00000800000000000000" pitchFamily="2" charset="0"/>
            </a:endParaRPr>
          </a:p>
        </p:txBody>
      </p:sp>
      <p:sp>
        <p:nvSpPr>
          <p:cNvPr id="129" name="Rectangle 128"/>
          <p:cNvSpPr/>
          <p:nvPr/>
        </p:nvSpPr>
        <p:spPr>
          <a:xfrm>
            <a:off x="8986343" y="4555013"/>
            <a:ext cx="6100766" cy="1643527"/>
          </a:xfrm>
          <a:prstGeom prst="rect">
            <a:avLst/>
          </a:prstGeom>
        </p:spPr>
        <p:txBody>
          <a:bodyPr wrap="square">
            <a:spAutoFit/>
          </a:bodyPr>
          <a:lstStyle/>
          <a:p>
            <a:pPr>
              <a:lnSpc>
                <a:spcPct val="120000"/>
              </a:lnSpc>
            </a:pPr>
            <a:r>
              <a:rPr lang="en-GB" sz="2800" smtClean="0">
                <a:latin typeface="#9Slide03 Comfortaa Bold" panose="00000800000000000000" pitchFamily="2" charset="0"/>
              </a:rPr>
              <a:t>Phụ nữ rất đảm đang, giỏi giang. Là người giữ gìn hạnh phúc, giữ gìn tổ ấm gia đình.</a:t>
            </a:r>
            <a:endParaRPr lang="vi-VN" sz="2800">
              <a:latin typeface="#9Slide03 Comfortaa Bold" panose="00000800000000000000" pitchFamily="2" charset="0"/>
            </a:endParaRPr>
          </a:p>
        </p:txBody>
      </p:sp>
      <p:sp>
        <p:nvSpPr>
          <p:cNvPr id="130" name="Rectangle 129"/>
          <p:cNvSpPr/>
          <p:nvPr/>
        </p:nvSpPr>
        <p:spPr>
          <a:xfrm>
            <a:off x="9024889" y="6882589"/>
            <a:ext cx="6100766" cy="1126462"/>
          </a:xfrm>
          <a:prstGeom prst="rect">
            <a:avLst/>
          </a:prstGeom>
        </p:spPr>
        <p:txBody>
          <a:bodyPr wrap="square">
            <a:spAutoFit/>
          </a:bodyPr>
          <a:lstStyle/>
          <a:p>
            <a:pPr>
              <a:lnSpc>
                <a:spcPct val="120000"/>
              </a:lnSpc>
            </a:pPr>
            <a:r>
              <a:rPr lang="en-GB" sz="2800" smtClean="0">
                <a:latin typeface="#9Slide03 Comfortaa Bold" panose="00000800000000000000" pitchFamily="2" charset="0"/>
              </a:rPr>
              <a:t>Phụ nữ rất dũng cảm và anh hùng</a:t>
            </a:r>
            <a:endParaRPr lang="vi-VN" sz="2800">
              <a:latin typeface="#9Slide03 Comfortaa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barn(inVertical)">
                                      <p:cBhvr>
                                        <p:cTn id="23" dur="500"/>
                                        <p:tgtEl>
                                          <p:spTgt spid="1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barn(inVertical)">
                                      <p:cBhvr>
                                        <p:cTn id="28" dur="500"/>
                                        <p:tgtEl>
                                          <p:spTgt spid="12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barn(inVertical)">
                                      <p:cBhvr>
                                        <p:cTn id="33" dur="500"/>
                                        <p:tgtEl>
                                          <p:spTgt spid="1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barn(inVertical)">
                                      <p:cBhvr>
                                        <p:cTn id="38" dur="500"/>
                                        <p:tgtEl>
                                          <p:spTgt spid="1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barn(inVertical)">
                                      <p:cBhvr>
                                        <p:cTn id="43"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p:bldP spid="126" grpId="0"/>
      <p:bldP spid="127" grpId="0"/>
      <p:bldP spid="128" grpId="0"/>
      <p:bldP spid="129" grpId="0"/>
      <p:bldP spid="1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5" name="TextBox 45"/>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56" name="Picture 56"/>
          <p:cNvPicPr>
            <a:picLocks noChangeAspect="1"/>
          </p:cNvPicPr>
          <p:nvPr/>
        </p:nvPicPr>
        <p:blipFill>
          <a:blip r:embed="rId4"/>
          <a:srcRect/>
          <a:stretch>
            <a:fillRect/>
          </a:stretch>
        </p:blipFill>
        <p:spPr>
          <a:xfrm>
            <a:off x="1028700" y="9347332"/>
            <a:ext cx="15613811" cy="751415"/>
          </a:xfrm>
          <a:prstGeom prst="rect">
            <a:avLst/>
          </a:prstGeom>
        </p:spPr>
      </p:pic>
      <p:pic>
        <p:nvPicPr>
          <p:cNvPr id="57" name="Picture 57"/>
          <p:cNvPicPr>
            <a:picLocks noChangeAspect="1"/>
          </p:cNvPicPr>
          <p:nvPr/>
        </p:nvPicPr>
        <p:blipFill>
          <a:blip r:embed="rId5"/>
          <a:srcRect/>
          <a:stretch>
            <a:fillRect/>
          </a:stretch>
        </p:blipFill>
        <p:spPr>
          <a:xfrm rot="5400000">
            <a:off x="13111944" y="4512960"/>
            <a:ext cx="7623658" cy="1261080"/>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3" name="Group 63"/>
          <p:cNvGrpSpPr/>
          <p:nvPr/>
        </p:nvGrpSpPr>
        <p:grpSpPr>
          <a:xfrm>
            <a:off x="1401743" y="1084655"/>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5" name="TextBox 65"/>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2" name="TextBox 9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6" name="Group 96"/>
          <p:cNvGrpSpPr/>
          <p:nvPr/>
        </p:nvGrpSpPr>
        <p:grpSpPr>
          <a:xfrm>
            <a:off x="2208475" y="1389089"/>
            <a:ext cx="4958657" cy="1027166"/>
            <a:chOff x="0" y="0"/>
            <a:chExt cx="2490953" cy="344555"/>
          </a:xfrm>
        </p:grpSpPr>
        <p:sp>
          <p:nvSpPr>
            <p:cNvPr id="97" name="Freeform 97"/>
            <p:cNvSpPr/>
            <p:nvPr/>
          </p:nvSpPr>
          <p:spPr>
            <a:xfrm>
              <a:off x="0" y="0"/>
              <a:ext cx="2490953" cy="344555"/>
            </a:xfrm>
            <a:custGeom>
              <a:avLst/>
              <a:gdLst/>
              <a:ahLst/>
              <a:cxnLst/>
              <a:rect l="l" t="t" r="r" b="b"/>
              <a:pathLst>
                <a:path w="2490953" h="344555">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a:solidFill>
                <a:srgbClr val="E76262"/>
              </a:solidFill>
            </a:ln>
          </p:spPr>
        </p:sp>
        <p:sp>
          <p:nvSpPr>
            <p:cNvPr id="98" name="TextBox 98"/>
            <p:cNvSpPr txBox="1"/>
            <p:nvPr/>
          </p:nvSpPr>
          <p:spPr>
            <a:xfrm>
              <a:off x="0" y="-47625"/>
              <a:ext cx="812800" cy="860425"/>
            </a:xfrm>
            <a:prstGeom prst="rect">
              <a:avLst/>
            </a:prstGeom>
          </p:spPr>
          <p:txBody>
            <a:bodyPr lIns="39886" tIns="39886" rIns="39886" bIns="39886"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 name="Picture 10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3861901" y="8251362"/>
            <a:ext cx="1395047" cy="304713"/>
          </a:xfrm>
          <a:prstGeom prst="rect">
            <a:avLst/>
          </a:prstGeom>
        </p:spPr>
      </p:pic>
      <p:pic>
        <p:nvPicPr>
          <p:cNvPr id="104" name="Picture 10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a:off x="1510951" y="8924153"/>
            <a:ext cx="1395047" cy="304713"/>
          </a:xfrm>
          <a:prstGeom prst="rect">
            <a:avLst/>
          </a:prstGeom>
        </p:spPr>
      </p:pic>
      <p:pic>
        <p:nvPicPr>
          <p:cNvPr id="105" name="Picture 10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rot="-299626">
            <a:off x="9446534" y="1562612"/>
            <a:ext cx="1395047" cy="304713"/>
          </a:xfrm>
          <a:prstGeom prst="rect">
            <a:avLst/>
          </a:prstGeom>
        </p:spPr>
      </p:pic>
      <p:pic>
        <p:nvPicPr>
          <p:cNvPr id="106" name="Picture 10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5348" t="32719"/>
          <a:stretch>
            <a:fillRect/>
          </a:stretch>
        </p:blipFill>
        <p:spPr>
          <a:xfrm rot="3319912" flipH="1">
            <a:off x="9005142" y="3927968"/>
            <a:ext cx="801563" cy="693516"/>
          </a:xfrm>
          <a:prstGeom prst="rect">
            <a:avLst/>
          </a:prstGeom>
        </p:spPr>
      </p:pic>
      <p:pic>
        <p:nvPicPr>
          <p:cNvPr id="107" name="Picture 10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5348" t="32719"/>
          <a:stretch>
            <a:fillRect/>
          </a:stretch>
        </p:blipFill>
        <p:spPr>
          <a:xfrm rot="-9526410" flipH="1">
            <a:off x="15071014" y="1527933"/>
            <a:ext cx="801563" cy="693516"/>
          </a:xfrm>
          <a:prstGeom prst="rect">
            <a:avLst/>
          </a:prstGeom>
        </p:spPr>
      </p:pic>
      <p:pic>
        <p:nvPicPr>
          <p:cNvPr id="108" name="Picture 108"/>
          <p:cNvPicPr>
            <a:picLocks noChangeAspect="1"/>
          </p:cNvPicPr>
          <p:nvPr/>
        </p:nvPicPr>
        <p:blipFill>
          <a:blip r:embed="rId14"/>
          <a:srcRect/>
          <a:stretch>
            <a:fillRect/>
          </a:stretch>
        </p:blipFill>
        <p:spPr>
          <a:xfrm rot="-1090401">
            <a:off x="12972942" y="1677896"/>
            <a:ext cx="902449" cy="887056"/>
          </a:xfrm>
          <a:prstGeom prst="rect">
            <a:avLst/>
          </a:prstGeom>
        </p:spPr>
      </p:pic>
      <p:sp>
        <p:nvSpPr>
          <p:cNvPr id="109" name="TextBox 109"/>
          <p:cNvSpPr txBox="1"/>
          <p:nvPr/>
        </p:nvSpPr>
        <p:spPr>
          <a:xfrm>
            <a:off x="3249274" y="1650723"/>
            <a:ext cx="6737119" cy="681388"/>
          </a:xfrm>
          <a:prstGeom prst="rect">
            <a:avLst/>
          </a:prstGeom>
        </p:spPr>
        <p:txBody>
          <a:bodyPr lIns="0" tIns="0" rIns="0" bIns="0" rtlCol="0" anchor="t">
            <a:spAutoFit/>
          </a:bodyPr>
          <a:lstStyle/>
          <a:p>
            <a:pPr marL="0" marR="0" lvl="0" indent="0" algn="l" defTabSz="914400" rtl="0" eaLnBrk="1" fontAlgn="auto" latinLnBrk="0" hangingPunct="1">
              <a:lnSpc>
                <a:spcPts val="5345"/>
              </a:lnSpc>
              <a:spcBef>
                <a:spcPct val="0"/>
              </a:spcBef>
              <a:spcAft>
                <a:spcPts val="0"/>
              </a:spcAft>
              <a:buClrTx/>
              <a:buSzTx/>
              <a:buFontTx/>
              <a:buNone/>
              <a:tabLst/>
              <a:defRPr/>
            </a:pPr>
            <a:r>
              <a:rPr kumimoji="0" lang="en-US" sz="5400" b="0" i="0" u="none" strike="noStrike" kern="1200" cap="none" spc="0" normalizeH="0" baseline="0" noProof="0" smtClean="0">
                <a:ln>
                  <a:noFill/>
                </a:ln>
                <a:solidFill>
                  <a:srgbClr val="503D36"/>
                </a:solidFill>
                <a:effectLst/>
                <a:uLnTx/>
                <a:uFillTx/>
                <a:latin typeface="#9Slide03 AmpleSoft Bold" panose="02000000000000000000" pitchFamily="2" charset="0"/>
                <a:ea typeface="+mn-ea"/>
                <a:cs typeface="+mn-cs"/>
              </a:rPr>
              <a:t>BÀI TẬP 3</a:t>
            </a:r>
            <a:endParaRPr kumimoji="0" lang="en-US" sz="5400" b="0" i="0" u="none" strike="noStrike" kern="1200" cap="none" spc="0" normalizeH="0" baseline="0" noProof="0">
              <a:ln>
                <a:noFill/>
              </a:ln>
              <a:solidFill>
                <a:srgbClr val="503D36"/>
              </a:solidFill>
              <a:effectLst/>
              <a:uLnTx/>
              <a:uFillTx/>
              <a:latin typeface="#9Slide03 AmpleSoft Bold" panose="02000000000000000000" pitchFamily="2" charset="0"/>
              <a:ea typeface="+mn-ea"/>
              <a:cs typeface="+mn-cs"/>
            </a:endParaRPr>
          </a:p>
        </p:txBody>
      </p:sp>
      <p:grpSp>
        <p:nvGrpSpPr>
          <p:cNvPr id="110" name="Group 110"/>
          <p:cNvGrpSpPr/>
          <p:nvPr/>
        </p:nvGrpSpPr>
        <p:grpSpPr>
          <a:xfrm>
            <a:off x="594866" y="1690137"/>
            <a:ext cx="1232729" cy="7134324"/>
            <a:chOff x="0" y="0"/>
            <a:chExt cx="1643639" cy="9512432"/>
          </a:xfrm>
        </p:grpSpPr>
        <p:sp>
          <p:nvSpPr>
            <p:cNvPr id="111" name="TextBox 111"/>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6" name="TextBox 116"/>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7" name="TextBox 117"/>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8" name="TextBox 118"/>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9" name="TextBox 119"/>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125" name="Picture 124"/>
          <p:cNvPicPr>
            <a:picLocks noChangeAspect="1"/>
          </p:cNvPicPr>
          <p:nvPr/>
        </p:nvPicPr>
        <p:blipFill>
          <a:blip r:embed="rId15"/>
          <a:stretch>
            <a:fillRect/>
          </a:stretch>
        </p:blipFill>
        <p:spPr>
          <a:xfrm>
            <a:off x="11912542" y="4877297"/>
            <a:ext cx="4426080" cy="4426080"/>
          </a:xfrm>
          <a:prstGeom prst="rect">
            <a:avLst/>
          </a:prstGeom>
        </p:spPr>
      </p:pic>
      <p:sp>
        <p:nvSpPr>
          <p:cNvPr id="122" name="TextBox 109"/>
          <p:cNvSpPr txBox="1"/>
          <p:nvPr/>
        </p:nvSpPr>
        <p:spPr>
          <a:xfrm>
            <a:off x="2288003" y="2843512"/>
            <a:ext cx="10760407" cy="679673"/>
          </a:xfrm>
          <a:prstGeom prst="rect">
            <a:avLst/>
          </a:prstGeom>
        </p:spPr>
        <p:txBody>
          <a:bodyPr wrap="square" lIns="0" tIns="0" rIns="0" bIns="0" rtlCol="0" anchor="t">
            <a:spAutoFit/>
          </a:bodyPr>
          <a:lstStyle/>
          <a:p>
            <a:pPr marL="0" marR="0" lvl="0" indent="0" algn="l" defTabSz="914400" rtl="0" eaLnBrk="1" fontAlgn="auto" latinLnBrk="0" hangingPunct="1">
              <a:lnSpc>
                <a:spcPts val="5345"/>
              </a:lnSpc>
              <a:spcBef>
                <a:spcPct val="0"/>
              </a:spcBef>
              <a:spcAft>
                <a:spcPts val="0"/>
              </a:spcAft>
              <a:buClrTx/>
              <a:buSzTx/>
              <a:buFontTx/>
              <a:buNone/>
              <a:tabLst/>
              <a:defRPr/>
            </a:pPr>
            <a:r>
              <a:rPr lang="en-US" sz="4454" smtClean="0">
                <a:solidFill>
                  <a:srgbClr val="503D36"/>
                </a:solidFill>
                <a:latin typeface="#9Slide03 AmpleSoft Bold" panose="02000000000000000000" pitchFamily="2" charset="0"/>
              </a:rPr>
              <a:t>Đặt câu với một trong các tục ngữ trên</a:t>
            </a:r>
            <a:endParaRPr kumimoji="0" lang="en-US" sz="4454" b="0" i="0" u="none" strike="noStrike" kern="1200" cap="none" spc="0" normalizeH="0" baseline="0" noProof="0">
              <a:ln>
                <a:noFill/>
              </a:ln>
              <a:solidFill>
                <a:srgbClr val="503D36"/>
              </a:solidFill>
              <a:effectLst/>
              <a:uLnTx/>
              <a:uFillTx/>
              <a:latin typeface="#9Slide03 AmpleSoft Bold" panose="02000000000000000000" pitchFamily="2" charset="0"/>
              <a:ea typeface="+mn-ea"/>
              <a:cs typeface="+mn-cs"/>
            </a:endParaRPr>
          </a:p>
        </p:txBody>
      </p:sp>
      <p:sp>
        <p:nvSpPr>
          <p:cNvPr id="61" name="Rectangle 60"/>
          <p:cNvSpPr/>
          <p:nvPr/>
        </p:nvSpPr>
        <p:spPr>
          <a:xfrm>
            <a:off x="2304939" y="4019112"/>
            <a:ext cx="9474103" cy="1384995"/>
          </a:xfrm>
          <a:prstGeom prst="rect">
            <a:avLst/>
          </a:prstGeom>
        </p:spPr>
        <p:txBody>
          <a:bodyPr wrap="square">
            <a:spAutoFit/>
          </a:bodyPr>
          <a:lstStyle/>
          <a:p>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Người phụ nữ Việt Nam nào cũng yêu thương chồng con, luôn nhường nhịn, giàu đức hi sinh, thật đúng như lời tục ngữ: </a:t>
            </a:r>
            <a:r>
              <a:rPr lang="vi-VN" sz="2800">
                <a:solidFill>
                  <a:srgbClr val="FF0000"/>
                </a:solidFill>
                <a:latin typeface="Times New Roman" panose="02020603050405020304" pitchFamily="18" charset="0"/>
                <a:cs typeface="Times New Roman" panose="02020603050405020304" pitchFamily="18" charset="0"/>
              </a:rPr>
              <a:t>“Chỗ ướt mẹ nằm, chỗ ráo con lăn</a:t>
            </a:r>
            <a:r>
              <a:rPr lang="vi-VN" sz="2800" smtClean="0">
                <a:solidFill>
                  <a:srgbClr val="FF0000"/>
                </a:solidFill>
                <a:latin typeface="Times New Roman" panose="02020603050405020304" pitchFamily="18" charset="0"/>
                <a:cs typeface="Times New Roman" panose="02020603050405020304" pitchFamily="18" charset="0"/>
              </a:rPr>
              <a:t>”.</a:t>
            </a: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123" name="Picture 120"/>
          <p:cNvPicPr>
            <a:picLocks noChangeAspect="1"/>
          </p:cNvPicPr>
          <p:nvPr/>
        </p:nvPicPr>
        <p:blipFill>
          <a:blip r:embed="rId14"/>
          <a:srcRect/>
          <a:stretch>
            <a:fillRect/>
          </a:stretch>
        </p:blipFill>
        <p:spPr>
          <a:xfrm rot="196745">
            <a:off x="1862614" y="4074467"/>
            <a:ext cx="515362" cy="506572"/>
          </a:xfrm>
          <a:prstGeom prst="rect">
            <a:avLst/>
          </a:prstGeom>
        </p:spPr>
      </p:pic>
      <p:sp>
        <p:nvSpPr>
          <p:cNvPr id="93" name="Rectangle 92"/>
          <p:cNvSpPr/>
          <p:nvPr/>
        </p:nvSpPr>
        <p:spPr>
          <a:xfrm>
            <a:off x="2320551" y="5634518"/>
            <a:ext cx="9144000" cy="1384995"/>
          </a:xfrm>
          <a:prstGeom prst="rect">
            <a:avLst/>
          </a:prstGeom>
        </p:spPr>
        <p:txBody>
          <a:bodyPr>
            <a:spAutoFit/>
          </a:bodyPr>
          <a:lstStyle/>
          <a:p>
            <a:pPr lvl="0"/>
            <a:r>
              <a:rPr lang="vi-VN" sz="2800" smtClean="0">
                <a:solidFill>
                  <a:prstClr val="black"/>
                </a:solidFill>
                <a:latin typeface="Times New Roman" panose="02020603050405020304" pitchFamily="18" charset="0"/>
                <a:cs typeface="Times New Roman" panose="02020603050405020304" pitchFamily="18" charset="0"/>
              </a:rPr>
              <a:t>Nữ </a:t>
            </a:r>
            <a:r>
              <a:rPr lang="vi-VN" sz="2800">
                <a:solidFill>
                  <a:prstClr val="black"/>
                </a:solidFill>
                <a:latin typeface="Times New Roman" panose="02020603050405020304" pitchFamily="18" charset="0"/>
                <a:cs typeface="Times New Roman" panose="02020603050405020304" pitchFamily="18" charset="0"/>
              </a:rPr>
              <a:t>anh hùng út Tịch là minh chứng hào hùng cho câu tục ngữ: </a:t>
            </a:r>
            <a:r>
              <a:rPr lang="vi-VN" sz="2800">
                <a:solidFill>
                  <a:srgbClr val="FF0000"/>
                </a:solidFill>
                <a:latin typeface="Times New Roman" panose="02020603050405020304" pitchFamily="18" charset="0"/>
                <a:cs typeface="Times New Roman" panose="02020603050405020304" pitchFamily="18" charset="0"/>
              </a:rPr>
              <a:t>“Giặc đến nhà, đàn bà cũng đánh”.</a:t>
            </a:r>
          </a:p>
          <a:p>
            <a:pPr lvl="0"/>
            <a:endParaRPr lang="vi-VN" sz="2800">
              <a:solidFill>
                <a:srgbClr val="FF0000"/>
              </a:solidFill>
              <a:latin typeface="Times New Roman" panose="02020603050405020304" pitchFamily="18" charset="0"/>
              <a:cs typeface="Times New Roman" panose="02020603050405020304" pitchFamily="18" charset="0"/>
            </a:endParaRPr>
          </a:p>
        </p:txBody>
      </p:sp>
      <p:sp>
        <p:nvSpPr>
          <p:cNvPr id="95" name="Rectangle 94"/>
          <p:cNvSpPr/>
          <p:nvPr/>
        </p:nvSpPr>
        <p:spPr>
          <a:xfrm>
            <a:off x="2348217" y="6873935"/>
            <a:ext cx="9144000" cy="1384995"/>
          </a:xfrm>
          <a:prstGeom prst="rect">
            <a:avLst/>
          </a:prstGeom>
        </p:spPr>
        <p:txBody>
          <a:bodyPr>
            <a:spAutoFit/>
          </a:bodyPr>
          <a:lstStyle/>
          <a:p>
            <a:pPr lvl="0"/>
            <a:r>
              <a:rPr lang="vi-VN" sz="2800">
                <a:solidFill>
                  <a:prstClr val="black"/>
                </a:solidFill>
                <a:latin typeface="Times New Roman" panose="02020603050405020304" pitchFamily="18" charset="0"/>
                <a:cs typeface="Times New Roman" panose="02020603050405020304" pitchFamily="18" charset="0"/>
              </a:rPr>
              <a:t>Lúc gặp vận rủi, nhờ vợ đảm đang, một mình chèo chống, mọi việc cuối cùng cũng tốt đẹp, người chồng mới thấy: </a:t>
            </a:r>
            <a:r>
              <a:rPr lang="vi-VN" sz="2800">
                <a:solidFill>
                  <a:srgbClr val="FF0000"/>
                </a:solidFill>
                <a:latin typeface="Times New Roman" panose="02020603050405020304" pitchFamily="18" charset="0"/>
                <a:cs typeface="Times New Roman" panose="02020603050405020304" pitchFamily="18" charset="0"/>
              </a:rPr>
              <a:t>“Nhà khó cậy vợ hiền, nước loạn nhờ tướng giỏi”</a:t>
            </a:r>
            <a:r>
              <a:rPr lang="vi-VN" sz="2800">
                <a:solidFill>
                  <a:prstClr val="black"/>
                </a:solidFill>
                <a:latin typeface="Times New Roman" panose="02020603050405020304" pitchFamily="18" charset="0"/>
                <a:cs typeface="Times New Roman" panose="02020603050405020304" pitchFamily="18" charset="0"/>
              </a:rPr>
              <a:t>.</a:t>
            </a:r>
          </a:p>
        </p:txBody>
      </p:sp>
      <p:pic>
        <p:nvPicPr>
          <p:cNvPr id="124" name="Picture 120"/>
          <p:cNvPicPr>
            <a:picLocks noChangeAspect="1"/>
          </p:cNvPicPr>
          <p:nvPr/>
        </p:nvPicPr>
        <p:blipFill>
          <a:blip r:embed="rId14"/>
          <a:srcRect/>
          <a:stretch>
            <a:fillRect/>
          </a:stretch>
        </p:blipFill>
        <p:spPr>
          <a:xfrm rot="196745">
            <a:off x="1894584" y="5749419"/>
            <a:ext cx="515362" cy="506572"/>
          </a:xfrm>
          <a:prstGeom prst="rect">
            <a:avLst/>
          </a:prstGeom>
        </p:spPr>
      </p:pic>
      <p:pic>
        <p:nvPicPr>
          <p:cNvPr id="126" name="Picture 120"/>
          <p:cNvPicPr>
            <a:picLocks noChangeAspect="1"/>
          </p:cNvPicPr>
          <p:nvPr/>
        </p:nvPicPr>
        <p:blipFill>
          <a:blip r:embed="rId14"/>
          <a:srcRect/>
          <a:stretch>
            <a:fillRect/>
          </a:stretch>
        </p:blipFill>
        <p:spPr>
          <a:xfrm rot="196745">
            <a:off x="1862253" y="6955676"/>
            <a:ext cx="515362" cy="506572"/>
          </a:xfrm>
          <a:prstGeom prst="rect">
            <a:avLst/>
          </a:prstGeom>
        </p:spPr>
      </p:pic>
    </p:spTree>
    <p:extLst>
      <p:ext uri="{BB962C8B-B14F-4D97-AF65-F5344CB8AC3E}">
        <p14:creationId xmlns:p14="http://schemas.microsoft.com/office/powerpoint/2010/main" val="11876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inVertical)">
                                      <p:cBhvr>
                                        <p:cTn id="7" dur="500"/>
                                        <p:tgtEl>
                                          <p:spTgt spid="1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arn(inVertic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arn(inVertical)">
                                      <p:cBhvr>
                                        <p:cTn id="23" dur="500"/>
                                        <p:tgtEl>
                                          <p:spTgt spid="1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barn(inVertical)">
                                      <p:cBhvr>
                                        <p:cTn id="2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93"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7763743"/>
            <a:ext cx="2279617" cy="1191585"/>
            <a:chOff x="0" y="0"/>
            <a:chExt cx="620810" cy="324506"/>
          </a:xfrm>
        </p:grpSpPr>
        <p:sp>
          <p:nvSpPr>
            <p:cNvPr id="5" name="Freeform 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6" name="TextBox 6"/>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6090414" y="7851653"/>
            <a:ext cx="1266621" cy="1015766"/>
            <a:chOff x="0" y="0"/>
            <a:chExt cx="344940" cy="276625"/>
          </a:xfrm>
        </p:grpSpPr>
        <p:sp>
          <p:nvSpPr>
            <p:cNvPr id="8" name="Freeform 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9" name="TextBox 9"/>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5256948" y="1331671"/>
            <a:ext cx="2186870" cy="1191585"/>
            <a:chOff x="0" y="0"/>
            <a:chExt cx="2915827" cy="1588780"/>
          </a:xfrm>
        </p:grpSpPr>
        <p:grpSp>
          <p:nvGrpSpPr>
            <p:cNvPr id="11" name="Group 11"/>
            <p:cNvGrpSpPr/>
            <p:nvPr/>
          </p:nvGrpSpPr>
          <p:grpSpPr>
            <a:xfrm>
              <a:off x="0" y="0"/>
              <a:ext cx="2915827" cy="1588780"/>
              <a:chOff x="0" y="0"/>
              <a:chExt cx="595553" cy="324506"/>
            </a:xfrm>
          </p:grpSpPr>
          <p:sp>
            <p:nvSpPr>
              <p:cNvPr id="12" name="Freeform 1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13" name="TextBox 13"/>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35707" y="117213"/>
              <a:ext cx="2664410" cy="1354354"/>
              <a:chOff x="0" y="0"/>
              <a:chExt cx="544201" cy="276625"/>
            </a:xfrm>
          </p:grpSpPr>
          <p:sp>
            <p:nvSpPr>
              <p:cNvPr id="15" name="Freeform 1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16" name="TextBox 16"/>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7" name="Group 17"/>
          <p:cNvGrpSpPr/>
          <p:nvPr/>
        </p:nvGrpSpPr>
        <p:grpSpPr>
          <a:xfrm>
            <a:off x="15256948" y="2618086"/>
            <a:ext cx="2186870" cy="1191585"/>
            <a:chOff x="0" y="0"/>
            <a:chExt cx="2915827" cy="1588780"/>
          </a:xfrm>
        </p:grpSpPr>
        <p:grpSp>
          <p:nvGrpSpPr>
            <p:cNvPr id="18" name="Group 18"/>
            <p:cNvGrpSpPr/>
            <p:nvPr/>
          </p:nvGrpSpPr>
          <p:grpSpPr>
            <a:xfrm>
              <a:off x="0" y="0"/>
              <a:ext cx="2915827" cy="1588780"/>
              <a:chOff x="0" y="0"/>
              <a:chExt cx="595553" cy="324506"/>
            </a:xfrm>
          </p:grpSpPr>
          <p:sp>
            <p:nvSpPr>
              <p:cNvPr id="19" name="Freeform 1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0" name="TextBox 2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1"/>
            <p:cNvGrpSpPr/>
            <p:nvPr/>
          </p:nvGrpSpPr>
          <p:grpSpPr>
            <a:xfrm>
              <a:off x="135707" y="117213"/>
              <a:ext cx="2664410" cy="1354354"/>
              <a:chOff x="0" y="0"/>
              <a:chExt cx="544201" cy="276625"/>
            </a:xfrm>
          </p:grpSpPr>
          <p:sp>
            <p:nvSpPr>
              <p:cNvPr id="22" name="Freeform 2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23" name="TextBox 23"/>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4"/>
          <p:cNvGrpSpPr/>
          <p:nvPr/>
        </p:nvGrpSpPr>
        <p:grpSpPr>
          <a:xfrm>
            <a:off x="15256948" y="3904921"/>
            <a:ext cx="2186870" cy="1191585"/>
            <a:chOff x="0" y="0"/>
            <a:chExt cx="2915827" cy="1588780"/>
          </a:xfrm>
        </p:grpSpPr>
        <p:grpSp>
          <p:nvGrpSpPr>
            <p:cNvPr id="25" name="Group 25"/>
            <p:cNvGrpSpPr/>
            <p:nvPr/>
          </p:nvGrpSpPr>
          <p:grpSpPr>
            <a:xfrm>
              <a:off x="0" y="0"/>
              <a:ext cx="2915827" cy="1588780"/>
              <a:chOff x="0" y="0"/>
              <a:chExt cx="595553" cy="324506"/>
            </a:xfrm>
          </p:grpSpPr>
          <p:sp>
            <p:nvSpPr>
              <p:cNvPr id="26" name="Freeform 2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7" name="TextBox 2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8"/>
            <p:cNvGrpSpPr/>
            <p:nvPr/>
          </p:nvGrpSpPr>
          <p:grpSpPr>
            <a:xfrm>
              <a:off x="135707" y="117213"/>
              <a:ext cx="2664410" cy="1354354"/>
              <a:chOff x="0" y="0"/>
              <a:chExt cx="544201" cy="276625"/>
            </a:xfrm>
          </p:grpSpPr>
          <p:sp>
            <p:nvSpPr>
              <p:cNvPr id="29" name="Freeform 2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30" name="TextBox 3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1" name="Group 31"/>
          <p:cNvGrpSpPr/>
          <p:nvPr/>
        </p:nvGrpSpPr>
        <p:grpSpPr>
          <a:xfrm>
            <a:off x="15256948" y="5190915"/>
            <a:ext cx="2186870" cy="1191585"/>
            <a:chOff x="0" y="0"/>
            <a:chExt cx="2915827" cy="1588780"/>
          </a:xfrm>
        </p:grpSpPr>
        <p:grpSp>
          <p:nvGrpSpPr>
            <p:cNvPr id="32" name="Group 32"/>
            <p:cNvGrpSpPr/>
            <p:nvPr/>
          </p:nvGrpSpPr>
          <p:grpSpPr>
            <a:xfrm>
              <a:off x="0" y="0"/>
              <a:ext cx="2915827" cy="1588780"/>
              <a:chOff x="0" y="0"/>
              <a:chExt cx="595553" cy="324506"/>
            </a:xfrm>
          </p:grpSpPr>
          <p:sp>
            <p:nvSpPr>
              <p:cNvPr id="33" name="Freeform 3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4" name="TextBox 3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135707" y="117213"/>
              <a:ext cx="2664410" cy="1354354"/>
              <a:chOff x="0" y="0"/>
              <a:chExt cx="544201" cy="276625"/>
            </a:xfrm>
          </p:grpSpPr>
          <p:sp>
            <p:nvSpPr>
              <p:cNvPr id="36" name="Freeform 3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7" name="TextBox 3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38" name="Picture 38"/>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39" name="Group 39"/>
          <p:cNvGrpSpPr/>
          <p:nvPr/>
        </p:nvGrpSpPr>
        <p:grpSpPr>
          <a:xfrm>
            <a:off x="661541" y="1470992"/>
            <a:ext cx="1232729" cy="7134324"/>
            <a:chOff x="0" y="0"/>
            <a:chExt cx="1643639" cy="9512432"/>
          </a:xfrm>
        </p:grpSpPr>
        <p:sp>
          <p:nvSpPr>
            <p:cNvPr id="40" name="TextBox 40"/>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1" name="TextBox 41"/>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2" name="TextBox 42"/>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3" name="TextBox 43"/>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4" name="TextBox 44"/>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5" name="TextBox 45"/>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6" name="TextBox 46"/>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7" name="TextBox 47"/>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49" name="Picture 49"/>
          <p:cNvPicPr>
            <a:picLocks noChangeAspect="1"/>
          </p:cNvPicPr>
          <p:nvPr/>
        </p:nvPicPr>
        <p:blipFill>
          <a:blip r:embed="rId5"/>
          <a:srcRect/>
          <a:stretch>
            <a:fillRect/>
          </a:stretch>
        </p:blipFill>
        <p:spPr>
          <a:xfrm>
            <a:off x="1028700" y="9347332"/>
            <a:ext cx="15613811" cy="751415"/>
          </a:xfrm>
          <a:prstGeom prst="rect">
            <a:avLst/>
          </a:prstGeom>
        </p:spPr>
      </p:pic>
      <p:grpSp>
        <p:nvGrpSpPr>
          <p:cNvPr id="50" name="Group 50"/>
          <p:cNvGrpSpPr/>
          <p:nvPr/>
        </p:nvGrpSpPr>
        <p:grpSpPr>
          <a:xfrm>
            <a:off x="1028700" y="743240"/>
            <a:ext cx="15613811" cy="8800520"/>
            <a:chOff x="0" y="0"/>
            <a:chExt cx="4112279" cy="2317832"/>
          </a:xfrm>
        </p:grpSpPr>
        <p:sp>
          <p:nvSpPr>
            <p:cNvPr id="51" name="Freeform 51"/>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2" name="TextBox 52"/>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3"/>
          <p:cNvGrpSpPr/>
          <p:nvPr/>
        </p:nvGrpSpPr>
        <p:grpSpPr>
          <a:xfrm>
            <a:off x="1337094" y="1028700"/>
            <a:ext cx="14956138" cy="8229600"/>
            <a:chOff x="0" y="0"/>
            <a:chExt cx="3939065" cy="2167467"/>
          </a:xfrm>
        </p:grpSpPr>
        <p:sp>
          <p:nvSpPr>
            <p:cNvPr id="54" name="Freeform 5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55" name="TextBox 55"/>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6"/>
          <p:cNvGrpSpPr/>
          <p:nvPr/>
        </p:nvGrpSpPr>
        <p:grpSpPr>
          <a:xfrm>
            <a:off x="15564542" y="6477329"/>
            <a:ext cx="2186870" cy="1191585"/>
            <a:chOff x="0" y="0"/>
            <a:chExt cx="595553" cy="324506"/>
          </a:xfrm>
        </p:grpSpPr>
        <p:sp>
          <p:nvSpPr>
            <p:cNvPr id="57" name="Freeform 5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58" name="TextBox 58"/>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9" name="Group 59"/>
          <p:cNvGrpSpPr/>
          <p:nvPr/>
        </p:nvGrpSpPr>
        <p:grpSpPr>
          <a:xfrm>
            <a:off x="15666322" y="6565239"/>
            <a:ext cx="1998307" cy="1015766"/>
            <a:chOff x="0" y="0"/>
            <a:chExt cx="544201" cy="276625"/>
          </a:xfrm>
        </p:grpSpPr>
        <p:sp>
          <p:nvSpPr>
            <p:cNvPr id="60" name="Freeform 6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61" name="TextBox 61"/>
            <p:cNvSpPr txBox="1"/>
            <p:nvPr/>
          </p:nvSpPr>
          <p:spPr>
            <a:xfrm>
              <a:off x="0" y="-66675"/>
              <a:ext cx="812800" cy="879475"/>
            </a:xfrm>
            <a:prstGeom prst="rect">
              <a:avLst/>
            </a:prstGeom>
          </p:spPr>
          <p:txBody>
            <a:bodyPr lIns="51986" tIns="51986" rIns="51986" bIns="51986" rtlCol="0" anchor="ctr"/>
            <a:lstStyle/>
            <a:p>
              <a:pPr marL="0" marR="0" lvl="0" indent="0" algn="ctr" defTabSz="914400" rtl="0" eaLnBrk="1" fontAlgn="auto" latinLnBrk="0" hangingPunct="1">
                <a:lnSpc>
                  <a:spcPts val="42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Sniglet"/>
                <a:ea typeface="+mn-ea"/>
                <a:cs typeface="+mn-cs"/>
              </a:endParaRPr>
            </a:p>
          </p:txBody>
        </p:sp>
      </p:grpSp>
      <p:grpSp>
        <p:nvGrpSpPr>
          <p:cNvPr id="62" name="Group 62"/>
          <p:cNvGrpSpPr/>
          <p:nvPr/>
        </p:nvGrpSpPr>
        <p:grpSpPr>
          <a:xfrm>
            <a:off x="1540290" y="1622751"/>
            <a:ext cx="263115" cy="263115"/>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4" name="TextBox 6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oup 65"/>
          <p:cNvGrpSpPr/>
          <p:nvPr/>
        </p:nvGrpSpPr>
        <p:grpSpPr>
          <a:xfrm>
            <a:off x="1540290" y="2470372"/>
            <a:ext cx="263115" cy="263115"/>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 name="Group 68"/>
          <p:cNvGrpSpPr/>
          <p:nvPr/>
        </p:nvGrpSpPr>
        <p:grpSpPr>
          <a:xfrm>
            <a:off x="1540290" y="3317993"/>
            <a:ext cx="263115" cy="263115"/>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71"/>
          <p:cNvGrpSpPr/>
          <p:nvPr/>
        </p:nvGrpSpPr>
        <p:grpSpPr>
          <a:xfrm>
            <a:off x="1540290" y="4165614"/>
            <a:ext cx="263115" cy="263115"/>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4" name="Group 74"/>
          <p:cNvGrpSpPr/>
          <p:nvPr/>
        </p:nvGrpSpPr>
        <p:grpSpPr>
          <a:xfrm>
            <a:off x="1540290" y="5013235"/>
            <a:ext cx="263115" cy="263115"/>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7" name="Group 77"/>
          <p:cNvGrpSpPr/>
          <p:nvPr/>
        </p:nvGrpSpPr>
        <p:grpSpPr>
          <a:xfrm>
            <a:off x="1540290" y="5860856"/>
            <a:ext cx="263115" cy="263115"/>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0" name="Group 80"/>
          <p:cNvGrpSpPr/>
          <p:nvPr/>
        </p:nvGrpSpPr>
        <p:grpSpPr>
          <a:xfrm>
            <a:off x="1540290" y="6708477"/>
            <a:ext cx="263115" cy="263115"/>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3"/>
          <p:cNvGrpSpPr/>
          <p:nvPr/>
        </p:nvGrpSpPr>
        <p:grpSpPr>
          <a:xfrm>
            <a:off x="1540290" y="7556097"/>
            <a:ext cx="263115" cy="263115"/>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6" name="Group 86"/>
          <p:cNvGrpSpPr/>
          <p:nvPr/>
        </p:nvGrpSpPr>
        <p:grpSpPr>
          <a:xfrm>
            <a:off x="1540290" y="8403718"/>
            <a:ext cx="263115" cy="263115"/>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8" name="Picture 9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2428877" y="3392076"/>
            <a:ext cx="1911848" cy="417595"/>
          </a:xfrm>
          <a:prstGeom prst="rect">
            <a:avLst/>
          </a:prstGeom>
        </p:spPr>
      </p:pic>
      <p:pic>
        <p:nvPicPr>
          <p:cNvPr id="99" name="Picture 9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13652694" y="3487326"/>
            <a:ext cx="1911848" cy="417595"/>
          </a:xfrm>
          <a:prstGeom prst="rect">
            <a:avLst/>
          </a:prstGeom>
        </p:spPr>
      </p:pic>
      <p:pic>
        <p:nvPicPr>
          <p:cNvPr id="100" name="Picture 100"/>
          <p:cNvPicPr>
            <a:picLocks noChangeAspect="1"/>
          </p:cNvPicPr>
          <p:nvPr/>
        </p:nvPicPr>
        <p:blipFill>
          <a:blip r:embed="rId8"/>
          <a:srcRect t="17398" r="65930" b="54795"/>
          <a:stretch>
            <a:fillRect/>
          </a:stretch>
        </p:blipFill>
        <p:spPr>
          <a:xfrm rot="-8982838">
            <a:off x="2656268" y="7671707"/>
            <a:ext cx="1011795" cy="696741"/>
          </a:xfrm>
          <a:prstGeom prst="rect">
            <a:avLst/>
          </a:prstGeom>
        </p:spPr>
      </p:pic>
      <p:pic>
        <p:nvPicPr>
          <p:cNvPr id="101" name="Picture 101"/>
          <p:cNvPicPr>
            <a:picLocks noChangeAspect="1"/>
          </p:cNvPicPr>
          <p:nvPr/>
        </p:nvPicPr>
        <p:blipFill>
          <a:blip r:embed="rId9"/>
          <a:srcRect t="17398" r="65930" b="54795"/>
          <a:stretch>
            <a:fillRect/>
          </a:stretch>
        </p:blipFill>
        <p:spPr>
          <a:xfrm rot="9777171">
            <a:off x="11610818" y="2527423"/>
            <a:ext cx="1011795" cy="696741"/>
          </a:xfrm>
          <a:prstGeom prst="rect">
            <a:avLst/>
          </a:prstGeom>
        </p:spPr>
      </p:pic>
      <p:pic>
        <p:nvPicPr>
          <p:cNvPr id="102" name="Picture 10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3571929" y="8553001"/>
            <a:ext cx="1911848" cy="417595"/>
          </a:xfrm>
          <a:prstGeom prst="rect">
            <a:avLst/>
          </a:prstGeom>
        </p:spPr>
      </p:pic>
      <p:pic>
        <p:nvPicPr>
          <p:cNvPr id="103" name="Picture 103"/>
          <p:cNvPicPr>
            <a:picLocks noChangeAspect="1"/>
          </p:cNvPicPr>
          <p:nvPr/>
        </p:nvPicPr>
        <p:blipFill>
          <a:blip r:embed="rId10"/>
          <a:srcRect/>
          <a:stretch>
            <a:fillRect/>
          </a:stretch>
        </p:blipFill>
        <p:spPr>
          <a:xfrm rot="1376890">
            <a:off x="5076018" y="1940824"/>
            <a:ext cx="1325106" cy="1301917"/>
          </a:xfrm>
          <a:prstGeom prst="rect">
            <a:avLst/>
          </a:prstGeom>
        </p:spPr>
      </p:pic>
      <p:grpSp>
        <p:nvGrpSpPr>
          <p:cNvPr id="104" name="Group 104"/>
          <p:cNvGrpSpPr/>
          <p:nvPr/>
        </p:nvGrpSpPr>
        <p:grpSpPr>
          <a:xfrm>
            <a:off x="594866" y="1690137"/>
            <a:ext cx="1232729" cy="7134324"/>
            <a:chOff x="0" y="0"/>
            <a:chExt cx="1643639" cy="9512432"/>
          </a:xfrm>
        </p:grpSpPr>
        <p:sp>
          <p:nvSpPr>
            <p:cNvPr id="105" name="TextBox 105"/>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6" name="TextBox 106"/>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7" name="TextBox 107"/>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8" name="TextBox 108"/>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09" name="TextBox 109"/>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0" name="TextBox 110"/>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1" name="TextBox 111"/>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115" name="Picture 115"/>
          <p:cNvPicPr>
            <a:picLocks noChangeAspect="1"/>
          </p:cNvPicPr>
          <p:nvPr/>
        </p:nvPicPr>
        <p:blipFill>
          <a:blip r:embed="rId10"/>
          <a:srcRect/>
          <a:stretch>
            <a:fillRect/>
          </a:stretch>
        </p:blipFill>
        <p:spPr>
          <a:xfrm rot="-5046779">
            <a:off x="13893889" y="8709891"/>
            <a:ext cx="1198680" cy="1177703"/>
          </a:xfrm>
          <a:prstGeom prst="rect">
            <a:avLst/>
          </a:prstGeom>
        </p:spPr>
      </p:pic>
      <p:pic>
        <p:nvPicPr>
          <p:cNvPr id="89" name="Picture 88"/>
          <p:cNvPicPr>
            <a:picLocks noChangeAspect="1"/>
          </p:cNvPicPr>
          <p:nvPr/>
        </p:nvPicPr>
        <p:blipFill>
          <a:blip r:embed="rId11"/>
          <a:stretch>
            <a:fillRect/>
          </a:stretch>
        </p:blipFill>
        <p:spPr>
          <a:xfrm>
            <a:off x="3760383" y="3543190"/>
            <a:ext cx="10782045" cy="3416986"/>
          </a:xfrm>
          <a:prstGeom prst="rect">
            <a:avLst/>
          </a:prstGeom>
        </p:spPr>
      </p:pic>
    </p:spTree>
    <p:extLst>
      <p:ext uri="{BB962C8B-B14F-4D97-AF65-F5344CB8AC3E}">
        <p14:creationId xmlns:p14="http://schemas.microsoft.com/office/powerpoint/2010/main" val="372759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256948" y="7763743"/>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5" name="TextBox 45"/>
              <p:cNvSpPr txBox="1"/>
              <p:nvPr/>
            </p:nvSpPr>
            <p:spPr>
              <a:xfrm>
                <a:off x="0" y="-66675"/>
                <a:ext cx="812800" cy="879475"/>
              </a:xfrm>
              <a:prstGeom prst="rect">
                <a:avLst/>
              </a:prstGeom>
            </p:spPr>
            <p:txBody>
              <a:bodyPr lIns="51986" tIns="51986" rIns="51986" bIns="51986" rtlCol="0" anchor="ctr"/>
              <a:lstStyle/>
              <a:p>
                <a:pPr algn="ctr">
                  <a:lnSpc>
                    <a:spcPts val="4200"/>
                  </a:lnSpc>
                </a:pPr>
                <a:endParaRPr/>
              </a:p>
            </p:txBody>
          </p:sp>
        </p:grpSp>
      </p:grpSp>
      <p:pic>
        <p:nvPicPr>
          <p:cNvPr id="46" name="Picture 46"/>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47" name="Group 47"/>
          <p:cNvGrpSpPr/>
          <p:nvPr/>
        </p:nvGrpSpPr>
        <p:grpSpPr>
          <a:xfrm>
            <a:off x="661541" y="1470992"/>
            <a:ext cx="1232729" cy="7134324"/>
            <a:chOff x="0" y="0"/>
            <a:chExt cx="1643639" cy="9512432"/>
          </a:xfrm>
        </p:grpSpPr>
        <p:sp>
          <p:nvSpPr>
            <p:cNvPr id="48" name="TextBox 48"/>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6" name="TextBox 56"/>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7" name="Picture 57"/>
          <p:cNvPicPr>
            <a:picLocks noChangeAspect="1"/>
          </p:cNvPicPr>
          <p:nvPr/>
        </p:nvPicPr>
        <p:blipFill>
          <a:blip r:embed="rId5"/>
          <a:srcRect/>
          <a:stretch>
            <a:fillRect/>
          </a:stretch>
        </p:blipFill>
        <p:spPr>
          <a:xfrm>
            <a:off x="1028700" y="9347332"/>
            <a:ext cx="15613811" cy="751415"/>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2610470" y="3948641"/>
            <a:ext cx="12966563" cy="4410895"/>
            <a:chOff x="0" y="0"/>
            <a:chExt cx="3069684" cy="1044228"/>
          </a:xfrm>
        </p:grpSpPr>
        <p:sp>
          <p:nvSpPr>
            <p:cNvPr id="66" name="Freeform 66"/>
            <p:cNvSpPr/>
            <p:nvPr/>
          </p:nvSpPr>
          <p:spPr>
            <a:xfrm>
              <a:off x="0" y="0"/>
              <a:ext cx="3069684" cy="1044228"/>
            </a:xfrm>
            <a:custGeom>
              <a:avLst/>
              <a:gdLst/>
              <a:ahLst/>
              <a:cxnLst/>
              <a:rect l="l" t="t" r="r" b="b"/>
              <a:pathLst>
                <a:path w="3069684" h="1044228">
                  <a:moveTo>
                    <a:pt x="37608" y="0"/>
                  </a:moveTo>
                  <a:lnTo>
                    <a:pt x="3032075" y="0"/>
                  </a:lnTo>
                  <a:cubicBezTo>
                    <a:pt x="3052846" y="0"/>
                    <a:pt x="3069684" y="16838"/>
                    <a:pt x="3069684" y="37608"/>
                  </a:cubicBezTo>
                  <a:lnTo>
                    <a:pt x="3069684" y="1006620"/>
                  </a:lnTo>
                  <a:cubicBezTo>
                    <a:pt x="3069684" y="1016594"/>
                    <a:pt x="3065721" y="1026160"/>
                    <a:pt x="3058669" y="1033213"/>
                  </a:cubicBezTo>
                  <a:cubicBezTo>
                    <a:pt x="3051616" y="1040266"/>
                    <a:pt x="3042050" y="1044228"/>
                    <a:pt x="3032075" y="1044228"/>
                  </a:cubicBezTo>
                  <a:lnTo>
                    <a:pt x="37608" y="1044228"/>
                  </a:lnTo>
                  <a:cubicBezTo>
                    <a:pt x="16838" y="1044228"/>
                    <a:pt x="0" y="1027391"/>
                    <a:pt x="0" y="1006620"/>
                  </a:cubicBezTo>
                  <a:lnTo>
                    <a:pt x="0" y="37608"/>
                  </a:lnTo>
                  <a:cubicBezTo>
                    <a:pt x="0" y="16838"/>
                    <a:pt x="16838" y="0"/>
                    <a:pt x="37608" y="0"/>
                  </a:cubicBezTo>
                  <a:close/>
                </a:path>
              </a:pathLst>
            </a:custGeom>
            <a:solidFill>
              <a:srgbClr val="000000">
                <a:alpha val="0"/>
              </a:srgbClr>
            </a:solidFill>
            <a:ln w="28575">
              <a:solidFill>
                <a:srgbClr val="E76262"/>
              </a:solidFill>
            </a:ln>
          </p:spPr>
        </p:sp>
        <p:sp>
          <p:nvSpPr>
            <p:cNvPr id="67" name="TextBox 67"/>
            <p:cNvSpPr txBox="1"/>
            <p:nvPr/>
          </p:nvSpPr>
          <p:spPr>
            <a:xfrm>
              <a:off x="0" y="-28575"/>
              <a:ext cx="812800" cy="841375"/>
            </a:xfrm>
            <a:prstGeom prst="rect">
              <a:avLst/>
            </a:prstGeom>
          </p:spPr>
          <p:txBody>
            <a:bodyPr lIns="53834" tIns="53834" rIns="53834" bIns="53834" rtlCol="0" anchor="ctr"/>
            <a:lstStyle/>
            <a:p>
              <a:pPr algn="ctr">
                <a:lnSpc>
                  <a:spcPts val="2659"/>
                </a:lnSpc>
              </a:pPr>
              <a:endParaRPr/>
            </a:p>
          </p:txBody>
        </p:sp>
      </p:grpSp>
      <p:grpSp>
        <p:nvGrpSpPr>
          <p:cNvPr id="69" name="Group 69"/>
          <p:cNvGrpSpPr/>
          <p:nvPr/>
        </p:nvGrpSpPr>
        <p:grpSpPr>
          <a:xfrm>
            <a:off x="1540290" y="1622751"/>
            <a:ext cx="263115" cy="26311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2470372"/>
            <a:ext cx="263115" cy="263115"/>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3317993"/>
            <a:ext cx="263115" cy="263115"/>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4165614"/>
            <a:ext cx="263115" cy="263115"/>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5013235"/>
            <a:ext cx="263115" cy="263115"/>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5860856"/>
            <a:ext cx="263115" cy="263115"/>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6708477"/>
            <a:ext cx="263115" cy="263115"/>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1540290" y="7556097"/>
            <a:ext cx="263115" cy="263115"/>
            <a:chOff x="0" y="0"/>
            <a:chExt cx="812800" cy="812800"/>
          </a:xfrm>
        </p:grpSpPr>
        <p:sp>
          <p:nvSpPr>
            <p:cNvPr id="91" name="Freeform 9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2" name="TextBox 9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3" name="Group 93"/>
          <p:cNvGrpSpPr/>
          <p:nvPr/>
        </p:nvGrpSpPr>
        <p:grpSpPr>
          <a:xfrm>
            <a:off x="1540290" y="8403718"/>
            <a:ext cx="263115" cy="263115"/>
            <a:chOff x="0" y="0"/>
            <a:chExt cx="812800" cy="812800"/>
          </a:xfrm>
        </p:grpSpPr>
        <p:sp>
          <p:nvSpPr>
            <p:cNvPr id="94" name="Freeform 9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5" name="TextBox 9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6" name="Group 96"/>
          <p:cNvGrpSpPr/>
          <p:nvPr/>
        </p:nvGrpSpPr>
        <p:grpSpPr>
          <a:xfrm>
            <a:off x="4981327" y="1925977"/>
            <a:ext cx="7708557" cy="1351905"/>
            <a:chOff x="0" y="0"/>
            <a:chExt cx="10278076" cy="1802541"/>
          </a:xfrm>
        </p:grpSpPr>
        <p:grpSp>
          <p:nvGrpSpPr>
            <p:cNvPr id="97" name="Group 97"/>
            <p:cNvGrpSpPr/>
            <p:nvPr/>
          </p:nvGrpSpPr>
          <p:grpSpPr>
            <a:xfrm>
              <a:off x="0" y="0"/>
              <a:ext cx="10278076" cy="1802541"/>
              <a:chOff x="0" y="0"/>
              <a:chExt cx="2317607" cy="406456"/>
            </a:xfrm>
          </p:grpSpPr>
          <p:sp>
            <p:nvSpPr>
              <p:cNvPr id="98" name="Freeform 98"/>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sp>
          <p:sp>
            <p:nvSpPr>
              <p:cNvPr id="99" name="TextBox 99"/>
              <p:cNvSpPr txBox="1"/>
              <p:nvPr/>
            </p:nvSpPr>
            <p:spPr>
              <a:xfrm>
                <a:off x="0" y="-28575"/>
                <a:ext cx="812800" cy="841375"/>
              </a:xfrm>
              <a:prstGeom prst="rect">
                <a:avLst/>
              </a:prstGeom>
            </p:spPr>
            <p:txBody>
              <a:bodyPr lIns="44501" tIns="44501" rIns="44501" bIns="44501" rtlCol="0" anchor="ctr"/>
              <a:lstStyle/>
              <a:p>
                <a:pPr algn="ctr">
                  <a:lnSpc>
                    <a:spcPts val="2659"/>
                  </a:lnSpc>
                </a:pPr>
                <a:endParaRPr/>
              </a:p>
            </p:txBody>
          </p:sp>
        </p:grpSp>
        <p:sp>
          <p:nvSpPr>
            <p:cNvPr id="100" name="TextBox 100"/>
            <p:cNvSpPr txBox="1"/>
            <p:nvPr/>
          </p:nvSpPr>
          <p:spPr>
            <a:xfrm>
              <a:off x="1107251" y="359380"/>
              <a:ext cx="8111329" cy="1196910"/>
            </a:xfrm>
            <a:prstGeom prst="rect">
              <a:avLst/>
            </a:prstGeom>
          </p:spPr>
          <p:txBody>
            <a:bodyPr lIns="0" tIns="0" rIns="0" bIns="0" rtlCol="0" anchor="t">
              <a:spAutoFit/>
            </a:bodyPr>
            <a:lstStyle/>
            <a:p>
              <a:pPr marL="0" lvl="0" indent="0" algn="ctr">
                <a:lnSpc>
                  <a:spcPts val="6960"/>
                </a:lnSpc>
                <a:spcBef>
                  <a:spcPct val="0"/>
                </a:spcBef>
              </a:pPr>
              <a:r>
                <a:rPr lang="en-US" sz="7200" smtClean="0">
                  <a:solidFill>
                    <a:schemeClr val="bg2">
                      <a:lumMod val="25000"/>
                    </a:schemeClr>
                  </a:solidFill>
                  <a:latin typeface="SVN-SAF" panose="02040603050506020204" pitchFamily="18" charset="0"/>
                </a:rPr>
                <a:t>KẾT LUẬN</a:t>
              </a:r>
              <a:endParaRPr lang="en-US" sz="7200">
                <a:solidFill>
                  <a:schemeClr val="bg2">
                    <a:lumMod val="25000"/>
                  </a:schemeClr>
                </a:solidFill>
                <a:latin typeface="SVN-SAF" panose="02040603050506020204" pitchFamily="18" charset="0"/>
              </a:endParaRPr>
            </a:p>
          </p:txBody>
        </p:sp>
      </p:grpSp>
      <p:pic>
        <p:nvPicPr>
          <p:cNvPr id="101" name="Picture 101"/>
          <p:cNvPicPr>
            <a:picLocks noChangeAspect="1"/>
          </p:cNvPicPr>
          <p:nvPr/>
        </p:nvPicPr>
        <p:blipFill>
          <a:blip r:embed="rId6"/>
          <a:srcRect/>
          <a:stretch>
            <a:fillRect/>
          </a:stretch>
        </p:blipFill>
        <p:spPr>
          <a:xfrm rot="608530">
            <a:off x="14143973" y="3133191"/>
            <a:ext cx="1712624" cy="1826799"/>
          </a:xfrm>
          <a:prstGeom prst="rect">
            <a:avLst/>
          </a:prstGeom>
        </p:spPr>
      </p:pic>
      <p:pic>
        <p:nvPicPr>
          <p:cNvPr id="102" name="Picture 102"/>
          <p:cNvPicPr>
            <a:picLocks noChangeAspect="1"/>
          </p:cNvPicPr>
          <p:nvPr/>
        </p:nvPicPr>
        <p:blipFill>
          <a:blip r:embed="rId7"/>
          <a:srcRect/>
          <a:stretch>
            <a:fillRect/>
          </a:stretch>
        </p:blipFill>
        <p:spPr>
          <a:xfrm>
            <a:off x="3766385" y="2560154"/>
            <a:ext cx="1081592" cy="1076184"/>
          </a:xfrm>
          <a:prstGeom prst="rect">
            <a:avLst/>
          </a:prstGeom>
        </p:spPr>
      </p:pic>
      <p:pic>
        <p:nvPicPr>
          <p:cNvPr id="103" name="Picture 10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2610470" y="1927464"/>
            <a:ext cx="1466811" cy="320388"/>
          </a:xfrm>
          <a:prstGeom prst="rect">
            <a:avLst/>
          </a:prstGeom>
        </p:spPr>
      </p:pic>
      <p:pic>
        <p:nvPicPr>
          <p:cNvPr id="104" name="Picture 10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2689884" y="8605316"/>
            <a:ext cx="1466811" cy="320388"/>
          </a:xfrm>
          <a:prstGeom prst="rect">
            <a:avLst/>
          </a:prstGeom>
        </p:spPr>
      </p:pic>
      <p:pic>
        <p:nvPicPr>
          <p:cNvPr id="105" name="Picture 105"/>
          <p:cNvPicPr>
            <a:picLocks noChangeAspect="1"/>
          </p:cNvPicPr>
          <p:nvPr/>
        </p:nvPicPr>
        <p:blipFill>
          <a:blip r:embed="rId10"/>
          <a:srcRect t="17398" r="65930" b="54795"/>
          <a:stretch>
            <a:fillRect/>
          </a:stretch>
        </p:blipFill>
        <p:spPr>
          <a:xfrm rot="-9330707">
            <a:off x="2248660" y="7720430"/>
            <a:ext cx="1170104" cy="805756"/>
          </a:xfrm>
          <a:prstGeom prst="rect">
            <a:avLst/>
          </a:prstGeom>
        </p:spPr>
      </p:pic>
      <p:pic>
        <p:nvPicPr>
          <p:cNvPr id="106" name="Picture 106"/>
          <p:cNvPicPr>
            <a:picLocks noChangeAspect="1"/>
          </p:cNvPicPr>
          <p:nvPr/>
        </p:nvPicPr>
        <p:blipFill>
          <a:blip r:embed="rId11"/>
          <a:srcRect t="17398" r="65930" b="54795"/>
          <a:stretch>
            <a:fillRect/>
          </a:stretch>
        </p:blipFill>
        <p:spPr>
          <a:xfrm rot="9603291">
            <a:off x="13928625" y="1804954"/>
            <a:ext cx="1125868" cy="775294"/>
          </a:xfrm>
          <a:prstGeom prst="rect">
            <a:avLst/>
          </a:prstGeom>
        </p:spPr>
      </p:pic>
      <p:grpSp>
        <p:nvGrpSpPr>
          <p:cNvPr id="107" name="Group 107"/>
          <p:cNvGrpSpPr/>
          <p:nvPr/>
        </p:nvGrpSpPr>
        <p:grpSpPr>
          <a:xfrm>
            <a:off x="594866" y="1690137"/>
            <a:ext cx="1232729" cy="7134324"/>
            <a:chOff x="0" y="0"/>
            <a:chExt cx="1643639" cy="9512432"/>
          </a:xfrm>
        </p:grpSpPr>
        <p:sp>
          <p:nvSpPr>
            <p:cNvPr id="108" name="TextBox 108"/>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1" name="TextBox 111"/>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17" name="Rectangle 116"/>
          <p:cNvSpPr/>
          <p:nvPr/>
        </p:nvSpPr>
        <p:spPr>
          <a:xfrm>
            <a:off x="2848512" y="4412038"/>
            <a:ext cx="12916712" cy="3539430"/>
          </a:xfrm>
          <a:prstGeom prst="rect">
            <a:avLst/>
          </a:prstGeom>
        </p:spPr>
        <p:txBody>
          <a:bodyPr wrap="square">
            <a:spAutoFit/>
          </a:bodyPr>
          <a:lstStyle/>
          <a:p>
            <a:r>
              <a:rPr lang="en-GB" sz="3200" smtClean="0">
                <a:latin typeface="UTM Avo" panose="02040603050506020204" pitchFamily="18" charset="0"/>
              </a:rPr>
              <a:t>P</a:t>
            </a:r>
            <a:r>
              <a:rPr lang="vi-VN" sz="3200" smtClean="0"/>
              <a:t>hụ </a:t>
            </a:r>
            <a:r>
              <a:rPr lang="vi-VN" sz="3200"/>
              <a:t>nữ Việt Nam luôn là niềm tự hào của dân tộc Việt Nam. Với đà tiến bộ và phát triển hiện nay, nhất định phụ nữ nước ta sẽ tiếp tục phát huy được truyền thống “anh hùng, bất khuất, trung hậu, đảm đang” để đóng góp xứng đáng vào sự nghiệp xây dựng, bảo vệ và phát triển đất nước, đồng thời luôn là chỗ dựa tin cậy cho mỗi mái ấm gia đình, góp phần xây dựng cuộc sống ngày càng giàu đẹp, xã hội dân chủ, công bằng, văn minh.</a:t>
            </a:r>
            <a:endParaRPr lang="en-GB" sz="3200">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barn(inVertical)">
                                      <p:cBhvr>
                                        <p:cTn id="7" dur="500"/>
                                        <p:tgtEl>
                                          <p:spTgt spid="117"/>
                                        </p:tgtEl>
                                      </p:cBhvr>
                                    </p:animEffect>
                                  </p:childTnLst>
                                </p:cTn>
                              </p:par>
                              <p:par>
                                <p:cTn id="8" presetID="21" presetClass="entr" presetSubtype="1"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heel(1)">
                                      <p:cBhvr>
                                        <p:cTn id="10"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256948" y="1331671"/>
            <a:ext cx="2186870" cy="1191585"/>
            <a:chOff x="0" y="0"/>
            <a:chExt cx="2915827" cy="1588780"/>
          </a:xfrm>
        </p:grpSpPr>
        <p:grpSp>
          <p:nvGrpSpPr>
            <p:cNvPr id="5" name="Group 5"/>
            <p:cNvGrpSpPr/>
            <p:nvPr/>
          </p:nvGrpSpPr>
          <p:grpSpPr>
            <a:xfrm>
              <a:off x="0" y="0"/>
              <a:ext cx="2915827" cy="1588780"/>
              <a:chOff x="0" y="0"/>
              <a:chExt cx="595553" cy="324506"/>
            </a:xfrm>
          </p:grpSpPr>
          <p:sp>
            <p:nvSpPr>
              <p:cNvPr id="6" name="Freeform 6"/>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35707" y="117213"/>
              <a:ext cx="2664410" cy="1354354"/>
              <a:chOff x="0" y="0"/>
              <a:chExt cx="544201" cy="276625"/>
            </a:xfrm>
          </p:grpSpPr>
          <p:sp>
            <p:nvSpPr>
              <p:cNvPr id="9" name="Freeform 9"/>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256948" y="2618086"/>
            <a:ext cx="2186870" cy="1191585"/>
            <a:chOff x="0" y="0"/>
            <a:chExt cx="2915827" cy="1588780"/>
          </a:xfrm>
        </p:grpSpPr>
        <p:grpSp>
          <p:nvGrpSpPr>
            <p:cNvPr id="12" name="Group 12"/>
            <p:cNvGrpSpPr/>
            <p:nvPr/>
          </p:nvGrpSpPr>
          <p:grpSpPr>
            <a:xfrm>
              <a:off x="0" y="0"/>
              <a:ext cx="2915827" cy="1588780"/>
              <a:chOff x="0" y="0"/>
              <a:chExt cx="595553" cy="324506"/>
            </a:xfrm>
          </p:grpSpPr>
          <p:sp>
            <p:nvSpPr>
              <p:cNvPr id="13" name="Freeform 13"/>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35707" y="117213"/>
              <a:ext cx="2664410" cy="1354354"/>
              <a:chOff x="0" y="0"/>
              <a:chExt cx="544201" cy="276625"/>
            </a:xfrm>
          </p:grpSpPr>
          <p:sp>
            <p:nvSpPr>
              <p:cNvPr id="16" name="Freeform 16"/>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256948" y="390492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5190915"/>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6477329"/>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256948" y="7763743"/>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5" name="TextBox 4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46" name="Picture 46"/>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47" name="Group 47"/>
          <p:cNvGrpSpPr/>
          <p:nvPr/>
        </p:nvGrpSpPr>
        <p:grpSpPr>
          <a:xfrm>
            <a:off x="661541" y="1470992"/>
            <a:ext cx="1232729" cy="7134324"/>
            <a:chOff x="0" y="0"/>
            <a:chExt cx="1643639" cy="9512432"/>
          </a:xfrm>
        </p:grpSpPr>
        <p:sp>
          <p:nvSpPr>
            <p:cNvPr id="48" name="TextBox 48"/>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6" name="TextBox 56"/>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7" name="Picture 57"/>
          <p:cNvPicPr>
            <a:picLocks noChangeAspect="1"/>
          </p:cNvPicPr>
          <p:nvPr/>
        </p:nvPicPr>
        <p:blipFill>
          <a:blip r:embed="rId5"/>
          <a:srcRect/>
          <a:stretch>
            <a:fillRect/>
          </a:stretch>
        </p:blipFill>
        <p:spPr>
          <a:xfrm>
            <a:off x="1028700" y="9347332"/>
            <a:ext cx="15613811" cy="751415"/>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pic>
        <p:nvPicPr>
          <p:cNvPr id="91"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526" b="48099"/>
          <a:stretch>
            <a:fillRect/>
          </a:stretch>
        </p:blipFill>
        <p:spPr>
          <a:xfrm>
            <a:off x="13630826" y="2200421"/>
            <a:ext cx="1111914" cy="1135417"/>
          </a:xfrm>
          <a:prstGeom prst="rect">
            <a:avLst/>
          </a:prstGeom>
        </p:spPr>
      </p:pic>
      <p:pic>
        <p:nvPicPr>
          <p:cNvPr id="92" name="Picture 9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2900234" y="2687947"/>
            <a:ext cx="1466811" cy="320388"/>
          </a:xfrm>
          <a:prstGeom prst="rect">
            <a:avLst/>
          </a:prstGeom>
        </p:spPr>
      </p:pic>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3790137" y="7073122"/>
            <a:ext cx="1466811" cy="320388"/>
          </a:xfrm>
          <a:prstGeom prst="rect">
            <a:avLst/>
          </a:prstGeom>
        </p:spPr>
      </p:pic>
      <p:grpSp>
        <p:nvGrpSpPr>
          <p:cNvPr id="94" name="Group 94"/>
          <p:cNvGrpSpPr/>
          <p:nvPr/>
        </p:nvGrpSpPr>
        <p:grpSpPr>
          <a:xfrm>
            <a:off x="594866" y="1690137"/>
            <a:ext cx="1232729" cy="7134324"/>
            <a:chOff x="0" y="0"/>
            <a:chExt cx="1643639" cy="9512432"/>
          </a:xfrm>
        </p:grpSpPr>
        <p:sp>
          <p:nvSpPr>
            <p:cNvPr id="95" name="TextBox 95"/>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6" name="TextBox 96"/>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7" name="TextBox 97"/>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8" name="TextBox 98"/>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9" name="TextBox 99"/>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0" name="TextBox 100"/>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06" name="Picture 10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9673683" y="2149984"/>
            <a:ext cx="1466811" cy="320388"/>
          </a:xfrm>
          <a:prstGeom prst="rect">
            <a:avLst/>
          </a:prstGeom>
        </p:spPr>
      </p:pic>
      <p:pic>
        <p:nvPicPr>
          <p:cNvPr id="107" name="Picture 10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6042537" y="8083331"/>
            <a:ext cx="1466811" cy="320388"/>
          </a:xfrm>
          <a:prstGeom prst="rect">
            <a:avLst/>
          </a:prstGeom>
        </p:spPr>
      </p:pic>
      <p:grpSp>
        <p:nvGrpSpPr>
          <p:cNvPr id="108" name="Group 108"/>
          <p:cNvGrpSpPr/>
          <p:nvPr/>
        </p:nvGrpSpPr>
        <p:grpSpPr>
          <a:xfrm>
            <a:off x="6246738" y="7088128"/>
            <a:ext cx="5971862" cy="889089"/>
            <a:chOff x="0" y="0"/>
            <a:chExt cx="1572836" cy="234163"/>
          </a:xfrm>
        </p:grpSpPr>
        <p:sp>
          <p:nvSpPr>
            <p:cNvPr id="109" name="Freeform 109"/>
            <p:cNvSpPr/>
            <p:nvPr/>
          </p:nvSpPr>
          <p:spPr>
            <a:xfrm>
              <a:off x="0" y="0"/>
              <a:ext cx="1572836" cy="234163"/>
            </a:xfrm>
            <a:custGeom>
              <a:avLst/>
              <a:gdLst/>
              <a:ahLst/>
              <a:cxnLst/>
              <a:rect l="l" t="t" r="r" b="b"/>
              <a:pathLst>
                <a:path w="1572836" h="234163">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a:solidFill>
                <a:srgbClr val="E76262"/>
              </a:solidFill>
            </a:ln>
          </p:spPr>
        </p:sp>
        <p:sp>
          <p:nvSpPr>
            <p:cNvPr id="110" name="TextBox 11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112" name="Picture 1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4940" t="16946" b="32452"/>
          <a:stretch>
            <a:fillRect/>
          </a:stretch>
        </p:blipFill>
        <p:spPr>
          <a:xfrm rot="813216">
            <a:off x="14186783" y="2566351"/>
            <a:ext cx="1111914" cy="1135417"/>
          </a:xfrm>
          <a:prstGeom prst="rect">
            <a:avLst/>
          </a:prstGeom>
        </p:spPr>
      </p:pic>
      <p:pic>
        <p:nvPicPr>
          <p:cNvPr id="113" name="Picture 1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526" b="48099"/>
          <a:stretch>
            <a:fillRect/>
          </a:stretch>
        </p:blipFill>
        <p:spPr>
          <a:xfrm rot="-1135901">
            <a:off x="2951332" y="6255516"/>
            <a:ext cx="1236269" cy="1262401"/>
          </a:xfrm>
          <a:prstGeom prst="rect">
            <a:avLst/>
          </a:prstGeom>
        </p:spPr>
      </p:pic>
      <p:pic>
        <p:nvPicPr>
          <p:cNvPr id="114" name="Picture 1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4940" t="16946" b="32452"/>
          <a:stretch>
            <a:fillRect/>
          </a:stretch>
        </p:blipFill>
        <p:spPr>
          <a:xfrm rot="813216">
            <a:off x="3671595" y="6571533"/>
            <a:ext cx="965941" cy="986359"/>
          </a:xfrm>
          <a:prstGeom prst="rect">
            <a:avLst/>
          </a:prstGeom>
        </p:spPr>
      </p:pic>
      <p:sp>
        <p:nvSpPr>
          <p:cNvPr id="115" name="TextBox 114"/>
          <p:cNvSpPr txBox="1"/>
          <p:nvPr/>
        </p:nvSpPr>
        <p:spPr>
          <a:xfrm>
            <a:off x="3979788" y="2727422"/>
            <a:ext cx="10940816" cy="4154984"/>
          </a:xfrm>
          <a:prstGeom prst="rect">
            <a:avLst/>
          </a:prstGeom>
          <a:noFill/>
        </p:spPr>
        <p:txBody>
          <a:bodyPr wrap="none" rtlCol="0">
            <a:spAutoFit/>
          </a:bodyPr>
          <a:lstStyle/>
          <a:p>
            <a:pPr algn="ctr">
              <a:lnSpc>
                <a:spcPct val="200000"/>
              </a:lnSpc>
            </a:pPr>
            <a:r>
              <a:rPr lang="en-GB" sz="6600" smtClean="0">
                <a:ln w="28575">
                  <a:solidFill>
                    <a:sysClr val="windowText" lastClr="000000"/>
                  </a:solidFill>
                </a:ln>
                <a:solidFill>
                  <a:srgbClr val="FFC000"/>
                </a:solidFill>
                <a:latin typeface="Coiny" panose="02000903060500060000" pitchFamily="2" charset="0"/>
              </a:rPr>
              <a:t>TẠM BIỆT CÁC EM, </a:t>
            </a:r>
          </a:p>
          <a:p>
            <a:pPr algn="ctr">
              <a:lnSpc>
                <a:spcPct val="200000"/>
              </a:lnSpc>
            </a:pPr>
            <a:r>
              <a:rPr lang="en-GB" sz="6600" smtClean="0">
                <a:ln w="28575">
                  <a:solidFill>
                    <a:sysClr val="windowText" lastClr="000000"/>
                  </a:solidFill>
                </a:ln>
                <a:solidFill>
                  <a:srgbClr val="FFC000"/>
                </a:solidFill>
                <a:latin typeface="Coiny" panose="02000903060500060000" pitchFamily="2" charset="0"/>
              </a:rPr>
              <a:t>CHÚC CÁC EM HỌC TỐT</a:t>
            </a:r>
            <a:endParaRPr lang="en-GB" sz="6600">
              <a:ln w="28575">
                <a:solidFill>
                  <a:sysClr val="windowText" lastClr="000000"/>
                </a:solidFill>
              </a:ln>
              <a:solidFill>
                <a:srgbClr val="FFC000"/>
              </a:solidFill>
              <a:latin typeface="Coiny" panose="0200090306050006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6477329"/>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7763743"/>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256948" y="1331671"/>
            <a:ext cx="2186870" cy="1191585"/>
            <a:chOff x="0" y="0"/>
            <a:chExt cx="2915827" cy="1588780"/>
          </a:xfrm>
        </p:grpSpPr>
        <p:grpSp>
          <p:nvGrpSpPr>
            <p:cNvPr id="19" name="Group 19"/>
            <p:cNvGrpSpPr/>
            <p:nvPr/>
          </p:nvGrpSpPr>
          <p:grpSpPr>
            <a:xfrm>
              <a:off x="0" y="0"/>
              <a:ext cx="2915827" cy="1588780"/>
              <a:chOff x="0" y="0"/>
              <a:chExt cx="595553" cy="324506"/>
            </a:xfrm>
          </p:grpSpPr>
          <p:sp>
            <p:nvSpPr>
              <p:cNvPr id="20" name="Freeform 20"/>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35707" y="117213"/>
              <a:ext cx="2664410" cy="1354354"/>
              <a:chOff x="0" y="0"/>
              <a:chExt cx="544201" cy="276625"/>
            </a:xfrm>
          </p:grpSpPr>
          <p:sp>
            <p:nvSpPr>
              <p:cNvPr id="23" name="Freeform 23"/>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2618086"/>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3904921"/>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9" name="Group 39"/>
          <p:cNvGrpSpPr/>
          <p:nvPr/>
        </p:nvGrpSpPr>
        <p:grpSpPr>
          <a:xfrm>
            <a:off x="15564542" y="5190915"/>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42" name="TextBox 42"/>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45" name="TextBox 45"/>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46" name="Picture 46"/>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47" name="Group 47"/>
          <p:cNvGrpSpPr/>
          <p:nvPr/>
        </p:nvGrpSpPr>
        <p:grpSpPr>
          <a:xfrm>
            <a:off x="661541" y="1470992"/>
            <a:ext cx="1232729" cy="7134324"/>
            <a:chOff x="0" y="0"/>
            <a:chExt cx="1643639" cy="9512432"/>
          </a:xfrm>
        </p:grpSpPr>
        <p:sp>
          <p:nvSpPr>
            <p:cNvPr id="48" name="TextBox 48"/>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0" name="TextBox 50"/>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1" name="TextBox 51"/>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2" name="TextBox 52"/>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3" name="TextBox 53"/>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4" name="TextBox 54"/>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5" name="TextBox 55"/>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6" name="TextBox 56"/>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57" name="Picture 57"/>
          <p:cNvPicPr>
            <a:picLocks noChangeAspect="1"/>
          </p:cNvPicPr>
          <p:nvPr/>
        </p:nvPicPr>
        <p:blipFill>
          <a:blip r:embed="rId5"/>
          <a:srcRect/>
          <a:stretch>
            <a:fillRect/>
          </a:stretch>
        </p:blipFill>
        <p:spPr>
          <a:xfrm>
            <a:off x="1028700" y="9347332"/>
            <a:ext cx="15613811" cy="751415"/>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3" name="TextBox 63"/>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1" name="Group 91"/>
          <p:cNvGrpSpPr/>
          <p:nvPr/>
        </p:nvGrpSpPr>
        <p:grpSpPr>
          <a:xfrm>
            <a:off x="2669070" y="3960278"/>
            <a:ext cx="5714098" cy="4630776"/>
            <a:chOff x="0" y="0"/>
            <a:chExt cx="1504948" cy="1219628"/>
          </a:xfrm>
        </p:grpSpPr>
        <p:sp>
          <p:nvSpPr>
            <p:cNvPr id="92" name="Freeform 92"/>
            <p:cNvSpPr/>
            <p:nvPr/>
          </p:nvSpPr>
          <p:spPr>
            <a:xfrm>
              <a:off x="0" y="0"/>
              <a:ext cx="1504948" cy="1219628"/>
            </a:xfrm>
            <a:custGeom>
              <a:avLst/>
              <a:gdLst/>
              <a:ahLst/>
              <a:cxnLst/>
              <a:rect l="l" t="t" r="r" b="b"/>
              <a:pathLst>
                <a:path w="1504948" h="121962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a:solidFill>
                <a:srgbClr val="E76262"/>
              </a:solidFill>
            </a:ln>
          </p:spPr>
        </p:sp>
        <p:sp>
          <p:nvSpPr>
            <p:cNvPr id="93" name="TextBox 93"/>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6" name="Freeform 96"/>
          <p:cNvSpPr/>
          <p:nvPr/>
        </p:nvSpPr>
        <p:spPr>
          <a:xfrm>
            <a:off x="3473239" y="3468600"/>
            <a:ext cx="4105761" cy="996738"/>
          </a:xfrm>
          <a:custGeom>
            <a:avLst/>
            <a:gdLst/>
            <a:ahLst/>
            <a:cxnLst/>
            <a:rect l="l" t="t" r="r" b="b"/>
            <a:pathLst>
              <a:path w="1222028" h="222913">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a:solidFill>
              <a:srgbClr val="E76262"/>
            </a:solidFill>
          </a:ln>
        </p:spPr>
      </p:sp>
      <p:grpSp>
        <p:nvGrpSpPr>
          <p:cNvPr id="98" name="Group 98"/>
          <p:cNvGrpSpPr/>
          <p:nvPr/>
        </p:nvGrpSpPr>
        <p:grpSpPr>
          <a:xfrm>
            <a:off x="9288043" y="3960278"/>
            <a:ext cx="5714098" cy="4630776"/>
            <a:chOff x="0" y="0"/>
            <a:chExt cx="1504948" cy="1219628"/>
          </a:xfrm>
        </p:grpSpPr>
        <p:sp>
          <p:nvSpPr>
            <p:cNvPr id="99" name="Freeform 99"/>
            <p:cNvSpPr/>
            <p:nvPr/>
          </p:nvSpPr>
          <p:spPr>
            <a:xfrm>
              <a:off x="0" y="0"/>
              <a:ext cx="1504948" cy="1219628"/>
            </a:xfrm>
            <a:custGeom>
              <a:avLst/>
              <a:gdLst/>
              <a:ahLst/>
              <a:cxnLst/>
              <a:rect l="l" t="t" r="r" b="b"/>
              <a:pathLst>
                <a:path w="1504948" h="1219628">
                  <a:moveTo>
                    <a:pt x="81293" y="0"/>
                  </a:moveTo>
                  <a:lnTo>
                    <a:pt x="1423655" y="0"/>
                  </a:lnTo>
                  <a:cubicBezTo>
                    <a:pt x="1445215" y="0"/>
                    <a:pt x="1465892" y="8565"/>
                    <a:pt x="1481138" y="23810"/>
                  </a:cubicBezTo>
                  <a:cubicBezTo>
                    <a:pt x="1496383" y="39055"/>
                    <a:pt x="1504948" y="59733"/>
                    <a:pt x="1504948" y="81293"/>
                  </a:cubicBezTo>
                  <a:lnTo>
                    <a:pt x="1504948" y="1138335"/>
                  </a:lnTo>
                  <a:cubicBezTo>
                    <a:pt x="1504948" y="1183232"/>
                    <a:pt x="1468552" y="1219628"/>
                    <a:pt x="1423655" y="1219628"/>
                  </a:cubicBezTo>
                  <a:lnTo>
                    <a:pt x="81293" y="1219628"/>
                  </a:lnTo>
                  <a:cubicBezTo>
                    <a:pt x="36396" y="1219628"/>
                    <a:pt x="0" y="1183232"/>
                    <a:pt x="0" y="1138335"/>
                  </a:cubicBezTo>
                  <a:lnTo>
                    <a:pt x="0" y="81293"/>
                  </a:lnTo>
                  <a:cubicBezTo>
                    <a:pt x="0" y="36396"/>
                    <a:pt x="36396" y="0"/>
                    <a:pt x="81293" y="0"/>
                  </a:cubicBezTo>
                  <a:close/>
                </a:path>
              </a:pathLst>
            </a:custGeom>
            <a:solidFill>
              <a:srgbClr val="000000">
                <a:alpha val="0"/>
              </a:srgbClr>
            </a:solidFill>
            <a:ln w="28575">
              <a:solidFill>
                <a:srgbClr val="E76262"/>
              </a:solidFill>
            </a:ln>
          </p:spPr>
        </p:sp>
        <p:sp>
          <p:nvSpPr>
            <p:cNvPr id="100" name="TextBox 100"/>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 name="Freeform 103"/>
          <p:cNvSpPr/>
          <p:nvPr/>
        </p:nvSpPr>
        <p:spPr>
          <a:xfrm>
            <a:off x="10092212" y="3468600"/>
            <a:ext cx="4105761" cy="996738"/>
          </a:xfrm>
          <a:custGeom>
            <a:avLst/>
            <a:gdLst/>
            <a:ahLst/>
            <a:cxnLst/>
            <a:rect l="l" t="t" r="r" b="b"/>
            <a:pathLst>
              <a:path w="1222028" h="222913">
                <a:moveTo>
                  <a:pt x="111456" y="0"/>
                </a:moveTo>
                <a:lnTo>
                  <a:pt x="1110572" y="0"/>
                </a:lnTo>
                <a:cubicBezTo>
                  <a:pt x="1140132" y="0"/>
                  <a:pt x="1168481" y="11743"/>
                  <a:pt x="1189384" y="32645"/>
                </a:cubicBezTo>
                <a:cubicBezTo>
                  <a:pt x="1210286" y="53547"/>
                  <a:pt x="1222028" y="81896"/>
                  <a:pt x="1222028" y="111456"/>
                </a:cubicBezTo>
                <a:lnTo>
                  <a:pt x="1222028" y="111456"/>
                </a:lnTo>
                <a:cubicBezTo>
                  <a:pt x="1222028" y="141016"/>
                  <a:pt x="1210286" y="169366"/>
                  <a:pt x="1189384" y="190268"/>
                </a:cubicBezTo>
                <a:cubicBezTo>
                  <a:pt x="1168481" y="211170"/>
                  <a:pt x="1140132" y="222913"/>
                  <a:pt x="1110572" y="222913"/>
                </a:cubicBezTo>
                <a:lnTo>
                  <a:pt x="111456" y="222913"/>
                </a:lnTo>
                <a:cubicBezTo>
                  <a:pt x="81896" y="222913"/>
                  <a:pt x="53547" y="211170"/>
                  <a:pt x="32645" y="190268"/>
                </a:cubicBezTo>
                <a:cubicBezTo>
                  <a:pt x="11743" y="169366"/>
                  <a:pt x="0" y="141016"/>
                  <a:pt x="0" y="111456"/>
                </a:cubicBezTo>
                <a:lnTo>
                  <a:pt x="0" y="111456"/>
                </a:lnTo>
                <a:cubicBezTo>
                  <a:pt x="0" y="81896"/>
                  <a:pt x="11743" y="53547"/>
                  <a:pt x="32645" y="32645"/>
                </a:cubicBezTo>
                <a:cubicBezTo>
                  <a:pt x="53547" y="11743"/>
                  <a:pt x="81896" y="0"/>
                  <a:pt x="111456" y="0"/>
                </a:cubicBezTo>
                <a:close/>
              </a:path>
            </a:pathLst>
          </a:custGeom>
          <a:solidFill>
            <a:srgbClr val="FFCF91"/>
          </a:solidFill>
          <a:ln w="47625">
            <a:solidFill>
              <a:srgbClr val="E76262"/>
            </a:solidFill>
          </a:ln>
        </p:spPr>
      </p:sp>
      <p:grpSp>
        <p:nvGrpSpPr>
          <p:cNvPr id="105" name="Group 105"/>
          <p:cNvGrpSpPr/>
          <p:nvPr/>
        </p:nvGrpSpPr>
        <p:grpSpPr>
          <a:xfrm>
            <a:off x="2478362" y="1245512"/>
            <a:ext cx="12259210" cy="1873366"/>
            <a:chOff x="0" y="0"/>
            <a:chExt cx="2612134" cy="344845"/>
          </a:xfrm>
        </p:grpSpPr>
        <p:sp>
          <p:nvSpPr>
            <p:cNvPr id="106" name="Freeform 106"/>
            <p:cNvSpPr/>
            <p:nvPr/>
          </p:nvSpPr>
          <p:spPr>
            <a:xfrm>
              <a:off x="0" y="0"/>
              <a:ext cx="2612134" cy="344845"/>
            </a:xfrm>
            <a:custGeom>
              <a:avLst/>
              <a:gdLst/>
              <a:ahLst/>
              <a:cxnLst/>
              <a:rect l="l" t="t" r="r" b="b"/>
              <a:pathLst>
                <a:path w="2612134" h="344845">
                  <a:moveTo>
                    <a:pt x="85500" y="0"/>
                  </a:moveTo>
                  <a:lnTo>
                    <a:pt x="2526635" y="0"/>
                  </a:lnTo>
                  <a:cubicBezTo>
                    <a:pt x="2549310" y="0"/>
                    <a:pt x="2571058" y="9008"/>
                    <a:pt x="2587092" y="25042"/>
                  </a:cubicBezTo>
                  <a:cubicBezTo>
                    <a:pt x="2603126" y="41077"/>
                    <a:pt x="2612134" y="62824"/>
                    <a:pt x="2612134" y="85500"/>
                  </a:cubicBezTo>
                  <a:lnTo>
                    <a:pt x="2612134" y="259345"/>
                  </a:lnTo>
                  <a:cubicBezTo>
                    <a:pt x="2612134" y="306565"/>
                    <a:pt x="2573855" y="344845"/>
                    <a:pt x="2526635" y="344845"/>
                  </a:cubicBezTo>
                  <a:lnTo>
                    <a:pt x="85500" y="344845"/>
                  </a:lnTo>
                  <a:cubicBezTo>
                    <a:pt x="38279" y="344845"/>
                    <a:pt x="0" y="306565"/>
                    <a:pt x="0" y="259345"/>
                  </a:cubicBezTo>
                  <a:lnTo>
                    <a:pt x="0" y="85500"/>
                  </a:lnTo>
                  <a:cubicBezTo>
                    <a:pt x="0" y="38279"/>
                    <a:pt x="38279" y="0"/>
                    <a:pt x="85500" y="0"/>
                  </a:cubicBezTo>
                  <a:close/>
                </a:path>
              </a:pathLst>
            </a:custGeom>
            <a:solidFill>
              <a:srgbClr val="000000">
                <a:alpha val="0"/>
              </a:srgbClr>
            </a:solidFill>
            <a:ln w="47625">
              <a:solidFill>
                <a:srgbClr val="E76262"/>
              </a:solidFill>
            </a:ln>
          </p:spPr>
        </p:sp>
        <p:sp>
          <p:nvSpPr>
            <p:cNvPr id="107" name="TextBox 107"/>
            <p:cNvSpPr txBox="1"/>
            <p:nvPr/>
          </p:nvSpPr>
          <p:spPr>
            <a:xfrm>
              <a:off x="0" y="-47625"/>
              <a:ext cx="812800" cy="860425"/>
            </a:xfrm>
            <a:prstGeom prst="rect">
              <a:avLst/>
            </a:prstGeom>
          </p:spPr>
          <p:txBody>
            <a:bodyPr lIns="46380" tIns="46380" rIns="46380" bIns="46380"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9" name="Picture 109"/>
          <p:cNvPicPr>
            <a:picLocks noChangeAspect="1"/>
          </p:cNvPicPr>
          <p:nvPr/>
        </p:nvPicPr>
        <p:blipFill>
          <a:blip r:embed="rId6"/>
          <a:srcRect l="55942" t="13523"/>
          <a:stretch>
            <a:fillRect/>
          </a:stretch>
        </p:blipFill>
        <p:spPr>
          <a:xfrm>
            <a:off x="14540354" y="6742819"/>
            <a:ext cx="931442" cy="1889671"/>
          </a:xfrm>
          <a:prstGeom prst="rect">
            <a:avLst/>
          </a:prstGeom>
        </p:spPr>
      </p:pic>
      <p:grpSp>
        <p:nvGrpSpPr>
          <p:cNvPr id="110" name="Group 110"/>
          <p:cNvGrpSpPr/>
          <p:nvPr/>
        </p:nvGrpSpPr>
        <p:grpSpPr>
          <a:xfrm>
            <a:off x="594866" y="1690137"/>
            <a:ext cx="1232729" cy="7134324"/>
            <a:chOff x="0" y="0"/>
            <a:chExt cx="1643639" cy="9512432"/>
          </a:xfrm>
        </p:grpSpPr>
        <p:sp>
          <p:nvSpPr>
            <p:cNvPr id="111" name="TextBox 111"/>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6" name="TextBox 116"/>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7" name="TextBox 117"/>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8" name="TextBox 118"/>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9" name="TextBox 119"/>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120" name="Picture 120"/>
          <p:cNvPicPr>
            <a:picLocks noChangeAspect="1"/>
          </p:cNvPicPr>
          <p:nvPr/>
        </p:nvPicPr>
        <p:blipFill>
          <a:blip r:embed="rId7"/>
          <a:srcRect r="43957"/>
          <a:stretch>
            <a:fillRect/>
          </a:stretch>
        </p:blipFill>
        <p:spPr>
          <a:xfrm>
            <a:off x="7810997" y="6724079"/>
            <a:ext cx="1024608" cy="1889671"/>
          </a:xfrm>
          <a:prstGeom prst="rect">
            <a:avLst/>
          </a:prstGeom>
        </p:spPr>
      </p:pic>
      <p:pic>
        <p:nvPicPr>
          <p:cNvPr id="121" name="Picture 1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2175646" y="2860924"/>
            <a:ext cx="1395047" cy="304713"/>
          </a:xfrm>
          <a:prstGeom prst="rect">
            <a:avLst/>
          </a:prstGeom>
        </p:spPr>
      </p:pic>
      <p:pic>
        <p:nvPicPr>
          <p:cNvPr id="122" name="Picture 1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4540354" y="4666085"/>
            <a:ext cx="1395047" cy="304713"/>
          </a:xfrm>
          <a:prstGeom prst="rect">
            <a:avLst/>
          </a:prstGeom>
        </p:spPr>
      </p:pic>
      <p:pic>
        <p:nvPicPr>
          <p:cNvPr id="123" name="Picture 123"/>
          <p:cNvPicPr>
            <a:picLocks noChangeAspect="1"/>
          </p:cNvPicPr>
          <p:nvPr/>
        </p:nvPicPr>
        <p:blipFill>
          <a:blip r:embed="rId10"/>
          <a:srcRect l="54959" t="81598" r="22493"/>
          <a:stretch>
            <a:fillRect/>
          </a:stretch>
        </p:blipFill>
        <p:spPr>
          <a:xfrm rot="-5506325">
            <a:off x="14662913" y="2266662"/>
            <a:ext cx="1149928" cy="791862"/>
          </a:xfrm>
          <a:prstGeom prst="rect">
            <a:avLst/>
          </a:prstGeom>
        </p:spPr>
      </p:pic>
      <p:pic>
        <p:nvPicPr>
          <p:cNvPr id="124" name="Picture 124"/>
          <p:cNvPicPr>
            <a:picLocks noChangeAspect="1"/>
          </p:cNvPicPr>
          <p:nvPr/>
        </p:nvPicPr>
        <p:blipFill>
          <a:blip r:embed="rId10"/>
          <a:srcRect l="54959" t="81598" r="22493"/>
          <a:stretch>
            <a:fillRect/>
          </a:stretch>
        </p:blipFill>
        <p:spPr>
          <a:xfrm rot="210802">
            <a:off x="2198828" y="4700575"/>
            <a:ext cx="1149928" cy="791862"/>
          </a:xfrm>
          <a:prstGeom prst="rect">
            <a:avLst/>
          </a:prstGeom>
        </p:spPr>
      </p:pic>
      <p:sp>
        <p:nvSpPr>
          <p:cNvPr id="125" name="TextBox 124">
            <a:extLst>
              <a:ext uri="{FF2B5EF4-FFF2-40B4-BE49-F238E27FC236}">
                <a16:creationId xmlns:a16="http://schemas.microsoft.com/office/drawing/2014/main" id="{F04C7021-C0C4-44D3-9B8C-BD528E3CB86C}"/>
              </a:ext>
            </a:extLst>
          </p:cNvPr>
          <p:cNvSpPr txBox="1"/>
          <p:nvPr/>
        </p:nvSpPr>
        <p:spPr>
          <a:xfrm>
            <a:off x="2805370" y="1561223"/>
            <a:ext cx="11777285" cy="1421928"/>
          </a:xfrm>
          <a:prstGeom prst="rect">
            <a:avLst/>
          </a:prstGeom>
          <a:noFill/>
        </p:spPr>
        <p:txBody>
          <a:bodyPr wrap="square">
            <a:spAutoFit/>
          </a:bodyPr>
          <a:lstStyle/>
          <a:p>
            <a:pPr algn="just" defTabSz="1828755">
              <a:lnSpc>
                <a:spcPct val="120000"/>
              </a:lnSpc>
              <a:spcBef>
                <a:spcPts val="1200"/>
              </a:spcBef>
              <a:defRPr/>
            </a:pPr>
            <a:r>
              <a:rPr lang="en-AU" sz="3600" b="1" smtClean="0">
                <a:solidFill>
                  <a:srgbClr val="002060"/>
                </a:solidFill>
                <a:latin typeface="#9Slide03 Comfortaa Bold" panose="00000800000000000000" pitchFamily="2" charset="0"/>
                <a:ea typeface="微软雅黑"/>
                <a:sym typeface="+mn-lt"/>
              </a:rPr>
              <a:t>Sắp xếp các thẻ từ chỉ phẩm chất cao đẹp của con người sao cho phù hợp với người nam và nữ</a:t>
            </a:r>
            <a:endParaRPr lang="en-US" sz="3600" b="1">
              <a:solidFill>
                <a:srgbClr val="002060"/>
              </a:solidFill>
              <a:latin typeface="#9Slide03 Comfortaa Bold" panose="00000800000000000000" pitchFamily="2" charset="0"/>
              <a:ea typeface="微软雅黑"/>
            </a:endParaRPr>
          </a:p>
        </p:txBody>
      </p:sp>
      <p:sp>
        <p:nvSpPr>
          <p:cNvPr id="126" name="TextBox 125"/>
          <p:cNvSpPr txBox="1"/>
          <p:nvPr/>
        </p:nvSpPr>
        <p:spPr>
          <a:xfrm>
            <a:off x="4816552" y="3636879"/>
            <a:ext cx="1475084" cy="707886"/>
          </a:xfrm>
          <a:prstGeom prst="rect">
            <a:avLst/>
          </a:prstGeom>
          <a:noFill/>
        </p:spPr>
        <p:txBody>
          <a:bodyPr wrap="none" rtlCol="0">
            <a:spAutoFit/>
          </a:bodyPr>
          <a:lstStyle/>
          <a:p>
            <a:r>
              <a:rPr lang="en-GB" sz="4000" smtClean="0">
                <a:latin typeface="#9Slide03 Comfortaa Bold" panose="00000800000000000000" pitchFamily="2" charset="0"/>
              </a:rPr>
              <a:t>NAM</a:t>
            </a:r>
            <a:endParaRPr lang="en-GB" sz="4000">
              <a:latin typeface="#9Slide03 Comfortaa Bold" panose="00000800000000000000" pitchFamily="2" charset="0"/>
            </a:endParaRPr>
          </a:p>
        </p:txBody>
      </p:sp>
      <p:sp>
        <p:nvSpPr>
          <p:cNvPr id="127" name="TextBox 126"/>
          <p:cNvSpPr txBox="1"/>
          <p:nvPr/>
        </p:nvSpPr>
        <p:spPr>
          <a:xfrm>
            <a:off x="11499770" y="3581108"/>
            <a:ext cx="1043876" cy="707886"/>
          </a:xfrm>
          <a:prstGeom prst="rect">
            <a:avLst/>
          </a:prstGeom>
          <a:noFill/>
        </p:spPr>
        <p:txBody>
          <a:bodyPr wrap="none" rtlCol="0">
            <a:spAutoFit/>
          </a:bodyPr>
          <a:lstStyle/>
          <a:p>
            <a:r>
              <a:rPr lang="en-GB" sz="4000" smtClean="0">
                <a:latin typeface="#9Slide03 Comfortaa Bold" panose="00000800000000000000" pitchFamily="2" charset="0"/>
              </a:rPr>
              <a:t>NỮ</a:t>
            </a:r>
            <a:endParaRPr lang="en-GB" sz="4000">
              <a:latin typeface="#9Slide03 Comfortaa Bold" panose="00000800000000000000" pitchFamily="2" charset="0"/>
            </a:endParaRPr>
          </a:p>
        </p:txBody>
      </p:sp>
      <p:pic>
        <p:nvPicPr>
          <p:cNvPr id="128" name="Picture 1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61281" y="5553573"/>
            <a:ext cx="4562133" cy="3945629"/>
          </a:xfrm>
          <a:prstGeom prst="rect">
            <a:avLst/>
          </a:prstGeom>
        </p:spPr>
      </p:pic>
      <p:pic>
        <p:nvPicPr>
          <p:cNvPr id="129" name="Picture 1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80569" y="5337267"/>
            <a:ext cx="4180628" cy="4180628"/>
          </a:xfrm>
          <a:prstGeom prst="rect">
            <a:avLst/>
          </a:prstGeom>
        </p:spPr>
      </p:pic>
      <p:sp>
        <p:nvSpPr>
          <p:cNvPr id="130" name="TextBox 129"/>
          <p:cNvSpPr txBox="1"/>
          <p:nvPr/>
        </p:nvSpPr>
        <p:spPr>
          <a:xfrm>
            <a:off x="9734535" y="4802913"/>
            <a:ext cx="3475631"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Khoan dung</a:t>
            </a:r>
            <a:endParaRPr lang="en-GB" sz="4000">
              <a:latin typeface="#9Slide03 Comfortaa Bold" panose="00000800000000000000" pitchFamily="2" charset="0"/>
            </a:endParaRPr>
          </a:p>
        </p:txBody>
      </p:sp>
      <p:sp>
        <p:nvSpPr>
          <p:cNvPr id="131" name="TextBox 130"/>
          <p:cNvSpPr txBox="1"/>
          <p:nvPr/>
        </p:nvSpPr>
        <p:spPr>
          <a:xfrm>
            <a:off x="9734535" y="5648534"/>
            <a:ext cx="2645276"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Dịu dàng</a:t>
            </a:r>
            <a:endParaRPr lang="en-GB" sz="4000">
              <a:latin typeface="#9Slide03 Comfortaa Bold" panose="00000800000000000000" pitchFamily="2" charset="0"/>
            </a:endParaRPr>
          </a:p>
        </p:txBody>
      </p:sp>
      <p:sp>
        <p:nvSpPr>
          <p:cNvPr id="132" name="TextBox 131"/>
          <p:cNvSpPr txBox="1"/>
          <p:nvPr/>
        </p:nvSpPr>
        <p:spPr>
          <a:xfrm>
            <a:off x="9725880" y="6565239"/>
            <a:ext cx="2606804"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Cần mẫn</a:t>
            </a:r>
            <a:endParaRPr lang="en-GB" sz="4000">
              <a:latin typeface="#9Slide03 Comfortaa Bold" panose="00000800000000000000" pitchFamily="2" charset="0"/>
            </a:endParaRPr>
          </a:p>
        </p:txBody>
      </p:sp>
      <p:sp>
        <p:nvSpPr>
          <p:cNvPr id="133" name="TextBox 132"/>
          <p:cNvSpPr txBox="1"/>
          <p:nvPr/>
        </p:nvSpPr>
        <p:spPr>
          <a:xfrm>
            <a:off x="9725880" y="7502999"/>
            <a:ext cx="2967479"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Đảm đang</a:t>
            </a:r>
            <a:endParaRPr lang="en-GB" sz="4000">
              <a:latin typeface="#9Slide03 Comfortaa Bold" panose="00000800000000000000" pitchFamily="2" charset="0"/>
            </a:endParaRPr>
          </a:p>
        </p:txBody>
      </p:sp>
      <p:sp>
        <p:nvSpPr>
          <p:cNvPr id="134" name="TextBox 133"/>
          <p:cNvSpPr txBox="1"/>
          <p:nvPr/>
        </p:nvSpPr>
        <p:spPr>
          <a:xfrm>
            <a:off x="4458297" y="4832222"/>
            <a:ext cx="2917786"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Dũng cảm</a:t>
            </a:r>
            <a:endParaRPr lang="en-GB" sz="4000">
              <a:latin typeface="#9Slide03 Comfortaa Bold" panose="00000800000000000000" pitchFamily="2" charset="0"/>
            </a:endParaRPr>
          </a:p>
        </p:txBody>
      </p:sp>
      <p:sp>
        <p:nvSpPr>
          <p:cNvPr id="135" name="TextBox 134"/>
          <p:cNvSpPr txBox="1"/>
          <p:nvPr/>
        </p:nvSpPr>
        <p:spPr>
          <a:xfrm>
            <a:off x="4458297" y="5699098"/>
            <a:ext cx="2499402"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Năng nổ</a:t>
            </a:r>
            <a:endParaRPr lang="en-GB" sz="4000">
              <a:latin typeface="#9Slide03 Comfortaa Bold" panose="00000800000000000000" pitchFamily="2" charset="0"/>
            </a:endParaRPr>
          </a:p>
        </p:txBody>
      </p:sp>
      <p:sp>
        <p:nvSpPr>
          <p:cNvPr id="136" name="TextBox 135"/>
          <p:cNvSpPr txBox="1"/>
          <p:nvPr/>
        </p:nvSpPr>
        <p:spPr>
          <a:xfrm>
            <a:off x="4430686" y="6544719"/>
            <a:ext cx="3374642"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Cao thượng</a:t>
            </a:r>
            <a:endParaRPr lang="en-GB" sz="4000">
              <a:latin typeface="#9Slide03 Comfortaa Bold" panose="00000800000000000000" pitchFamily="2" charset="0"/>
            </a:endParaRPr>
          </a:p>
        </p:txBody>
      </p:sp>
      <p:sp>
        <p:nvSpPr>
          <p:cNvPr id="137" name="TextBox 136"/>
          <p:cNvSpPr txBox="1"/>
          <p:nvPr/>
        </p:nvSpPr>
        <p:spPr>
          <a:xfrm>
            <a:off x="4452405" y="7363618"/>
            <a:ext cx="2685351" cy="707886"/>
          </a:xfrm>
          <a:prstGeom prst="rect">
            <a:avLst/>
          </a:prstGeom>
          <a:solidFill>
            <a:srgbClr val="D2D0F5"/>
          </a:solidFill>
        </p:spPr>
        <p:txBody>
          <a:bodyPr wrap="none" rtlCol="0">
            <a:spAutoFit/>
          </a:bodyPr>
          <a:lstStyle/>
          <a:p>
            <a:r>
              <a:rPr lang="en-GB" sz="4000" smtClean="0">
                <a:latin typeface="#9Slide03 Comfortaa Bold" panose="00000800000000000000" pitchFamily="2" charset="0"/>
              </a:rPr>
              <a:t>Mạnh mẽ</a:t>
            </a:r>
            <a:endParaRPr lang="en-GB" sz="4000">
              <a:latin typeface="#9Slide03 Comfortaa Bold" panose="00000800000000000000" pitchFamily="2" charset="0"/>
            </a:endParaRPr>
          </a:p>
        </p:txBody>
      </p:sp>
    </p:spTree>
    <p:extLst>
      <p:ext uri="{BB962C8B-B14F-4D97-AF65-F5344CB8AC3E}">
        <p14:creationId xmlns:p14="http://schemas.microsoft.com/office/powerpoint/2010/main" val="118428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fade">
                                      <p:cBhvr>
                                        <p:cTn id="14" dur="1000"/>
                                        <p:tgtEl>
                                          <p:spTgt spid="135"/>
                                        </p:tgtEl>
                                      </p:cBhvr>
                                    </p:animEffect>
                                    <p:anim calcmode="lin" valueType="num">
                                      <p:cBhvr>
                                        <p:cTn id="15" dur="1000" fill="hold"/>
                                        <p:tgtEl>
                                          <p:spTgt spid="135"/>
                                        </p:tgtEl>
                                        <p:attrNameLst>
                                          <p:attrName>ppt_x</p:attrName>
                                        </p:attrNameLst>
                                      </p:cBhvr>
                                      <p:tavLst>
                                        <p:tav tm="0">
                                          <p:val>
                                            <p:strVal val="#ppt_x"/>
                                          </p:val>
                                        </p:tav>
                                        <p:tav tm="100000">
                                          <p:val>
                                            <p:strVal val="#ppt_x"/>
                                          </p:val>
                                        </p:tav>
                                      </p:tavLst>
                                    </p:anim>
                                    <p:anim calcmode="lin" valueType="num">
                                      <p:cBhvr>
                                        <p:cTn id="16"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1000"/>
                                        <p:tgtEl>
                                          <p:spTgt spid="136"/>
                                        </p:tgtEl>
                                      </p:cBhvr>
                                    </p:animEffect>
                                    <p:anim calcmode="lin" valueType="num">
                                      <p:cBhvr>
                                        <p:cTn id="22" dur="1000" fill="hold"/>
                                        <p:tgtEl>
                                          <p:spTgt spid="136"/>
                                        </p:tgtEl>
                                        <p:attrNameLst>
                                          <p:attrName>ppt_x</p:attrName>
                                        </p:attrNameLst>
                                      </p:cBhvr>
                                      <p:tavLst>
                                        <p:tav tm="0">
                                          <p:val>
                                            <p:strVal val="#ppt_x"/>
                                          </p:val>
                                        </p:tav>
                                        <p:tav tm="100000">
                                          <p:val>
                                            <p:strVal val="#ppt_x"/>
                                          </p:val>
                                        </p:tav>
                                      </p:tavLst>
                                    </p:anim>
                                    <p:anim calcmode="lin" valueType="num">
                                      <p:cBhvr>
                                        <p:cTn id="23"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1000"/>
                                        <p:tgtEl>
                                          <p:spTgt spid="137"/>
                                        </p:tgtEl>
                                      </p:cBhvr>
                                    </p:animEffect>
                                    <p:anim calcmode="lin" valueType="num">
                                      <p:cBhvr>
                                        <p:cTn id="29" dur="1000" fill="hold"/>
                                        <p:tgtEl>
                                          <p:spTgt spid="137"/>
                                        </p:tgtEl>
                                        <p:attrNameLst>
                                          <p:attrName>ppt_x</p:attrName>
                                        </p:attrNameLst>
                                      </p:cBhvr>
                                      <p:tavLst>
                                        <p:tav tm="0">
                                          <p:val>
                                            <p:strVal val="#ppt_x"/>
                                          </p:val>
                                        </p:tav>
                                        <p:tav tm="100000">
                                          <p:val>
                                            <p:strVal val="#ppt_x"/>
                                          </p:val>
                                        </p:tav>
                                      </p:tavLst>
                                    </p:anim>
                                    <p:anim calcmode="lin" valueType="num">
                                      <p:cBhvr>
                                        <p:cTn id="30"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0"/>
                                        </p:tgtEl>
                                        <p:attrNameLst>
                                          <p:attrName>style.visibility</p:attrName>
                                        </p:attrNameLst>
                                      </p:cBhvr>
                                      <p:to>
                                        <p:strVal val="visible"/>
                                      </p:to>
                                    </p:set>
                                    <p:animEffect transition="in" filter="fade">
                                      <p:cBhvr>
                                        <p:cTn id="35" dur="1000"/>
                                        <p:tgtEl>
                                          <p:spTgt spid="130"/>
                                        </p:tgtEl>
                                      </p:cBhvr>
                                    </p:animEffect>
                                    <p:anim calcmode="lin" valueType="num">
                                      <p:cBhvr>
                                        <p:cTn id="36" dur="1000" fill="hold"/>
                                        <p:tgtEl>
                                          <p:spTgt spid="130"/>
                                        </p:tgtEl>
                                        <p:attrNameLst>
                                          <p:attrName>ppt_x</p:attrName>
                                        </p:attrNameLst>
                                      </p:cBhvr>
                                      <p:tavLst>
                                        <p:tav tm="0">
                                          <p:val>
                                            <p:strVal val="#ppt_x"/>
                                          </p:val>
                                        </p:tav>
                                        <p:tav tm="100000">
                                          <p:val>
                                            <p:strVal val="#ppt_x"/>
                                          </p:val>
                                        </p:tav>
                                      </p:tavLst>
                                    </p:anim>
                                    <p:anim calcmode="lin" valueType="num">
                                      <p:cBhvr>
                                        <p:cTn id="37"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anim calcmode="lin" valueType="num">
                                      <p:cBhvr>
                                        <p:cTn id="43" dur="1000" fill="hold"/>
                                        <p:tgtEl>
                                          <p:spTgt spid="131"/>
                                        </p:tgtEl>
                                        <p:attrNameLst>
                                          <p:attrName>ppt_x</p:attrName>
                                        </p:attrNameLst>
                                      </p:cBhvr>
                                      <p:tavLst>
                                        <p:tav tm="0">
                                          <p:val>
                                            <p:strVal val="#ppt_x"/>
                                          </p:val>
                                        </p:tav>
                                        <p:tav tm="100000">
                                          <p:val>
                                            <p:strVal val="#ppt_x"/>
                                          </p:val>
                                        </p:tav>
                                      </p:tavLst>
                                    </p:anim>
                                    <p:anim calcmode="lin" valueType="num">
                                      <p:cBhvr>
                                        <p:cTn id="44"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fade">
                                      <p:cBhvr>
                                        <p:cTn id="49" dur="1000"/>
                                        <p:tgtEl>
                                          <p:spTgt spid="132"/>
                                        </p:tgtEl>
                                      </p:cBhvr>
                                    </p:animEffect>
                                    <p:anim calcmode="lin" valueType="num">
                                      <p:cBhvr>
                                        <p:cTn id="50" dur="1000" fill="hold"/>
                                        <p:tgtEl>
                                          <p:spTgt spid="132"/>
                                        </p:tgtEl>
                                        <p:attrNameLst>
                                          <p:attrName>ppt_x</p:attrName>
                                        </p:attrNameLst>
                                      </p:cBhvr>
                                      <p:tavLst>
                                        <p:tav tm="0">
                                          <p:val>
                                            <p:strVal val="#ppt_x"/>
                                          </p:val>
                                        </p:tav>
                                        <p:tav tm="100000">
                                          <p:val>
                                            <p:strVal val="#ppt_x"/>
                                          </p:val>
                                        </p:tav>
                                      </p:tavLst>
                                    </p:anim>
                                    <p:anim calcmode="lin" valueType="num">
                                      <p:cBhvr>
                                        <p:cTn id="51"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3"/>
                                        </p:tgtEl>
                                        <p:attrNameLst>
                                          <p:attrName>style.visibility</p:attrName>
                                        </p:attrNameLst>
                                      </p:cBhvr>
                                      <p:to>
                                        <p:strVal val="visible"/>
                                      </p:to>
                                    </p:set>
                                    <p:animEffect transition="in" filter="fade">
                                      <p:cBhvr>
                                        <p:cTn id="56" dur="1000"/>
                                        <p:tgtEl>
                                          <p:spTgt spid="133"/>
                                        </p:tgtEl>
                                      </p:cBhvr>
                                    </p:animEffect>
                                    <p:anim calcmode="lin" valueType="num">
                                      <p:cBhvr>
                                        <p:cTn id="57" dur="1000" fill="hold"/>
                                        <p:tgtEl>
                                          <p:spTgt spid="133"/>
                                        </p:tgtEl>
                                        <p:attrNameLst>
                                          <p:attrName>ppt_x</p:attrName>
                                        </p:attrNameLst>
                                      </p:cBhvr>
                                      <p:tavLst>
                                        <p:tav tm="0">
                                          <p:val>
                                            <p:strVal val="#ppt_x"/>
                                          </p:val>
                                        </p:tav>
                                        <p:tav tm="100000">
                                          <p:val>
                                            <p:strVal val="#ppt_x"/>
                                          </p:val>
                                        </p:tav>
                                      </p:tavLst>
                                    </p:anim>
                                    <p:anim calcmode="lin" valueType="num">
                                      <p:cBhvr>
                                        <p:cTn id="58"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3" grpId="0" animBg="1"/>
      <p:bldP spid="134" grpId="0" animBg="1"/>
      <p:bldP spid="135" grpId="0" animBg="1"/>
      <p:bldP spid="136" grpId="0" animBg="1"/>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4" name="Group 14"/>
          <p:cNvGrpSpPr/>
          <p:nvPr/>
        </p:nvGrpSpPr>
        <p:grpSpPr>
          <a:xfrm>
            <a:off x="15164201" y="1331671"/>
            <a:ext cx="2279617" cy="1191585"/>
            <a:chOff x="0" y="0"/>
            <a:chExt cx="3039489" cy="1588780"/>
          </a:xfrm>
        </p:grpSpPr>
        <p:grpSp>
          <p:nvGrpSpPr>
            <p:cNvPr id="15" name="Group 15"/>
            <p:cNvGrpSpPr/>
            <p:nvPr/>
          </p:nvGrpSpPr>
          <p:grpSpPr>
            <a:xfrm>
              <a:off x="0" y="0"/>
              <a:ext cx="3039489" cy="1588780"/>
              <a:chOff x="0" y="0"/>
              <a:chExt cx="620810" cy="324506"/>
            </a:xfrm>
          </p:grpSpPr>
          <p:sp>
            <p:nvSpPr>
              <p:cNvPr id="16" name="Freeform 1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8" name="Group 18"/>
            <p:cNvGrpSpPr/>
            <p:nvPr/>
          </p:nvGrpSpPr>
          <p:grpSpPr>
            <a:xfrm>
              <a:off x="1234950" y="117213"/>
              <a:ext cx="1688828" cy="1354354"/>
              <a:chOff x="0" y="0"/>
              <a:chExt cx="344940" cy="276625"/>
            </a:xfrm>
          </p:grpSpPr>
          <p:sp>
            <p:nvSpPr>
              <p:cNvPr id="19" name="Freeform 1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20" name="TextBox 2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1" name="Group 21"/>
          <p:cNvGrpSpPr/>
          <p:nvPr/>
        </p:nvGrpSpPr>
        <p:grpSpPr>
          <a:xfrm>
            <a:off x="15164201" y="2618086"/>
            <a:ext cx="2279617" cy="1191585"/>
            <a:chOff x="0" y="0"/>
            <a:chExt cx="3039489" cy="1588780"/>
          </a:xfrm>
        </p:grpSpPr>
        <p:grpSp>
          <p:nvGrpSpPr>
            <p:cNvPr id="22" name="Group 22"/>
            <p:cNvGrpSpPr/>
            <p:nvPr/>
          </p:nvGrpSpPr>
          <p:grpSpPr>
            <a:xfrm>
              <a:off x="0" y="0"/>
              <a:ext cx="3039489" cy="1588780"/>
              <a:chOff x="0" y="0"/>
              <a:chExt cx="620810" cy="324506"/>
            </a:xfrm>
          </p:grpSpPr>
          <p:sp>
            <p:nvSpPr>
              <p:cNvPr id="23" name="Freeform 2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5" name="Group 25"/>
            <p:cNvGrpSpPr/>
            <p:nvPr/>
          </p:nvGrpSpPr>
          <p:grpSpPr>
            <a:xfrm>
              <a:off x="1234950" y="117213"/>
              <a:ext cx="1688828" cy="1354354"/>
              <a:chOff x="0" y="0"/>
              <a:chExt cx="344940" cy="276625"/>
            </a:xfrm>
          </p:grpSpPr>
          <p:sp>
            <p:nvSpPr>
              <p:cNvPr id="26" name="Freeform 2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7" name="TextBox 2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8" name="Group 28"/>
          <p:cNvGrpSpPr/>
          <p:nvPr/>
        </p:nvGrpSpPr>
        <p:grpSpPr>
          <a:xfrm>
            <a:off x="15164201" y="3904500"/>
            <a:ext cx="2279617" cy="1191585"/>
            <a:chOff x="0" y="0"/>
            <a:chExt cx="3039489" cy="1588780"/>
          </a:xfrm>
        </p:grpSpPr>
        <p:grpSp>
          <p:nvGrpSpPr>
            <p:cNvPr id="29" name="Group 29"/>
            <p:cNvGrpSpPr/>
            <p:nvPr/>
          </p:nvGrpSpPr>
          <p:grpSpPr>
            <a:xfrm>
              <a:off x="0" y="0"/>
              <a:ext cx="3039489" cy="1588780"/>
              <a:chOff x="0" y="0"/>
              <a:chExt cx="620810" cy="324506"/>
            </a:xfrm>
          </p:grpSpPr>
          <p:sp>
            <p:nvSpPr>
              <p:cNvPr id="30" name="Freeform 3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2" name="Group 32"/>
            <p:cNvGrpSpPr/>
            <p:nvPr/>
          </p:nvGrpSpPr>
          <p:grpSpPr>
            <a:xfrm>
              <a:off x="1234950" y="117213"/>
              <a:ext cx="1688828" cy="1354354"/>
              <a:chOff x="0" y="0"/>
              <a:chExt cx="344940" cy="276625"/>
            </a:xfrm>
          </p:grpSpPr>
          <p:sp>
            <p:nvSpPr>
              <p:cNvPr id="33" name="Freeform 3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34" name="TextBox 3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5" name="Group 35"/>
          <p:cNvGrpSpPr/>
          <p:nvPr/>
        </p:nvGrpSpPr>
        <p:grpSpPr>
          <a:xfrm>
            <a:off x="15164201" y="5190915"/>
            <a:ext cx="2279617" cy="1191585"/>
            <a:chOff x="0" y="0"/>
            <a:chExt cx="3039489" cy="1588780"/>
          </a:xfrm>
        </p:grpSpPr>
        <p:grpSp>
          <p:nvGrpSpPr>
            <p:cNvPr id="36" name="Group 36"/>
            <p:cNvGrpSpPr/>
            <p:nvPr/>
          </p:nvGrpSpPr>
          <p:grpSpPr>
            <a:xfrm>
              <a:off x="0" y="0"/>
              <a:ext cx="3039489" cy="1588780"/>
              <a:chOff x="0" y="0"/>
              <a:chExt cx="620810" cy="324506"/>
            </a:xfrm>
          </p:grpSpPr>
          <p:sp>
            <p:nvSpPr>
              <p:cNvPr id="37" name="Freeform 3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9" name="Group 39"/>
            <p:cNvGrpSpPr/>
            <p:nvPr/>
          </p:nvGrpSpPr>
          <p:grpSpPr>
            <a:xfrm>
              <a:off x="1234950" y="117213"/>
              <a:ext cx="1688828" cy="1354354"/>
              <a:chOff x="0" y="0"/>
              <a:chExt cx="344940" cy="276625"/>
            </a:xfrm>
          </p:grpSpPr>
          <p:sp>
            <p:nvSpPr>
              <p:cNvPr id="40" name="Freeform 4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41" name="TextBox 4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2" name="Group 42"/>
          <p:cNvGrpSpPr/>
          <p:nvPr/>
        </p:nvGrpSpPr>
        <p:grpSpPr>
          <a:xfrm>
            <a:off x="15164201" y="6477329"/>
            <a:ext cx="2279617" cy="1191585"/>
            <a:chOff x="0" y="0"/>
            <a:chExt cx="3039489" cy="1588780"/>
          </a:xfrm>
        </p:grpSpPr>
        <p:grpSp>
          <p:nvGrpSpPr>
            <p:cNvPr id="43" name="Group 43"/>
            <p:cNvGrpSpPr/>
            <p:nvPr/>
          </p:nvGrpSpPr>
          <p:grpSpPr>
            <a:xfrm>
              <a:off x="0" y="0"/>
              <a:ext cx="3039489" cy="1588780"/>
              <a:chOff x="0" y="0"/>
              <a:chExt cx="620810" cy="324506"/>
            </a:xfrm>
          </p:grpSpPr>
          <p:sp>
            <p:nvSpPr>
              <p:cNvPr id="44" name="Freeform 4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45" name="TextBox 4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6" name="Group 46"/>
            <p:cNvGrpSpPr/>
            <p:nvPr/>
          </p:nvGrpSpPr>
          <p:grpSpPr>
            <a:xfrm>
              <a:off x="1234950" y="117213"/>
              <a:ext cx="1688828" cy="1354354"/>
              <a:chOff x="0" y="0"/>
              <a:chExt cx="344940" cy="276625"/>
            </a:xfrm>
          </p:grpSpPr>
          <p:sp>
            <p:nvSpPr>
              <p:cNvPr id="47" name="Freeform 4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48" name="TextBox 4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9" name="Group 49"/>
          <p:cNvGrpSpPr/>
          <p:nvPr/>
        </p:nvGrpSpPr>
        <p:grpSpPr>
          <a:xfrm>
            <a:off x="15164201" y="7763743"/>
            <a:ext cx="2279617" cy="1191585"/>
            <a:chOff x="0" y="0"/>
            <a:chExt cx="3039489" cy="1588780"/>
          </a:xfrm>
        </p:grpSpPr>
        <p:grpSp>
          <p:nvGrpSpPr>
            <p:cNvPr id="50" name="Group 50"/>
            <p:cNvGrpSpPr/>
            <p:nvPr/>
          </p:nvGrpSpPr>
          <p:grpSpPr>
            <a:xfrm>
              <a:off x="0" y="0"/>
              <a:ext cx="3039489" cy="1588780"/>
              <a:chOff x="0" y="0"/>
              <a:chExt cx="620810" cy="324506"/>
            </a:xfrm>
          </p:grpSpPr>
          <p:sp>
            <p:nvSpPr>
              <p:cNvPr id="51" name="Freeform 5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52" name="TextBox 5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53" name="Group 53"/>
            <p:cNvGrpSpPr/>
            <p:nvPr/>
          </p:nvGrpSpPr>
          <p:grpSpPr>
            <a:xfrm>
              <a:off x="1234950" y="117213"/>
              <a:ext cx="1688828" cy="1354354"/>
              <a:chOff x="0" y="0"/>
              <a:chExt cx="344940" cy="276625"/>
            </a:xfrm>
          </p:grpSpPr>
          <p:sp>
            <p:nvSpPr>
              <p:cNvPr id="54" name="Freeform 5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55" name="TextBox 5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56" name="Picture 56"/>
          <p:cNvPicPr>
            <a:picLocks noChangeAspect="1"/>
          </p:cNvPicPr>
          <p:nvPr/>
        </p:nvPicPr>
        <p:blipFill>
          <a:blip r:embed="rId4"/>
          <a:srcRect/>
          <a:stretch>
            <a:fillRect/>
          </a:stretch>
        </p:blipFill>
        <p:spPr>
          <a:xfrm rot="5400000">
            <a:off x="13111944" y="4512960"/>
            <a:ext cx="7623658" cy="1261080"/>
          </a:xfrm>
          <a:prstGeom prst="rect">
            <a:avLst/>
          </a:prstGeom>
        </p:spPr>
      </p:pic>
      <p:pic>
        <p:nvPicPr>
          <p:cNvPr id="57" name="Picture 57"/>
          <p:cNvPicPr>
            <a:picLocks noChangeAspect="1"/>
          </p:cNvPicPr>
          <p:nvPr/>
        </p:nvPicPr>
        <p:blipFill>
          <a:blip r:embed="rId5"/>
          <a:srcRect/>
          <a:stretch>
            <a:fillRect/>
          </a:stretch>
        </p:blipFill>
        <p:spPr>
          <a:xfrm>
            <a:off x="1028700" y="9347332"/>
            <a:ext cx="15613811" cy="751415"/>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540290" y="1622751"/>
            <a:ext cx="263115" cy="263115"/>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3" name="TextBox 6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4" name="Group 64"/>
          <p:cNvGrpSpPr/>
          <p:nvPr/>
        </p:nvGrpSpPr>
        <p:grpSpPr>
          <a:xfrm>
            <a:off x="1540290" y="2470372"/>
            <a:ext cx="263115" cy="26311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3317993"/>
            <a:ext cx="263115" cy="263115"/>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4165614"/>
            <a:ext cx="263115" cy="263115"/>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5013235"/>
            <a:ext cx="263115" cy="263115"/>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860856"/>
            <a:ext cx="263115" cy="263115"/>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6708477"/>
            <a:ext cx="263115" cy="263115"/>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7556097"/>
            <a:ext cx="263115" cy="263115"/>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8403718"/>
            <a:ext cx="263115" cy="263115"/>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337094" y="1028700"/>
            <a:ext cx="14956138" cy="8229600"/>
            <a:chOff x="0" y="0"/>
            <a:chExt cx="3939065" cy="2167467"/>
          </a:xfrm>
        </p:grpSpPr>
        <p:sp>
          <p:nvSpPr>
            <p:cNvPr id="89" name="Freeform 89"/>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90" name="TextBox 9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94" name="Picture 9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2725000" y="2169995"/>
            <a:ext cx="1911848" cy="417595"/>
          </a:xfrm>
          <a:prstGeom prst="rect">
            <a:avLst/>
          </a:prstGeom>
        </p:spPr>
      </p:pic>
      <p:pic>
        <p:nvPicPr>
          <p:cNvPr id="95" name="Picture 95"/>
          <p:cNvPicPr>
            <a:picLocks noChangeAspect="1"/>
          </p:cNvPicPr>
          <p:nvPr/>
        </p:nvPicPr>
        <p:blipFill>
          <a:blip r:embed="rId8"/>
          <a:srcRect/>
          <a:stretch>
            <a:fillRect/>
          </a:stretch>
        </p:blipFill>
        <p:spPr>
          <a:xfrm rot="-244622">
            <a:off x="14978818" y="7308653"/>
            <a:ext cx="1587845" cy="2190131"/>
          </a:xfrm>
          <a:prstGeom prst="rect">
            <a:avLst/>
          </a:prstGeom>
        </p:spPr>
      </p:pic>
      <p:pic>
        <p:nvPicPr>
          <p:cNvPr id="96" name="Picture 96"/>
          <p:cNvPicPr>
            <a:picLocks noChangeAspect="1"/>
          </p:cNvPicPr>
          <p:nvPr/>
        </p:nvPicPr>
        <p:blipFill>
          <a:blip r:embed="rId8"/>
          <a:srcRect/>
          <a:stretch>
            <a:fillRect/>
          </a:stretch>
        </p:blipFill>
        <p:spPr>
          <a:xfrm rot="254373">
            <a:off x="13718356" y="7760215"/>
            <a:ext cx="1260463" cy="1738569"/>
          </a:xfrm>
          <a:prstGeom prst="rect">
            <a:avLst/>
          </a:prstGeom>
        </p:spPr>
      </p:pic>
      <p:grpSp>
        <p:nvGrpSpPr>
          <p:cNvPr id="101" name="Group 101"/>
          <p:cNvGrpSpPr/>
          <p:nvPr/>
        </p:nvGrpSpPr>
        <p:grpSpPr>
          <a:xfrm>
            <a:off x="594866" y="1690137"/>
            <a:ext cx="1232729" cy="7134324"/>
            <a:chOff x="0" y="0"/>
            <a:chExt cx="1643639" cy="9512432"/>
          </a:xfrm>
        </p:grpSpPr>
        <p:sp>
          <p:nvSpPr>
            <p:cNvPr id="102" name="TextBox 10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9" name="TextBox 10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0" name="TextBox 11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11" name="Picture 1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13923714" y="3163513"/>
            <a:ext cx="1911848" cy="417595"/>
          </a:xfrm>
          <a:prstGeom prst="rect">
            <a:avLst/>
          </a:prstGeom>
        </p:spPr>
      </p:pic>
      <p:pic>
        <p:nvPicPr>
          <p:cNvPr id="112" name="Picture 112"/>
          <p:cNvPicPr>
            <a:picLocks noChangeAspect="1"/>
          </p:cNvPicPr>
          <p:nvPr/>
        </p:nvPicPr>
        <p:blipFill>
          <a:blip r:embed="rId9"/>
          <a:srcRect t="17398" r="65930" b="54795"/>
          <a:stretch>
            <a:fillRect/>
          </a:stretch>
        </p:blipFill>
        <p:spPr>
          <a:xfrm rot="1255237">
            <a:off x="2451491" y="7608820"/>
            <a:ext cx="1180043" cy="812600"/>
          </a:xfrm>
          <a:prstGeom prst="rect">
            <a:avLst/>
          </a:prstGeom>
        </p:spPr>
      </p:pic>
      <p:pic>
        <p:nvPicPr>
          <p:cNvPr id="113" name="Picture 113"/>
          <p:cNvPicPr>
            <a:picLocks noChangeAspect="1"/>
          </p:cNvPicPr>
          <p:nvPr/>
        </p:nvPicPr>
        <p:blipFill>
          <a:blip r:embed="rId10"/>
          <a:srcRect t="17398" r="65930" b="54795"/>
          <a:stretch>
            <a:fillRect/>
          </a:stretch>
        </p:blipFill>
        <p:spPr>
          <a:xfrm rot="-1453828">
            <a:off x="3742280" y="8108606"/>
            <a:ext cx="728793" cy="501861"/>
          </a:xfrm>
          <a:prstGeom prst="rect">
            <a:avLst/>
          </a:prstGeom>
        </p:spPr>
      </p:pic>
      <p:pic>
        <p:nvPicPr>
          <p:cNvPr id="114" name="Picture 114"/>
          <p:cNvPicPr>
            <a:picLocks noChangeAspect="1"/>
          </p:cNvPicPr>
          <p:nvPr/>
        </p:nvPicPr>
        <p:blipFill>
          <a:blip r:embed="rId10"/>
          <a:srcRect t="17398" r="65930" b="54795"/>
          <a:stretch>
            <a:fillRect/>
          </a:stretch>
        </p:blipFill>
        <p:spPr>
          <a:xfrm rot="-6902382">
            <a:off x="14161458" y="1923684"/>
            <a:ext cx="1011795" cy="696741"/>
          </a:xfrm>
          <a:prstGeom prst="rect">
            <a:avLst/>
          </a:prstGeom>
        </p:spPr>
      </p:pic>
      <p:pic>
        <p:nvPicPr>
          <p:cNvPr id="115" name="Picture 1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7232152" y="8117681"/>
            <a:ext cx="1911848" cy="417595"/>
          </a:xfrm>
          <a:prstGeom prst="rect">
            <a:avLst/>
          </a:prstGeom>
        </p:spPr>
      </p:pic>
      <p:grpSp>
        <p:nvGrpSpPr>
          <p:cNvPr id="118" name="Group 117"/>
          <p:cNvGrpSpPr/>
          <p:nvPr/>
        </p:nvGrpSpPr>
        <p:grpSpPr>
          <a:xfrm>
            <a:off x="5834603" y="1418398"/>
            <a:ext cx="6428555" cy="1959683"/>
            <a:chOff x="5834603" y="1418398"/>
            <a:chExt cx="6428555" cy="1959683"/>
          </a:xfrm>
        </p:grpSpPr>
        <p:grpSp>
          <p:nvGrpSpPr>
            <p:cNvPr id="91" name="Group 91"/>
            <p:cNvGrpSpPr/>
            <p:nvPr/>
          </p:nvGrpSpPr>
          <p:grpSpPr>
            <a:xfrm>
              <a:off x="5834603" y="1442802"/>
              <a:ext cx="6428555" cy="1935279"/>
              <a:chOff x="0" y="0"/>
              <a:chExt cx="1572836" cy="234163"/>
            </a:xfrm>
          </p:grpSpPr>
          <p:sp>
            <p:nvSpPr>
              <p:cNvPr id="92" name="Freeform 92"/>
              <p:cNvSpPr/>
              <p:nvPr/>
            </p:nvSpPr>
            <p:spPr>
              <a:xfrm>
                <a:off x="0" y="0"/>
                <a:ext cx="1572836" cy="234163"/>
              </a:xfrm>
              <a:custGeom>
                <a:avLst/>
                <a:gdLst/>
                <a:ahLst/>
                <a:cxnLst/>
                <a:rect l="l" t="t" r="r" b="b"/>
                <a:pathLst>
                  <a:path w="1572836" h="234163">
                    <a:moveTo>
                      <a:pt x="117082" y="0"/>
                    </a:moveTo>
                    <a:lnTo>
                      <a:pt x="1455754" y="0"/>
                    </a:lnTo>
                    <a:cubicBezTo>
                      <a:pt x="1520417" y="0"/>
                      <a:pt x="1572836" y="52419"/>
                      <a:pt x="1572836" y="117082"/>
                    </a:cubicBezTo>
                    <a:lnTo>
                      <a:pt x="1572836" y="117082"/>
                    </a:lnTo>
                    <a:cubicBezTo>
                      <a:pt x="1572836" y="148134"/>
                      <a:pt x="1560501" y="177914"/>
                      <a:pt x="1538544" y="199871"/>
                    </a:cubicBezTo>
                    <a:cubicBezTo>
                      <a:pt x="1516587" y="221828"/>
                      <a:pt x="1486806" y="234163"/>
                      <a:pt x="1455754" y="234163"/>
                    </a:cubicBezTo>
                    <a:lnTo>
                      <a:pt x="117082" y="234163"/>
                    </a:lnTo>
                    <a:cubicBezTo>
                      <a:pt x="86030" y="234163"/>
                      <a:pt x="56250" y="221828"/>
                      <a:pt x="34292" y="199871"/>
                    </a:cubicBezTo>
                    <a:cubicBezTo>
                      <a:pt x="12335" y="177914"/>
                      <a:pt x="0" y="148134"/>
                      <a:pt x="0" y="117082"/>
                    </a:cubicBezTo>
                    <a:lnTo>
                      <a:pt x="0" y="117082"/>
                    </a:lnTo>
                    <a:cubicBezTo>
                      <a:pt x="0" y="86030"/>
                      <a:pt x="12335" y="56250"/>
                      <a:pt x="34292" y="34292"/>
                    </a:cubicBezTo>
                    <a:cubicBezTo>
                      <a:pt x="56250" y="12335"/>
                      <a:pt x="86030" y="0"/>
                      <a:pt x="117082" y="0"/>
                    </a:cubicBezTo>
                    <a:close/>
                  </a:path>
                </a:pathLst>
              </a:custGeom>
              <a:solidFill>
                <a:srgbClr val="000000">
                  <a:alpha val="0"/>
                </a:srgbClr>
              </a:solidFill>
              <a:ln w="47625">
                <a:solidFill>
                  <a:srgbClr val="E76262"/>
                </a:solidFill>
              </a:ln>
            </p:spPr>
          </p:sp>
          <p:sp>
            <p:nvSpPr>
              <p:cNvPr id="93" name="TextBox 9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16" name="TextBox 115"/>
            <p:cNvSpPr txBox="1"/>
            <p:nvPr/>
          </p:nvSpPr>
          <p:spPr>
            <a:xfrm>
              <a:off x="6026267" y="1418398"/>
              <a:ext cx="6189515" cy="1785104"/>
            </a:xfrm>
            <a:prstGeom prst="rect">
              <a:avLst/>
            </a:prstGeom>
            <a:noFill/>
          </p:spPr>
          <p:txBody>
            <a:bodyPr wrap="none" rtlCol="0">
              <a:spAutoFit/>
            </a:bodyPr>
            <a:lstStyle/>
            <a:p>
              <a:r>
                <a:rPr lang="en-GB" sz="11000" smtClean="0">
                  <a:ln w="19050">
                    <a:solidFill>
                      <a:sysClr val="windowText" lastClr="000000"/>
                    </a:solidFill>
                  </a:ln>
                  <a:solidFill>
                    <a:srgbClr val="FF0000"/>
                  </a:solidFill>
                  <a:latin typeface="SVN-Motion Picture" panose="02040603050506020204" pitchFamily="18" charset="0"/>
                </a:rPr>
                <a:t>Mở rộng vốn từ:</a:t>
              </a:r>
            </a:p>
          </p:txBody>
        </p:sp>
      </p:grpSp>
      <p:sp>
        <p:nvSpPr>
          <p:cNvPr id="117" name="TextBox 116"/>
          <p:cNvSpPr txBox="1"/>
          <p:nvPr/>
        </p:nvSpPr>
        <p:spPr>
          <a:xfrm>
            <a:off x="4710502" y="3318522"/>
            <a:ext cx="7795724" cy="3170099"/>
          </a:xfrm>
          <a:prstGeom prst="rect">
            <a:avLst/>
          </a:prstGeom>
          <a:noFill/>
        </p:spPr>
        <p:txBody>
          <a:bodyPr wrap="none" rtlCol="0">
            <a:spAutoFit/>
          </a:bodyPr>
          <a:lstStyle/>
          <a:p>
            <a:r>
              <a:rPr lang="en-GB" sz="20000" smtClean="0">
                <a:ln w="28575">
                  <a:solidFill>
                    <a:sysClr val="windowText" lastClr="000000"/>
                  </a:solidFill>
                </a:ln>
                <a:solidFill>
                  <a:srgbClr val="0070C0"/>
                </a:solidFill>
                <a:latin typeface="SVN-Motion Picture" panose="02040603050506020204" pitchFamily="18" charset="0"/>
              </a:rPr>
              <a:t>Nam</a:t>
            </a:r>
            <a:r>
              <a:rPr lang="en-GB" sz="20000" smtClean="0">
                <a:ln w="28575">
                  <a:solidFill>
                    <a:sysClr val="windowText" lastClr="000000"/>
                  </a:solidFill>
                </a:ln>
                <a:solidFill>
                  <a:srgbClr val="FF0066"/>
                </a:solidFill>
                <a:latin typeface="SVN-Motion Picture" panose="02040603050506020204" pitchFamily="18" charset="0"/>
              </a:rPr>
              <a:t> </a:t>
            </a:r>
            <a:r>
              <a:rPr lang="en-GB" sz="20000" smtClean="0">
                <a:ln w="28575">
                  <a:solidFill>
                    <a:sysClr val="windowText" lastClr="000000"/>
                  </a:solidFill>
                </a:ln>
                <a:solidFill>
                  <a:srgbClr val="FFC000"/>
                </a:solidFill>
                <a:latin typeface="SVN-Motion Picture" panose="02040603050506020204" pitchFamily="18" charset="0"/>
              </a:rPr>
              <a:t>và</a:t>
            </a:r>
            <a:r>
              <a:rPr lang="en-GB" sz="20000" smtClean="0">
                <a:ln w="28575">
                  <a:solidFill>
                    <a:sysClr val="windowText" lastClr="000000"/>
                  </a:solidFill>
                </a:ln>
                <a:solidFill>
                  <a:srgbClr val="FF0066"/>
                </a:solidFill>
                <a:latin typeface="SVN-Motion Picture" panose="02040603050506020204" pitchFamily="18" charset="0"/>
              </a:rPr>
              <a:t> nữ</a:t>
            </a:r>
          </a:p>
        </p:txBody>
      </p:sp>
      <p:pic>
        <p:nvPicPr>
          <p:cNvPr id="119" name="Picture 1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28048" y="5495610"/>
            <a:ext cx="4562133" cy="3945629"/>
          </a:xfrm>
          <a:prstGeom prst="rect">
            <a:avLst/>
          </a:prstGeom>
        </p:spPr>
      </p:pic>
      <p:pic>
        <p:nvPicPr>
          <p:cNvPr id="120" name="Picture 1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82423" y="5132369"/>
            <a:ext cx="4180628" cy="4180628"/>
          </a:xfrm>
          <a:prstGeom prst="rect">
            <a:avLst/>
          </a:prstGeom>
        </p:spPr>
      </p:pic>
      <p:pic>
        <p:nvPicPr>
          <p:cNvPr id="121" name="Picture 102"/>
          <p:cNvPicPr>
            <a:picLocks noChangeAspect="1"/>
          </p:cNvPicPr>
          <p:nvPr/>
        </p:nvPicPr>
        <p:blipFill>
          <a:blip r:embed="rId13"/>
          <a:srcRect/>
          <a:stretch>
            <a:fillRect/>
          </a:stretch>
        </p:blipFill>
        <p:spPr>
          <a:xfrm rot="-2294447">
            <a:off x="9984954" y="7845453"/>
            <a:ext cx="1343457" cy="1245292"/>
          </a:xfrm>
          <a:prstGeom prst="rect">
            <a:avLst/>
          </a:prstGeom>
        </p:spPr>
      </p:pic>
      <p:pic>
        <p:nvPicPr>
          <p:cNvPr id="122" name="Picture 1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07447" y="1571259"/>
            <a:ext cx="1984014" cy="1984014"/>
          </a:xfrm>
          <a:prstGeom prst="rect">
            <a:avLst/>
          </a:prstGeom>
        </p:spPr>
      </p:pic>
      <p:pic>
        <p:nvPicPr>
          <p:cNvPr id="123" name="Picture 1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a:off x="2072609" y="0"/>
            <a:ext cx="11202401" cy="11202401"/>
          </a:xfrm>
          <a:prstGeom prst="rect">
            <a:avLst/>
          </a:prstGeom>
        </p:spPr>
      </p:pic>
      <p:pic>
        <p:nvPicPr>
          <p:cNvPr id="124" name="Picture 1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55229" y="1430188"/>
            <a:ext cx="2977377" cy="29773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2618086"/>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3904500"/>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5190915"/>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164201" y="6477329"/>
            <a:ext cx="2279617" cy="1191585"/>
            <a:chOff x="0" y="0"/>
            <a:chExt cx="3039489" cy="1588780"/>
          </a:xfrm>
        </p:grpSpPr>
        <p:grpSp>
          <p:nvGrpSpPr>
            <p:cNvPr id="26" name="Group 26"/>
            <p:cNvGrpSpPr/>
            <p:nvPr/>
          </p:nvGrpSpPr>
          <p:grpSpPr>
            <a:xfrm>
              <a:off x="0" y="0"/>
              <a:ext cx="3039489" cy="1588780"/>
              <a:chOff x="0" y="0"/>
              <a:chExt cx="620810" cy="324506"/>
            </a:xfrm>
          </p:grpSpPr>
          <p:sp>
            <p:nvSpPr>
              <p:cNvPr id="27" name="Freeform 2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234950" y="117213"/>
              <a:ext cx="1688828" cy="1354354"/>
              <a:chOff x="0" y="0"/>
              <a:chExt cx="344940" cy="276625"/>
            </a:xfrm>
          </p:grpSpPr>
          <p:sp>
            <p:nvSpPr>
              <p:cNvPr id="30" name="Freeform 3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164201" y="7763743"/>
            <a:ext cx="2279617" cy="1191585"/>
            <a:chOff x="0" y="0"/>
            <a:chExt cx="3039489" cy="1588780"/>
          </a:xfrm>
        </p:grpSpPr>
        <p:grpSp>
          <p:nvGrpSpPr>
            <p:cNvPr id="33" name="Group 33"/>
            <p:cNvGrpSpPr/>
            <p:nvPr/>
          </p:nvGrpSpPr>
          <p:grpSpPr>
            <a:xfrm>
              <a:off x="0" y="0"/>
              <a:ext cx="3039489" cy="1588780"/>
              <a:chOff x="0" y="0"/>
              <a:chExt cx="620810" cy="324506"/>
            </a:xfrm>
          </p:grpSpPr>
          <p:sp>
            <p:nvSpPr>
              <p:cNvPr id="34" name="Freeform 3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234950" y="117213"/>
              <a:ext cx="1688828" cy="1354354"/>
              <a:chOff x="0" y="0"/>
              <a:chExt cx="344940" cy="276625"/>
            </a:xfrm>
          </p:grpSpPr>
          <p:sp>
            <p:nvSpPr>
              <p:cNvPr id="37" name="Freeform 3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39" name="Picture 39"/>
          <p:cNvPicPr>
            <a:picLocks noChangeAspect="1"/>
          </p:cNvPicPr>
          <p:nvPr/>
        </p:nvPicPr>
        <p:blipFill>
          <a:blip r:embed="rId4"/>
          <a:srcRect/>
          <a:stretch>
            <a:fillRect/>
          </a:stretch>
        </p:blipFill>
        <p:spPr>
          <a:xfrm rot="5400000">
            <a:off x="13111944" y="4512960"/>
            <a:ext cx="7623658" cy="1261080"/>
          </a:xfrm>
          <a:prstGeom prst="rect">
            <a:avLst/>
          </a:prstGeom>
        </p:spPr>
      </p:pic>
      <p:grpSp>
        <p:nvGrpSpPr>
          <p:cNvPr id="40" name="Group 40"/>
          <p:cNvGrpSpPr/>
          <p:nvPr/>
        </p:nvGrpSpPr>
        <p:grpSpPr>
          <a:xfrm>
            <a:off x="661541" y="1470992"/>
            <a:ext cx="1232729" cy="7134324"/>
            <a:chOff x="0" y="0"/>
            <a:chExt cx="1643639" cy="9512432"/>
          </a:xfrm>
        </p:grpSpPr>
        <p:sp>
          <p:nvSpPr>
            <p:cNvPr id="41" name="TextBox 41"/>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2" name="TextBox 42"/>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3" name="TextBox 43"/>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4" name="TextBox 44"/>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5" name="TextBox 45"/>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6" name="TextBox 46"/>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0" name="Picture 50"/>
          <p:cNvPicPr>
            <a:picLocks noChangeAspect="1"/>
          </p:cNvPicPr>
          <p:nvPr/>
        </p:nvPicPr>
        <p:blipFill>
          <a:blip r:embed="rId5"/>
          <a:srcRect/>
          <a:stretch>
            <a:fillRect/>
          </a:stretch>
        </p:blipFill>
        <p:spPr>
          <a:xfrm>
            <a:off x="1028700" y="9347332"/>
            <a:ext cx="15613811" cy="751415"/>
          </a:xfrm>
          <a:prstGeom prst="rect">
            <a:avLst/>
          </a:prstGeom>
        </p:spPr>
      </p:pic>
      <p:grpSp>
        <p:nvGrpSpPr>
          <p:cNvPr id="51" name="Group 51"/>
          <p:cNvGrpSpPr/>
          <p:nvPr/>
        </p:nvGrpSpPr>
        <p:grpSpPr>
          <a:xfrm>
            <a:off x="1028700" y="743240"/>
            <a:ext cx="15613811" cy="8800520"/>
            <a:chOff x="0" y="0"/>
            <a:chExt cx="4112279" cy="2317832"/>
          </a:xfrm>
        </p:grpSpPr>
        <p:sp>
          <p:nvSpPr>
            <p:cNvPr id="52" name="Freeform 52"/>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3" name="TextBox 5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337094" y="1028700"/>
            <a:ext cx="14956138" cy="8229600"/>
            <a:chOff x="0" y="0"/>
            <a:chExt cx="3939065" cy="2167467"/>
          </a:xfrm>
        </p:grpSpPr>
        <p:sp>
          <p:nvSpPr>
            <p:cNvPr id="55" name="Freeform 55"/>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7" name="Group 57"/>
          <p:cNvGrpSpPr/>
          <p:nvPr/>
        </p:nvGrpSpPr>
        <p:grpSpPr>
          <a:xfrm>
            <a:off x="1540290" y="1622751"/>
            <a:ext cx="263115" cy="263115"/>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59" name="TextBox 5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0" name="Group 60"/>
          <p:cNvGrpSpPr/>
          <p:nvPr/>
        </p:nvGrpSpPr>
        <p:grpSpPr>
          <a:xfrm>
            <a:off x="1540290" y="2470372"/>
            <a:ext cx="263115" cy="263115"/>
            <a:chOff x="0" y="0"/>
            <a:chExt cx="812800" cy="812800"/>
          </a:xfrm>
        </p:grpSpPr>
        <p:sp>
          <p:nvSpPr>
            <p:cNvPr id="61" name="Freeform 6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2" name="TextBox 6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3" name="Group 63"/>
          <p:cNvGrpSpPr/>
          <p:nvPr/>
        </p:nvGrpSpPr>
        <p:grpSpPr>
          <a:xfrm>
            <a:off x="1540290" y="3317993"/>
            <a:ext cx="263115" cy="263115"/>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5" name="TextBox 6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6" name="Group 66"/>
          <p:cNvGrpSpPr/>
          <p:nvPr/>
        </p:nvGrpSpPr>
        <p:grpSpPr>
          <a:xfrm>
            <a:off x="1540290" y="4165614"/>
            <a:ext cx="263115" cy="263115"/>
            <a:chOff x="0" y="0"/>
            <a:chExt cx="812800" cy="812800"/>
          </a:xfrm>
        </p:grpSpPr>
        <p:sp>
          <p:nvSpPr>
            <p:cNvPr id="67" name="Freeform 6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5013235"/>
            <a:ext cx="263115" cy="26311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5860856"/>
            <a:ext cx="263115" cy="263115"/>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6708477"/>
            <a:ext cx="263115" cy="263115"/>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7556097"/>
            <a:ext cx="263115" cy="263115"/>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8403718"/>
            <a:ext cx="263115" cy="263115"/>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564542" y="1331671"/>
            <a:ext cx="2186870" cy="1191585"/>
            <a:chOff x="0" y="0"/>
            <a:chExt cx="595553" cy="324506"/>
          </a:xfrm>
        </p:grpSpPr>
        <p:sp>
          <p:nvSpPr>
            <p:cNvPr id="85" name="Freeform 8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86" name="TextBox 8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87" name="Group 87"/>
          <p:cNvGrpSpPr/>
          <p:nvPr/>
        </p:nvGrpSpPr>
        <p:grpSpPr>
          <a:xfrm>
            <a:off x="15666322" y="1419581"/>
            <a:ext cx="1998307" cy="1015766"/>
            <a:chOff x="0" y="0"/>
            <a:chExt cx="544201" cy="276625"/>
          </a:xfrm>
        </p:grpSpPr>
        <p:sp>
          <p:nvSpPr>
            <p:cNvPr id="88" name="Freeform 8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89" name="TextBox 89"/>
            <p:cNvSpPr txBox="1"/>
            <p:nvPr/>
          </p:nvSpPr>
          <p:spPr>
            <a:xfrm>
              <a:off x="0" y="-66675"/>
              <a:ext cx="812800" cy="879475"/>
            </a:xfrm>
            <a:prstGeom prst="rect">
              <a:avLst/>
            </a:prstGeom>
          </p:spPr>
          <p:txBody>
            <a:bodyPr lIns="51986" tIns="51986" rIns="51986" bIns="51986" rtlCol="0" anchor="ctr"/>
            <a:lstStyle/>
            <a:p>
              <a:pPr algn="ctr">
                <a:lnSpc>
                  <a:spcPts val="4200"/>
                </a:lnSpc>
              </a:pPr>
              <a:r>
                <a:rPr lang="en-US" sz="3000">
                  <a:solidFill>
                    <a:srgbClr val="FFFFFF"/>
                  </a:solidFill>
                  <a:latin typeface="Sniglet"/>
                </a:rPr>
                <a:t>Intro</a:t>
              </a:r>
            </a:p>
          </p:txBody>
        </p:sp>
      </p:grpSp>
      <p:grpSp>
        <p:nvGrpSpPr>
          <p:cNvPr id="90" name="Group 90"/>
          <p:cNvGrpSpPr/>
          <p:nvPr/>
        </p:nvGrpSpPr>
        <p:grpSpPr>
          <a:xfrm>
            <a:off x="2493695" y="3809671"/>
            <a:ext cx="12823344" cy="4630776"/>
            <a:chOff x="0" y="0"/>
            <a:chExt cx="1789859" cy="1219628"/>
          </a:xfrm>
        </p:grpSpPr>
        <p:sp>
          <p:nvSpPr>
            <p:cNvPr id="91" name="Freeform 91"/>
            <p:cNvSpPr/>
            <p:nvPr/>
          </p:nvSpPr>
          <p:spPr>
            <a:xfrm>
              <a:off x="0" y="0"/>
              <a:ext cx="1789859" cy="1219628"/>
            </a:xfrm>
            <a:custGeom>
              <a:avLst/>
              <a:gdLst/>
              <a:ahLst/>
              <a:cxnLst/>
              <a:rect l="l" t="t" r="r" b="b"/>
              <a:pathLst>
                <a:path w="1789859" h="1219628">
                  <a:moveTo>
                    <a:pt x="68353" y="0"/>
                  </a:moveTo>
                  <a:lnTo>
                    <a:pt x="1721506" y="0"/>
                  </a:lnTo>
                  <a:cubicBezTo>
                    <a:pt x="1739635" y="0"/>
                    <a:pt x="1757020" y="7201"/>
                    <a:pt x="1769839" y="20020"/>
                  </a:cubicBezTo>
                  <a:cubicBezTo>
                    <a:pt x="1782657" y="32839"/>
                    <a:pt x="1789859" y="50224"/>
                    <a:pt x="1789859" y="68353"/>
                  </a:cubicBezTo>
                  <a:lnTo>
                    <a:pt x="1789859" y="1151275"/>
                  </a:lnTo>
                  <a:cubicBezTo>
                    <a:pt x="1789859" y="1189026"/>
                    <a:pt x="1759257" y="1219628"/>
                    <a:pt x="1721506" y="1219628"/>
                  </a:cubicBezTo>
                  <a:lnTo>
                    <a:pt x="68353" y="1219628"/>
                  </a:lnTo>
                  <a:cubicBezTo>
                    <a:pt x="30602" y="1219628"/>
                    <a:pt x="0" y="1189026"/>
                    <a:pt x="0" y="1151275"/>
                  </a:cubicBezTo>
                  <a:lnTo>
                    <a:pt x="0" y="68353"/>
                  </a:lnTo>
                  <a:cubicBezTo>
                    <a:pt x="0" y="30602"/>
                    <a:pt x="30602" y="0"/>
                    <a:pt x="68353" y="0"/>
                  </a:cubicBezTo>
                  <a:close/>
                </a:path>
              </a:pathLst>
            </a:custGeom>
            <a:solidFill>
              <a:srgbClr val="000000">
                <a:alpha val="0"/>
              </a:srgbClr>
            </a:solidFill>
            <a:ln w="28575">
              <a:solidFill>
                <a:srgbClr val="E76262"/>
              </a:solidFill>
            </a:ln>
          </p:spPr>
        </p:sp>
        <p:sp>
          <p:nvSpPr>
            <p:cNvPr id="92" name="TextBox 92"/>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pic>
        <p:nvPicPr>
          <p:cNvPr id="95" name="Picture 9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3915304" y="3449550"/>
            <a:ext cx="1911848" cy="417595"/>
          </a:xfrm>
          <a:prstGeom prst="rect">
            <a:avLst/>
          </a:prstGeom>
        </p:spPr>
      </p:pic>
      <p:pic>
        <p:nvPicPr>
          <p:cNvPr id="96" name="Picture 96"/>
          <p:cNvPicPr>
            <a:picLocks noChangeAspect="1"/>
          </p:cNvPicPr>
          <p:nvPr/>
        </p:nvPicPr>
        <p:blipFill>
          <a:blip r:embed="rId10"/>
          <a:srcRect t="17398" r="65930" b="54795"/>
          <a:stretch>
            <a:fillRect/>
          </a:stretch>
        </p:blipFill>
        <p:spPr>
          <a:xfrm rot="1255237">
            <a:off x="2136994" y="7645083"/>
            <a:ext cx="1180043" cy="812600"/>
          </a:xfrm>
          <a:prstGeom prst="rect">
            <a:avLst/>
          </a:prstGeom>
        </p:spPr>
      </p:pic>
      <p:pic>
        <p:nvPicPr>
          <p:cNvPr id="97" name="Picture 97"/>
          <p:cNvPicPr>
            <a:picLocks noChangeAspect="1"/>
          </p:cNvPicPr>
          <p:nvPr/>
        </p:nvPicPr>
        <p:blipFill>
          <a:blip r:embed="rId11"/>
          <a:srcRect t="17398" r="65930" b="54795"/>
          <a:stretch>
            <a:fillRect/>
          </a:stretch>
        </p:blipFill>
        <p:spPr>
          <a:xfrm rot="-298565">
            <a:off x="3143090" y="8072793"/>
            <a:ext cx="728793" cy="501861"/>
          </a:xfrm>
          <a:prstGeom prst="rect">
            <a:avLst/>
          </a:prstGeom>
        </p:spPr>
      </p:pic>
      <p:pic>
        <p:nvPicPr>
          <p:cNvPr id="98" name="Picture 9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7232152" y="8117681"/>
            <a:ext cx="1911848" cy="417595"/>
          </a:xfrm>
          <a:prstGeom prst="rect">
            <a:avLst/>
          </a:prstGeom>
        </p:spPr>
      </p:pic>
      <p:grpSp>
        <p:nvGrpSpPr>
          <p:cNvPr id="99" name="Group 99"/>
          <p:cNvGrpSpPr/>
          <p:nvPr/>
        </p:nvGrpSpPr>
        <p:grpSpPr>
          <a:xfrm>
            <a:off x="594866" y="1690137"/>
            <a:ext cx="1232729" cy="7134324"/>
            <a:chOff x="0" y="0"/>
            <a:chExt cx="1643639" cy="9512432"/>
          </a:xfrm>
        </p:grpSpPr>
        <p:sp>
          <p:nvSpPr>
            <p:cNvPr id="100" name="TextBox 100"/>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1" name="TextBox 101"/>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2" name="TextBox 102"/>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3" name="TextBox 103"/>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4" name="TextBox 104"/>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5" name="TextBox 105"/>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6" name="TextBox 106"/>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7" name="TextBox 107"/>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8" name="TextBox 108"/>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09" name="Group 109"/>
          <p:cNvGrpSpPr/>
          <p:nvPr/>
        </p:nvGrpSpPr>
        <p:grpSpPr>
          <a:xfrm>
            <a:off x="3715023" y="1698847"/>
            <a:ext cx="10200281" cy="1543050"/>
            <a:chOff x="0" y="0"/>
            <a:chExt cx="2686494" cy="406400"/>
          </a:xfrm>
        </p:grpSpPr>
        <p:sp>
          <p:nvSpPr>
            <p:cNvPr id="110" name="Freeform 110"/>
            <p:cNvSpPr/>
            <p:nvPr/>
          </p:nvSpPr>
          <p:spPr>
            <a:xfrm>
              <a:off x="0" y="0"/>
              <a:ext cx="2686494" cy="406400"/>
            </a:xfrm>
            <a:custGeom>
              <a:avLst/>
              <a:gdLst/>
              <a:ahLst/>
              <a:cxnLst/>
              <a:rect l="l" t="t" r="r" b="b"/>
              <a:pathLst>
                <a:path w="2686494" h="406400">
                  <a:moveTo>
                    <a:pt x="75899" y="0"/>
                  </a:moveTo>
                  <a:lnTo>
                    <a:pt x="2610595" y="0"/>
                  </a:lnTo>
                  <a:cubicBezTo>
                    <a:pt x="2652513" y="0"/>
                    <a:pt x="2686494" y="33981"/>
                    <a:pt x="2686494" y="75899"/>
                  </a:cubicBezTo>
                  <a:lnTo>
                    <a:pt x="2686494" y="330501"/>
                  </a:lnTo>
                  <a:cubicBezTo>
                    <a:pt x="2686494" y="372419"/>
                    <a:pt x="2652513" y="406400"/>
                    <a:pt x="2610595" y="406400"/>
                  </a:cubicBezTo>
                  <a:lnTo>
                    <a:pt x="75899" y="406400"/>
                  </a:lnTo>
                  <a:cubicBezTo>
                    <a:pt x="33981" y="406400"/>
                    <a:pt x="0" y="372419"/>
                    <a:pt x="0" y="330501"/>
                  </a:cubicBezTo>
                  <a:lnTo>
                    <a:pt x="0" y="75899"/>
                  </a:lnTo>
                  <a:cubicBezTo>
                    <a:pt x="0" y="33981"/>
                    <a:pt x="33981" y="0"/>
                    <a:pt x="75899" y="0"/>
                  </a:cubicBezTo>
                  <a:close/>
                </a:path>
              </a:pathLst>
            </a:custGeom>
            <a:solidFill>
              <a:srgbClr val="FFCF91"/>
            </a:solidFill>
            <a:ln w="47625">
              <a:solidFill>
                <a:srgbClr val="E76262"/>
              </a:solidFill>
            </a:ln>
          </p:spPr>
        </p:sp>
        <p:sp>
          <p:nvSpPr>
            <p:cNvPr id="111" name="TextBox 111"/>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sp>
        <p:nvSpPr>
          <p:cNvPr id="112" name="TextBox 112"/>
          <p:cNvSpPr txBox="1"/>
          <p:nvPr/>
        </p:nvSpPr>
        <p:spPr>
          <a:xfrm>
            <a:off x="4119856" y="1993751"/>
            <a:ext cx="9431499" cy="1009650"/>
          </a:xfrm>
          <a:prstGeom prst="rect">
            <a:avLst/>
          </a:prstGeom>
        </p:spPr>
        <p:txBody>
          <a:bodyPr lIns="0" tIns="0" rIns="0" bIns="0" rtlCol="0" anchor="t">
            <a:spAutoFit/>
          </a:bodyPr>
          <a:lstStyle/>
          <a:p>
            <a:pPr marL="0" lvl="0" indent="0" algn="ctr">
              <a:lnSpc>
                <a:spcPts val="7920"/>
              </a:lnSpc>
              <a:spcBef>
                <a:spcPct val="0"/>
              </a:spcBef>
            </a:pPr>
            <a:r>
              <a:rPr lang="en-US" sz="6600" smtClean="0">
                <a:solidFill>
                  <a:srgbClr val="503D36"/>
                </a:solidFill>
                <a:latin typeface="Potta One" pitchFamily="2" charset="-128"/>
                <a:ea typeface="Potta One" pitchFamily="2" charset="-128"/>
              </a:rPr>
              <a:t>YÊU CẦU CẦN ĐẠT</a:t>
            </a:r>
            <a:endParaRPr lang="en-US" sz="6600">
              <a:solidFill>
                <a:srgbClr val="503D36"/>
              </a:solidFill>
              <a:latin typeface="Potta One" pitchFamily="2" charset="-128"/>
              <a:ea typeface="Potta One" pitchFamily="2" charset="-128"/>
            </a:endParaRPr>
          </a:p>
        </p:txBody>
      </p:sp>
      <p:sp>
        <p:nvSpPr>
          <p:cNvPr id="113" name="TextBox 112"/>
          <p:cNvSpPr txBox="1"/>
          <p:nvPr/>
        </p:nvSpPr>
        <p:spPr>
          <a:xfrm>
            <a:off x="3640755" y="4652795"/>
            <a:ext cx="11719675" cy="769441"/>
          </a:xfrm>
          <a:prstGeom prst="rect">
            <a:avLst/>
          </a:prstGeom>
          <a:noFill/>
        </p:spPr>
        <p:txBody>
          <a:bodyPr wrap="square" rtlCol="0">
            <a:spAutoFit/>
          </a:bodyPr>
          <a:lstStyle/>
          <a:p>
            <a:r>
              <a:rPr lang="en-GB" sz="4400" smtClean="0">
                <a:latin typeface="iCiel Rukola" panose="02000506050000020003" pitchFamily="2" charset="0"/>
              </a:rPr>
              <a:t>Tìm được các từ ngữ chỉ phẩm chất đáng quý của phụ nữ Việt Nam.</a:t>
            </a:r>
            <a:endParaRPr lang="en-GB" sz="4400">
              <a:latin typeface="iCiel Rukola" panose="02000506050000020003" pitchFamily="2" charset="0"/>
            </a:endParaRPr>
          </a:p>
        </p:txBody>
      </p:sp>
      <p:sp>
        <p:nvSpPr>
          <p:cNvPr id="114" name="TextBox 113"/>
          <p:cNvSpPr txBox="1"/>
          <p:nvPr/>
        </p:nvSpPr>
        <p:spPr>
          <a:xfrm>
            <a:off x="2658147" y="4260686"/>
            <a:ext cx="1009251"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sz="6000" smtClean="0">
                <a:solidFill>
                  <a:schemeClr val="accent6">
                    <a:lumMod val="75000"/>
                  </a:schemeClr>
                </a:solidFill>
                <a:latin typeface="iCiel Cadena" panose="02000503000000020004" pitchFamily="2" charset="0"/>
              </a:rPr>
              <a:t>01</a:t>
            </a:r>
            <a:endParaRPr lang="en-GB" sz="6000">
              <a:solidFill>
                <a:schemeClr val="accent6">
                  <a:lumMod val="75000"/>
                </a:schemeClr>
              </a:solidFill>
              <a:latin typeface="iCiel Cadena" panose="02000503000000020004" pitchFamily="2" charset="0"/>
            </a:endParaRPr>
          </a:p>
        </p:txBody>
      </p:sp>
      <p:sp>
        <p:nvSpPr>
          <p:cNvPr id="115" name="TextBox 114"/>
          <p:cNvSpPr txBox="1"/>
          <p:nvPr/>
        </p:nvSpPr>
        <p:spPr>
          <a:xfrm>
            <a:off x="2658147" y="5540855"/>
            <a:ext cx="1059906"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sz="6000" smtClean="0">
                <a:solidFill>
                  <a:schemeClr val="accent6">
                    <a:lumMod val="75000"/>
                  </a:schemeClr>
                </a:solidFill>
                <a:latin typeface="iCiel Cadena" panose="02000503000000020004" pitchFamily="2" charset="0"/>
              </a:rPr>
              <a:t>02</a:t>
            </a:r>
            <a:endParaRPr lang="en-GB" sz="6000">
              <a:solidFill>
                <a:schemeClr val="accent6">
                  <a:lumMod val="75000"/>
                </a:schemeClr>
              </a:solidFill>
              <a:latin typeface="iCiel Cadena" panose="02000503000000020004" pitchFamily="2" charset="0"/>
            </a:endParaRPr>
          </a:p>
        </p:txBody>
      </p:sp>
      <p:sp>
        <p:nvSpPr>
          <p:cNvPr id="116" name="TextBox 115"/>
          <p:cNvSpPr txBox="1"/>
          <p:nvPr/>
        </p:nvSpPr>
        <p:spPr>
          <a:xfrm>
            <a:off x="2648327" y="6757353"/>
            <a:ext cx="1059906" cy="1015663"/>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sz="6000" smtClean="0">
                <a:solidFill>
                  <a:schemeClr val="accent6">
                    <a:lumMod val="75000"/>
                  </a:schemeClr>
                </a:solidFill>
                <a:latin typeface="iCiel Cadena" panose="02000503000000020004" pitchFamily="2" charset="0"/>
              </a:rPr>
              <a:t>03</a:t>
            </a:r>
            <a:endParaRPr lang="en-GB" sz="6000">
              <a:solidFill>
                <a:schemeClr val="accent6">
                  <a:lumMod val="75000"/>
                </a:schemeClr>
              </a:solidFill>
              <a:latin typeface="iCiel Cadena" panose="02000503000000020004" pitchFamily="2" charset="0"/>
            </a:endParaRPr>
          </a:p>
        </p:txBody>
      </p:sp>
      <p:sp>
        <p:nvSpPr>
          <p:cNvPr id="117" name="TextBox 116"/>
          <p:cNvSpPr txBox="1"/>
          <p:nvPr/>
        </p:nvSpPr>
        <p:spPr>
          <a:xfrm>
            <a:off x="3640755" y="5973180"/>
            <a:ext cx="11719675" cy="769441"/>
          </a:xfrm>
          <a:prstGeom prst="rect">
            <a:avLst/>
          </a:prstGeom>
          <a:noFill/>
        </p:spPr>
        <p:txBody>
          <a:bodyPr wrap="square" rtlCol="0">
            <a:spAutoFit/>
          </a:bodyPr>
          <a:lstStyle/>
          <a:p>
            <a:r>
              <a:rPr lang="en-GB" sz="4400" smtClean="0">
                <a:latin typeface="iCiel Rukola" panose="02000506050000020003" pitchFamily="2" charset="0"/>
              </a:rPr>
              <a:t>Hiểu ý nghĩa của một số câu tục ngữ thuộc chủ đề: Nam và nữ</a:t>
            </a:r>
            <a:endParaRPr lang="en-GB" sz="4400">
              <a:latin typeface="iCiel Rukola" panose="02000506050000020003" pitchFamily="2" charset="0"/>
            </a:endParaRPr>
          </a:p>
        </p:txBody>
      </p:sp>
      <p:sp>
        <p:nvSpPr>
          <p:cNvPr id="118" name="TextBox 117"/>
          <p:cNvSpPr txBox="1"/>
          <p:nvPr/>
        </p:nvSpPr>
        <p:spPr>
          <a:xfrm>
            <a:off x="3688357" y="7219580"/>
            <a:ext cx="11719675" cy="769441"/>
          </a:xfrm>
          <a:prstGeom prst="rect">
            <a:avLst/>
          </a:prstGeom>
          <a:noFill/>
        </p:spPr>
        <p:txBody>
          <a:bodyPr wrap="square" rtlCol="0">
            <a:spAutoFit/>
          </a:bodyPr>
          <a:lstStyle/>
          <a:p>
            <a:r>
              <a:rPr lang="en-GB" sz="4400" smtClean="0">
                <a:latin typeface="iCiel Rukola" panose="02000506050000020003" pitchFamily="2" charset="0"/>
              </a:rPr>
              <a:t>Sử dụng câu tục ngữ thuộc chủ đề: Nam và nữ để đặt câu</a:t>
            </a:r>
            <a:endParaRPr lang="en-GB" sz="4400">
              <a:latin typeface="iCiel Rukola" panose="02000506050000020003"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inVertical)">
                                      <p:cBhvr>
                                        <p:cTn id="7" dur="500"/>
                                        <p:tgtEl>
                                          <p:spTgt spid="1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barn(inVertical)">
                                      <p:cBhvr>
                                        <p:cTn id="10" dur="500"/>
                                        <p:tgtEl>
                                          <p:spTgt spid="1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barn(inVertical)">
                                      <p:cBhvr>
                                        <p:cTn id="15" dur="500"/>
                                        <p:tgtEl>
                                          <p:spTgt spid="1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barn(inVertical)">
                                      <p:cBhvr>
                                        <p:cTn id="18" dur="500"/>
                                        <p:tgtEl>
                                          <p:spTgt spid="1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barn(inVertical)">
                                      <p:cBhvr>
                                        <p:cTn id="23" dur="500"/>
                                        <p:tgtEl>
                                          <p:spTgt spid="1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barn(inVertical)">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animBg="1"/>
      <p:bldP spid="115" grpId="0" animBg="1"/>
      <p:bldP spid="116" grpId="0" animBg="1"/>
      <p:bldP spid="117"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grpSp>
        <p:nvGrpSpPr>
          <p:cNvPr id="2" name="Group 2"/>
          <p:cNvGrpSpPr/>
          <p:nvPr/>
        </p:nvGrpSpPr>
        <p:grpSpPr>
          <a:xfrm>
            <a:off x="15164201" y="2618086"/>
            <a:ext cx="2279617" cy="1191585"/>
            <a:chOff x="0" y="0"/>
            <a:chExt cx="3039489" cy="1588780"/>
          </a:xfrm>
        </p:grpSpPr>
        <p:grpSp>
          <p:nvGrpSpPr>
            <p:cNvPr id="3" name="Group 3"/>
            <p:cNvGrpSpPr/>
            <p:nvPr/>
          </p:nvGrpSpPr>
          <p:grpSpPr>
            <a:xfrm>
              <a:off x="0" y="0"/>
              <a:ext cx="3039489" cy="1588780"/>
              <a:chOff x="0" y="0"/>
              <a:chExt cx="620810" cy="324506"/>
            </a:xfrm>
          </p:grpSpPr>
          <p:sp>
            <p:nvSpPr>
              <p:cNvPr id="4" name="Freeform 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5" name="TextBox 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6" name="Group 6"/>
            <p:cNvGrpSpPr/>
            <p:nvPr/>
          </p:nvGrpSpPr>
          <p:grpSpPr>
            <a:xfrm>
              <a:off x="1234950" y="117213"/>
              <a:ext cx="1688828" cy="1354354"/>
              <a:chOff x="0" y="0"/>
              <a:chExt cx="344940" cy="276625"/>
            </a:xfrm>
          </p:grpSpPr>
          <p:sp>
            <p:nvSpPr>
              <p:cNvPr id="7" name="Freeform 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8" name="TextBox 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9" name="Group 9"/>
          <p:cNvGrpSpPr/>
          <p:nvPr/>
        </p:nvGrpSpPr>
        <p:grpSpPr>
          <a:xfrm>
            <a:off x="15164201" y="3904500"/>
            <a:ext cx="2279617" cy="1191585"/>
            <a:chOff x="0" y="0"/>
            <a:chExt cx="3039489" cy="1588780"/>
          </a:xfrm>
        </p:grpSpPr>
        <p:grpSp>
          <p:nvGrpSpPr>
            <p:cNvPr id="10" name="Group 10"/>
            <p:cNvGrpSpPr/>
            <p:nvPr/>
          </p:nvGrpSpPr>
          <p:grpSpPr>
            <a:xfrm>
              <a:off x="0" y="0"/>
              <a:ext cx="3039489" cy="1588780"/>
              <a:chOff x="0" y="0"/>
              <a:chExt cx="620810" cy="324506"/>
            </a:xfrm>
          </p:grpSpPr>
          <p:sp>
            <p:nvSpPr>
              <p:cNvPr id="11" name="Freeform 1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12" name="TextBox 1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3" name="Group 13"/>
            <p:cNvGrpSpPr/>
            <p:nvPr/>
          </p:nvGrpSpPr>
          <p:grpSpPr>
            <a:xfrm>
              <a:off x="1234950" y="117213"/>
              <a:ext cx="1688828" cy="1354354"/>
              <a:chOff x="0" y="0"/>
              <a:chExt cx="344940" cy="276625"/>
            </a:xfrm>
          </p:grpSpPr>
          <p:sp>
            <p:nvSpPr>
              <p:cNvPr id="14" name="Freeform 1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15" name="TextBox 1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6" name="Group 16"/>
          <p:cNvGrpSpPr/>
          <p:nvPr/>
        </p:nvGrpSpPr>
        <p:grpSpPr>
          <a:xfrm>
            <a:off x="15164201" y="5190915"/>
            <a:ext cx="2279617" cy="1191585"/>
            <a:chOff x="0" y="0"/>
            <a:chExt cx="3039489" cy="1588780"/>
          </a:xfrm>
        </p:grpSpPr>
        <p:grpSp>
          <p:nvGrpSpPr>
            <p:cNvPr id="17" name="Group 17"/>
            <p:cNvGrpSpPr/>
            <p:nvPr/>
          </p:nvGrpSpPr>
          <p:grpSpPr>
            <a:xfrm>
              <a:off x="0" y="0"/>
              <a:ext cx="3039489" cy="1588780"/>
              <a:chOff x="0" y="0"/>
              <a:chExt cx="620810" cy="324506"/>
            </a:xfrm>
          </p:grpSpPr>
          <p:sp>
            <p:nvSpPr>
              <p:cNvPr id="18" name="Freeform 1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9" name="TextBox 1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0" name="Group 20"/>
            <p:cNvGrpSpPr/>
            <p:nvPr/>
          </p:nvGrpSpPr>
          <p:grpSpPr>
            <a:xfrm>
              <a:off x="1234950" y="117213"/>
              <a:ext cx="1688828" cy="1354354"/>
              <a:chOff x="0" y="0"/>
              <a:chExt cx="344940" cy="276625"/>
            </a:xfrm>
          </p:grpSpPr>
          <p:sp>
            <p:nvSpPr>
              <p:cNvPr id="21" name="Freeform 2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22" name="TextBox 2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3" name="Group 23"/>
          <p:cNvGrpSpPr/>
          <p:nvPr/>
        </p:nvGrpSpPr>
        <p:grpSpPr>
          <a:xfrm>
            <a:off x="15164201" y="6477329"/>
            <a:ext cx="2279617" cy="1191585"/>
            <a:chOff x="0" y="0"/>
            <a:chExt cx="3039489" cy="1588780"/>
          </a:xfrm>
        </p:grpSpPr>
        <p:grpSp>
          <p:nvGrpSpPr>
            <p:cNvPr id="24" name="Group 24"/>
            <p:cNvGrpSpPr/>
            <p:nvPr/>
          </p:nvGrpSpPr>
          <p:grpSpPr>
            <a:xfrm>
              <a:off x="0" y="0"/>
              <a:ext cx="3039489" cy="1588780"/>
              <a:chOff x="0" y="0"/>
              <a:chExt cx="620810" cy="324506"/>
            </a:xfrm>
          </p:grpSpPr>
          <p:sp>
            <p:nvSpPr>
              <p:cNvPr id="25" name="Freeform 2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6" name="TextBox 2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7" name="Group 27"/>
            <p:cNvGrpSpPr/>
            <p:nvPr/>
          </p:nvGrpSpPr>
          <p:grpSpPr>
            <a:xfrm>
              <a:off x="1234950" y="117213"/>
              <a:ext cx="1688828" cy="1354354"/>
              <a:chOff x="0" y="0"/>
              <a:chExt cx="344940" cy="276625"/>
            </a:xfrm>
          </p:grpSpPr>
          <p:sp>
            <p:nvSpPr>
              <p:cNvPr id="28" name="Freeform 2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9" name="TextBox 2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7" name="Group 37"/>
          <p:cNvGrpSpPr/>
          <p:nvPr/>
        </p:nvGrpSpPr>
        <p:grpSpPr>
          <a:xfrm>
            <a:off x="15564542" y="1331671"/>
            <a:ext cx="2186870" cy="1191585"/>
            <a:chOff x="0" y="0"/>
            <a:chExt cx="2915827" cy="1588780"/>
          </a:xfrm>
        </p:grpSpPr>
        <p:grpSp>
          <p:nvGrpSpPr>
            <p:cNvPr id="38" name="Group 38"/>
            <p:cNvGrpSpPr/>
            <p:nvPr/>
          </p:nvGrpSpPr>
          <p:grpSpPr>
            <a:xfrm>
              <a:off x="0" y="0"/>
              <a:ext cx="2915827" cy="1588780"/>
              <a:chOff x="0" y="0"/>
              <a:chExt cx="595553" cy="324506"/>
            </a:xfrm>
          </p:grpSpPr>
          <p:sp>
            <p:nvSpPr>
              <p:cNvPr id="39" name="Freeform 39"/>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40" name="TextBox 4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1" name="Group 41"/>
            <p:cNvGrpSpPr/>
            <p:nvPr/>
          </p:nvGrpSpPr>
          <p:grpSpPr>
            <a:xfrm>
              <a:off x="135707" y="117213"/>
              <a:ext cx="2664410" cy="1354354"/>
              <a:chOff x="0" y="0"/>
              <a:chExt cx="544201" cy="276625"/>
            </a:xfrm>
          </p:grpSpPr>
          <p:sp>
            <p:nvSpPr>
              <p:cNvPr id="42" name="Freeform 42"/>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43" name="TextBox 4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44" name="Picture 44"/>
          <p:cNvPicPr>
            <a:picLocks noChangeAspect="1"/>
          </p:cNvPicPr>
          <p:nvPr/>
        </p:nvPicPr>
        <p:blipFill>
          <a:blip r:embed="rId3"/>
          <a:srcRect/>
          <a:stretch>
            <a:fillRect/>
          </a:stretch>
        </p:blipFill>
        <p:spPr>
          <a:xfrm rot="5400000">
            <a:off x="13111944" y="4512960"/>
            <a:ext cx="7623658" cy="1261080"/>
          </a:xfrm>
          <a:prstGeom prst="rect">
            <a:avLst/>
          </a:prstGeom>
        </p:spPr>
      </p:pic>
      <p:grpSp>
        <p:nvGrpSpPr>
          <p:cNvPr id="45" name="Group 45"/>
          <p:cNvGrpSpPr/>
          <p:nvPr/>
        </p:nvGrpSpPr>
        <p:grpSpPr>
          <a:xfrm>
            <a:off x="661541" y="1470992"/>
            <a:ext cx="1232729" cy="7134324"/>
            <a:chOff x="0" y="0"/>
            <a:chExt cx="1643639" cy="9512432"/>
          </a:xfrm>
        </p:grpSpPr>
        <p:sp>
          <p:nvSpPr>
            <p:cNvPr id="46" name="TextBox 46"/>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7" name="TextBox 47"/>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5" name="Picture 55"/>
          <p:cNvPicPr>
            <a:picLocks noChangeAspect="1"/>
          </p:cNvPicPr>
          <p:nvPr/>
        </p:nvPicPr>
        <p:blipFill>
          <a:blip r:embed="rId4"/>
          <a:srcRect/>
          <a:stretch>
            <a:fillRect/>
          </a:stretch>
        </p:blipFill>
        <p:spPr>
          <a:xfrm>
            <a:off x="1028700" y="9347332"/>
            <a:ext cx="15613811" cy="751415"/>
          </a:xfrm>
          <a:prstGeom prst="rect">
            <a:avLst/>
          </a:prstGeom>
        </p:spPr>
      </p:pic>
      <p:grpSp>
        <p:nvGrpSpPr>
          <p:cNvPr id="56" name="Group 56"/>
          <p:cNvGrpSpPr/>
          <p:nvPr/>
        </p:nvGrpSpPr>
        <p:grpSpPr>
          <a:xfrm>
            <a:off x="1028700" y="743240"/>
            <a:ext cx="15613811" cy="8800520"/>
            <a:chOff x="0" y="0"/>
            <a:chExt cx="4112279" cy="2317832"/>
          </a:xfrm>
        </p:grpSpPr>
        <p:sp>
          <p:nvSpPr>
            <p:cNvPr id="57" name="Freeform 57"/>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58" name="TextBox 58"/>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1337094" y="1028700"/>
            <a:ext cx="14956138" cy="8229600"/>
            <a:chOff x="0" y="0"/>
            <a:chExt cx="3939065" cy="2167467"/>
          </a:xfrm>
        </p:grpSpPr>
        <p:sp>
          <p:nvSpPr>
            <p:cNvPr id="60" name="Freeform 60"/>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1" name="TextBox 61"/>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a:off x="1540290" y="1622751"/>
            <a:ext cx="263115" cy="263115"/>
            <a:chOff x="0" y="0"/>
            <a:chExt cx="812800" cy="812800"/>
          </a:xfrm>
        </p:grpSpPr>
        <p:sp>
          <p:nvSpPr>
            <p:cNvPr id="63" name="Freeform 6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4" name="TextBox 6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5" name="Group 65"/>
          <p:cNvGrpSpPr/>
          <p:nvPr/>
        </p:nvGrpSpPr>
        <p:grpSpPr>
          <a:xfrm>
            <a:off x="1540290" y="2470372"/>
            <a:ext cx="263115" cy="263115"/>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1540290" y="3317993"/>
            <a:ext cx="263115" cy="263115"/>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1540290" y="4165614"/>
            <a:ext cx="263115" cy="263115"/>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1540290" y="5013235"/>
            <a:ext cx="263115" cy="263115"/>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1540290" y="5860856"/>
            <a:ext cx="263115" cy="263115"/>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1540290" y="6708477"/>
            <a:ext cx="263115" cy="263115"/>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1540290" y="7556097"/>
            <a:ext cx="263115" cy="263115"/>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1540290" y="8403718"/>
            <a:ext cx="263115" cy="263115"/>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pic>
        <p:nvPicPr>
          <p:cNvPr id="113" name="Picture 1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3914135" y="3308468"/>
            <a:ext cx="1911848" cy="417595"/>
          </a:xfrm>
          <a:prstGeom prst="rect">
            <a:avLst/>
          </a:prstGeom>
        </p:spPr>
      </p:pic>
      <p:grpSp>
        <p:nvGrpSpPr>
          <p:cNvPr id="116" name="Group 116"/>
          <p:cNvGrpSpPr/>
          <p:nvPr/>
        </p:nvGrpSpPr>
        <p:grpSpPr>
          <a:xfrm>
            <a:off x="4984299" y="1272076"/>
            <a:ext cx="8098125" cy="1357143"/>
            <a:chOff x="0" y="0"/>
            <a:chExt cx="2408213" cy="403586"/>
          </a:xfrm>
        </p:grpSpPr>
        <p:sp>
          <p:nvSpPr>
            <p:cNvPr id="117" name="Freeform 117"/>
            <p:cNvSpPr/>
            <p:nvPr/>
          </p:nvSpPr>
          <p:spPr>
            <a:xfrm>
              <a:off x="0" y="0"/>
              <a:ext cx="2408213" cy="403586"/>
            </a:xfrm>
            <a:custGeom>
              <a:avLst/>
              <a:gdLst/>
              <a:ahLst/>
              <a:cxnLst/>
              <a:rect l="l" t="t" r="r" b="b"/>
              <a:pathLst>
                <a:path w="2408213" h="403586">
                  <a:moveTo>
                    <a:pt x="95601" y="0"/>
                  </a:moveTo>
                  <a:lnTo>
                    <a:pt x="2312611" y="0"/>
                  </a:lnTo>
                  <a:cubicBezTo>
                    <a:pt x="2337966" y="0"/>
                    <a:pt x="2362283" y="10072"/>
                    <a:pt x="2380212" y="28001"/>
                  </a:cubicBezTo>
                  <a:cubicBezTo>
                    <a:pt x="2398140" y="45930"/>
                    <a:pt x="2408213" y="70246"/>
                    <a:pt x="2408213" y="95601"/>
                  </a:cubicBezTo>
                  <a:lnTo>
                    <a:pt x="2408213" y="307984"/>
                  </a:lnTo>
                  <a:cubicBezTo>
                    <a:pt x="2408213" y="360784"/>
                    <a:pt x="2365410" y="403586"/>
                    <a:pt x="2312611" y="403586"/>
                  </a:cubicBezTo>
                  <a:lnTo>
                    <a:pt x="95601" y="403586"/>
                  </a:lnTo>
                  <a:cubicBezTo>
                    <a:pt x="42802" y="403586"/>
                    <a:pt x="0" y="360784"/>
                    <a:pt x="0" y="307984"/>
                  </a:cubicBezTo>
                  <a:lnTo>
                    <a:pt x="0" y="95601"/>
                  </a:lnTo>
                  <a:cubicBezTo>
                    <a:pt x="0" y="42802"/>
                    <a:pt x="42802" y="0"/>
                    <a:pt x="95601" y="0"/>
                  </a:cubicBezTo>
                  <a:close/>
                </a:path>
              </a:pathLst>
            </a:custGeom>
            <a:solidFill>
              <a:srgbClr val="FFCF91"/>
            </a:solidFill>
            <a:ln w="47625">
              <a:solidFill>
                <a:srgbClr val="E76262"/>
              </a:solidFill>
            </a:ln>
          </p:spPr>
        </p:sp>
        <p:sp>
          <p:nvSpPr>
            <p:cNvPr id="118" name="TextBox 118"/>
            <p:cNvSpPr txBox="1"/>
            <p:nvPr/>
          </p:nvSpPr>
          <p:spPr>
            <a:xfrm>
              <a:off x="0" y="-28575"/>
              <a:ext cx="812800" cy="841375"/>
            </a:xfrm>
            <a:prstGeom prst="rect">
              <a:avLst/>
            </a:prstGeom>
          </p:spPr>
          <p:txBody>
            <a:bodyPr lIns="44991" tIns="44991" rIns="44991" bIns="44991" rtlCol="0" anchor="ctr"/>
            <a:lstStyle/>
            <a:p>
              <a:pPr algn="ctr">
                <a:lnSpc>
                  <a:spcPts val="2659"/>
                </a:lnSpc>
              </a:pPr>
              <a:endParaRPr/>
            </a:p>
          </p:txBody>
        </p:sp>
      </p:grpSp>
      <p:pic>
        <p:nvPicPr>
          <p:cNvPr id="119" name="Picture 1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6717" b="42966"/>
          <a:stretch>
            <a:fillRect/>
          </a:stretch>
        </p:blipFill>
        <p:spPr>
          <a:xfrm rot="-2375794" flipH="1">
            <a:off x="15313978" y="8265279"/>
            <a:ext cx="1070845" cy="926501"/>
          </a:xfrm>
          <a:prstGeom prst="rect">
            <a:avLst/>
          </a:prstGeom>
        </p:spPr>
      </p:pic>
      <p:pic>
        <p:nvPicPr>
          <p:cNvPr id="120" name="Picture 120"/>
          <p:cNvPicPr>
            <a:picLocks noChangeAspect="1"/>
          </p:cNvPicPr>
          <p:nvPr/>
        </p:nvPicPr>
        <p:blipFill>
          <a:blip r:embed="rId13"/>
          <a:srcRect t="17398" r="65930" b="54795"/>
          <a:stretch>
            <a:fillRect/>
          </a:stretch>
        </p:blipFill>
        <p:spPr>
          <a:xfrm rot="-6877315">
            <a:off x="14421293" y="1956020"/>
            <a:ext cx="1011795" cy="696741"/>
          </a:xfrm>
          <a:prstGeom prst="rect">
            <a:avLst/>
          </a:prstGeom>
        </p:spPr>
      </p:pic>
      <p:grpSp>
        <p:nvGrpSpPr>
          <p:cNvPr id="126" name="Group 126"/>
          <p:cNvGrpSpPr/>
          <p:nvPr/>
        </p:nvGrpSpPr>
        <p:grpSpPr>
          <a:xfrm>
            <a:off x="594866" y="1690137"/>
            <a:ext cx="1232729" cy="7134324"/>
            <a:chOff x="0" y="0"/>
            <a:chExt cx="1643639" cy="9512432"/>
          </a:xfrm>
        </p:grpSpPr>
        <p:sp>
          <p:nvSpPr>
            <p:cNvPr id="127" name="TextBox 127"/>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8" name="TextBox 128"/>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9" name="TextBox 129"/>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0" name="TextBox 130"/>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1" name="TextBox 131"/>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2" name="TextBox 132"/>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3" name="TextBox 133"/>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4" name="TextBox 134"/>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5" name="TextBox 135"/>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sp>
        <p:nvSpPr>
          <p:cNvPr id="136" name="TextBox 136"/>
          <p:cNvSpPr txBox="1"/>
          <p:nvPr/>
        </p:nvSpPr>
        <p:spPr>
          <a:xfrm>
            <a:off x="5525307" y="1558877"/>
            <a:ext cx="7016109" cy="831061"/>
          </a:xfrm>
          <a:prstGeom prst="rect">
            <a:avLst/>
          </a:prstGeom>
        </p:spPr>
        <p:txBody>
          <a:bodyPr lIns="0" tIns="0" rIns="0" bIns="0" rtlCol="0" anchor="t">
            <a:spAutoFit/>
          </a:bodyPr>
          <a:lstStyle/>
          <a:p>
            <a:pPr marL="0" lvl="0" indent="0" algn="ctr">
              <a:lnSpc>
                <a:spcPts val="6959"/>
              </a:lnSpc>
              <a:spcBef>
                <a:spcPct val="0"/>
              </a:spcBef>
            </a:pPr>
            <a:r>
              <a:rPr lang="en-US" sz="5799" smtClean="0">
                <a:solidFill>
                  <a:srgbClr val="503D36"/>
                </a:solidFill>
                <a:latin typeface="#9Slide03 Comfortaa Bold" panose="00000800000000000000" pitchFamily="2" charset="0"/>
              </a:rPr>
              <a:t>BÀI TẬP 1</a:t>
            </a:r>
            <a:endParaRPr lang="en-US" sz="5799">
              <a:solidFill>
                <a:srgbClr val="503D36"/>
              </a:solidFill>
              <a:latin typeface="#9Slide03 Comfortaa Bold" panose="00000800000000000000" pitchFamily="2" charset="0"/>
            </a:endParaRPr>
          </a:p>
        </p:txBody>
      </p:sp>
      <p:sp>
        <p:nvSpPr>
          <p:cNvPr id="140" name="Rectangle 139"/>
          <p:cNvSpPr/>
          <p:nvPr/>
        </p:nvSpPr>
        <p:spPr>
          <a:xfrm>
            <a:off x="2041056" y="3104765"/>
            <a:ext cx="13962575" cy="830997"/>
          </a:xfrm>
          <a:prstGeom prst="rect">
            <a:avLst/>
          </a:prstGeom>
        </p:spPr>
        <p:txBody>
          <a:bodyPr wrap="square">
            <a:spAutoFit/>
          </a:bodyPr>
          <a:lstStyle/>
          <a:p>
            <a:pPr>
              <a:lnSpc>
                <a:spcPct val="120000"/>
              </a:lnSpc>
            </a:pPr>
            <a:r>
              <a:rPr lang="en-GB" sz="4000">
                <a:solidFill>
                  <a:srgbClr val="C00000"/>
                </a:solidFill>
                <a:latin typeface="Times New Roman" panose="02020603050405020304" pitchFamily="18" charset="0"/>
                <a:cs typeface="Times New Roman" panose="02020603050405020304" pitchFamily="18" charset="0"/>
              </a:rPr>
              <a:t>Bác Hồ đã khen tặng phụ nữ Việt Nam tám chữ </a:t>
            </a:r>
            <a:r>
              <a:rPr lang="en-GB" sz="4000" smtClean="0">
                <a:solidFill>
                  <a:srgbClr val="C00000"/>
                </a:solidFill>
                <a:latin typeface="Times New Roman" panose="02020603050405020304" pitchFamily="18" charset="0"/>
                <a:cs typeface="Times New Roman" panose="02020603050405020304" pitchFamily="18" charset="0"/>
              </a:rPr>
              <a:t>vàng</a:t>
            </a:r>
            <a:endParaRPr lang="en-GB" sz="4000">
              <a:solidFill>
                <a:srgbClr val="C00000"/>
              </a:solidFill>
              <a:latin typeface="Times New Roman" panose="02020603050405020304" pitchFamily="18" charset="0"/>
              <a:cs typeface="Times New Roman" panose="02020603050405020304" pitchFamily="18" charset="0"/>
            </a:endParaRPr>
          </a:p>
        </p:txBody>
      </p:sp>
      <p:pic>
        <p:nvPicPr>
          <p:cNvPr id="141" name="Picture 140"/>
          <p:cNvPicPr>
            <a:picLocks noChangeAspect="1"/>
          </p:cNvPicPr>
          <p:nvPr/>
        </p:nvPicPr>
        <p:blipFill>
          <a:blip r:embed="rId14"/>
          <a:stretch>
            <a:fillRect/>
          </a:stretch>
        </p:blipFill>
        <p:spPr>
          <a:xfrm>
            <a:off x="8839200" y="4286615"/>
            <a:ext cx="6827122" cy="4608307"/>
          </a:xfrm>
          <a:prstGeom prst="rect">
            <a:avLst/>
          </a:prstGeom>
        </p:spPr>
      </p:pic>
      <p:grpSp>
        <p:nvGrpSpPr>
          <p:cNvPr id="149" name="Group 148"/>
          <p:cNvGrpSpPr/>
          <p:nvPr/>
        </p:nvGrpSpPr>
        <p:grpSpPr>
          <a:xfrm>
            <a:off x="2446587" y="4401009"/>
            <a:ext cx="3023906" cy="1037335"/>
            <a:chOff x="2446587" y="4401009"/>
            <a:chExt cx="3023906" cy="1037335"/>
          </a:xfrm>
        </p:grpSpPr>
        <p:pic>
          <p:nvPicPr>
            <p:cNvPr id="115" name="Picture 1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6717" b="42966"/>
            <a:stretch>
              <a:fillRect/>
            </a:stretch>
          </p:blipFill>
          <p:spPr>
            <a:xfrm rot="1743030">
              <a:off x="2446587" y="4511843"/>
              <a:ext cx="1070845" cy="926501"/>
            </a:xfrm>
            <a:prstGeom prst="rect">
              <a:avLst/>
            </a:prstGeom>
          </p:spPr>
        </p:pic>
        <p:sp>
          <p:nvSpPr>
            <p:cNvPr id="142" name="TextBox 141"/>
            <p:cNvSpPr txBox="1"/>
            <p:nvPr/>
          </p:nvSpPr>
          <p:spPr>
            <a:xfrm>
              <a:off x="2942237" y="4401009"/>
              <a:ext cx="2528256" cy="646331"/>
            </a:xfrm>
            <a:prstGeom prst="rect">
              <a:avLst/>
            </a:prstGeom>
            <a:noFill/>
          </p:spPr>
          <p:txBody>
            <a:bodyPr wrap="none" rtlCol="0">
              <a:spAutoFit/>
            </a:bodyPr>
            <a:lstStyle/>
            <a:p>
              <a:r>
                <a:rPr lang="en-GB" sz="3600" smtClean="0">
                  <a:latin typeface="#9Slide03 Comfortaa Bold" panose="00000800000000000000" pitchFamily="2" charset="0"/>
                </a:rPr>
                <a:t>Anh hùng</a:t>
              </a:r>
              <a:endParaRPr lang="en-GB" sz="3600">
                <a:latin typeface="#9Slide03 Comfortaa Bold" panose="00000800000000000000" pitchFamily="2" charset="0"/>
              </a:endParaRPr>
            </a:p>
          </p:txBody>
        </p:sp>
      </p:grpSp>
      <p:grpSp>
        <p:nvGrpSpPr>
          <p:cNvPr id="150" name="Group 149"/>
          <p:cNvGrpSpPr/>
          <p:nvPr/>
        </p:nvGrpSpPr>
        <p:grpSpPr>
          <a:xfrm>
            <a:off x="2344721" y="5683657"/>
            <a:ext cx="3133788" cy="986006"/>
            <a:chOff x="2344721" y="5683657"/>
            <a:chExt cx="3133788" cy="986006"/>
          </a:xfrm>
        </p:grpSpPr>
        <p:sp>
          <p:nvSpPr>
            <p:cNvPr id="143" name="TextBox 142"/>
            <p:cNvSpPr txBox="1"/>
            <p:nvPr/>
          </p:nvSpPr>
          <p:spPr>
            <a:xfrm>
              <a:off x="2942237" y="5683657"/>
              <a:ext cx="2536272" cy="646331"/>
            </a:xfrm>
            <a:prstGeom prst="rect">
              <a:avLst/>
            </a:prstGeom>
            <a:noFill/>
          </p:spPr>
          <p:txBody>
            <a:bodyPr wrap="none" rtlCol="0">
              <a:spAutoFit/>
            </a:bodyPr>
            <a:lstStyle/>
            <a:p>
              <a:r>
                <a:rPr lang="en-GB" sz="3600" smtClean="0">
                  <a:latin typeface="#9Slide03 Comfortaa Bold" panose="00000800000000000000" pitchFamily="2" charset="0"/>
                </a:rPr>
                <a:t>Bất khuất</a:t>
              </a:r>
              <a:endParaRPr lang="en-GB" sz="3600">
                <a:latin typeface="#9Slide03 Comfortaa Bold" panose="00000800000000000000" pitchFamily="2" charset="0"/>
              </a:endParaRPr>
            </a:p>
          </p:txBody>
        </p:sp>
        <p:pic>
          <p:nvPicPr>
            <p:cNvPr id="146" name="Picture 1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6717" b="42966"/>
            <a:stretch>
              <a:fillRect/>
            </a:stretch>
          </p:blipFill>
          <p:spPr>
            <a:xfrm rot="1743030">
              <a:off x="2344721" y="5743162"/>
              <a:ext cx="1070845" cy="926501"/>
            </a:xfrm>
            <a:prstGeom prst="rect">
              <a:avLst/>
            </a:prstGeom>
          </p:spPr>
        </p:pic>
      </p:grpSp>
      <p:grpSp>
        <p:nvGrpSpPr>
          <p:cNvPr id="151" name="Group 150"/>
          <p:cNvGrpSpPr/>
          <p:nvPr/>
        </p:nvGrpSpPr>
        <p:grpSpPr>
          <a:xfrm>
            <a:off x="2441264" y="6966305"/>
            <a:ext cx="3229605" cy="1064924"/>
            <a:chOff x="2441264" y="6966305"/>
            <a:chExt cx="3229605" cy="1064924"/>
          </a:xfrm>
        </p:grpSpPr>
        <p:sp>
          <p:nvSpPr>
            <p:cNvPr id="144" name="TextBox 143"/>
            <p:cNvSpPr txBox="1"/>
            <p:nvPr/>
          </p:nvSpPr>
          <p:spPr>
            <a:xfrm>
              <a:off x="2942237" y="6966305"/>
              <a:ext cx="2728632" cy="646331"/>
            </a:xfrm>
            <a:prstGeom prst="rect">
              <a:avLst/>
            </a:prstGeom>
            <a:noFill/>
          </p:spPr>
          <p:txBody>
            <a:bodyPr wrap="none" rtlCol="0">
              <a:spAutoFit/>
            </a:bodyPr>
            <a:lstStyle/>
            <a:p>
              <a:r>
                <a:rPr lang="en-GB" sz="3600" smtClean="0">
                  <a:latin typeface="#9Slide03 Comfortaa Bold" panose="00000800000000000000" pitchFamily="2" charset="0"/>
                </a:rPr>
                <a:t>Trung hậu</a:t>
              </a:r>
              <a:endParaRPr lang="en-GB" sz="3600">
                <a:latin typeface="#9Slide03 Comfortaa Bold" panose="00000800000000000000" pitchFamily="2" charset="0"/>
              </a:endParaRPr>
            </a:p>
          </p:txBody>
        </p:sp>
        <p:pic>
          <p:nvPicPr>
            <p:cNvPr id="147" name="Picture 1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6717" b="42966"/>
            <a:stretch>
              <a:fillRect/>
            </a:stretch>
          </p:blipFill>
          <p:spPr>
            <a:xfrm rot="1743030">
              <a:off x="2441264" y="7104728"/>
              <a:ext cx="1070845" cy="926501"/>
            </a:xfrm>
            <a:prstGeom prst="rect">
              <a:avLst/>
            </a:prstGeom>
          </p:spPr>
        </p:pic>
      </p:grpSp>
      <p:grpSp>
        <p:nvGrpSpPr>
          <p:cNvPr id="152" name="Group 151"/>
          <p:cNvGrpSpPr/>
          <p:nvPr/>
        </p:nvGrpSpPr>
        <p:grpSpPr>
          <a:xfrm>
            <a:off x="2413915" y="8248954"/>
            <a:ext cx="3213673" cy="1080074"/>
            <a:chOff x="2413915" y="8248954"/>
            <a:chExt cx="3213673" cy="1080074"/>
          </a:xfrm>
        </p:grpSpPr>
        <p:sp>
          <p:nvSpPr>
            <p:cNvPr id="145" name="TextBox 144"/>
            <p:cNvSpPr txBox="1"/>
            <p:nvPr/>
          </p:nvSpPr>
          <p:spPr>
            <a:xfrm>
              <a:off x="2942237" y="8248954"/>
              <a:ext cx="2685351" cy="646331"/>
            </a:xfrm>
            <a:prstGeom prst="rect">
              <a:avLst/>
            </a:prstGeom>
            <a:noFill/>
          </p:spPr>
          <p:txBody>
            <a:bodyPr wrap="none" rtlCol="0">
              <a:spAutoFit/>
            </a:bodyPr>
            <a:lstStyle/>
            <a:p>
              <a:r>
                <a:rPr lang="en-GB" sz="3600" smtClean="0">
                  <a:latin typeface="#9Slide03 Comfortaa Bold" panose="00000800000000000000" pitchFamily="2" charset="0"/>
                </a:rPr>
                <a:t>Đảm đang</a:t>
              </a:r>
              <a:endParaRPr lang="en-GB" sz="3600">
                <a:latin typeface="#9Slide03 Comfortaa Bold" panose="00000800000000000000" pitchFamily="2" charset="0"/>
              </a:endParaRPr>
            </a:p>
          </p:txBody>
        </p:sp>
        <p:pic>
          <p:nvPicPr>
            <p:cNvPr id="148" name="Picture 1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36717" b="42966"/>
            <a:stretch>
              <a:fillRect/>
            </a:stretch>
          </p:blipFill>
          <p:spPr>
            <a:xfrm rot="1743030">
              <a:off x="2413915" y="8402527"/>
              <a:ext cx="1070845" cy="9265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1000"/>
                                        <p:tgtEl>
                                          <p:spTgt spid="150"/>
                                        </p:tgtEl>
                                      </p:cBhvr>
                                    </p:animEffect>
                                    <p:anim calcmode="lin" valueType="num">
                                      <p:cBhvr>
                                        <p:cTn id="15" dur="1000" fill="hold"/>
                                        <p:tgtEl>
                                          <p:spTgt spid="150"/>
                                        </p:tgtEl>
                                        <p:attrNameLst>
                                          <p:attrName>ppt_x</p:attrName>
                                        </p:attrNameLst>
                                      </p:cBhvr>
                                      <p:tavLst>
                                        <p:tav tm="0">
                                          <p:val>
                                            <p:strVal val="#ppt_x"/>
                                          </p:val>
                                        </p:tav>
                                        <p:tav tm="100000">
                                          <p:val>
                                            <p:strVal val="#ppt_x"/>
                                          </p:val>
                                        </p:tav>
                                      </p:tavLst>
                                    </p:anim>
                                    <p:anim calcmode="lin" valueType="num">
                                      <p:cBhvr>
                                        <p:cTn id="16"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1000"/>
                                        <p:tgtEl>
                                          <p:spTgt spid="151"/>
                                        </p:tgtEl>
                                      </p:cBhvr>
                                    </p:animEffect>
                                    <p:anim calcmode="lin" valueType="num">
                                      <p:cBhvr>
                                        <p:cTn id="22" dur="1000" fill="hold"/>
                                        <p:tgtEl>
                                          <p:spTgt spid="151"/>
                                        </p:tgtEl>
                                        <p:attrNameLst>
                                          <p:attrName>ppt_x</p:attrName>
                                        </p:attrNameLst>
                                      </p:cBhvr>
                                      <p:tavLst>
                                        <p:tav tm="0">
                                          <p:val>
                                            <p:strVal val="#ppt_x"/>
                                          </p:val>
                                        </p:tav>
                                        <p:tav tm="100000">
                                          <p:val>
                                            <p:strVal val="#ppt_x"/>
                                          </p:val>
                                        </p:tav>
                                      </p:tavLst>
                                    </p:anim>
                                    <p:anim calcmode="lin" valueType="num">
                                      <p:cBhvr>
                                        <p:cTn id="23"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fade">
                                      <p:cBhvr>
                                        <p:cTn id="28" dur="1000"/>
                                        <p:tgtEl>
                                          <p:spTgt spid="152"/>
                                        </p:tgtEl>
                                      </p:cBhvr>
                                    </p:animEffect>
                                    <p:anim calcmode="lin" valueType="num">
                                      <p:cBhvr>
                                        <p:cTn id="29" dur="1000" fill="hold"/>
                                        <p:tgtEl>
                                          <p:spTgt spid="152"/>
                                        </p:tgtEl>
                                        <p:attrNameLst>
                                          <p:attrName>ppt_x</p:attrName>
                                        </p:attrNameLst>
                                      </p:cBhvr>
                                      <p:tavLst>
                                        <p:tav tm="0">
                                          <p:val>
                                            <p:strVal val="#ppt_x"/>
                                          </p:val>
                                        </p:tav>
                                        <p:tav tm="100000">
                                          <p:val>
                                            <p:strVal val="#ppt_x"/>
                                          </p:val>
                                        </p:tav>
                                      </p:tavLst>
                                    </p:anim>
                                    <p:anim calcmode="lin" valueType="num">
                                      <p:cBhvr>
                                        <p:cTn id="3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4" name="Picture 14"/>
          <p:cNvPicPr>
            <a:picLocks noChangeAspect="1"/>
          </p:cNvPicPr>
          <p:nvPr/>
        </p:nvPicPr>
        <p:blipFill>
          <a:blip r:embed="rId5"/>
          <a:srcRect/>
          <a:stretch>
            <a:fillRect/>
          </a:stretch>
        </p:blipFill>
        <p:spPr>
          <a:xfrm>
            <a:off x="1028700" y="9347332"/>
            <a:ext cx="15613811" cy="751415"/>
          </a:xfrm>
          <a:prstGeom prst="rect">
            <a:avLst/>
          </a:prstGeom>
        </p:spPr>
      </p:pic>
      <p:grpSp>
        <p:nvGrpSpPr>
          <p:cNvPr id="15" name="Group 15"/>
          <p:cNvGrpSpPr/>
          <p:nvPr/>
        </p:nvGrpSpPr>
        <p:grpSpPr>
          <a:xfrm>
            <a:off x="15164201" y="2618086"/>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8" name="TextBox 1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3904500"/>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5" name="TextBox 2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164201" y="5190915"/>
            <a:ext cx="2279617" cy="1191585"/>
            <a:chOff x="0" y="0"/>
            <a:chExt cx="3039489" cy="1588780"/>
          </a:xfrm>
        </p:grpSpPr>
        <p:grpSp>
          <p:nvGrpSpPr>
            <p:cNvPr id="30" name="Group 30"/>
            <p:cNvGrpSpPr/>
            <p:nvPr/>
          </p:nvGrpSpPr>
          <p:grpSpPr>
            <a:xfrm>
              <a:off x="0" y="0"/>
              <a:ext cx="3039489" cy="1588780"/>
              <a:chOff x="0" y="0"/>
              <a:chExt cx="620810" cy="324506"/>
            </a:xfrm>
          </p:grpSpPr>
          <p:sp>
            <p:nvSpPr>
              <p:cNvPr id="31" name="Freeform 3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32" name="TextBox 3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234950" y="117213"/>
              <a:ext cx="1688828" cy="1354354"/>
              <a:chOff x="0" y="0"/>
              <a:chExt cx="344940" cy="276625"/>
            </a:xfrm>
          </p:grpSpPr>
          <p:sp>
            <p:nvSpPr>
              <p:cNvPr id="34" name="Freeform 3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164201" y="6477329"/>
            <a:ext cx="2279617" cy="1191585"/>
            <a:chOff x="0" y="0"/>
            <a:chExt cx="3039489" cy="1588780"/>
          </a:xfrm>
        </p:grpSpPr>
        <p:grpSp>
          <p:nvGrpSpPr>
            <p:cNvPr id="37" name="Group 37"/>
            <p:cNvGrpSpPr/>
            <p:nvPr/>
          </p:nvGrpSpPr>
          <p:grpSpPr>
            <a:xfrm>
              <a:off x="0" y="0"/>
              <a:ext cx="3039489" cy="1588780"/>
              <a:chOff x="0" y="0"/>
              <a:chExt cx="620810" cy="324506"/>
            </a:xfrm>
          </p:grpSpPr>
          <p:sp>
            <p:nvSpPr>
              <p:cNvPr id="38" name="Freeform 38"/>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39" name="TextBox 3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234950" y="117213"/>
              <a:ext cx="1688828" cy="1354354"/>
              <a:chOff x="0" y="0"/>
              <a:chExt cx="344940" cy="276625"/>
            </a:xfrm>
          </p:grpSpPr>
          <p:sp>
            <p:nvSpPr>
              <p:cNvPr id="41" name="Freeform 41"/>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42" name="TextBox 4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164201" y="7763743"/>
            <a:ext cx="2279617" cy="1191585"/>
            <a:chOff x="0" y="0"/>
            <a:chExt cx="3039489" cy="1588780"/>
          </a:xfrm>
        </p:grpSpPr>
        <p:grpSp>
          <p:nvGrpSpPr>
            <p:cNvPr id="44" name="Group 44"/>
            <p:cNvGrpSpPr/>
            <p:nvPr/>
          </p:nvGrpSpPr>
          <p:grpSpPr>
            <a:xfrm>
              <a:off x="0" y="0"/>
              <a:ext cx="3039489" cy="1588780"/>
              <a:chOff x="0" y="0"/>
              <a:chExt cx="620810" cy="324506"/>
            </a:xfrm>
          </p:grpSpPr>
          <p:sp>
            <p:nvSpPr>
              <p:cNvPr id="45" name="Freeform 4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46" name="TextBox 4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234950" y="117213"/>
              <a:ext cx="1688828" cy="1354354"/>
              <a:chOff x="0" y="0"/>
              <a:chExt cx="344940" cy="276625"/>
            </a:xfrm>
          </p:grpSpPr>
          <p:sp>
            <p:nvSpPr>
              <p:cNvPr id="48" name="Freeform 4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49" name="TextBox 4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5564542" y="1331671"/>
            <a:ext cx="2186870" cy="1191585"/>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53" name="TextBox 53"/>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56" name="TextBox 5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pic>
        <p:nvPicPr>
          <p:cNvPr id="57" name="Picture 57"/>
          <p:cNvPicPr>
            <a:picLocks noChangeAspect="1"/>
          </p:cNvPicPr>
          <p:nvPr/>
        </p:nvPicPr>
        <p:blipFill>
          <a:blip r:embed="rId6"/>
          <a:srcRect/>
          <a:stretch>
            <a:fillRect/>
          </a:stretch>
        </p:blipFill>
        <p:spPr>
          <a:xfrm rot="5400000">
            <a:off x="13111944" y="4512960"/>
            <a:ext cx="7623658" cy="1261080"/>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7044082"/>
            <a:chOff x="0" y="0"/>
            <a:chExt cx="350819" cy="9392109"/>
          </a:xfrm>
        </p:grpSpPr>
        <p:grpSp>
          <p:nvGrpSpPr>
            <p:cNvPr id="65" name="Group 65"/>
            <p:cNvGrpSpPr/>
            <p:nvPr/>
          </p:nvGrpSpPr>
          <p:grpSpPr>
            <a:xfrm>
              <a:off x="0" y="0"/>
              <a:ext cx="350819" cy="350819"/>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7" name="TextBox 6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8" name="Group 68"/>
            <p:cNvGrpSpPr/>
            <p:nvPr/>
          </p:nvGrpSpPr>
          <p:grpSpPr>
            <a:xfrm>
              <a:off x="0" y="1130161"/>
              <a:ext cx="350819" cy="350819"/>
              <a:chOff x="0" y="0"/>
              <a:chExt cx="812800" cy="812800"/>
            </a:xfrm>
          </p:grpSpPr>
          <p:sp>
            <p:nvSpPr>
              <p:cNvPr id="69" name="Freeform 6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0" name="TextBox 7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1" name="Group 71"/>
            <p:cNvGrpSpPr/>
            <p:nvPr/>
          </p:nvGrpSpPr>
          <p:grpSpPr>
            <a:xfrm>
              <a:off x="0" y="2260322"/>
              <a:ext cx="350819" cy="350819"/>
              <a:chOff x="0" y="0"/>
              <a:chExt cx="812800" cy="812800"/>
            </a:xfrm>
          </p:grpSpPr>
          <p:sp>
            <p:nvSpPr>
              <p:cNvPr id="72" name="Freeform 7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3" name="TextBox 7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4" name="Group 74"/>
            <p:cNvGrpSpPr/>
            <p:nvPr/>
          </p:nvGrpSpPr>
          <p:grpSpPr>
            <a:xfrm>
              <a:off x="0" y="3390484"/>
              <a:ext cx="350819" cy="350819"/>
              <a:chOff x="0" y="0"/>
              <a:chExt cx="812800" cy="812800"/>
            </a:xfrm>
          </p:grpSpPr>
          <p:sp>
            <p:nvSpPr>
              <p:cNvPr id="75" name="Freeform 7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6" name="TextBox 7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7" name="Group 77"/>
            <p:cNvGrpSpPr/>
            <p:nvPr/>
          </p:nvGrpSpPr>
          <p:grpSpPr>
            <a:xfrm>
              <a:off x="0" y="4520645"/>
              <a:ext cx="350819" cy="350819"/>
              <a:chOff x="0" y="0"/>
              <a:chExt cx="812800" cy="812800"/>
            </a:xfrm>
          </p:grpSpPr>
          <p:sp>
            <p:nvSpPr>
              <p:cNvPr id="78" name="Freeform 7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9" name="TextBox 7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0" name="Group 80"/>
            <p:cNvGrpSpPr/>
            <p:nvPr/>
          </p:nvGrpSpPr>
          <p:grpSpPr>
            <a:xfrm>
              <a:off x="0" y="5650806"/>
              <a:ext cx="350819" cy="350819"/>
              <a:chOff x="0" y="0"/>
              <a:chExt cx="812800" cy="812800"/>
            </a:xfrm>
          </p:grpSpPr>
          <p:sp>
            <p:nvSpPr>
              <p:cNvPr id="81" name="Freeform 8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2" name="TextBox 8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3" name="Group 83"/>
            <p:cNvGrpSpPr/>
            <p:nvPr/>
          </p:nvGrpSpPr>
          <p:grpSpPr>
            <a:xfrm>
              <a:off x="0" y="6780967"/>
              <a:ext cx="350819" cy="350819"/>
              <a:chOff x="0" y="0"/>
              <a:chExt cx="812800" cy="812800"/>
            </a:xfrm>
          </p:grpSpPr>
          <p:sp>
            <p:nvSpPr>
              <p:cNvPr id="84" name="Freeform 8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5" name="TextBox 8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6" name="Group 86"/>
            <p:cNvGrpSpPr/>
            <p:nvPr/>
          </p:nvGrpSpPr>
          <p:grpSpPr>
            <a:xfrm>
              <a:off x="0" y="7911128"/>
              <a:ext cx="350819" cy="350819"/>
              <a:chOff x="0" y="0"/>
              <a:chExt cx="812800" cy="812800"/>
            </a:xfrm>
          </p:grpSpPr>
          <p:sp>
            <p:nvSpPr>
              <p:cNvPr id="87" name="Freeform 8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8" name="TextBox 8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9" name="Group 89"/>
            <p:cNvGrpSpPr/>
            <p:nvPr/>
          </p:nvGrpSpPr>
          <p:grpSpPr>
            <a:xfrm>
              <a:off x="0" y="9041289"/>
              <a:ext cx="350819" cy="350819"/>
              <a:chOff x="0" y="0"/>
              <a:chExt cx="812800" cy="812800"/>
            </a:xfrm>
          </p:grpSpPr>
          <p:sp>
            <p:nvSpPr>
              <p:cNvPr id="90" name="Freeform 9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1" name="TextBox 9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grpSp>
        <p:nvGrpSpPr>
          <p:cNvPr id="92" name="Group 92"/>
          <p:cNvGrpSpPr/>
          <p:nvPr/>
        </p:nvGrpSpPr>
        <p:grpSpPr>
          <a:xfrm>
            <a:off x="9162614" y="2583992"/>
            <a:ext cx="6309181" cy="5961365"/>
            <a:chOff x="0" y="0"/>
            <a:chExt cx="1666580" cy="1570071"/>
          </a:xfrm>
        </p:grpSpPr>
        <p:sp>
          <p:nvSpPr>
            <p:cNvPr id="93" name="Freeform 93"/>
            <p:cNvSpPr/>
            <p:nvPr/>
          </p:nvSpPr>
          <p:spPr>
            <a:xfrm>
              <a:off x="0" y="0"/>
              <a:ext cx="1666580" cy="1570071"/>
            </a:xfrm>
            <a:custGeom>
              <a:avLst/>
              <a:gdLst/>
              <a:ahLst/>
              <a:cxnLst/>
              <a:rect l="l" t="t" r="r" b="b"/>
              <a:pathLst>
                <a:path w="1666580" h="1570071">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a:solidFill>
                <a:srgbClr val="E76262"/>
              </a:solidFill>
            </a:ln>
          </p:spPr>
        </p:sp>
        <p:sp>
          <p:nvSpPr>
            <p:cNvPr id="94" name="TextBox 9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a:off x="2507810" y="2612011"/>
            <a:ext cx="6220970" cy="5961365"/>
            <a:chOff x="0" y="0"/>
            <a:chExt cx="1666580" cy="1570071"/>
          </a:xfrm>
        </p:grpSpPr>
        <p:sp>
          <p:nvSpPr>
            <p:cNvPr id="96" name="Freeform 96"/>
            <p:cNvSpPr/>
            <p:nvPr/>
          </p:nvSpPr>
          <p:spPr>
            <a:xfrm>
              <a:off x="0" y="0"/>
              <a:ext cx="1666580" cy="1570071"/>
            </a:xfrm>
            <a:custGeom>
              <a:avLst/>
              <a:gdLst/>
              <a:ahLst/>
              <a:cxnLst/>
              <a:rect l="l" t="t" r="r" b="b"/>
              <a:pathLst>
                <a:path w="1666580" h="1570071">
                  <a:moveTo>
                    <a:pt x="61174" y="0"/>
                  </a:moveTo>
                  <a:lnTo>
                    <a:pt x="1605406" y="0"/>
                  </a:lnTo>
                  <a:cubicBezTo>
                    <a:pt x="1621630" y="0"/>
                    <a:pt x="1637190" y="6445"/>
                    <a:pt x="1648663" y="17917"/>
                  </a:cubicBezTo>
                  <a:cubicBezTo>
                    <a:pt x="1660135" y="29390"/>
                    <a:pt x="1666580" y="44950"/>
                    <a:pt x="1666580" y="61174"/>
                  </a:cubicBezTo>
                  <a:lnTo>
                    <a:pt x="1666580" y="1508898"/>
                  </a:lnTo>
                  <a:cubicBezTo>
                    <a:pt x="1666580" y="1525122"/>
                    <a:pt x="1660135" y="1540682"/>
                    <a:pt x="1648663" y="1552154"/>
                  </a:cubicBezTo>
                  <a:cubicBezTo>
                    <a:pt x="1637190" y="1563626"/>
                    <a:pt x="1621630" y="1570071"/>
                    <a:pt x="1605406" y="1570071"/>
                  </a:cubicBezTo>
                  <a:lnTo>
                    <a:pt x="61174" y="1570071"/>
                  </a:lnTo>
                  <a:cubicBezTo>
                    <a:pt x="44950" y="1570071"/>
                    <a:pt x="29390" y="1563626"/>
                    <a:pt x="17917" y="1552154"/>
                  </a:cubicBezTo>
                  <a:cubicBezTo>
                    <a:pt x="6445" y="1540682"/>
                    <a:pt x="0" y="1525122"/>
                    <a:pt x="0" y="1508898"/>
                  </a:cubicBezTo>
                  <a:lnTo>
                    <a:pt x="0" y="61174"/>
                  </a:lnTo>
                  <a:cubicBezTo>
                    <a:pt x="0" y="44950"/>
                    <a:pt x="6445" y="29390"/>
                    <a:pt x="17917" y="17917"/>
                  </a:cubicBezTo>
                  <a:cubicBezTo>
                    <a:pt x="29390" y="6445"/>
                    <a:pt x="44950" y="0"/>
                    <a:pt x="61174" y="0"/>
                  </a:cubicBezTo>
                  <a:close/>
                </a:path>
              </a:pathLst>
            </a:custGeom>
            <a:solidFill>
              <a:srgbClr val="000000">
                <a:alpha val="0"/>
              </a:srgbClr>
            </a:solidFill>
            <a:ln w="47625">
              <a:solidFill>
                <a:srgbClr val="E76262"/>
              </a:solidFill>
            </a:ln>
          </p:spPr>
        </p:sp>
        <p:sp>
          <p:nvSpPr>
            <p:cNvPr id="97" name="TextBox 97"/>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a:off x="9254920" y="3595955"/>
            <a:ext cx="244068" cy="244068"/>
            <a:chOff x="0" y="0"/>
            <a:chExt cx="812800" cy="812800"/>
          </a:xfrm>
        </p:grpSpPr>
        <p:sp>
          <p:nvSpPr>
            <p:cNvPr id="99" name="Freeform 9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00" name="TextBox 100"/>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1" name="Group 101"/>
          <p:cNvGrpSpPr/>
          <p:nvPr/>
        </p:nvGrpSpPr>
        <p:grpSpPr>
          <a:xfrm>
            <a:off x="9254920" y="4382219"/>
            <a:ext cx="244068" cy="244068"/>
            <a:chOff x="0" y="0"/>
            <a:chExt cx="812800" cy="812800"/>
          </a:xfrm>
        </p:grpSpPr>
        <p:sp>
          <p:nvSpPr>
            <p:cNvPr id="102" name="Freeform 10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03" name="TextBox 103"/>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4" name="Group 104"/>
          <p:cNvGrpSpPr/>
          <p:nvPr/>
        </p:nvGrpSpPr>
        <p:grpSpPr>
          <a:xfrm>
            <a:off x="9254920" y="5168483"/>
            <a:ext cx="244068" cy="244068"/>
            <a:chOff x="0" y="0"/>
            <a:chExt cx="812800" cy="812800"/>
          </a:xfrm>
        </p:grpSpPr>
        <p:sp>
          <p:nvSpPr>
            <p:cNvPr id="105" name="Freeform 10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06" name="TextBox 106"/>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07" name="Group 107"/>
          <p:cNvGrpSpPr/>
          <p:nvPr/>
        </p:nvGrpSpPr>
        <p:grpSpPr>
          <a:xfrm>
            <a:off x="9254920" y="5954747"/>
            <a:ext cx="244068" cy="244068"/>
            <a:chOff x="0" y="0"/>
            <a:chExt cx="812800" cy="812800"/>
          </a:xfrm>
        </p:grpSpPr>
        <p:sp>
          <p:nvSpPr>
            <p:cNvPr id="108" name="Freeform 10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09" name="TextBox 109"/>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0" name="Group 110"/>
          <p:cNvGrpSpPr/>
          <p:nvPr/>
        </p:nvGrpSpPr>
        <p:grpSpPr>
          <a:xfrm>
            <a:off x="9254920" y="6741011"/>
            <a:ext cx="244068" cy="244068"/>
            <a:chOff x="0" y="0"/>
            <a:chExt cx="812800" cy="812800"/>
          </a:xfrm>
        </p:grpSpPr>
        <p:sp>
          <p:nvSpPr>
            <p:cNvPr id="111" name="Freeform 1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12" name="TextBox 112"/>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3" name="Group 113"/>
          <p:cNvGrpSpPr/>
          <p:nvPr/>
        </p:nvGrpSpPr>
        <p:grpSpPr>
          <a:xfrm>
            <a:off x="9254920" y="7527274"/>
            <a:ext cx="244068" cy="244068"/>
            <a:chOff x="0" y="0"/>
            <a:chExt cx="812800" cy="812800"/>
          </a:xfrm>
        </p:grpSpPr>
        <p:sp>
          <p:nvSpPr>
            <p:cNvPr id="114" name="Freeform 1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15" name="TextBox 115"/>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6" name="Group 116"/>
          <p:cNvGrpSpPr/>
          <p:nvPr/>
        </p:nvGrpSpPr>
        <p:grpSpPr>
          <a:xfrm>
            <a:off x="8479191" y="3595955"/>
            <a:ext cx="244068" cy="244068"/>
            <a:chOff x="0" y="0"/>
            <a:chExt cx="812800" cy="812800"/>
          </a:xfrm>
        </p:grpSpPr>
        <p:sp>
          <p:nvSpPr>
            <p:cNvPr id="117" name="Freeform 1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18" name="TextBox 118"/>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19" name="Group 119"/>
          <p:cNvGrpSpPr/>
          <p:nvPr/>
        </p:nvGrpSpPr>
        <p:grpSpPr>
          <a:xfrm>
            <a:off x="8479191" y="4382219"/>
            <a:ext cx="244068" cy="244068"/>
            <a:chOff x="0" y="0"/>
            <a:chExt cx="812800" cy="812800"/>
          </a:xfrm>
        </p:grpSpPr>
        <p:sp>
          <p:nvSpPr>
            <p:cNvPr id="120" name="Freeform 12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21" name="TextBox 121"/>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2" name="Group 122"/>
          <p:cNvGrpSpPr/>
          <p:nvPr/>
        </p:nvGrpSpPr>
        <p:grpSpPr>
          <a:xfrm>
            <a:off x="8479191" y="5168483"/>
            <a:ext cx="244068" cy="244068"/>
            <a:chOff x="0" y="0"/>
            <a:chExt cx="812800" cy="812800"/>
          </a:xfrm>
        </p:grpSpPr>
        <p:sp>
          <p:nvSpPr>
            <p:cNvPr id="123" name="Freeform 1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24" name="TextBox 124"/>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5" name="Group 125"/>
          <p:cNvGrpSpPr/>
          <p:nvPr/>
        </p:nvGrpSpPr>
        <p:grpSpPr>
          <a:xfrm>
            <a:off x="8479191" y="5954747"/>
            <a:ext cx="244068" cy="244068"/>
            <a:chOff x="0" y="0"/>
            <a:chExt cx="812800" cy="812800"/>
          </a:xfrm>
        </p:grpSpPr>
        <p:sp>
          <p:nvSpPr>
            <p:cNvPr id="126" name="Freeform 12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27" name="TextBox 127"/>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28" name="Group 128"/>
          <p:cNvGrpSpPr/>
          <p:nvPr/>
        </p:nvGrpSpPr>
        <p:grpSpPr>
          <a:xfrm>
            <a:off x="8479191" y="6741011"/>
            <a:ext cx="244068" cy="244068"/>
            <a:chOff x="0" y="0"/>
            <a:chExt cx="812800" cy="812800"/>
          </a:xfrm>
        </p:grpSpPr>
        <p:sp>
          <p:nvSpPr>
            <p:cNvPr id="129" name="Freeform 1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30" name="TextBox 130"/>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grpSp>
        <p:nvGrpSpPr>
          <p:cNvPr id="131" name="Group 131"/>
          <p:cNvGrpSpPr/>
          <p:nvPr/>
        </p:nvGrpSpPr>
        <p:grpSpPr>
          <a:xfrm>
            <a:off x="8479191" y="7527274"/>
            <a:ext cx="244068" cy="244068"/>
            <a:chOff x="0" y="0"/>
            <a:chExt cx="812800" cy="812800"/>
          </a:xfrm>
        </p:grpSpPr>
        <p:sp>
          <p:nvSpPr>
            <p:cNvPr id="132" name="Freeform 1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6262"/>
            </a:solidFill>
          </p:spPr>
        </p:sp>
        <p:sp>
          <p:nvSpPr>
            <p:cNvPr id="133" name="TextBox 133"/>
            <p:cNvSpPr txBox="1"/>
            <p:nvPr/>
          </p:nvSpPr>
          <p:spPr>
            <a:xfrm>
              <a:off x="76200" y="47625"/>
              <a:ext cx="660400" cy="688975"/>
            </a:xfrm>
            <a:prstGeom prst="rect">
              <a:avLst/>
            </a:prstGeom>
          </p:spPr>
          <p:txBody>
            <a:bodyPr lIns="56067" tIns="56067" rIns="56067" bIns="56067" rtlCol="0" anchor="ctr"/>
            <a:lstStyle/>
            <a:p>
              <a:pPr algn="ctr">
                <a:lnSpc>
                  <a:spcPts val="2659"/>
                </a:lnSpc>
              </a:pPr>
              <a:endParaRPr/>
            </a:p>
          </p:txBody>
        </p:sp>
      </p:grpSp>
      <p:sp>
        <p:nvSpPr>
          <p:cNvPr id="134" name="TextBox 134"/>
          <p:cNvSpPr txBox="1"/>
          <p:nvPr/>
        </p:nvSpPr>
        <p:spPr>
          <a:xfrm rot="5400000">
            <a:off x="8859902" y="2382624"/>
            <a:ext cx="330566" cy="1286370"/>
          </a:xfrm>
          <a:prstGeom prst="rect">
            <a:avLst/>
          </a:prstGeom>
        </p:spPr>
        <p:txBody>
          <a:bodyPr lIns="0" tIns="0" rIns="0" bIns="0" rtlCol="0" anchor="t">
            <a:spAutoFit/>
          </a:bodyPr>
          <a:lstStyle/>
          <a:p>
            <a:pPr algn="ctr">
              <a:lnSpc>
                <a:spcPts val="10560"/>
              </a:lnSpc>
            </a:pPr>
            <a:r>
              <a:rPr lang="en-US" sz="7543">
                <a:solidFill>
                  <a:srgbClr val="503D36"/>
                </a:solidFill>
                <a:latin typeface="Sniglet"/>
              </a:rPr>
              <a:t>)</a:t>
            </a:r>
          </a:p>
        </p:txBody>
      </p:sp>
      <p:sp>
        <p:nvSpPr>
          <p:cNvPr id="135" name="TextBox 135"/>
          <p:cNvSpPr txBox="1"/>
          <p:nvPr/>
        </p:nvSpPr>
        <p:spPr>
          <a:xfrm rot="5400000">
            <a:off x="8860700" y="3168870"/>
            <a:ext cx="330566" cy="1284772"/>
          </a:xfrm>
          <a:prstGeom prst="rect">
            <a:avLst/>
          </a:prstGeom>
        </p:spPr>
        <p:txBody>
          <a:bodyPr lIns="0" tIns="0" rIns="0" bIns="0" rtlCol="0" anchor="t">
            <a:spAutoFit/>
          </a:bodyPr>
          <a:lstStyle/>
          <a:p>
            <a:pPr algn="ctr">
              <a:lnSpc>
                <a:spcPts val="10560"/>
              </a:lnSpc>
            </a:pPr>
            <a:r>
              <a:rPr lang="en-US" sz="7543">
                <a:solidFill>
                  <a:srgbClr val="C46848"/>
                </a:solidFill>
                <a:latin typeface="Sniglet"/>
              </a:rPr>
              <a:t>)</a:t>
            </a:r>
          </a:p>
        </p:txBody>
      </p:sp>
      <p:sp>
        <p:nvSpPr>
          <p:cNvPr id="136" name="TextBox 136"/>
          <p:cNvSpPr txBox="1"/>
          <p:nvPr/>
        </p:nvSpPr>
        <p:spPr>
          <a:xfrm rot="5400000">
            <a:off x="8860700" y="395478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7" name="TextBox 137"/>
          <p:cNvSpPr txBox="1"/>
          <p:nvPr/>
        </p:nvSpPr>
        <p:spPr>
          <a:xfrm rot="5400000">
            <a:off x="8860700" y="4740700"/>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8" name="TextBox 138"/>
          <p:cNvSpPr txBox="1"/>
          <p:nvPr/>
        </p:nvSpPr>
        <p:spPr>
          <a:xfrm rot="5400000">
            <a:off x="8860700" y="5526616"/>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39" name="TextBox 139"/>
          <p:cNvSpPr txBox="1"/>
          <p:nvPr/>
        </p:nvSpPr>
        <p:spPr>
          <a:xfrm rot="5400000">
            <a:off x="8860700" y="6312532"/>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sp>
        <p:nvSpPr>
          <p:cNvPr id="140" name="TextBox 140"/>
          <p:cNvSpPr txBox="1"/>
          <p:nvPr/>
        </p:nvSpPr>
        <p:spPr>
          <a:xfrm rot="5400000">
            <a:off x="8860700" y="7098447"/>
            <a:ext cx="330566" cy="1284772"/>
          </a:xfrm>
          <a:prstGeom prst="rect">
            <a:avLst/>
          </a:prstGeom>
        </p:spPr>
        <p:txBody>
          <a:bodyPr lIns="0" tIns="0" rIns="0" bIns="0" rtlCol="0" anchor="t">
            <a:spAutoFit/>
          </a:bodyPr>
          <a:lstStyle/>
          <a:p>
            <a:pPr algn="ctr">
              <a:lnSpc>
                <a:spcPts val="10560"/>
              </a:lnSpc>
            </a:pPr>
            <a:r>
              <a:rPr lang="en-US" sz="7543">
                <a:solidFill>
                  <a:srgbClr val="E76262"/>
                </a:solidFill>
                <a:latin typeface="Sniglet"/>
              </a:rPr>
              <a:t>)</a:t>
            </a:r>
          </a:p>
        </p:txBody>
      </p:sp>
      <p:pic>
        <p:nvPicPr>
          <p:cNvPr id="141" name="Picture 141"/>
          <p:cNvPicPr>
            <a:picLocks noChangeAspect="1"/>
          </p:cNvPicPr>
          <p:nvPr/>
        </p:nvPicPr>
        <p:blipFill>
          <a:blip r:embed="rId7"/>
          <a:srcRect/>
          <a:stretch>
            <a:fillRect/>
          </a:stretch>
        </p:blipFill>
        <p:spPr>
          <a:xfrm>
            <a:off x="14383002" y="1175241"/>
            <a:ext cx="1897572" cy="1674608"/>
          </a:xfrm>
          <a:prstGeom prst="rect">
            <a:avLst/>
          </a:prstGeom>
        </p:spPr>
      </p:pic>
      <p:pic>
        <p:nvPicPr>
          <p:cNvPr id="142" name="Picture 142"/>
          <p:cNvPicPr>
            <a:picLocks noChangeAspect="1"/>
          </p:cNvPicPr>
          <p:nvPr/>
        </p:nvPicPr>
        <p:blipFill>
          <a:blip r:embed="rId8"/>
          <a:srcRect/>
          <a:stretch>
            <a:fillRect/>
          </a:stretch>
        </p:blipFill>
        <p:spPr>
          <a:xfrm>
            <a:off x="2238122" y="7583692"/>
            <a:ext cx="1352776" cy="1371636"/>
          </a:xfrm>
          <a:prstGeom prst="rect">
            <a:avLst/>
          </a:prstGeom>
        </p:spPr>
      </p:pic>
      <p:pic>
        <p:nvPicPr>
          <p:cNvPr id="145" name="Picture 14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52888"/>
          <a:stretch>
            <a:fillRect/>
          </a:stretch>
        </p:blipFill>
        <p:spPr>
          <a:xfrm>
            <a:off x="3018566" y="1745323"/>
            <a:ext cx="1395047" cy="304713"/>
          </a:xfrm>
          <a:prstGeom prst="rect">
            <a:avLst/>
          </a:prstGeom>
        </p:spPr>
      </p:pic>
      <p:pic>
        <p:nvPicPr>
          <p:cNvPr id="147" name="Picture 147"/>
          <p:cNvPicPr>
            <a:picLocks noChangeAspect="1"/>
          </p:cNvPicPr>
          <p:nvPr/>
        </p:nvPicPr>
        <p:blipFill>
          <a:blip r:embed="rId11"/>
          <a:srcRect t="17398" r="65930" b="54795"/>
          <a:stretch>
            <a:fillRect/>
          </a:stretch>
        </p:blipFill>
        <p:spPr>
          <a:xfrm rot="-3955797">
            <a:off x="14751050" y="8020834"/>
            <a:ext cx="1011795" cy="696741"/>
          </a:xfrm>
          <a:prstGeom prst="rect">
            <a:avLst/>
          </a:prstGeom>
        </p:spPr>
      </p:pic>
      <p:grpSp>
        <p:nvGrpSpPr>
          <p:cNvPr id="151" name="Group 151"/>
          <p:cNvGrpSpPr/>
          <p:nvPr/>
        </p:nvGrpSpPr>
        <p:grpSpPr>
          <a:xfrm>
            <a:off x="594866" y="1690137"/>
            <a:ext cx="1232729" cy="7134324"/>
            <a:chOff x="0" y="0"/>
            <a:chExt cx="1643639" cy="9512432"/>
          </a:xfrm>
        </p:grpSpPr>
        <p:sp>
          <p:nvSpPr>
            <p:cNvPr id="152" name="TextBox 152"/>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3" name="TextBox 153"/>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4" name="TextBox 154"/>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5" name="TextBox 155"/>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6" name="TextBox 156"/>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7" name="TextBox 157"/>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8" name="TextBox 158"/>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59" name="TextBox 159"/>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60" name="TextBox 160"/>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61" name="Group 161"/>
          <p:cNvGrpSpPr/>
          <p:nvPr/>
        </p:nvGrpSpPr>
        <p:grpSpPr>
          <a:xfrm>
            <a:off x="3018566" y="1407364"/>
            <a:ext cx="11758957" cy="1351905"/>
            <a:chOff x="0" y="0"/>
            <a:chExt cx="2317607" cy="406456"/>
          </a:xfrm>
        </p:grpSpPr>
        <p:sp>
          <p:nvSpPr>
            <p:cNvPr id="162" name="Freeform 162"/>
            <p:cNvSpPr/>
            <p:nvPr/>
          </p:nvSpPr>
          <p:spPr>
            <a:xfrm>
              <a:off x="0" y="0"/>
              <a:ext cx="2317607" cy="406456"/>
            </a:xfrm>
            <a:custGeom>
              <a:avLst/>
              <a:gdLst/>
              <a:ahLst/>
              <a:cxnLst/>
              <a:rect l="l" t="t" r="r" b="b"/>
              <a:pathLst>
                <a:path w="2317607" h="406456">
                  <a:moveTo>
                    <a:pt x="100433" y="0"/>
                  </a:moveTo>
                  <a:lnTo>
                    <a:pt x="2217174" y="0"/>
                  </a:lnTo>
                  <a:cubicBezTo>
                    <a:pt x="2272642" y="0"/>
                    <a:pt x="2317607" y="44965"/>
                    <a:pt x="2317607" y="100433"/>
                  </a:cubicBezTo>
                  <a:lnTo>
                    <a:pt x="2317607" y="306023"/>
                  </a:lnTo>
                  <a:cubicBezTo>
                    <a:pt x="2317607" y="332659"/>
                    <a:pt x="2307026" y="358205"/>
                    <a:pt x="2288191" y="377039"/>
                  </a:cubicBezTo>
                  <a:cubicBezTo>
                    <a:pt x="2269356" y="395874"/>
                    <a:pt x="2243811" y="406456"/>
                    <a:pt x="2217174" y="406456"/>
                  </a:cubicBezTo>
                  <a:lnTo>
                    <a:pt x="100433" y="406456"/>
                  </a:lnTo>
                  <a:cubicBezTo>
                    <a:pt x="73796" y="406456"/>
                    <a:pt x="48251" y="395874"/>
                    <a:pt x="29416" y="377039"/>
                  </a:cubicBezTo>
                  <a:cubicBezTo>
                    <a:pt x="10581" y="358205"/>
                    <a:pt x="0" y="332659"/>
                    <a:pt x="0" y="306023"/>
                  </a:cubicBezTo>
                  <a:lnTo>
                    <a:pt x="0" y="100433"/>
                  </a:lnTo>
                  <a:cubicBezTo>
                    <a:pt x="0" y="73796"/>
                    <a:pt x="10581" y="48251"/>
                    <a:pt x="29416" y="29416"/>
                  </a:cubicBezTo>
                  <a:cubicBezTo>
                    <a:pt x="48251" y="10581"/>
                    <a:pt x="73796" y="0"/>
                    <a:pt x="100433" y="0"/>
                  </a:cubicBezTo>
                  <a:close/>
                </a:path>
              </a:pathLst>
            </a:custGeom>
            <a:solidFill>
              <a:srgbClr val="FFCF91"/>
            </a:solidFill>
            <a:ln w="47625">
              <a:solidFill>
                <a:srgbClr val="E76262"/>
              </a:solidFill>
            </a:ln>
          </p:spPr>
        </p:sp>
        <p:sp>
          <p:nvSpPr>
            <p:cNvPr id="163" name="TextBox 163"/>
            <p:cNvSpPr txBox="1"/>
            <p:nvPr/>
          </p:nvSpPr>
          <p:spPr>
            <a:xfrm>
              <a:off x="0" y="-28575"/>
              <a:ext cx="812800" cy="841375"/>
            </a:xfrm>
            <a:prstGeom prst="rect">
              <a:avLst/>
            </a:prstGeom>
          </p:spPr>
          <p:txBody>
            <a:bodyPr lIns="44501" tIns="44501" rIns="44501" bIns="44501" rtlCol="0" anchor="ctr"/>
            <a:lstStyle/>
            <a:p>
              <a:pPr algn="ctr">
                <a:lnSpc>
                  <a:spcPts val="2659"/>
                </a:lnSpc>
              </a:pPr>
              <a:endParaRPr/>
            </a:p>
          </p:txBody>
        </p:sp>
      </p:grpSp>
      <p:sp>
        <p:nvSpPr>
          <p:cNvPr id="164" name="TextBox 164"/>
          <p:cNvSpPr txBox="1"/>
          <p:nvPr/>
        </p:nvSpPr>
        <p:spPr>
          <a:xfrm>
            <a:off x="1979928" y="1739246"/>
            <a:ext cx="13835734" cy="897682"/>
          </a:xfrm>
          <a:prstGeom prst="rect">
            <a:avLst/>
          </a:prstGeom>
        </p:spPr>
        <p:txBody>
          <a:bodyPr wrap="square" lIns="0" tIns="0" rIns="0" bIns="0" rtlCol="0" anchor="t">
            <a:spAutoFit/>
          </a:bodyPr>
          <a:lstStyle/>
          <a:p>
            <a:pPr marL="0" lvl="0" indent="0" algn="ctr">
              <a:lnSpc>
                <a:spcPts val="6960"/>
              </a:lnSpc>
              <a:spcBef>
                <a:spcPct val="0"/>
              </a:spcBef>
            </a:pPr>
            <a:r>
              <a:rPr lang="en-US" sz="4800" smtClean="0">
                <a:solidFill>
                  <a:srgbClr val="503D36"/>
                </a:solidFill>
                <a:latin typeface="UTM Avo" panose="02040603050506020204" pitchFamily="18" charset="0"/>
              </a:rPr>
              <a:t>Bài tập 1: Hãy giải thích các từ trên</a:t>
            </a:r>
            <a:endParaRPr lang="en-US" sz="4800">
              <a:solidFill>
                <a:srgbClr val="503D36"/>
              </a:solidFill>
              <a:latin typeface="UTM Avo" panose="02040603050506020204" pitchFamily="18" charset="0"/>
            </a:endParaRPr>
          </a:p>
        </p:txBody>
      </p:sp>
      <p:pic>
        <p:nvPicPr>
          <p:cNvPr id="167" name="Picture 1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6717" b="42966"/>
          <a:stretch>
            <a:fillRect/>
          </a:stretch>
        </p:blipFill>
        <p:spPr>
          <a:xfrm rot="1743030">
            <a:off x="3406164" y="3708800"/>
            <a:ext cx="1070845" cy="926501"/>
          </a:xfrm>
          <a:prstGeom prst="rect">
            <a:avLst/>
          </a:prstGeom>
        </p:spPr>
      </p:pic>
      <p:sp>
        <p:nvSpPr>
          <p:cNvPr id="168" name="TextBox 167"/>
          <p:cNvSpPr txBox="1"/>
          <p:nvPr/>
        </p:nvSpPr>
        <p:spPr>
          <a:xfrm>
            <a:off x="3987219" y="3442552"/>
            <a:ext cx="2374368" cy="646331"/>
          </a:xfrm>
          <a:prstGeom prst="rect">
            <a:avLst/>
          </a:prstGeom>
          <a:noFill/>
        </p:spPr>
        <p:txBody>
          <a:bodyPr wrap="none" rtlCol="0">
            <a:spAutoFit/>
          </a:bodyPr>
          <a:lstStyle/>
          <a:p>
            <a:r>
              <a:rPr lang="en-GB" sz="3600" smtClean="0">
                <a:latin typeface="UTM Avo" panose="02040603050506020204" pitchFamily="18" charset="0"/>
              </a:rPr>
              <a:t>Anh hùng</a:t>
            </a:r>
            <a:endParaRPr lang="en-GB" sz="3600">
              <a:latin typeface="UTM Avo" panose="02040603050506020204" pitchFamily="18" charset="0"/>
            </a:endParaRPr>
          </a:p>
        </p:txBody>
      </p:sp>
      <p:sp>
        <p:nvSpPr>
          <p:cNvPr id="169" name="TextBox 168"/>
          <p:cNvSpPr txBox="1"/>
          <p:nvPr/>
        </p:nvSpPr>
        <p:spPr>
          <a:xfrm>
            <a:off x="3987219" y="4725200"/>
            <a:ext cx="2318263" cy="646331"/>
          </a:xfrm>
          <a:prstGeom prst="rect">
            <a:avLst/>
          </a:prstGeom>
          <a:noFill/>
        </p:spPr>
        <p:txBody>
          <a:bodyPr wrap="none" rtlCol="0">
            <a:spAutoFit/>
          </a:bodyPr>
          <a:lstStyle/>
          <a:p>
            <a:r>
              <a:rPr lang="en-GB" sz="3600" smtClean="0">
                <a:latin typeface="UTM Avo" panose="02040603050506020204" pitchFamily="18" charset="0"/>
              </a:rPr>
              <a:t>Bất khuất</a:t>
            </a:r>
            <a:endParaRPr lang="en-GB" sz="3600">
              <a:latin typeface="UTM Avo" panose="02040603050506020204" pitchFamily="18" charset="0"/>
            </a:endParaRPr>
          </a:p>
        </p:txBody>
      </p:sp>
      <p:sp>
        <p:nvSpPr>
          <p:cNvPr id="170" name="TextBox 169"/>
          <p:cNvSpPr txBox="1"/>
          <p:nvPr/>
        </p:nvSpPr>
        <p:spPr>
          <a:xfrm>
            <a:off x="3987219" y="6007848"/>
            <a:ext cx="2402068" cy="646331"/>
          </a:xfrm>
          <a:prstGeom prst="rect">
            <a:avLst/>
          </a:prstGeom>
          <a:noFill/>
        </p:spPr>
        <p:txBody>
          <a:bodyPr wrap="none" rtlCol="0">
            <a:spAutoFit/>
          </a:bodyPr>
          <a:lstStyle/>
          <a:p>
            <a:r>
              <a:rPr lang="en-GB" sz="3600" smtClean="0">
                <a:latin typeface="UTM Avo" panose="02040603050506020204" pitchFamily="18" charset="0"/>
              </a:rPr>
              <a:t>Trung hậu</a:t>
            </a:r>
            <a:endParaRPr lang="en-GB" sz="3600">
              <a:latin typeface="UTM Avo" panose="02040603050506020204" pitchFamily="18" charset="0"/>
            </a:endParaRPr>
          </a:p>
        </p:txBody>
      </p:sp>
      <p:sp>
        <p:nvSpPr>
          <p:cNvPr id="171" name="TextBox 170"/>
          <p:cNvSpPr txBox="1"/>
          <p:nvPr/>
        </p:nvSpPr>
        <p:spPr>
          <a:xfrm>
            <a:off x="3987219" y="7290497"/>
            <a:ext cx="2685351" cy="646331"/>
          </a:xfrm>
          <a:prstGeom prst="rect">
            <a:avLst/>
          </a:prstGeom>
          <a:noFill/>
        </p:spPr>
        <p:txBody>
          <a:bodyPr wrap="none" rtlCol="0">
            <a:spAutoFit/>
          </a:bodyPr>
          <a:lstStyle/>
          <a:p>
            <a:r>
              <a:rPr lang="en-GB" sz="3600" smtClean="0">
                <a:latin typeface="UTM Avo" panose="02040603050506020204" pitchFamily="18" charset="0"/>
              </a:rPr>
              <a:t>Đảm đang</a:t>
            </a:r>
            <a:endParaRPr lang="en-GB" sz="3600">
              <a:latin typeface="UTM Avo" panose="02040603050506020204" pitchFamily="18" charset="0"/>
            </a:endParaRPr>
          </a:p>
        </p:txBody>
      </p:sp>
      <p:pic>
        <p:nvPicPr>
          <p:cNvPr id="172" name="Picture 1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6717" b="42966"/>
          <a:stretch>
            <a:fillRect/>
          </a:stretch>
        </p:blipFill>
        <p:spPr>
          <a:xfrm rot="1743030">
            <a:off x="3464220" y="4851185"/>
            <a:ext cx="1070845" cy="926501"/>
          </a:xfrm>
          <a:prstGeom prst="rect">
            <a:avLst/>
          </a:prstGeom>
        </p:spPr>
      </p:pic>
      <p:pic>
        <p:nvPicPr>
          <p:cNvPr id="173" name="Picture 1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6717" b="42966"/>
          <a:stretch>
            <a:fillRect/>
          </a:stretch>
        </p:blipFill>
        <p:spPr>
          <a:xfrm rot="1743030">
            <a:off x="3486246" y="6146271"/>
            <a:ext cx="1070845" cy="926501"/>
          </a:xfrm>
          <a:prstGeom prst="rect">
            <a:avLst/>
          </a:prstGeom>
        </p:spPr>
      </p:pic>
      <p:pic>
        <p:nvPicPr>
          <p:cNvPr id="174" name="Picture 1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6717" b="42966"/>
          <a:stretch>
            <a:fillRect/>
          </a:stretch>
        </p:blipFill>
        <p:spPr>
          <a:xfrm rot="1743030">
            <a:off x="3458897" y="7444070"/>
            <a:ext cx="1070845" cy="926501"/>
          </a:xfrm>
          <a:prstGeom prst="rect">
            <a:avLst/>
          </a:prstGeom>
        </p:spPr>
      </p:pic>
      <p:sp>
        <p:nvSpPr>
          <p:cNvPr id="175" name="Rectangle 174"/>
          <p:cNvSpPr/>
          <p:nvPr/>
        </p:nvSpPr>
        <p:spPr>
          <a:xfrm>
            <a:off x="9962784" y="3442552"/>
            <a:ext cx="5220110" cy="1077218"/>
          </a:xfrm>
          <a:prstGeom prst="rect">
            <a:avLst/>
          </a:prstGeom>
        </p:spPr>
        <p:txBody>
          <a:bodyPr wrap="square">
            <a:spAutoFit/>
          </a:bodyPr>
          <a:lstStyle/>
          <a:p>
            <a:r>
              <a:rPr lang="en-GB" sz="3100">
                <a:latin typeface="UTM Avo" panose="02040603050506020204" pitchFamily="18" charset="0"/>
              </a:rPr>
              <a:t>biết gánh vác, lo toan mọi </a:t>
            </a:r>
            <a:r>
              <a:rPr lang="en-GB" sz="3100" smtClean="0">
                <a:latin typeface="UTM Avo" panose="02040603050506020204" pitchFamily="18" charset="0"/>
              </a:rPr>
              <a:t>việc</a:t>
            </a:r>
            <a:endParaRPr lang="en-GB" sz="3100">
              <a:latin typeface="UTM Avo" panose="02040603050506020204" pitchFamily="18" charset="0"/>
            </a:endParaRPr>
          </a:p>
        </p:txBody>
      </p:sp>
      <p:graphicFrame>
        <p:nvGraphicFramePr>
          <p:cNvPr id="179" name="Table 178"/>
          <p:cNvGraphicFramePr>
            <a:graphicFrameLocks noGrp="1"/>
          </p:cNvGraphicFramePr>
          <p:nvPr>
            <p:extLst>
              <p:ext uri="{D42A27DB-BD31-4B8C-83A1-F6EECF244321}">
                <p14:modId xmlns:p14="http://schemas.microsoft.com/office/powerpoint/2010/main" val="1797555457"/>
              </p:ext>
            </p:extLst>
          </p:nvPr>
        </p:nvGraphicFramePr>
        <p:xfrm>
          <a:off x="17277900" y="1975802"/>
          <a:ext cx="5353008" cy="1750378"/>
        </p:xfrm>
        <a:graphic>
          <a:graphicData uri="http://schemas.openxmlformats.org/drawingml/2006/table">
            <a:tbl>
              <a:tblPr/>
              <a:tblGrid>
                <a:gridCol w="5353008">
                  <a:extLst>
                    <a:ext uri="{9D8B030D-6E8A-4147-A177-3AD203B41FA5}">
                      <a16:colId xmlns:a16="http://schemas.microsoft.com/office/drawing/2014/main" val="1001202207"/>
                    </a:ext>
                  </a:extLst>
                </a:gridCol>
              </a:tblGrid>
              <a:tr h="1186498">
                <a:tc>
                  <a:txBody>
                    <a:bodyPr/>
                    <a:lstStyle/>
                    <a:p>
                      <a:pPr algn="ctr" fontAlgn="t"/>
                      <a:endParaRPr lang="vi-VN" sz="3200" b="0">
                        <a:effectLst/>
                        <a:latin typeface="#9Slide03 Comfortaa Bold" panose="00000800000000000000" pitchFamily="2" charset="0"/>
                      </a:endParaRPr>
                    </a:p>
                  </a:txBody>
                  <a:tcPr marL="38100" marR="38100" marT="38100" marB="38100">
                    <a:lnL>
                      <a:noFill/>
                    </a:lnL>
                    <a:lnR>
                      <a:noFill/>
                    </a:lnR>
                    <a:lnT>
                      <a:noFill/>
                    </a:lnT>
                    <a:lnB>
                      <a:noFill/>
                    </a:lnB>
                  </a:tcPr>
                </a:tc>
                <a:extLst>
                  <a:ext uri="{0D108BD9-81ED-4DB2-BD59-A6C34878D82A}">
                    <a16:rowId xmlns:a16="http://schemas.microsoft.com/office/drawing/2014/main" val="3064411311"/>
                  </a:ext>
                </a:extLst>
              </a:tr>
              <a:tr h="0">
                <a:tc>
                  <a:txBody>
                    <a:bodyPr/>
                    <a:lstStyle/>
                    <a:p>
                      <a:pPr algn="ctr" fontAlgn="t"/>
                      <a:endParaRPr lang="en-GB" sz="3200" b="0">
                        <a:effectLst/>
                        <a:latin typeface="#9Slide03 Comfortaa Bold" panose="00000800000000000000" pitchFamily="2" charset="0"/>
                      </a:endParaRPr>
                    </a:p>
                  </a:txBody>
                  <a:tcPr marL="38100" marR="38100" marT="38100" marB="38100">
                    <a:lnL>
                      <a:noFill/>
                    </a:lnL>
                    <a:lnR>
                      <a:noFill/>
                    </a:lnR>
                    <a:lnT>
                      <a:noFill/>
                    </a:lnT>
                    <a:lnB>
                      <a:noFill/>
                    </a:lnB>
                  </a:tcPr>
                </a:tc>
                <a:extLst>
                  <a:ext uri="{0D108BD9-81ED-4DB2-BD59-A6C34878D82A}">
                    <a16:rowId xmlns:a16="http://schemas.microsoft.com/office/drawing/2014/main" val="4200525664"/>
                  </a:ext>
                </a:extLst>
              </a:tr>
            </a:tbl>
          </a:graphicData>
        </a:graphic>
      </p:graphicFrame>
      <p:sp>
        <p:nvSpPr>
          <p:cNvPr id="184" name="Rectangle 183"/>
          <p:cNvSpPr/>
          <p:nvPr/>
        </p:nvSpPr>
        <p:spPr>
          <a:xfrm>
            <a:off x="9911729" y="4768384"/>
            <a:ext cx="5903933" cy="1077218"/>
          </a:xfrm>
          <a:prstGeom prst="rect">
            <a:avLst/>
          </a:prstGeom>
        </p:spPr>
        <p:txBody>
          <a:bodyPr wrap="square">
            <a:spAutoFit/>
          </a:bodyPr>
          <a:lstStyle/>
          <a:p>
            <a:r>
              <a:rPr lang="en-GB" sz="3100">
                <a:solidFill>
                  <a:prstClr val="black"/>
                </a:solidFill>
                <a:latin typeface="UTM Avo" panose="02040603050506020204" pitchFamily="18" charset="0"/>
              </a:rPr>
              <a:t>có tài năng, phí khách, làm nên những việc phi thường</a:t>
            </a:r>
            <a:endParaRPr lang="en-GB" sz="3100"/>
          </a:p>
        </p:txBody>
      </p:sp>
      <p:sp>
        <p:nvSpPr>
          <p:cNvPr id="190" name="Rectangle 189"/>
          <p:cNvSpPr/>
          <p:nvPr/>
        </p:nvSpPr>
        <p:spPr>
          <a:xfrm>
            <a:off x="9964206" y="6063063"/>
            <a:ext cx="5220110" cy="1077218"/>
          </a:xfrm>
          <a:prstGeom prst="rect">
            <a:avLst/>
          </a:prstGeom>
        </p:spPr>
        <p:txBody>
          <a:bodyPr wrap="square">
            <a:spAutoFit/>
          </a:bodyPr>
          <a:lstStyle/>
          <a:p>
            <a:r>
              <a:rPr lang="en-GB" sz="3100">
                <a:latin typeface="UTM Avo" panose="02040603050506020204" pitchFamily="18" charset="0"/>
              </a:rPr>
              <a:t>k</a:t>
            </a:r>
            <a:r>
              <a:rPr lang="en-GB" sz="3100" smtClean="0">
                <a:latin typeface="UTM Avo" panose="02040603050506020204" pitchFamily="18" charset="0"/>
              </a:rPr>
              <a:t>hông chịu khuất phục được</a:t>
            </a:r>
            <a:endParaRPr lang="en-GB" sz="3100">
              <a:latin typeface="UTM Avo" panose="02040603050506020204" pitchFamily="18" charset="0"/>
            </a:endParaRPr>
          </a:p>
        </p:txBody>
      </p:sp>
      <p:sp>
        <p:nvSpPr>
          <p:cNvPr id="191" name="Rectangle 190"/>
          <p:cNvSpPr/>
          <p:nvPr/>
        </p:nvSpPr>
        <p:spPr>
          <a:xfrm>
            <a:off x="9945667" y="7259315"/>
            <a:ext cx="5903933" cy="1077218"/>
          </a:xfrm>
          <a:prstGeom prst="rect">
            <a:avLst/>
          </a:prstGeom>
        </p:spPr>
        <p:txBody>
          <a:bodyPr wrap="square">
            <a:spAutoFit/>
          </a:bodyPr>
          <a:lstStyle/>
          <a:p>
            <a:r>
              <a:rPr lang="en-GB" sz="3100">
                <a:solidFill>
                  <a:prstClr val="black"/>
                </a:solidFill>
                <a:latin typeface="UTM Avo" panose="02040603050506020204" pitchFamily="18" charset="0"/>
              </a:rPr>
              <a:t>c</a:t>
            </a:r>
            <a:r>
              <a:rPr lang="en-GB" sz="3100" smtClean="0">
                <a:solidFill>
                  <a:prstClr val="black"/>
                </a:solidFill>
                <a:latin typeface="UTM Avo" panose="02040603050506020204" pitchFamily="18" charset="0"/>
              </a:rPr>
              <a:t>hân thành và tốt bụng với mọi người</a:t>
            </a:r>
            <a:endParaRPr lang="en-GB" sz="31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661541" y="1470992"/>
            <a:ext cx="1232729" cy="7134324"/>
            <a:chOff x="0" y="0"/>
            <a:chExt cx="1643639" cy="9512432"/>
          </a:xfrm>
        </p:grpSpPr>
        <p:sp>
          <p:nvSpPr>
            <p:cNvPr id="5" name="TextBox 5"/>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6" name="TextBox 6"/>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7" name="TextBox 7"/>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8" name="TextBox 8"/>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9" name="TextBox 9"/>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0" name="TextBox 10"/>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 name="TextBox 11"/>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 name="TextBox 12"/>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3" name="TextBox 13"/>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4" name="Picture 14"/>
          <p:cNvPicPr>
            <a:picLocks noChangeAspect="1"/>
          </p:cNvPicPr>
          <p:nvPr/>
        </p:nvPicPr>
        <p:blipFill>
          <a:blip r:embed="rId4"/>
          <a:srcRect/>
          <a:stretch>
            <a:fillRect/>
          </a:stretch>
        </p:blipFill>
        <p:spPr>
          <a:xfrm>
            <a:off x="1028700" y="9347332"/>
            <a:ext cx="15613811" cy="751415"/>
          </a:xfrm>
          <a:prstGeom prst="rect">
            <a:avLst/>
          </a:prstGeom>
        </p:spPr>
      </p:pic>
      <p:grpSp>
        <p:nvGrpSpPr>
          <p:cNvPr id="15" name="Group 15"/>
          <p:cNvGrpSpPr/>
          <p:nvPr/>
        </p:nvGrpSpPr>
        <p:grpSpPr>
          <a:xfrm>
            <a:off x="15164201" y="6477329"/>
            <a:ext cx="2279617" cy="1191585"/>
            <a:chOff x="0" y="0"/>
            <a:chExt cx="3039489" cy="1588780"/>
          </a:xfrm>
        </p:grpSpPr>
        <p:grpSp>
          <p:nvGrpSpPr>
            <p:cNvPr id="16" name="Group 16"/>
            <p:cNvGrpSpPr/>
            <p:nvPr/>
          </p:nvGrpSpPr>
          <p:grpSpPr>
            <a:xfrm>
              <a:off x="0" y="0"/>
              <a:ext cx="3039489" cy="1588780"/>
              <a:chOff x="0" y="0"/>
              <a:chExt cx="620810" cy="324506"/>
            </a:xfrm>
          </p:grpSpPr>
          <p:sp>
            <p:nvSpPr>
              <p:cNvPr id="17" name="Freeform 1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8" name="TextBox 1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9" name="Group 19"/>
            <p:cNvGrpSpPr/>
            <p:nvPr/>
          </p:nvGrpSpPr>
          <p:grpSpPr>
            <a:xfrm>
              <a:off x="1234950" y="117213"/>
              <a:ext cx="1688828" cy="1354354"/>
              <a:chOff x="0" y="0"/>
              <a:chExt cx="344940" cy="276625"/>
            </a:xfrm>
          </p:grpSpPr>
          <p:sp>
            <p:nvSpPr>
              <p:cNvPr id="20" name="Freeform 2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2" name="Group 22"/>
          <p:cNvGrpSpPr/>
          <p:nvPr/>
        </p:nvGrpSpPr>
        <p:grpSpPr>
          <a:xfrm>
            <a:off x="15164201" y="7763743"/>
            <a:ext cx="2279617" cy="1191585"/>
            <a:chOff x="0" y="0"/>
            <a:chExt cx="3039489" cy="1588780"/>
          </a:xfrm>
        </p:grpSpPr>
        <p:grpSp>
          <p:nvGrpSpPr>
            <p:cNvPr id="23" name="Group 23"/>
            <p:cNvGrpSpPr/>
            <p:nvPr/>
          </p:nvGrpSpPr>
          <p:grpSpPr>
            <a:xfrm>
              <a:off x="0" y="0"/>
              <a:ext cx="3039489" cy="1588780"/>
              <a:chOff x="0" y="0"/>
              <a:chExt cx="620810" cy="324506"/>
            </a:xfrm>
          </p:grpSpPr>
          <p:sp>
            <p:nvSpPr>
              <p:cNvPr id="24" name="Freeform 2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5" name="TextBox 2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6" name="Group 26"/>
            <p:cNvGrpSpPr/>
            <p:nvPr/>
          </p:nvGrpSpPr>
          <p:grpSpPr>
            <a:xfrm>
              <a:off x="1234950" y="117213"/>
              <a:ext cx="1688828" cy="1354354"/>
              <a:chOff x="0" y="0"/>
              <a:chExt cx="344940" cy="276625"/>
            </a:xfrm>
          </p:grpSpPr>
          <p:sp>
            <p:nvSpPr>
              <p:cNvPr id="27" name="Freeform 2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9" name="Group 29"/>
          <p:cNvGrpSpPr/>
          <p:nvPr/>
        </p:nvGrpSpPr>
        <p:grpSpPr>
          <a:xfrm>
            <a:off x="15256948" y="1331671"/>
            <a:ext cx="2186870" cy="1191585"/>
            <a:chOff x="0" y="0"/>
            <a:chExt cx="2915827" cy="1588780"/>
          </a:xfrm>
        </p:grpSpPr>
        <p:grpSp>
          <p:nvGrpSpPr>
            <p:cNvPr id="30" name="Group 30"/>
            <p:cNvGrpSpPr/>
            <p:nvPr/>
          </p:nvGrpSpPr>
          <p:grpSpPr>
            <a:xfrm>
              <a:off x="0" y="0"/>
              <a:ext cx="2915827" cy="1588780"/>
              <a:chOff x="0" y="0"/>
              <a:chExt cx="595553" cy="324506"/>
            </a:xfrm>
          </p:grpSpPr>
          <p:sp>
            <p:nvSpPr>
              <p:cNvPr id="31" name="Freeform 3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32" name="TextBox 3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3" name="Group 33"/>
            <p:cNvGrpSpPr/>
            <p:nvPr/>
          </p:nvGrpSpPr>
          <p:grpSpPr>
            <a:xfrm>
              <a:off x="135707" y="117213"/>
              <a:ext cx="2664410" cy="1354354"/>
              <a:chOff x="0" y="0"/>
              <a:chExt cx="544201" cy="276625"/>
            </a:xfrm>
          </p:grpSpPr>
          <p:sp>
            <p:nvSpPr>
              <p:cNvPr id="34" name="Freeform 3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6" name="Group 36"/>
          <p:cNvGrpSpPr/>
          <p:nvPr/>
        </p:nvGrpSpPr>
        <p:grpSpPr>
          <a:xfrm>
            <a:off x="15256948" y="2618086"/>
            <a:ext cx="2186870" cy="1191585"/>
            <a:chOff x="0" y="0"/>
            <a:chExt cx="2915827" cy="1588780"/>
          </a:xfrm>
        </p:grpSpPr>
        <p:grpSp>
          <p:nvGrpSpPr>
            <p:cNvPr id="37" name="Group 37"/>
            <p:cNvGrpSpPr/>
            <p:nvPr/>
          </p:nvGrpSpPr>
          <p:grpSpPr>
            <a:xfrm>
              <a:off x="0" y="0"/>
              <a:ext cx="2915827" cy="1588780"/>
              <a:chOff x="0" y="0"/>
              <a:chExt cx="595553" cy="324506"/>
            </a:xfrm>
          </p:grpSpPr>
          <p:sp>
            <p:nvSpPr>
              <p:cNvPr id="38" name="Freeform 38"/>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9" name="TextBox 3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0" name="Group 40"/>
            <p:cNvGrpSpPr/>
            <p:nvPr/>
          </p:nvGrpSpPr>
          <p:grpSpPr>
            <a:xfrm>
              <a:off x="135707" y="117213"/>
              <a:ext cx="2664410" cy="1354354"/>
              <a:chOff x="0" y="0"/>
              <a:chExt cx="544201" cy="276625"/>
            </a:xfrm>
          </p:grpSpPr>
          <p:sp>
            <p:nvSpPr>
              <p:cNvPr id="41" name="Freeform 41"/>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42" name="TextBox 42"/>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43" name="Group 43"/>
          <p:cNvGrpSpPr/>
          <p:nvPr/>
        </p:nvGrpSpPr>
        <p:grpSpPr>
          <a:xfrm>
            <a:off x="15256948" y="3904921"/>
            <a:ext cx="2186870" cy="1191585"/>
            <a:chOff x="0" y="0"/>
            <a:chExt cx="2915827" cy="1588780"/>
          </a:xfrm>
        </p:grpSpPr>
        <p:grpSp>
          <p:nvGrpSpPr>
            <p:cNvPr id="44" name="Group 44"/>
            <p:cNvGrpSpPr/>
            <p:nvPr/>
          </p:nvGrpSpPr>
          <p:grpSpPr>
            <a:xfrm>
              <a:off x="0" y="0"/>
              <a:ext cx="2915827" cy="1588780"/>
              <a:chOff x="0" y="0"/>
              <a:chExt cx="595553" cy="324506"/>
            </a:xfrm>
          </p:grpSpPr>
          <p:sp>
            <p:nvSpPr>
              <p:cNvPr id="45" name="Freeform 45"/>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6" name="TextBox 46"/>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47" name="Group 47"/>
            <p:cNvGrpSpPr/>
            <p:nvPr/>
          </p:nvGrpSpPr>
          <p:grpSpPr>
            <a:xfrm>
              <a:off x="135707" y="117213"/>
              <a:ext cx="2664410" cy="1354354"/>
              <a:chOff x="0" y="0"/>
              <a:chExt cx="544201" cy="276625"/>
            </a:xfrm>
          </p:grpSpPr>
          <p:sp>
            <p:nvSpPr>
              <p:cNvPr id="48" name="Freeform 48"/>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9" name="TextBox 49"/>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50" name="Group 50"/>
          <p:cNvGrpSpPr/>
          <p:nvPr/>
        </p:nvGrpSpPr>
        <p:grpSpPr>
          <a:xfrm>
            <a:off x="15564542" y="5190915"/>
            <a:ext cx="2186870" cy="1191585"/>
            <a:chOff x="0" y="0"/>
            <a:chExt cx="2915827" cy="1588780"/>
          </a:xfrm>
        </p:grpSpPr>
        <p:grpSp>
          <p:nvGrpSpPr>
            <p:cNvPr id="51" name="Group 51"/>
            <p:cNvGrpSpPr/>
            <p:nvPr/>
          </p:nvGrpSpPr>
          <p:grpSpPr>
            <a:xfrm>
              <a:off x="0" y="0"/>
              <a:ext cx="2915827" cy="1588780"/>
              <a:chOff x="0" y="0"/>
              <a:chExt cx="595553" cy="324506"/>
            </a:xfrm>
          </p:grpSpPr>
          <p:sp>
            <p:nvSpPr>
              <p:cNvPr id="52" name="Freeform 52"/>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53" name="TextBox 53"/>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54" name="Group 54"/>
            <p:cNvGrpSpPr/>
            <p:nvPr/>
          </p:nvGrpSpPr>
          <p:grpSpPr>
            <a:xfrm>
              <a:off x="135707" y="117213"/>
              <a:ext cx="2664410" cy="1354354"/>
              <a:chOff x="0" y="0"/>
              <a:chExt cx="544201" cy="276625"/>
            </a:xfrm>
          </p:grpSpPr>
          <p:sp>
            <p:nvSpPr>
              <p:cNvPr id="55" name="Freeform 55"/>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56" name="TextBox 56"/>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pic>
        <p:nvPicPr>
          <p:cNvPr id="57" name="Picture 57"/>
          <p:cNvPicPr>
            <a:picLocks noChangeAspect="1"/>
          </p:cNvPicPr>
          <p:nvPr/>
        </p:nvPicPr>
        <p:blipFill>
          <a:blip r:embed="rId5"/>
          <a:srcRect/>
          <a:stretch>
            <a:fillRect/>
          </a:stretch>
        </p:blipFill>
        <p:spPr>
          <a:xfrm rot="5400000">
            <a:off x="13111944" y="4512960"/>
            <a:ext cx="7623658" cy="1261080"/>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337094" y="1028700"/>
            <a:ext cx="14956138" cy="8229600"/>
            <a:chOff x="0" y="0"/>
            <a:chExt cx="3939065" cy="2167467"/>
          </a:xfrm>
        </p:grpSpPr>
        <p:sp>
          <p:nvSpPr>
            <p:cNvPr id="62" name="Freeform 62"/>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3" name="TextBox 63"/>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540290" y="1622751"/>
            <a:ext cx="263115" cy="263115"/>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540290" y="2470372"/>
            <a:ext cx="263115" cy="263115"/>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540290" y="3317993"/>
            <a:ext cx="263115" cy="263115"/>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540290" y="4165614"/>
            <a:ext cx="263115" cy="263115"/>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540290" y="5013235"/>
            <a:ext cx="263115" cy="263115"/>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540290" y="5860856"/>
            <a:ext cx="263115" cy="263115"/>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540290" y="6708477"/>
            <a:ext cx="263115" cy="263115"/>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540290" y="7556097"/>
            <a:ext cx="263115" cy="263115"/>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8" name="Group 88"/>
          <p:cNvGrpSpPr/>
          <p:nvPr/>
        </p:nvGrpSpPr>
        <p:grpSpPr>
          <a:xfrm>
            <a:off x="1540290" y="8403718"/>
            <a:ext cx="263115" cy="263115"/>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0" name="TextBox 9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1" name="Group 91"/>
          <p:cNvGrpSpPr/>
          <p:nvPr/>
        </p:nvGrpSpPr>
        <p:grpSpPr>
          <a:xfrm>
            <a:off x="4382752" y="1690137"/>
            <a:ext cx="8864823" cy="1195399"/>
            <a:chOff x="0" y="0"/>
            <a:chExt cx="11819764" cy="1593865"/>
          </a:xfrm>
        </p:grpSpPr>
        <p:grpSp>
          <p:nvGrpSpPr>
            <p:cNvPr id="92" name="Group 92"/>
            <p:cNvGrpSpPr/>
            <p:nvPr/>
          </p:nvGrpSpPr>
          <p:grpSpPr>
            <a:xfrm>
              <a:off x="0" y="0"/>
              <a:ext cx="11819764" cy="1593865"/>
              <a:chOff x="0" y="0"/>
              <a:chExt cx="2557297" cy="344845"/>
            </a:xfrm>
          </p:grpSpPr>
          <p:sp>
            <p:nvSpPr>
              <p:cNvPr id="93" name="Freeform 93"/>
              <p:cNvSpPr/>
              <p:nvPr/>
            </p:nvSpPr>
            <p:spPr>
              <a:xfrm>
                <a:off x="0" y="0"/>
                <a:ext cx="2557297" cy="344845"/>
              </a:xfrm>
              <a:custGeom>
                <a:avLst/>
                <a:gdLst/>
                <a:ahLst/>
                <a:cxnLst/>
                <a:rect l="l" t="t" r="r" b="b"/>
                <a:pathLst>
                  <a:path w="2557297" h="344845">
                    <a:moveTo>
                      <a:pt x="101551" y="0"/>
                    </a:moveTo>
                    <a:lnTo>
                      <a:pt x="2455745" y="0"/>
                    </a:lnTo>
                    <a:cubicBezTo>
                      <a:pt x="2482678" y="0"/>
                      <a:pt x="2508509" y="10699"/>
                      <a:pt x="2527553" y="29744"/>
                    </a:cubicBezTo>
                    <a:cubicBezTo>
                      <a:pt x="2546598" y="48788"/>
                      <a:pt x="2557297" y="74618"/>
                      <a:pt x="2557297" y="101551"/>
                    </a:cubicBezTo>
                    <a:lnTo>
                      <a:pt x="2557297" y="243294"/>
                    </a:lnTo>
                    <a:cubicBezTo>
                      <a:pt x="2557297" y="299379"/>
                      <a:pt x="2511831" y="344845"/>
                      <a:pt x="2455745" y="344845"/>
                    </a:cubicBezTo>
                    <a:lnTo>
                      <a:pt x="101551" y="344845"/>
                    </a:lnTo>
                    <a:cubicBezTo>
                      <a:pt x="45466" y="344845"/>
                      <a:pt x="0" y="299379"/>
                      <a:pt x="0" y="243294"/>
                    </a:cubicBezTo>
                    <a:lnTo>
                      <a:pt x="0" y="101551"/>
                    </a:lnTo>
                    <a:cubicBezTo>
                      <a:pt x="0" y="45466"/>
                      <a:pt x="45466" y="0"/>
                      <a:pt x="101551" y="0"/>
                    </a:cubicBezTo>
                    <a:close/>
                  </a:path>
                </a:pathLst>
              </a:custGeom>
              <a:solidFill>
                <a:srgbClr val="000000">
                  <a:alpha val="0"/>
                </a:srgbClr>
              </a:solidFill>
              <a:ln w="47625">
                <a:solidFill>
                  <a:srgbClr val="E76262"/>
                </a:solidFill>
              </a:ln>
            </p:spPr>
          </p:sp>
          <p:sp>
            <p:nvSpPr>
              <p:cNvPr id="94" name="TextBox 94"/>
              <p:cNvSpPr txBox="1"/>
              <p:nvPr/>
            </p:nvSpPr>
            <p:spPr>
              <a:xfrm>
                <a:off x="0" y="-47625"/>
                <a:ext cx="812800" cy="860425"/>
              </a:xfrm>
              <a:prstGeom prst="rect">
                <a:avLst/>
              </a:prstGeom>
            </p:spPr>
            <p:txBody>
              <a:bodyPr lIns="39886" tIns="39886" rIns="39886" bIns="39886" rtlCol="0" anchor="ctr"/>
              <a:lstStyle/>
              <a:p>
                <a:pPr algn="ctr">
                  <a:lnSpc>
                    <a:spcPts val="2660"/>
                  </a:lnSpc>
                </a:pPr>
                <a:endParaRPr/>
              </a:p>
            </p:txBody>
          </p:sp>
        </p:grpSp>
        <p:sp>
          <p:nvSpPr>
            <p:cNvPr id="95" name="TextBox 95"/>
            <p:cNvSpPr txBox="1"/>
            <p:nvPr/>
          </p:nvSpPr>
          <p:spPr>
            <a:xfrm>
              <a:off x="658771" y="263157"/>
              <a:ext cx="10502223" cy="1058026"/>
            </a:xfrm>
            <a:prstGeom prst="rect">
              <a:avLst/>
            </a:prstGeom>
          </p:spPr>
          <p:txBody>
            <a:bodyPr lIns="0" tIns="0" rIns="0" bIns="0" rtlCol="0" anchor="t">
              <a:spAutoFit/>
            </a:bodyPr>
            <a:lstStyle/>
            <a:p>
              <a:pPr marL="0" lvl="0" indent="0" algn="ctr">
                <a:lnSpc>
                  <a:spcPts val="6216"/>
                </a:lnSpc>
                <a:spcBef>
                  <a:spcPct val="0"/>
                </a:spcBef>
              </a:pPr>
              <a:r>
                <a:rPr lang="en-US" sz="5180" smtClean="0">
                  <a:solidFill>
                    <a:srgbClr val="503D36"/>
                  </a:solidFill>
                  <a:latin typeface="#9Slide03 Comfortaa Bold" panose="00000800000000000000" pitchFamily="2" charset="0"/>
                </a:rPr>
                <a:t>BÀI TẬP 1</a:t>
              </a:r>
              <a:endParaRPr lang="en-US" sz="5180">
                <a:solidFill>
                  <a:srgbClr val="503D36"/>
                </a:solidFill>
                <a:latin typeface="#9Slide03 Comfortaa Bold" panose="00000800000000000000" pitchFamily="2" charset="0"/>
              </a:endParaRPr>
            </a:p>
          </p:txBody>
        </p:sp>
      </p:grpSp>
      <p:sp>
        <p:nvSpPr>
          <p:cNvPr id="96" name="AutoShape 96"/>
          <p:cNvSpPr/>
          <p:nvPr/>
        </p:nvSpPr>
        <p:spPr>
          <a:xfrm>
            <a:off x="2230674" y="5877828"/>
            <a:ext cx="13559951" cy="0"/>
          </a:xfrm>
          <a:prstGeom prst="line">
            <a:avLst/>
          </a:prstGeom>
          <a:ln w="200025" cap="rnd">
            <a:solidFill>
              <a:srgbClr val="8CBAAD"/>
            </a:solidFill>
            <a:prstDash val="solid"/>
            <a:headEnd type="none" w="sm" len="sm"/>
            <a:tailEnd type="none" w="sm" len="sm"/>
          </a:ln>
        </p:spPr>
      </p:sp>
      <p:grpSp>
        <p:nvGrpSpPr>
          <p:cNvPr id="97" name="Group 97"/>
          <p:cNvGrpSpPr/>
          <p:nvPr/>
        </p:nvGrpSpPr>
        <p:grpSpPr>
          <a:xfrm>
            <a:off x="2333606" y="3804673"/>
            <a:ext cx="1697352" cy="1704960"/>
            <a:chOff x="1813" y="0"/>
            <a:chExt cx="809173" cy="812800"/>
          </a:xfrm>
        </p:grpSpPr>
        <p:sp>
          <p:nvSpPr>
            <p:cNvPr id="98" name="Freeform 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8462"/>
            </a:solidFill>
            <a:ln w="47625">
              <a:solidFill>
                <a:srgbClr val="E76262"/>
              </a:solidFill>
            </a:ln>
          </p:spPr>
        </p:sp>
        <p:sp>
          <p:nvSpPr>
            <p:cNvPr id="99" name="TextBox 99"/>
            <p:cNvSpPr txBox="1"/>
            <p:nvPr/>
          </p:nvSpPr>
          <p:spPr>
            <a:xfrm>
              <a:off x="89483" y="32795"/>
              <a:ext cx="660400" cy="774700"/>
            </a:xfrm>
            <a:prstGeom prst="rect">
              <a:avLst/>
            </a:prstGeom>
          </p:spPr>
          <p:txBody>
            <a:bodyPr lIns="47486" tIns="47486" rIns="47486" bIns="47486" rtlCol="0" anchor="ctr"/>
            <a:lstStyle/>
            <a:p>
              <a:pPr algn="ctr"/>
              <a:r>
                <a:rPr lang="en-US" sz="3600" smtClean="0">
                  <a:solidFill>
                    <a:schemeClr val="tx1">
                      <a:lumMod val="95000"/>
                      <a:lumOff val="5000"/>
                    </a:schemeClr>
                  </a:solidFill>
                  <a:latin typeface="#9Slide03 AmpleSoft Bold" panose="02000000000000000000" pitchFamily="2" charset="0"/>
                </a:rPr>
                <a:t>Anh hùng</a:t>
              </a:r>
              <a:endParaRPr lang="en-US" sz="3600">
                <a:solidFill>
                  <a:schemeClr val="tx1">
                    <a:lumMod val="95000"/>
                    <a:lumOff val="5000"/>
                  </a:schemeClr>
                </a:solidFill>
                <a:latin typeface="#9Slide03 AmpleSoft Bold" panose="02000000000000000000" pitchFamily="2" charset="0"/>
              </a:endParaRPr>
            </a:p>
          </p:txBody>
        </p:sp>
      </p:grpSp>
      <p:grpSp>
        <p:nvGrpSpPr>
          <p:cNvPr id="102" name="Group 102"/>
          <p:cNvGrpSpPr/>
          <p:nvPr/>
        </p:nvGrpSpPr>
        <p:grpSpPr>
          <a:xfrm>
            <a:off x="8756786" y="3809553"/>
            <a:ext cx="1697352" cy="1704960"/>
            <a:chOff x="1813" y="0"/>
            <a:chExt cx="809173" cy="812800"/>
          </a:xfrm>
        </p:grpSpPr>
        <p:sp>
          <p:nvSpPr>
            <p:cNvPr id="103" name="Freeform 10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8462"/>
            </a:solidFill>
            <a:ln w="47625">
              <a:solidFill>
                <a:srgbClr val="E76262"/>
              </a:solidFill>
            </a:ln>
          </p:spPr>
        </p:sp>
        <p:sp>
          <p:nvSpPr>
            <p:cNvPr id="104" name="TextBox 104"/>
            <p:cNvSpPr txBox="1"/>
            <p:nvPr/>
          </p:nvSpPr>
          <p:spPr>
            <a:xfrm>
              <a:off x="83094" y="33037"/>
              <a:ext cx="660400" cy="774700"/>
            </a:xfrm>
            <a:prstGeom prst="rect">
              <a:avLst/>
            </a:prstGeom>
          </p:spPr>
          <p:txBody>
            <a:bodyPr lIns="47486" tIns="47486" rIns="47486" bIns="47486" rtlCol="0" anchor="ctr"/>
            <a:lstStyle/>
            <a:p>
              <a:pPr algn="ctr"/>
              <a:r>
                <a:rPr lang="en-US" sz="3600" smtClean="0">
                  <a:solidFill>
                    <a:schemeClr val="tx1">
                      <a:lumMod val="95000"/>
                      <a:lumOff val="5000"/>
                    </a:schemeClr>
                  </a:solidFill>
                  <a:latin typeface="#9Slide03 AmpleSoft Bold" panose="02000000000000000000" pitchFamily="2" charset="0"/>
                </a:rPr>
                <a:t>Trung hậu</a:t>
              </a:r>
              <a:endParaRPr lang="en-US" sz="3600">
                <a:solidFill>
                  <a:schemeClr val="tx1">
                    <a:lumMod val="95000"/>
                    <a:lumOff val="5000"/>
                  </a:schemeClr>
                </a:solidFill>
                <a:latin typeface="#9Slide03 AmpleSoft Bold" panose="02000000000000000000" pitchFamily="2" charset="0"/>
              </a:endParaRPr>
            </a:p>
          </p:txBody>
        </p:sp>
      </p:grpSp>
      <p:grpSp>
        <p:nvGrpSpPr>
          <p:cNvPr id="106" name="Group 106"/>
          <p:cNvGrpSpPr/>
          <p:nvPr/>
        </p:nvGrpSpPr>
        <p:grpSpPr>
          <a:xfrm>
            <a:off x="3991602" y="6796965"/>
            <a:ext cx="1697352" cy="1704960"/>
            <a:chOff x="1813" y="0"/>
            <a:chExt cx="809173" cy="812800"/>
          </a:xfrm>
        </p:grpSpPr>
        <p:sp>
          <p:nvSpPr>
            <p:cNvPr id="107" name="Freeform 1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8462"/>
            </a:solidFill>
            <a:ln w="47625">
              <a:solidFill>
                <a:srgbClr val="E76262"/>
              </a:solidFill>
            </a:ln>
          </p:spPr>
        </p:sp>
        <p:sp>
          <p:nvSpPr>
            <p:cNvPr id="108" name="TextBox 108"/>
            <p:cNvSpPr txBox="1"/>
            <p:nvPr/>
          </p:nvSpPr>
          <p:spPr>
            <a:xfrm>
              <a:off x="76062" y="8209"/>
              <a:ext cx="660400" cy="774700"/>
            </a:xfrm>
            <a:prstGeom prst="rect">
              <a:avLst/>
            </a:prstGeom>
          </p:spPr>
          <p:txBody>
            <a:bodyPr lIns="47486" tIns="47486" rIns="47486" bIns="47486" rtlCol="0" anchor="ctr"/>
            <a:lstStyle/>
            <a:p>
              <a:pPr algn="ctr"/>
              <a:r>
                <a:rPr lang="en-US" sz="3600" smtClean="0">
                  <a:solidFill>
                    <a:schemeClr val="tx1">
                      <a:lumMod val="95000"/>
                      <a:lumOff val="5000"/>
                    </a:schemeClr>
                  </a:solidFill>
                  <a:latin typeface="#9Slide03 AmpleSoft Bold" panose="02000000000000000000" pitchFamily="2" charset="0"/>
                </a:rPr>
                <a:t>Bất khuất</a:t>
              </a:r>
              <a:endParaRPr lang="en-US" sz="3600">
                <a:solidFill>
                  <a:schemeClr val="tx1">
                    <a:lumMod val="95000"/>
                    <a:lumOff val="5000"/>
                  </a:schemeClr>
                </a:solidFill>
                <a:latin typeface="#9Slide03 AmpleSoft Bold" panose="02000000000000000000" pitchFamily="2" charset="0"/>
              </a:endParaRPr>
            </a:p>
          </p:txBody>
        </p:sp>
      </p:grpSp>
      <p:grpSp>
        <p:nvGrpSpPr>
          <p:cNvPr id="110" name="Group 110"/>
          <p:cNvGrpSpPr/>
          <p:nvPr/>
        </p:nvGrpSpPr>
        <p:grpSpPr>
          <a:xfrm>
            <a:off x="10246540" y="6676172"/>
            <a:ext cx="1697352" cy="1704960"/>
            <a:chOff x="1813" y="0"/>
            <a:chExt cx="809173" cy="812800"/>
          </a:xfrm>
        </p:grpSpPr>
        <p:sp>
          <p:nvSpPr>
            <p:cNvPr id="111" name="Freeform 1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8462"/>
            </a:solidFill>
            <a:ln w="47625">
              <a:solidFill>
                <a:srgbClr val="E76262"/>
              </a:solidFill>
            </a:ln>
          </p:spPr>
        </p:sp>
        <p:sp>
          <p:nvSpPr>
            <p:cNvPr id="112" name="TextBox 112"/>
            <p:cNvSpPr txBox="1"/>
            <p:nvPr/>
          </p:nvSpPr>
          <p:spPr>
            <a:xfrm>
              <a:off x="84674" y="11529"/>
              <a:ext cx="660400" cy="774700"/>
            </a:xfrm>
            <a:prstGeom prst="rect">
              <a:avLst/>
            </a:prstGeom>
          </p:spPr>
          <p:txBody>
            <a:bodyPr lIns="47486" tIns="47486" rIns="47486" bIns="47486" rtlCol="0" anchor="ctr"/>
            <a:lstStyle/>
            <a:p>
              <a:pPr algn="ctr"/>
              <a:r>
                <a:rPr lang="en-US" sz="3600" smtClean="0">
                  <a:solidFill>
                    <a:schemeClr val="tx1">
                      <a:lumMod val="95000"/>
                      <a:lumOff val="5000"/>
                    </a:schemeClr>
                  </a:solidFill>
                  <a:latin typeface="#9Slide03 AmpleSoft Bold" panose="02000000000000000000" pitchFamily="2" charset="0"/>
                </a:rPr>
                <a:t>Đảm đang</a:t>
              </a:r>
              <a:endParaRPr lang="en-US" sz="3600">
                <a:solidFill>
                  <a:schemeClr val="tx1">
                    <a:lumMod val="95000"/>
                    <a:lumOff val="5000"/>
                  </a:schemeClr>
                </a:solidFill>
                <a:latin typeface="#9Slide03 AmpleSoft Bold" panose="02000000000000000000" pitchFamily="2" charset="0"/>
              </a:endParaRPr>
            </a:p>
          </p:txBody>
        </p:sp>
      </p:grpSp>
      <p:pic>
        <p:nvPicPr>
          <p:cNvPr id="114" name="Picture 1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2457021" y="8452960"/>
            <a:ext cx="1395047" cy="304713"/>
          </a:xfrm>
          <a:prstGeom prst="rect">
            <a:avLst/>
          </a:prstGeom>
        </p:spPr>
      </p:pic>
      <p:pic>
        <p:nvPicPr>
          <p:cNvPr id="115" name="Picture 1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3288" t="30863"/>
          <a:stretch>
            <a:fillRect/>
          </a:stretch>
        </p:blipFill>
        <p:spPr>
          <a:xfrm rot="-9714938" flipH="1">
            <a:off x="7073939" y="3410129"/>
            <a:ext cx="487406" cy="421706"/>
          </a:xfrm>
          <a:prstGeom prst="rect">
            <a:avLst/>
          </a:prstGeom>
        </p:spPr>
      </p:pic>
      <p:pic>
        <p:nvPicPr>
          <p:cNvPr id="116" name="Picture 1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52888"/>
          <a:stretch>
            <a:fillRect/>
          </a:stretch>
        </p:blipFill>
        <p:spPr>
          <a:xfrm>
            <a:off x="14368993" y="4708522"/>
            <a:ext cx="1395047" cy="304713"/>
          </a:xfrm>
          <a:prstGeom prst="rect">
            <a:avLst/>
          </a:prstGeom>
        </p:spPr>
      </p:pic>
      <p:pic>
        <p:nvPicPr>
          <p:cNvPr id="117" name="Picture 117"/>
          <p:cNvPicPr>
            <a:picLocks noChangeAspect="1"/>
          </p:cNvPicPr>
          <p:nvPr/>
        </p:nvPicPr>
        <p:blipFill>
          <a:blip r:embed="rId10"/>
          <a:srcRect l="54959" t="81598" r="22493"/>
          <a:stretch>
            <a:fillRect/>
          </a:stretch>
        </p:blipFill>
        <p:spPr>
          <a:xfrm rot="-5506325">
            <a:off x="2546023" y="6899478"/>
            <a:ext cx="1149928" cy="791862"/>
          </a:xfrm>
          <a:prstGeom prst="rect">
            <a:avLst/>
          </a:prstGeom>
        </p:spPr>
      </p:pic>
      <p:grpSp>
        <p:nvGrpSpPr>
          <p:cNvPr id="118" name="Group 118"/>
          <p:cNvGrpSpPr/>
          <p:nvPr/>
        </p:nvGrpSpPr>
        <p:grpSpPr>
          <a:xfrm>
            <a:off x="594866" y="1690137"/>
            <a:ext cx="1232729" cy="7134324"/>
            <a:chOff x="0" y="0"/>
            <a:chExt cx="1643639" cy="9512432"/>
          </a:xfrm>
        </p:grpSpPr>
        <p:sp>
          <p:nvSpPr>
            <p:cNvPr id="119" name="TextBox 119"/>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0" name="TextBox 120"/>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1" name="TextBox 121"/>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2" name="TextBox 122"/>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3" name="TextBox 123"/>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4" name="TextBox 124"/>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5" name="TextBox 125"/>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6" name="TextBox 126"/>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27" name="TextBox 127"/>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grpSp>
        <p:nvGrpSpPr>
          <p:cNvPr id="128" name="Group 128"/>
          <p:cNvGrpSpPr/>
          <p:nvPr/>
        </p:nvGrpSpPr>
        <p:grpSpPr>
          <a:xfrm>
            <a:off x="3028628" y="1610580"/>
            <a:ext cx="963599" cy="1354512"/>
            <a:chOff x="0" y="0"/>
            <a:chExt cx="1284799" cy="1806016"/>
          </a:xfrm>
        </p:grpSpPr>
        <p:pic>
          <p:nvPicPr>
            <p:cNvPr id="129" name="Picture 129"/>
            <p:cNvPicPr>
              <a:picLocks noChangeAspect="1"/>
            </p:cNvPicPr>
            <p:nvPr/>
          </p:nvPicPr>
          <p:blipFill>
            <a:blip r:embed="rId11"/>
            <a:srcRect l="50000" t="24367" b="26552"/>
            <a:stretch>
              <a:fillRect/>
            </a:stretch>
          </p:blipFill>
          <p:spPr>
            <a:xfrm>
              <a:off x="453500" y="692023"/>
              <a:ext cx="831299" cy="1113993"/>
            </a:xfrm>
            <a:prstGeom prst="rect">
              <a:avLst/>
            </a:prstGeom>
          </p:spPr>
        </p:pic>
        <p:pic>
          <p:nvPicPr>
            <p:cNvPr id="130" name="Picture 130"/>
            <p:cNvPicPr>
              <a:picLocks noChangeAspect="1"/>
            </p:cNvPicPr>
            <p:nvPr/>
          </p:nvPicPr>
          <p:blipFill>
            <a:blip r:embed="rId11"/>
            <a:srcRect l="50000" t="24367" b="26552"/>
            <a:stretch>
              <a:fillRect/>
            </a:stretch>
          </p:blipFill>
          <p:spPr>
            <a:xfrm>
              <a:off x="0" y="162869"/>
              <a:ext cx="663923" cy="889699"/>
            </a:xfrm>
            <a:prstGeom prst="rect">
              <a:avLst/>
            </a:prstGeom>
          </p:spPr>
        </p:pic>
        <p:pic>
          <p:nvPicPr>
            <p:cNvPr id="131" name="Picture 131"/>
            <p:cNvPicPr>
              <a:picLocks noChangeAspect="1"/>
            </p:cNvPicPr>
            <p:nvPr/>
          </p:nvPicPr>
          <p:blipFill>
            <a:blip r:embed="rId11"/>
            <a:srcRect l="50000" t="24367" b="26552"/>
            <a:stretch>
              <a:fillRect/>
            </a:stretch>
          </p:blipFill>
          <p:spPr>
            <a:xfrm>
              <a:off x="808739" y="0"/>
              <a:ext cx="453500" cy="607718"/>
            </a:xfrm>
            <a:prstGeom prst="rect">
              <a:avLst/>
            </a:prstGeom>
          </p:spPr>
        </p:pic>
      </p:grpSp>
      <p:grpSp>
        <p:nvGrpSpPr>
          <p:cNvPr id="132" name="Group 132"/>
          <p:cNvGrpSpPr/>
          <p:nvPr/>
        </p:nvGrpSpPr>
        <p:grpSpPr>
          <a:xfrm>
            <a:off x="13642231" y="1610580"/>
            <a:ext cx="934311" cy="1354512"/>
            <a:chOff x="0" y="0"/>
            <a:chExt cx="1245748" cy="1806016"/>
          </a:xfrm>
        </p:grpSpPr>
        <p:pic>
          <p:nvPicPr>
            <p:cNvPr id="133" name="Picture 133"/>
            <p:cNvPicPr>
              <a:picLocks noChangeAspect="1"/>
            </p:cNvPicPr>
            <p:nvPr/>
          </p:nvPicPr>
          <p:blipFill>
            <a:blip r:embed="rId11"/>
            <a:srcRect l="50000" t="24367" b="26552"/>
            <a:stretch>
              <a:fillRect/>
            </a:stretch>
          </p:blipFill>
          <p:spPr>
            <a:xfrm>
              <a:off x="0" y="692023"/>
              <a:ext cx="831299" cy="1113993"/>
            </a:xfrm>
            <a:prstGeom prst="rect">
              <a:avLst/>
            </a:prstGeom>
          </p:spPr>
        </p:pic>
        <p:pic>
          <p:nvPicPr>
            <p:cNvPr id="134" name="Picture 134"/>
            <p:cNvPicPr>
              <a:picLocks noChangeAspect="1"/>
            </p:cNvPicPr>
            <p:nvPr/>
          </p:nvPicPr>
          <p:blipFill>
            <a:blip r:embed="rId11"/>
            <a:srcRect l="50000" t="24367" b="26552"/>
            <a:stretch>
              <a:fillRect/>
            </a:stretch>
          </p:blipFill>
          <p:spPr>
            <a:xfrm>
              <a:off x="581825" y="162869"/>
              <a:ext cx="663923" cy="889699"/>
            </a:xfrm>
            <a:prstGeom prst="rect">
              <a:avLst/>
            </a:prstGeom>
          </p:spPr>
        </p:pic>
        <p:pic>
          <p:nvPicPr>
            <p:cNvPr id="135" name="Picture 135"/>
            <p:cNvPicPr>
              <a:picLocks noChangeAspect="1"/>
            </p:cNvPicPr>
            <p:nvPr/>
          </p:nvPicPr>
          <p:blipFill>
            <a:blip r:embed="rId11"/>
            <a:srcRect l="50000" t="24367" b="26552"/>
            <a:stretch>
              <a:fillRect/>
            </a:stretch>
          </p:blipFill>
          <p:spPr>
            <a:xfrm>
              <a:off x="45606" y="0"/>
              <a:ext cx="453500" cy="607718"/>
            </a:xfrm>
            <a:prstGeom prst="rect">
              <a:avLst/>
            </a:prstGeom>
          </p:spPr>
        </p:pic>
      </p:grpSp>
      <p:pic>
        <p:nvPicPr>
          <p:cNvPr id="136" name="Picture 136"/>
          <p:cNvPicPr>
            <a:picLocks noChangeAspect="1"/>
          </p:cNvPicPr>
          <p:nvPr/>
        </p:nvPicPr>
        <p:blipFill>
          <a:blip r:embed="rId12"/>
          <a:srcRect l="54959" t="81598" r="22493"/>
          <a:stretch>
            <a:fillRect/>
          </a:stretch>
        </p:blipFill>
        <p:spPr>
          <a:xfrm rot="-5262132">
            <a:off x="14688839" y="3219958"/>
            <a:ext cx="1149928" cy="791862"/>
          </a:xfrm>
          <a:prstGeom prst="rect">
            <a:avLst/>
          </a:prstGeom>
        </p:spPr>
      </p:pic>
      <p:pic>
        <p:nvPicPr>
          <p:cNvPr id="137" name="Picture 13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3288" t="30863"/>
          <a:stretch>
            <a:fillRect/>
          </a:stretch>
        </p:blipFill>
        <p:spPr>
          <a:xfrm rot="-9714938" flipH="1">
            <a:off x="13003872" y="3410129"/>
            <a:ext cx="487406" cy="421706"/>
          </a:xfrm>
          <a:prstGeom prst="rect">
            <a:avLst/>
          </a:prstGeom>
        </p:spPr>
      </p:pic>
      <p:pic>
        <p:nvPicPr>
          <p:cNvPr id="138" name="Picture 13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3288" t="30863"/>
          <a:stretch>
            <a:fillRect/>
          </a:stretch>
        </p:blipFill>
        <p:spPr>
          <a:xfrm rot="-9714938" flipH="1">
            <a:off x="8926824" y="6276436"/>
            <a:ext cx="487406" cy="421706"/>
          </a:xfrm>
          <a:prstGeom prst="rect">
            <a:avLst/>
          </a:prstGeom>
        </p:spPr>
      </p:pic>
      <p:pic>
        <p:nvPicPr>
          <p:cNvPr id="139" name="Picture 1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23288" t="30863"/>
          <a:stretch>
            <a:fillRect/>
          </a:stretch>
        </p:blipFill>
        <p:spPr>
          <a:xfrm rot="-9714938" flipH="1">
            <a:off x="14826332" y="6276436"/>
            <a:ext cx="487406" cy="421706"/>
          </a:xfrm>
          <a:prstGeom prst="rect">
            <a:avLst/>
          </a:prstGeom>
        </p:spPr>
      </p:pic>
      <p:sp>
        <p:nvSpPr>
          <p:cNvPr id="143" name="Rectangle 142"/>
          <p:cNvSpPr/>
          <p:nvPr/>
        </p:nvSpPr>
        <p:spPr>
          <a:xfrm>
            <a:off x="12149706" y="7055440"/>
            <a:ext cx="4396527" cy="1077218"/>
          </a:xfrm>
          <a:prstGeom prst="rect">
            <a:avLst/>
          </a:prstGeom>
        </p:spPr>
        <p:txBody>
          <a:bodyPr wrap="square">
            <a:spAutoFit/>
          </a:bodyPr>
          <a:lstStyle/>
          <a:p>
            <a:r>
              <a:rPr lang="en-GB" sz="3100">
                <a:latin typeface="UTM Avo" panose="02040603050506020204" pitchFamily="18" charset="0"/>
              </a:rPr>
              <a:t>biết gánh vác, lo toan mọi </a:t>
            </a:r>
            <a:r>
              <a:rPr lang="en-GB" sz="3100" smtClean="0">
                <a:latin typeface="UTM Avo" panose="02040603050506020204" pitchFamily="18" charset="0"/>
              </a:rPr>
              <a:t>việc</a:t>
            </a:r>
            <a:endParaRPr lang="en-GB" sz="3100">
              <a:latin typeface="UTM Avo" panose="02040603050506020204" pitchFamily="18" charset="0"/>
            </a:endParaRPr>
          </a:p>
        </p:txBody>
      </p:sp>
      <p:sp>
        <p:nvSpPr>
          <p:cNvPr id="144" name="Rectangle 143"/>
          <p:cNvSpPr/>
          <p:nvPr/>
        </p:nvSpPr>
        <p:spPr>
          <a:xfrm>
            <a:off x="4082568" y="4021090"/>
            <a:ext cx="4588969" cy="1523494"/>
          </a:xfrm>
          <a:prstGeom prst="rect">
            <a:avLst/>
          </a:prstGeom>
        </p:spPr>
        <p:txBody>
          <a:bodyPr wrap="square">
            <a:spAutoFit/>
          </a:bodyPr>
          <a:lstStyle/>
          <a:p>
            <a:r>
              <a:rPr lang="en-GB" sz="3100">
                <a:solidFill>
                  <a:prstClr val="black"/>
                </a:solidFill>
                <a:latin typeface="UTM Avo" panose="02040603050506020204" pitchFamily="18" charset="0"/>
              </a:rPr>
              <a:t>có tài năng, phí khách, làm nên những việc phi thường</a:t>
            </a:r>
            <a:endParaRPr lang="en-GB" sz="3100"/>
          </a:p>
        </p:txBody>
      </p:sp>
      <p:sp>
        <p:nvSpPr>
          <p:cNvPr id="145" name="Rectangle 144"/>
          <p:cNvSpPr/>
          <p:nvPr/>
        </p:nvSpPr>
        <p:spPr>
          <a:xfrm>
            <a:off x="5759254" y="7287277"/>
            <a:ext cx="4243338" cy="1077218"/>
          </a:xfrm>
          <a:prstGeom prst="rect">
            <a:avLst/>
          </a:prstGeom>
        </p:spPr>
        <p:txBody>
          <a:bodyPr wrap="square">
            <a:spAutoFit/>
          </a:bodyPr>
          <a:lstStyle/>
          <a:p>
            <a:r>
              <a:rPr lang="en-GB" sz="3100">
                <a:latin typeface="UTM Avo" panose="02040603050506020204" pitchFamily="18" charset="0"/>
              </a:rPr>
              <a:t>k</a:t>
            </a:r>
            <a:r>
              <a:rPr lang="en-GB" sz="3100" smtClean="0">
                <a:latin typeface="UTM Avo" panose="02040603050506020204" pitchFamily="18" charset="0"/>
              </a:rPr>
              <a:t>hông chịu khuất phục được</a:t>
            </a:r>
            <a:endParaRPr lang="en-GB" sz="3100">
              <a:latin typeface="UTM Avo" panose="02040603050506020204" pitchFamily="18" charset="0"/>
            </a:endParaRPr>
          </a:p>
        </p:txBody>
      </p:sp>
      <p:sp>
        <p:nvSpPr>
          <p:cNvPr id="146" name="Rectangle 145"/>
          <p:cNvSpPr/>
          <p:nvPr/>
        </p:nvSpPr>
        <p:spPr>
          <a:xfrm>
            <a:off x="10513274" y="4245623"/>
            <a:ext cx="4482529" cy="1077218"/>
          </a:xfrm>
          <a:prstGeom prst="rect">
            <a:avLst/>
          </a:prstGeom>
        </p:spPr>
        <p:txBody>
          <a:bodyPr wrap="square">
            <a:spAutoFit/>
          </a:bodyPr>
          <a:lstStyle/>
          <a:p>
            <a:r>
              <a:rPr lang="en-GB" sz="3100">
                <a:solidFill>
                  <a:prstClr val="black"/>
                </a:solidFill>
                <a:latin typeface="UTM Avo" panose="02040603050506020204" pitchFamily="18" charset="0"/>
              </a:rPr>
              <a:t>c</a:t>
            </a:r>
            <a:r>
              <a:rPr lang="en-GB" sz="3100" smtClean="0">
                <a:solidFill>
                  <a:prstClr val="black"/>
                </a:solidFill>
                <a:latin typeface="UTM Avo" panose="02040603050506020204" pitchFamily="18" charset="0"/>
              </a:rPr>
              <a:t>hân thành và tốt bụng với mọi người</a:t>
            </a:r>
            <a:endParaRPr lang="en-GB" sz="3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barn(inVertical)">
                                      <p:cBhvr>
                                        <p:cTn id="10" dur="5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barn(inVertical)">
                                      <p:cBhvr>
                                        <p:cTn id="15" dur="500"/>
                                        <p:tgtEl>
                                          <p:spTgt spid="10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barn(inVertical)">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barn(inVertical)">
                                      <p:cBhvr>
                                        <p:cTn id="26" dur="500"/>
                                        <p:tgtEl>
                                          <p:spTgt spid="14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barn(inVertical)">
                                      <p:cBhvr>
                                        <p:cTn id="31" dur="500"/>
                                        <p:tgtEl>
                                          <p:spTgt spid="1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barn(inVertical)">
                                      <p:cBhvr>
                                        <p:cTn id="34"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algn="ctr">
                  <a:lnSpc>
                    <a:spcPts val="2659"/>
                  </a:lnSpc>
                </a:pPr>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5" name="TextBox 45"/>
              <p:cNvSpPr txBox="1"/>
              <p:nvPr/>
            </p:nvSpPr>
            <p:spPr>
              <a:xfrm>
                <a:off x="0" y="-28575"/>
                <a:ext cx="812800" cy="841375"/>
              </a:xfrm>
              <a:prstGeom prst="rect">
                <a:avLst/>
              </a:prstGeom>
            </p:spPr>
            <p:txBody>
              <a:bodyPr lIns="51986" tIns="51986" rIns="51986" bIns="51986" rtlCol="0" anchor="ctr"/>
              <a:lstStyle/>
              <a:p>
                <a:pPr algn="ctr">
                  <a:lnSpc>
                    <a:spcPts val="2659"/>
                  </a:lnSpc>
                </a:pPr>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56" name="Picture 56"/>
          <p:cNvPicPr>
            <a:picLocks noChangeAspect="1"/>
          </p:cNvPicPr>
          <p:nvPr/>
        </p:nvPicPr>
        <p:blipFill>
          <a:blip r:embed="rId5"/>
          <a:srcRect/>
          <a:stretch>
            <a:fillRect/>
          </a:stretch>
        </p:blipFill>
        <p:spPr>
          <a:xfrm>
            <a:off x="1028700" y="9347332"/>
            <a:ext cx="15613811" cy="751415"/>
          </a:xfrm>
          <a:prstGeom prst="rect">
            <a:avLst/>
          </a:prstGeom>
        </p:spPr>
      </p:pic>
      <p:pic>
        <p:nvPicPr>
          <p:cNvPr id="57" name="Picture 57"/>
          <p:cNvPicPr>
            <a:picLocks noChangeAspect="1"/>
          </p:cNvPicPr>
          <p:nvPr/>
        </p:nvPicPr>
        <p:blipFill>
          <a:blip r:embed="rId6"/>
          <a:srcRect/>
          <a:stretch>
            <a:fillRect/>
          </a:stretch>
        </p:blipFill>
        <p:spPr>
          <a:xfrm rot="5400000">
            <a:off x="13111944" y="4512960"/>
            <a:ext cx="7623658" cy="1261080"/>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3" name="Group 63"/>
          <p:cNvGrpSpPr/>
          <p:nvPr/>
        </p:nvGrpSpPr>
        <p:grpSpPr>
          <a:xfrm>
            <a:off x="1395178" y="1008267"/>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5" name="TextBox 65"/>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2" name="TextBox 9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pic>
        <p:nvPicPr>
          <p:cNvPr id="102" name="Picture 10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3474428" y="8568358"/>
            <a:ext cx="1395047" cy="304713"/>
          </a:xfrm>
          <a:prstGeom prst="rect">
            <a:avLst/>
          </a:prstGeom>
        </p:spPr>
      </p:pic>
      <p:pic>
        <p:nvPicPr>
          <p:cNvPr id="104" name="Picture 10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a:off x="6237942" y="8891744"/>
            <a:ext cx="1395047" cy="304713"/>
          </a:xfrm>
          <a:prstGeom prst="rect">
            <a:avLst/>
          </a:prstGeom>
        </p:spPr>
      </p:pic>
      <p:pic>
        <p:nvPicPr>
          <p:cNvPr id="105" name="Picture 10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rot="-299626">
            <a:off x="13926754" y="1294056"/>
            <a:ext cx="1395047" cy="304713"/>
          </a:xfrm>
          <a:prstGeom prst="rect">
            <a:avLst/>
          </a:prstGeom>
        </p:spPr>
      </p:pic>
      <p:pic>
        <p:nvPicPr>
          <p:cNvPr id="107" name="Picture 10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5348" t="32719"/>
          <a:stretch>
            <a:fillRect/>
          </a:stretch>
        </p:blipFill>
        <p:spPr>
          <a:xfrm rot="-9526410" flipH="1">
            <a:off x="15071014" y="1527933"/>
            <a:ext cx="801563" cy="693516"/>
          </a:xfrm>
          <a:prstGeom prst="rect">
            <a:avLst/>
          </a:prstGeom>
        </p:spPr>
      </p:pic>
      <p:grpSp>
        <p:nvGrpSpPr>
          <p:cNvPr id="110" name="Group 110"/>
          <p:cNvGrpSpPr/>
          <p:nvPr/>
        </p:nvGrpSpPr>
        <p:grpSpPr>
          <a:xfrm>
            <a:off x="594866" y="1690137"/>
            <a:ext cx="1232729" cy="7134324"/>
            <a:chOff x="0" y="0"/>
            <a:chExt cx="1643639" cy="9512432"/>
          </a:xfrm>
        </p:grpSpPr>
        <p:sp>
          <p:nvSpPr>
            <p:cNvPr id="111" name="TextBox 111"/>
            <p:cNvSpPr txBox="1"/>
            <p:nvPr/>
          </p:nvSpPr>
          <p:spPr>
            <a:xfrm rot="5400000">
              <a:off x="660444" y="-660444"/>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2" name="TextBox 112"/>
            <p:cNvSpPr txBox="1"/>
            <p:nvPr/>
          </p:nvSpPr>
          <p:spPr>
            <a:xfrm rot="5400000">
              <a:off x="660444" y="46921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3" name="TextBox 113"/>
            <p:cNvSpPr txBox="1"/>
            <p:nvPr/>
          </p:nvSpPr>
          <p:spPr>
            <a:xfrm rot="5400000">
              <a:off x="660444" y="1598876"/>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4" name="TextBox 114"/>
            <p:cNvSpPr txBox="1"/>
            <p:nvPr/>
          </p:nvSpPr>
          <p:spPr>
            <a:xfrm rot="5400000">
              <a:off x="660444" y="272853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5" name="TextBox 115"/>
            <p:cNvSpPr txBox="1"/>
            <p:nvPr/>
          </p:nvSpPr>
          <p:spPr>
            <a:xfrm rot="5400000">
              <a:off x="660444" y="385819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6" name="TextBox 116"/>
            <p:cNvSpPr txBox="1"/>
            <p:nvPr/>
          </p:nvSpPr>
          <p:spPr>
            <a:xfrm rot="5400000">
              <a:off x="660444" y="4987857"/>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7" name="TextBox 117"/>
            <p:cNvSpPr txBox="1"/>
            <p:nvPr/>
          </p:nvSpPr>
          <p:spPr>
            <a:xfrm rot="5400000">
              <a:off x="660444" y="611751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8" name="TextBox 118"/>
            <p:cNvSpPr txBox="1"/>
            <p:nvPr/>
          </p:nvSpPr>
          <p:spPr>
            <a:xfrm rot="5400000">
              <a:off x="660444" y="724717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sp>
          <p:nvSpPr>
            <p:cNvPr id="119" name="TextBox 119"/>
            <p:cNvSpPr txBox="1"/>
            <p:nvPr/>
          </p:nvSpPr>
          <p:spPr>
            <a:xfrm rot="5400000">
              <a:off x="660444" y="8376838"/>
              <a:ext cx="475150" cy="1796039"/>
            </a:xfrm>
            <a:prstGeom prst="rect">
              <a:avLst/>
            </a:prstGeom>
          </p:spPr>
          <p:txBody>
            <a:bodyPr lIns="0" tIns="0" rIns="0" bIns="0" rtlCol="0" anchor="t">
              <a:spAutoFit/>
            </a:bodyPr>
            <a:lstStyle/>
            <a:p>
              <a:pPr algn="ctr">
                <a:lnSpc>
                  <a:spcPts val="11384"/>
                </a:lnSpc>
              </a:pPr>
              <a:r>
                <a:rPr lang="en-US" sz="8132">
                  <a:solidFill>
                    <a:srgbClr val="503D36"/>
                  </a:solidFill>
                  <a:latin typeface="Sniglet"/>
                </a:rPr>
                <a:t>)</a:t>
              </a:r>
            </a:p>
          </p:txBody>
        </p:sp>
      </p:grpSp>
      <p:pic>
        <p:nvPicPr>
          <p:cNvPr id="121" name="Picture 1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6717" b="42966"/>
          <a:stretch>
            <a:fillRect/>
          </a:stretch>
        </p:blipFill>
        <p:spPr>
          <a:xfrm rot="1743030">
            <a:off x="2077170" y="4052452"/>
            <a:ext cx="1070845" cy="926501"/>
          </a:xfrm>
          <a:prstGeom prst="rect">
            <a:avLst/>
          </a:prstGeom>
        </p:spPr>
      </p:pic>
      <p:sp>
        <p:nvSpPr>
          <p:cNvPr id="122" name="TextBox 121"/>
          <p:cNvSpPr txBox="1"/>
          <p:nvPr/>
        </p:nvSpPr>
        <p:spPr>
          <a:xfrm>
            <a:off x="2828775" y="3775122"/>
            <a:ext cx="2614818" cy="707886"/>
          </a:xfrm>
          <a:prstGeom prst="rect">
            <a:avLst/>
          </a:prstGeom>
          <a:noFill/>
        </p:spPr>
        <p:txBody>
          <a:bodyPr wrap="none" rtlCol="0">
            <a:spAutoFit/>
          </a:bodyPr>
          <a:lstStyle/>
          <a:p>
            <a:r>
              <a:rPr lang="en-GB" sz="4000" smtClean="0">
                <a:latin typeface="UTM Avo" panose="02040603050506020204" pitchFamily="18" charset="0"/>
              </a:rPr>
              <a:t>Anh hùng</a:t>
            </a:r>
            <a:endParaRPr lang="en-GB" sz="4000">
              <a:latin typeface="UTM Avo" panose="02040603050506020204" pitchFamily="18" charset="0"/>
            </a:endParaRPr>
          </a:p>
        </p:txBody>
      </p:sp>
      <p:sp>
        <p:nvSpPr>
          <p:cNvPr id="123" name="TextBox 122"/>
          <p:cNvSpPr txBox="1"/>
          <p:nvPr/>
        </p:nvSpPr>
        <p:spPr>
          <a:xfrm>
            <a:off x="2828775" y="5057770"/>
            <a:ext cx="2550698" cy="707886"/>
          </a:xfrm>
          <a:prstGeom prst="rect">
            <a:avLst/>
          </a:prstGeom>
          <a:noFill/>
        </p:spPr>
        <p:txBody>
          <a:bodyPr wrap="none" rtlCol="0">
            <a:spAutoFit/>
          </a:bodyPr>
          <a:lstStyle/>
          <a:p>
            <a:r>
              <a:rPr lang="en-GB" sz="4000" smtClean="0">
                <a:latin typeface="UTM Avo" panose="02040603050506020204" pitchFamily="18" charset="0"/>
              </a:rPr>
              <a:t>Bất khuất</a:t>
            </a:r>
            <a:endParaRPr lang="en-GB" sz="4000">
              <a:latin typeface="UTM Avo" panose="02040603050506020204" pitchFamily="18" charset="0"/>
            </a:endParaRPr>
          </a:p>
        </p:txBody>
      </p:sp>
      <p:sp>
        <p:nvSpPr>
          <p:cNvPr id="124" name="TextBox 123"/>
          <p:cNvSpPr txBox="1"/>
          <p:nvPr/>
        </p:nvSpPr>
        <p:spPr>
          <a:xfrm>
            <a:off x="2828775" y="6340418"/>
            <a:ext cx="2644122" cy="707886"/>
          </a:xfrm>
          <a:prstGeom prst="rect">
            <a:avLst/>
          </a:prstGeom>
          <a:noFill/>
        </p:spPr>
        <p:txBody>
          <a:bodyPr wrap="none" rtlCol="0">
            <a:spAutoFit/>
          </a:bodyPr>
          <a:lstStyle/>
          <a:p>
            <a:r>
              <a:rPr lang="en-GB" sz="4000" smtClean="0">
                <a:latin typeface="UTM Avo" panose="02040603050506020204" pitchFamily="18" charset="0"/>
              </a:rPr>
              <a:t>Trung hậu</a:t>
            </a:r>
            <a:endParaRPr lang="en-GB" sz="4000">
              <a:latin typeface="UTM Avo" panose="02040603050506020204" pitchFamily="18" charset="0"/>
            </a:endParaRPr>
          </a:p>
        </p:txBody>
      </p:sp>
      <p:sp>
        <p:nvSpPr>
          <p:cNvPr id="125" name="TextBox 124"/>
          <p:cNvSpPr txBox="1"/>
          <p:nvPr/>
        </p:nvSpPr>
        <p:spPr>
          <a:xfrm>
            <a:off x="2828775" y="7623067"/>
            <a:ext cx="2896947" cy="707886"/>
          </a:xfrm>
          <a:prstGeom prst="rect">
            <a:avLst/>
          </a:prstGeom>
          <a:noFill/>
        </p:spPr>
        <p:txBody>
          <a:bodyPr wrap="none" rtlCol="0">
            <a:spAutoFit/>
          </a:bodyPr>
          <a:lstStyle/>
          <a:p>
            <a:r>
              <a:rPr lang="en-GB" sz="4000" smtClean="0">
                <a:latin typeface="UTM Avo" panose="02040603050506020204" pitchFamily="18" charset="0"/>
              </a:rPr>
              <a:t>Đảm đang</a:t>
            </a:r>
            <a:endParaRPr lang="en-GB" sz="4000">
              <a:latin typeface="UTM Avo" panose="02040603050506020204" pitchFamily="18" charset="0"/>
            </a:endParaRPr>
          </a:p>
        </p:txBody>
      </p:sp>
      <p:pic>
        <p:nvPicPr>
          <p:cNvPr id="126" name="Picture 1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6717" b="42966"/>
          <a:stretch>
            <a:fillRect/>
          </a:stretch>
        </p:blipFill>
        <p:spPr>
          <a:xfrm rot="1743030">
            <a:off x="2135226" y="5194837"/>
            <a:ext cx="1070845" cy="926501"/>
          </a:xfrm>
          <a:prstGeom prst="rect">
            <a:avLst/>
          </a:prstGeom>
        </p:spPr>
      </p:pic>
      <p:pic>
        <p:nvPicPr>
          <p:cNvPr id="127" name="Picture 1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6717" b="42966"/>
          <a:stretch>
            <a:fillRect/>
          </a:stretch>
        </p:blipFill>
        <p:spPr>
          <a:xfrm rot="1743030">
            <a:off x="2157252" y="6489923"/>
            <a:ext cx="1070845" cy="926501"/>
          </a:xfrm>
          <a:prstGeom prst="rect">
            <a:avLst/>
          </a:prstGeom>
        </p:spPr>
      </p:pic>
      <p:pic>
        <p:nvPicPr>
          <p:cNvPr id="128" name="Picture 1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6717" b="42966"/>
          <a:stretch>
            <a:fillRect/>
          </a:stretch>
        </p:blipFill>
        <p:spPr>
          <a:xfrm rot="1743030">
            <a:off x="2219368" y="7872051"/>
            <a:ext cx="1070845" cy="926501"/>
          </a:xfrm>
          <a:prstGeom prst="rect">
            <a:avLst/>
          </a:prstGeom>
        </p:spPr>
      </p:pic>
      <p:grpSp>
        <p:nvGrpSpPr>
          <p:cNvPr id="138" name="Group 137"/>
          <p:cNvGrpSpPr/>
          <p:nvPr/>
        </p:nvGrpSpPr>
        <p:grpSpPr>
          <a:xfrm>
            <a:off x="5945363" y="5064490"/>
            <a:ext cx="4137849" cy="877044"/>
            <a:chOff x="5945363" y="5064490"/>
            <a:chExt cx="4137849" cy="877044"/>
          </a:xfrm>
        </p:grpSpPr>
        <p:pic>
          <p:nvPicPr>
            <p:cNvPr id="120" name="Picture 120"/>
            <p:cNvPicPr>
              <a:picLocks noChangeAspect="1"/>
            </p:cNvPicPr>
            <p:nvPr/>
          </p:nvPicPr>
          <p:blipFill>
            <a:blip r:embed="rId16"/>
            <a:srcRect/>
            <a:stretch>
              <a:fillRect/>
            </a:stretch>
          </p:blipFill>
          <p:spPr>
            <a:xfrm rot="196745">
              <a:off x="5945363" y="5064490"/>
              <a:ext cx="892263" cy="877044"/>
            </a:xfrm>
            <a:prstGeom prst="rect">
              <a:avLst/>
            </a:prstGeom>
          </p:spPr>
        </p:pic>
        <p:sp>
          <p:nvSpPr>
            <p:cNvPr id="130" name="TextBox 129"/>
            <p:cNvSpPr txBox="1"/>
            <p:nvPr/>
          </p:nvSpPr>
          <p:spPr>
            <a:xfrm>
              <a:off x="7024361" y="5105043"/>
              <a:ext cx="3058851" cy="707886"/>
            </a:xfrm>
            <a:prstGeom prst="rect">
              <a:avLst/>
            </a:prstGeom>
            <a:noFill/>
          </p:spPr>
          <p:txBody>
            <a:bodyPr wrap="none" rtlCol="0">
              <a:spAutoFit/>
            </a:bodyPr>
            <a:lstStyle/>
            <a:p>
              <a:r>
                <a:rPr lang="en-GB" sz="4000" smtClean="0">
                  <a:latin typeface="UTM Avo" panose="02040603050506020204" pitchFamily="18" charset="0"/>
                </a:rPr>
                <a:t>Thủy chung</a:t>
              </a:r>
              <a:endParaRPr lang="en-GB" sz="4000">
                <a:latin typeface="UTM Avo" panose="02040603050506020204" pitchFamily="18" charset="0"/>
              </a:endParaRPr>
            </a:p>
          </p:txBody>
        </p:sp>
      </p:grpSp>
      <p:grpSp>
        <p:nvGrpSpPr>
          <p:cNvPr id="139" name="Group 138"/>
          <p:cNvGrpSpPr/>
          <p:nvPr/>
        </p:nvGrpSpPr>
        <p:grpSpPr>
          <a:xfrm>
            <a:off x="5940268" y="6349971"/>
            <a:ext cx="3269307" cy="887056"/>
            <a:chOff x="5940268" y="6349971"/>
            <a:chExt cx="3269307" cy="887056"/>
          </a:xfrm>
        </p:grpSpPr>
        <p:pic>
          <p:nvPicPr>
            <p:cNvPr id="108" name="Picture 108"/>
            <p:cNvPicPr>
              <a:picLocks noChangeAspect="1"/>
            </p:cNvPicPr>
            <p:nvPr/>
          </p:nvPicPr>
          <p:blipFill>
            <a:blip r:embed="rId16"/>
            <a:srcRect/>
            <a:stretch>
              <a:fillRect/>
            </a:stretch>
          </p:blipFill>
          <p:spPr>
            <a:xfrm rot="-1090401">
              <a:off x="5940268" y="6349971"/>
              <a:ext cx="902449" cy="887056"/>
            </a:xfrm>
            <a:prstGeom prst="rect">
              <a:avLst/>
            </a:prstGeom>
          </p:spPr>
        </p:pic>
        <p:sp>
          <p:nvSpPr>
            <p:cNvPr id="131" name="TextBox 130"/>
            <p:cNvSpPr txBox="1"/>
            <p:nvPr/>
          </p:nvSpPr>
          <p:spPr>
            <a:xfrm>
              <a:off x="7024361" y="6387691"/>
              <a:ext cx="2185214" cy="707886"/>
            </a:xfrm>
            <a:prstGeom prst="rect">
              <a:avLst/>
            </a:prstGeom>
            <a:noFill/>
          </p:spPr>
          <p:txBody>
            <a:bodyPr wrap="none" rtlCol="0">
              <a:spAutoFit/>
            </a:bodyPr>
            <a:lstStyle/>
            <a:p>
              <a:r>
                <a:rPr lang="en-GB" sz="4000" smtClean="0">
                  <a:latin typeface="UTM Avo" panose="02040603050506020204" pitchFamily="18" charset="0"/>
                </a:rPr>
                <a:t>Dịu hiền</a:t>
              </a:r>
              <a:endParaRPr lang="en-GB" sz="4000">
                <a:latin typeface="UTM Avo" panose="02040603050506020204" pitchFamily="18" charset="0"/>
              </a:endParaRPr>
            </a:p>
          </p:txBody>
        </p:sp>
      </p:grpSp>
      <p:grpSp>
        <p:nvGrpSpPr>
          <p:cNvPr id="137" name="Group 136"/>
          <p:cNvGrpSpPr/>
          <p:nvPr/>
        </p:nvGrpSpPr>
        <p:grpSpPr>
          <a:xfrm>
            <a:off x="5971672" y="3794447"/>
            <a:ext cx="3709185" cy="877044"/>
            <a:chOff x="5971672" y="3794447"/>
            <a:chExt cx="3709185" cy="877044"/>
          </a:xfrm>
        </p:grpSpPr>
        <p:sp>
          <p:nvSpPr>
            <p:cNvPr id="129" name="TextBox 128"/>
            <p:cNvSpPr txBox="1"/>
            <p:nvPr/>
          </p:nvSpPr>
          <p:spPr>
            <a:xfrm>
              <a:off x="7024361" y="3822395"/>
              <a:ext cx="2656496" cy="707886"/>
            </a:xfrm>
            <a:prstGeom prst="rect">
              <a:avLst/>
            </a:prstGeom>
            <a:noFill/>
          </p:spPr>
          <p:txBody>
            <a:bodyPr wrap="none" rtlCol="0">
              <a:spAutoFit/>
            </a:bodyPr>
            <a:lstStyle/>
            <a:p>
              <a:r>
                <a:rPr lang="en-GB" sz="4000" smtClean="0">
                  <a:latin typeface="UTM Avo" panose="02040603050506020204" pitchFamily="18" charset="0"/>
                </a:rPr>
                <a:t>Nhân hậu</a:t>
              </a:r>
              <a:endParaRPr lang="en-GB" sz="4000">
                <a:latin typeface="UTM Avo" panose="02040603050506020204" pitchFamily="18" charset="0"/>
              </a:endParaRPr>
            </a:p>
          </p:txBody>
        </p:sp>
        <p:pic>
          <p:nvPicPr>
            <p:cNvPr id="133" name="Picture 120"/>
            <p:cNvPicPr>
              <a:picLocks noChangeAspect="1"/>
            </p:cNvPicPr>
            <p:nvPr/>
          </p:nvPicPr>
          <p:blipFill>
            <a:blip r:embed="rId16"/>
            <a:srcRect/>
            <a:stretch>
              <a:fillRect/>
            </a:stretch>
          </p:blipFill>
          <p:spPr>
            <a:xfrm rot="196745">
              <a:off x="5971672" y="3794447"/>
              <a:ext cx="892263" cy="877044"/>
            </a:xfrm>
            <a:prstGeom prst="rect">
              <a:avLst/>
            </a:prstGeom>
          </p:spPr>
        </p:pic>
      </p:grpSp>
      <p:grpSp>
        <p:nvGrpSpPr>
          <p:cNvPr id="140" name="Group 139"/>
          <p:cNvGrpSpPr/>
          <p:nvPr/>
        </p:nvGrpSpPr>
        <p:grpSpPr>
          <a:xfrm>
            <a:off x="5945360" y="7661710"/>
            <a:ext cx="4137852" cy="877044"/>
            <a:chOff x="5945360" y="7661710"/>
            <a:chExt cx="4137852" cy="877044"/>
          </a:xfrm>
        </p:grpSpPr>
        <p:sp>
          <p:nvSpPr>
            <p:cNvPr id="132" name="TextBox 131"/>
            <p:cNvSpPr txBox="1"/>
            <p:nvPr/>
          </p:nvSpPr>
          <p:spPr>
            <a:xfrm>
              <a:off x="7024361" y="7670340"/>
              <a:ext cx="3058851" cy="707886"/>
            </a:xfrm>
            <a:prstGeom prst="rect">
              <a:avLst/>
            </a:prstGeom>
            <a:noFill/>
          </p:spPr>
          <p:txBody>
            <a:bodyPr wrap="none" rtlCol="0">
              <a:spAutoFit/>
            </a:bodyPr>
            <a:lstStyle/>
            <a:p>
              <a:r>
                <a:rPr lang="en-GB" sz="4000" smtClean="0">
                  <a:latin typeface="UTM Avo" panose="02040603050506020204" pitchFamily="18" charset="0"/>
                </a:rPr>
                <a:t>Năng động</a:t>
              </a:r>
              <a:endParaRPr lang="en-GB" sz="4000">
                <a:latin typeface="UTM Avo" panose="02040603050506020204" pitchFamily="18" charset="0"/>
              </a:endParaRPr>
            </a:p>
          </p:txBody>
        </p:sp>
        <p:pic>
          <p:nvPicPr>
            <p:cNvPr id="134" name="Picture 120"/>
            <p:cNvPicPr>
              <a:picLocks noChangeAspect="1"/>
            </p:cNvPicPr>
            <p:nvPr/>
          </p:nvPicPr>
          <p:blipFill>
            <a:blip r:embed="rId16"/>
            <a:srcRect/>
            <a:stretch>
              <a:fillRect/>
            </a:stretch>
          </p:blipFill>
          <p:spPr>
            <a:xfrm rot="196745">
              <a:off x="5945360" y="7661710"/>
              <a:ext cx="892263" cy="877044"/>
            </a:xfrm>
            <a:prstGeom prst="rect">
              <a:avLst/>
            </a:prstGeom>
          </p:spPr>
        </p:pic>
      </p:grpSp>
      <p:pic>
        <p:nvPicPr>
          <p:cNvPr id="135" name="Picture 134"/>
          <p:cNvPicPr>
            <a:picLocks noChangeAspect="1"/>
          </p:cNvPicPr>
          <p:nvPr/>
        </p:nvPicPr>
        <p:blipFill>
          <a:blip r:embed="rId17"/>
          <a:stretch>
            <a:fillRect/>
          </a:stretch>
        </p:blipFill>
        <p:spPr>
          <a:xfrm>
            <a:off x="10639310" y="3586815"/>
            <a:ext cx="5641080" cy="5641080"/>
          </a:xfrm>
          <a:prstGeom prst="rect">
            <a:avLst/>
          </a:prstGeom>
        </p:spPr>
      </p:pic>
      <p:sp>
        <p:nvSpPr>
          <p:cNvPr id="136" name="Rectangle 135"/>
          <p:cNvSpPr/>
          <p:nvPr/>
        </p:nvSpPr>
        <p:spPr>
          <a:xfrm>
            <a:off x="2178560" y="1624389"/>
            <a:ext cx="14052918" cy="1938992"/>
          </a:xfrm>
          <a:prstGeom prst="rect">
            <a:avLst/>
          </a:prstGeom>
        </p:spPr>
        <p:txBody>
          <a:bodyPr wrap="square">
            <a:spAutoFit/>
          </a:bodyPr>
          <a:lstStyle/>
          <a:p>
            <a:pPr>
              <a:lnSpc>
                <a:spcPct val="150000"/>
              </a:lnSpc>
            </a:pPr>
            <a:r>
              <a:rPr lang="en-GB" sz="4000">
                <a:solidFill>
                  <a:srgbClr val="C00000"/>
                </a:solidFill>
                <a:latin typeface="UTM Avo" panose="02040603050506020204" pitchFamily="18" charset="0"/>
              </a:rPr>
              <a:t>Tìm những từ ngữ chỉ các phẩm chất khác của phụ nữ Việt Nam</a:t>
            </a:r>
            <a:r>
              <a:rPr lang="en-GB" sz="4000" smtClean="0">
                <a:solidFill>
                  <a:srgbClr val="C00000"/>
                </a:solidFill>
                <a:latin typeface="UTM Avo" panose="02040603050506020204" pitchFamily="18" charset="0"/>
              </a:rPr>
              <a:t>.</a:t>
            </a:r>
            <a:endParaRPr lang="en-GB" sz="4000">
              <a:solidFill>
                <a:srgbClr val="C0000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barn(inVertical)">
                                      <p:cBhvr>
                                        <p:cTn id="12" dur="5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barn(inVertical)">
                                      <p:cBhvr>
                                        <p:cTn id="17" dur="5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barn(inVertical)">
                                      <p:cBhvr>
                                        <p:cTn id="2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7473" b="3602"/>
          <a:stretch>
            <a:fillRect/>
          </a:stretch>
        </p:blipFill>
        <p:spPr>
          <a:xfrm rot="-10800000">
            <a:off x="7844350" y="-264431"/>
            <a:ext cx="10443650" cy="110815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473" t="3602"/>
          <a:stretch>
            <a:fillRect/>
          </a:stretch>
        </p:blipFill>
        <p:spPr>
          <a:xfrm rot="-10800000">
            <a:off x="-200148" y="-397281"/>
            <a:ext cx="10443650" cy="11081561"/>
          </a:xfrm>
          <a:prstGeom prst="rect">
            <a:avLst/>
          </a:prstGeom>
        </p:spPr>
      </p:pic>
      <p:grpSp>
        <p:nvGrpSpPr>
          <p:cNvPr id="4" name="Group 4"/>
          <p:cNvGrpSpPr/>
          <p:nvPr/>
        </p:nvGrpSpPr>
        <p:grpSpPr>
          <a:xfrm>
            <a:off x="15164201" y="5190915"/>
            <a:ext cx="2279617" cy="1191585"/>
            <a:chOff x="0" y="0"/>
            <a:chExt cx="3039489" cy="1588780"/>
          </a:xfrm>
        </p:grpSpPr>
        <p:grpSp>
          <p:nvGrpSpPr>
            <p:cNvPr id="5" name="Group 5"/>
            <p:cNvGrpSpPr/>
            <p:nvPr/>
          </p:nvGrpSpPr>
          <p:grpSpPr>
            <a:xfrm>
              <a:off x="0" y="0"/>
              <a:ext cx="3039489" cy="1588780"/>
              <a:chOff x="0" y="0"/>
              <a:chExt cx="620810" cy="324506"/>
            </a:xfrm>
          </p:grpSpPr>
          <p:sp>
            <p:nvSpPr>
              <p:cNvPr id="6" name="Freeform 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7" name="TextBox 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234950" y="117213"/>
              <a:ext cx="1688828" cy="1354354"/>
              <a:chOff x="0" y="0"/>
              <a:chExt cx="344940" cy="276625"/>
            </a:xfrm>
          </p:grpSpPr>
          <p:sp>
            <p:nvSpPr>
              <p:cNvPr id="9" name="Freeform 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10" name="TextBox 10"/>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Group 11"/>
          <p:cNvGrpSpPr/>
          <p:nvPr/>
        </p:nvGrpSpPr>
        <p:grpSpPr>
          <a:xfrm>
            <a:off x="15164201" y="6477329"/>
            <a:ext cx="2279617" cy="1191585"/>
            <a:chOff x="0" y="0"/>
            <a:chExt cx="3039489" cy="1588780"/>
          </a:xfrm>
        </p:grpSpPr>
        <p:grpSp>
          <p:nvGrpSpPr>
            <p:cNvPr id="12" name="Group 12"/>
            <p:cNvGrpSpPr/>
            <p:nvPr/>
          </p:nvGrpSpPr>
          <p:grpSpPr>
            <a:xfrm>
              <a:off x="0" y="0"/>
              <a:ext cx="3039489" cy="1588780"/>
              <a:chOff x="0" y="0"/>
              <a:chExt cx="620810" cy="324506"/>
            </a:xfrm>
          </p:grpSpPr>
          <p:sp>
            <p:nvSpPr>
              <p:cNvPr id="13" name="Freeform 1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14" name="TextBox 1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1234950" y="117213"/>
              <a:ext cx="1688828" cy="1354354"/>
              <a:chOff x="0" y="0"/>
              <a:chExt cx="344940" cy="276625"/>
            </a:xfrm>
          </p:grpSpPr>
          <p:sp>
            <p:nvSpPr>
              <p:cNvPr id="16" name="Freeform 1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17" name="TextBox 17"/>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8"/>
          <p:cNvGrpSpPr/>
          <p:nvPr/>
        </p:nvGrpSpPr>
        <p:grpSpPr>
          <a:xfrm>
            <a:off x="15164201" y="7763743"/>
            <a:ext cx="2279617" cy="1191585"/>
            <a:chOff x="0" y="0"/>
            <a:chExt cx="3039489" cy="1588780"/>
          </a:xfrm>
        </p:grpSpPr>
        <p:grpSp>
          <p:nvGrpSpPr>
            <p:cNvPr id="19" name="Group 19"/>
            <p:cNvGrpSpPr/>
            <p:nvPr/>
          </p:nvGrpSpPr>
          <p:grpSpPr>
            <a:xfrm>
              <a:off x="0" y="0"/>
              <a:ext cx="3039489" cy="1588780"/>
              <a:chOff x="0" y="0"/>
              <a:chExt cx="620810" cy="324506"/>
            </a:xfrm>
          </p:grpSpPr>
          <p:sp>
            <p:nvSpPr>
              <p:cNvPr id="20" name="Freeform 2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21" name="TextBox 2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Group 22"/>
            <p:cNvGrpSpPr/>
            <p:nvPr/>
          </p:nvGrpSpPr>
          <p:grpSpPr>
            <a:xfrm>
              <a:off x="1234950" y="117213"/>
              <a:ext cx="1688828" cy="1354354"/>
              <a:chOff x="0" y="0"/>
              <a:chExt cx="344940" cy="276625"/>
            </a:xfrm>
          </p:grpSpPr>
          <p:sp>
            <p:nvSpPr>
              <p:cNvPr id="23" name="Freeform 2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24" name="TextBox 24"/>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5" name="Group 25"/>
          <p:cNvGrpSpPr/>
          <p:nvPr/>
        </p:nvGrpSpPr>
        <p:grpSpPr>
          <a:xfrm>
            <a:off x="15256948" y="1331671"/>
            <a:ext cx="2186870" cy="1191585"/>
            <a:chOff x="0" y="0"/>
            <a:chExt cx="2915827" cy="1588780"/>
          </a:xfrm>
        </p:grpSpPr>
        <p:grpSp>
          <p:nvGrpSpPr>
            <p:cNvPr id="26" name="Group 26"/>
            <p:cNvGrpSpPr/>
            <p:nvPr/>
          </p:nvGrpSpPr>
          <p:grpSpPr>
            <a:xfrm>
              <a:off x="0" y="0"/>
              <a:ext cx="2915827" cy="1588780"/>
              <a:chOff x="0" y="0"/>
              <a:chExt cx="595553" cy="324506"/>
            </a:xfrm>
          </p:grpSpPr>
          <p:sp>
            <p:nvSpPr>
              <p:cNvPr id="27" name="Freeform 27"/>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6262"/>
              </a:solidFill>
            </p:spPr>
          </p:sp>
          <p:sp>
            <p:nvSpPr>
              <p:cNvPr id="28" name="TextBox 2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135707" y="117213"/>
              <a:ext cx="2664410" cy="1354354"/>
              <a:chOff x="0" y="0"/>
              <a:chExt cx="544201" cy="276625"/>
            </a:xfrm>
          </p:grpSpPr>
          <p:sp>
            <p:nvSpPr>
              <p:cNvPr id="30" name="Freeform 30"/>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6262"/>
              </a:solidFill>
              <a:ln w="28575">
                <a:solidFill>
                  <a:srgbClr val="FCF4E8"/>
                </a:solidFill>
              </a:ln>
            </p:spPr>
          </p:sp>
          <p:sp>
            <p:nvSpPr>
              <p:cNvPr id="31" name="TextBox 31"/>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2" name="Group 32"/>
          <p:cNvGrpSpPr/>
          <p:nvPr/>
        </p:nvGrpSpPr>
        <p:grpSpPr>
          <a:xfrm>
            <a:off x="15256948" y="2618086"/>
            <a:ext cx="2186870" cy="1191585"/>
            <a:chOff x="0" y="0"/>
            <a:chExt cx="2915827" cy="1588780"/>
          </a:xfrm>
        </p:grpSpPr>
        <p:grpSp>
          <p:nvGrpSpPr>
            <p:cNvPr id="33" name="Group 33"/>
            <p:cNvGrpSpPr/>
            <p:nvPr/>
          </p:nvGrpSpPr>
          <p:grpSpPr>
            <a:xfrm>
              <a:off x="0" y="0"/>
              <a:ext cx="2915827" cy="1588780"/>
              <a:chOff x="0" y="0"/>
              <a:chExt cx="595553" cy="324506"/>
            </a:xfrm>
          </p:grpSpPr>
          <p:sp>
            <p:nvSpPr>
              <p:cNvPr id="34" name="Freeform 34"/>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E78462"/>
              </a:solidFill>
            </p:spPr>
          </p:sp>
          <p:sp>
            <p:nvSpPr>
              <p:cNvPr id="35" name="TextBox 35"/>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6"/>
            <p:cNvGrpSpPr/>
            <p:nvPr/>
          </p:nvGrpSpPr>
          <p:grpSpPr>
            <a:xfrm>
              <a:off x="135707" y="117213"/>
              <a:ext cx="2664410" cy="1354354"/>
              <a:chOff x="0" y="0"/>
              <a:chExt cx="544201" cy="276625"/>
            </a:xfrm>
          </p:grpSpPr>
          <p:sp>
            <p:nvSpPr>
              <p:cNvPr id="37" name="Freeform 37"/>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E78462"/>
              </a:solidFill>
              <a:ln w="28575">
                <a:solidFill>
                  <a:srgbClr val="FCF4E8"/>
                </a:solidFill>
              </a:ln>
            </p:spPr>
          </p:sp>
          <p:sp>
            <p:nvSpPr>
              <p:cNvPr id="38" name="TextBox 38"/>
              <p:cNvSpPr txBox="1"/>
              <p:nvPr/>
            </p:nvSpPr>
            <p:spPr>
              <a:xfrm>
                <a:off x="0" y="-47625"/>
                <a:ext cx="812800" cy="86042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9" name="Group 39"/>
          <p:cNvGrpSpPr/>
          <p:nvPr/>
        </p:nvGrpSpPr>
        <p:grpSpPr>
          <a:xfrm>
            <a:off x="15564542" y="3904500"/>
            <a:ext cx="2186870" cy="1191585"/>
            <a:chOff x="0" y="0"/>
            <a:chExt cx="2915827" cy="1588780"/>
          </a:xfrm>
        </p:grpSpPr>
        <p:grpSp>
          <p:nvGrpSpPr>
            <p:cNvPr id="40" name="Group 40"/>
            <p:cNvGrpSpPr/>
            <p:nvPr/>
          </p:nvGrpSpPr>
          <p:grpSpPr>
            <a:xfrm>
              <a:off x="0" y="0"/>
              <a:ext cx="2915827" cy="1588780"/>
              <a:chOff x="0" y="0"/>
              <a:chExt cx="595553" cy="324506"/>
            </a:xfrm>
          </p:grpSpPr>
          <p:sp>
            <p:nvSpPr>
              <p:cNvPr id="41" name="Freeform 41"/>
              <p:cNvSpPr/>
              <p:nvPr/>
            </p:nvSpPr>
            <p:spPr>
              <a:xfrm>
                <a:off x="0" y="0"/>
                <a:ext cx="595553" cy="324506"/>
              </a:xfrm>
              <a:custGeom>
                <a:avLst/>
                <a:gdLst/>
                <a:ahLst/>
                <a:cxnLst/>
                <a:rect l="l" t="t" r="r" b="b"/>
                <a:pathLst>
                  <a:path w="595553" h="324506">
                    <a:moveTo>
                      <a:pt x="88505" y="0"/>
                    </a:moveTo>
                    <a:lnTo>
                      <a:pt x="507048" y="0"/>
                    </a:lnTo>
                    <a:cubicBezTo>
                      <a:pt x="555928" y="0"/>
                      <a:pt x="595553" y="39625"/>
                      <a:pt x="595553" y="88505"/>
                    </a:cubicBezTo>
                    <a:lnTo>
                      <a:pt x="595553" y="236001"/>
                    </a:lnTo>
                    <a:cubicBezTo>
                      <a:pt x="595553" y="284881"/>
                      <a:pt x="555928" y="324506"/>
                      <a:pt x="507048" y="324506"/>
                    </a:cubicBezTo>
                    <a:lnTo>
                      <a:pt x="88505" y="324506"/>
                    </a:lnTo>
                    <a:cubicBezTo>
                      <a:pt x="39625" y="324506"/>
                      <a:pt x="0" y="284881"/>
                      <a:pt x="0" y="236001"/>
                    </a:cubicBezTo>
                    <a:lnTo>
                      <a:pt x="0" y="88505"/>
                    </a:lnTo>
                    <a:cubicBezTo>
                      <a:pt x="0" y="39625"/>
                      <a:pt x="39625" y="0"/>
                      <a:pt x="88505" y="0"/>
                    </a:cubicBezTo>
                    <a:close/>
                  </a:path>
                </a:pathLst>
              </a:custGeom>
              <a:solidFill>
                <a:srgbClr val="FFCF91"/>
              </a:solidFill>
            </p:spPr>
          </p:sp>
          <p:sp>
            <p:nvSpPr>
              <p:cNvPr id="42" name="TextBox 42"/>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3" name="Group 43"/>
            <p:cNvGrpSpPr/>
            <p:nvPr/>
          </p:nvGrpSpPr>
          <p:grpSpPr>
            <a:xfrm>
              <a:off x="135707" y="117213"/>
              <a:ext cx="2664410" cy="1354354"/>
              <a:chOff x="0" y="0"/>
              <a:chExt cx="544201" cy="276625"/>
            </a:xfrm>
          </p:grpSpPr>
          <p:sp>
            <p:nvSpPr>
              <p:cNvPr id="44" name="Freeform 44"/>
              <p:cNvSpPr/>
              <p:nvPr/>
            </p:nvSpPr>
            <p:spPr>
              <a:xfrm>
                <a:off x="0" y="0"/>
                <a:ext cx="544201" cy="276625"/>
              </a:xfrm>
              <a:custGeom>
                <a:avLst/>
                <a:gdLst/>
                <a:ahLst/>
                <a:cxnLst/>
                <a:rect l="l" t="t" r="r" b="b"/>
                <a:pathLst>
                  <a:path w="544201" h="276625">
                    <a:moveTo>
                      <a:pt x="77485" y="0"/>
                    </a:moveTo>
                    <a:lnTo>
                      <a:pt x="466716" y="0"/>
                    </a:lnTo>
                    <a:cubicBezTo>
                      <a:pt x="509510" y="0"/>
                      <a:pt x="544201" y="34691"/>
                      <a:pt x="544201" y="77485"/>
                    </a:cubicBezTo>
                    <a:lnTo>
                      <a:pt x="544201" y="199140"/>
                    </a:lnTo>
                    <a:cubicBezTo>
                      <a:pt x="544201" y="241933"/>
                      <a:pt x="509510" y="276625"/>
                      <a:pt x="466716" y="276625"/>
                    </a:cubicBezTo>
                    <a:lnTo>
                      <a:pt x="77485" y="276625"/>
                    </a:lnTo>
                    <a:cubicBezTo>
                      <a:pt x="34691" y="276625"/>
                      <a:pt x="0" y="241933"/>
                      <a:pt x="0" y="199140"/>
                    </a:cubicBezTo>
                    <a:lnTo>
                      <a:pt x="0" y="77485"/>
                    </a:lnTo>
                    <a:cubicBezTo>
                      <a:pt x="0" y="34691"/>
                      <a:pt x="34691" y="0"/>
                      <a:pt x="77485" y="0"/>
                    </a:cubicBezTo>
                    <a:close/>
                  </a:path>
                </a:pathLst>
              </a:custGeom>
              <a:solidFill>
                <a:srgbClr val="FFCF91"/>
              </a:solidFill>
              <a:ln w="28575">
                <a:solidFill>
                  <a:srgbClr val="FCF4E8"/>
                </a:solidFill>
              </a:ln>
            </p:spPr>
          </p:sp>
          <p:sp>
            <p:nvSpPr>
              <p:cNvPr id="45" name="TextBox 45"/>
              <p:cNvSpPr txBox="1"/>
              <p:nvPr/>
            </p:nvSpPr>
            <p:spPr>
              <a:xfrm>
                <a:off x="0" y="-28575"/>
                <a:ext cx="812800" cy="841375"/>
              </a:xfrm>
              <a:prstGeom prst="rect">
                <a:avLst/>
              </a:prstGeom>
            </p:spPr>
            <p:txBody>
              <a:bodyPr lIns="51986" tIns="51986" rIns="51986" bIns="51986"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6" name="Group 46"/>
          <p:cNvGrpSpPr/>
          <p:nvPr/>
        </p:nvGrpSpPr>
        <p:grpSpPr>
          <a:xfrm>
            <a:off x="661541" y="1470992"/>
            <a:ext cx="1232729" cy="7134324"/>
            <a:chOff x="0" y="0"/>
            <a:chExt cx="1643639" cy="9512432"/>
          </a:xfrm>
        </p:grpSpPr>
        <p:sp>
          <p:nvSpPr>
            <p:cNvPr id="47" name="TextBox 47"/>
            <p:cNvSpPr txBox="1"/>
            <p:nvPr/>
          </p:nvSpPr>
          <p:spPr>
            <a:xfrm rot="-5400000">
              <a:off x="5080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8" name="TextBox 48"/>
            <p:cNvSpPr txBox="1"/>
            <p:nvPr/>
          </p:nvSpPr>
          <p:spPr>
            <a:xfrm rot="-5400000">
              <a:off x="5080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49" name="TextBox 49"/>
            <p:cNvSpPr txBox="1"/>
            <p:nvPr/>
          </p:nvSpPr>
          <p:spPr>
            <a:xfrm rot="-5400000">
              <a:off x="5080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0" name="TextBox 50"/>
            <p:cNvSpPr txBox="1"/>
            <p:nvPr/>
          </p:nvSpPr>
          <p:spPr>
            <a:xfrm rot="-5400000">
              <a:off x="5080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1" name="TextBox 51"/>
            <p:cNvSpPr txBox="1"/>
            <p:nvPr/>
          </p:nvSpPr>
          <p:spPr>
            <a:xfrm rot="-5400000">
              <a:off x="5080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2" name="TextBox 52"/>
            <p:cNvSpPr txBox="1"/>
            <p:nvPr/>
          </p:nvSpPr>
          <p:spPr>
            <a:xfrm rot="-5400000">
              <a:off x="5080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3" name="TextBox 53"/>
            <p:cNvSpPr txBox="1"/>
            <p:nvPr/>
          </p:nvSpPr>
          <p:spPr>
            <a:xfrm rot="-5400000">
              <a:off x="5080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4" name="TextBox 54"/>
            <p:cNvSpPr txBox="1"/>
            <p:nvPr/>
          </p:nvSpPr>
          <p:spPr>
            <a:xfrm rot="-5400000">
              <a:off x="5080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55" name="TextBox 55"/>
            <p:cNvSpPr txBox="1"/>
            <p:nvPr/>
          </p:nvSpPr>
          <p:spPr>
            <a:xfrm rot="-5400000">
              <a:off x="5080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56" name="Picture 56"/>
          <p:cNvPicPr>
            <a:picLocks noChangeAspect="1"/>
          </p:cNvPicPr>
          <p:nvPr/>
        </p:nvPicPr>
        <p:blipFill>
          <a:blip r:embed="rId4"/>
          <a:srcRect/>
          <a:stretch>
            <a:fillRect/>
          </a:stretch>
        </p:blipFill>
        <p:spPr>
          <a:xfrm>
            <a:off x="1028700" y="9347332"/>
            <a:ext cx="15613811" cy="751415"/>
          </a:xfrm>
          <a:prstGeom prst="rect">
            <a:avLst/>
          </a:prstGeom>
        </p:spPr>
      </p:pic>
      <p:pic>
        <p:nvPicPr>
          <p:cNvPr id="57" name="Picture 57"/>
          <p:cNvPicPr>
            <a:picLocks noChangeAspect="1"/>
          </p:cNvPicPr>
          <p:nvPr/>
        </p:nvPicPr>
        <p:blipFill>
          <a:blip r:embed="rId5"/>
          <a:srcRect/>
          <a:stretch>
            <a:fillRect/>
          </a:stretch>
        </p:blipFill>
        <p:spPr>
          <a:xfrm rot="5400000">
            <a:off x="13111944" y="4512960"/>
            <a:ext cx="7623658" cy="1261080"/>
          </a:xfrm>
          <a:prstGeom prst="rect">
            <a:avLst/>
          </a:prstGeom>
        </p:spPr>
      </p:pic>
      <p:grpSp>
        <p:nvGrpSpPr>
          <p:cNvPr id="58" name="Group 58"/>
          <p:cNvGrpSpPr/>
          <p:nvPr/>
        </p:nvGrpSpPr>
        <p:grpSpPr>
          <a:xfrm>
            <a:off x="1028700" y="743240"/>
            <a:ext cx="15613811" cy="880052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3" name="Group 63"/>
          <p:cNvGrpSpPr/>
          <p:nvPr/>
        </p:nvGrpSpPr>
        <p:grpSpPr>
          <a:xfrm>
            <a:off x="1401743" y="1084655"/>
            <a:ext cx="14956138" cy="8229600"/>
            <a:chOff x="0" y="0"/>
            <a:chExt cx="3939065" cy="2167467"/>
          </a:xfrm>
        </p:grpSpPr>
        <p:sp>
          <p:nvSpPr>
            <p:cNvPr id="64" name="Freeform 64"/>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65" name="TextBox 65"/>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6" name="Group 66"/>
          <p:cNvGrpSpPr/>
          <p:nvPr/>
        </p:nvGrpSpPr>
        <p:grpSpPr>
          <a:xfrm>
            <a:off x="1540290" y="1622751"/>
            <a:ext cx="263115" cy="263115"/>
            <a:chOff x="0" y="0"/>
            <a:chExt cx="812800" cy="812800"/>
          </a:xfrm>
        </p:grpSpPr>
        <p:sp>
          <p:nvSpPr>
            <p:cNvPr id="67" name="Freeform 6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8" name="TextBox 68"/>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roup 69"/>
          <p:cNvGrpSpPr/>
          <p:nvPr/>
        </p:nvGrpSpPr>
        <p:grpSpPr>
          <a:xfrm>
            <a:off x="1540290" y="2470372"/>
            <a:ext cx="263115" cy="263115"/>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1" name="TextBox 71"/>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2" name="Group 72"/>
          <p:cNvGrpSpPr/>
          <p:nvPr/>
        </p:nvGrpSpPr>
        <p:grpSpPr>
          <a:xfrm>
            <a:off x="1540290" y="3317993"/>
            <a:ext cx="263115" cy="263115"/>
            <a:chOff x="0" y="0"/>
            <a:chExt cx="812800" cy="812800"/>
          </a:xfrm>
        </p:grpSpPr>
        <p:sp>
          <p:nvSpPr>
            <p:cNvPr id="73" name="Freeform 7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4" name="TextBox 74"/>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5" name="Group 75"/>
          <p:cNvGrpSpPr/>
          <p:nvPr/>
        </p:nvGrpSpPr>
        <p:grpSpPr>
          <a:xfrm>
            <a:off x="1540290" y="4165614"/>
            <a:ext cx="263115" cy="263115"/>
            <a:chOff x="0" y="0"/>
            <a:chExt cx="812800" cy="812800"/>
          </a:xfrm>
        </p:grpSpPr>
        <p:sp>
          <p:nvSpPr>
            <p:cNvPr id="76" name="Freeform 7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7" name="TextBox 77"/>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8" name="Group 78"/>
          <p:cNvGrpSpPr/>
          <p:nvPr/>
        </p:nvGrpSpPr>
        <p:grpSpPr>
          <a:xfrm>
            <a:off x="1540290" y="5013235"/>
            <a:ext cx="263115" cy="263115"/>
            <a:chOff x="0" y="0"/>
            <a:chExt cx="812800" cy="812800"/>
          </a:xfrm>
        </p:grpSpPr>
        <p:sp>
          <p:nvSpPr>
            <p:cNvPr id="79" name="Freeform 7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0" name="TextBox 80"/>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1" name="Group 81"/>
          <p:cNvGrpSpPr/>
          <p:nvPr/>
        </p:nvGrpSpPr>
        <p:grpSpPr>
          <a:xfrm>
            <a:off x="1540290" y="5860856"/>
            <a:ext cx="263115" cy="263115"/>
            <a:chOff x="0" y="0"/>
            <a:chExt cx="812800" cy="812800"/>
          </a:xfrm>
        </p:grpSpPr>
        <p:sp>
          <p:nvSpPr>
            <p:cNvPr id="82" name="Freeform 8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3" name="TextBox 83"/>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4" name="Group 84"/>
          <p:cNvGrpSpPr/>
          <p:nvPr/>
        </p:nvGrpSpPr>
        <p:grpSpPr>
          <a:xfrm>
            <a:off x="1540290" y="6708477"/>
            <a:ext cx="263115" cy="263115"/>
            <a:chOff x="0" y="0"/>
            <a:chExt cx="812800" cy="812800"/>
          </a:xfrm>
        </p:grpSpPr>
        <p:sp>
          <p:nvSpPr>
            <p:cNvPr id="85" name="Freeform 8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6" name="TextBox 86"/>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7" name="Group 87"/>
          <p:cNvGrpSpPr/>
          <p:nvPr/>
        </p:nvGrpSpPr>
        <p:grpSpPr>
          <a:xfrm>
            <a:off x="1540290" y="7556097"/>
            <a:ext cx="263115" cy="263115"/>
            <a:chOff x="0" y="0"/>
            <a:chExt cx="812800" cy="812800"/>
          </a:xfrm>
        </p:grpSpPr>
        <p:sp>
          <p:nvSpPr>
            <p:cNvPr id="88" name="Freeform 8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9" name="TextBox 89"/>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 name="Group 90"/>
          <p:cNvGrpSpPr/>
          <p:nvPr/>
        </p:nvGrpSpPr>
        <p:grpSpPr>
          <a:xfrm>
            <a:off x="1540290" y="8403718"/>
            <a:ext cx="263115" cy="263115"/>
            <a:chOff x="0" y="0"/>
            <a:chExt cx="812800" cy="812800"/>
          </a:xfrm>
        </p:grpSpPr>
        <p:sp>
          <p:nvSpPr>
            <p:cNvPr id="91" name="Freeform 9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92" name="TextBox 92"/>
            <p:cNvSpPr txBox="1"/>
            <p:nvPr/>
          </p:nvSpPr>
          <p:spPr>
            <a:xfrm>
              <a:off x="76200" y="47625"/>
              <a:ext cx="660400" cy="688975"/>
            </a:xfrm>
            <a:prstGeom prst="rect">
              <a:avLst/>
            </a:prstGeom>
          </p:spPr>
          <p:txBody>
            <a:bodyPr lIns="60442" tIns="60442" rIns="60442" bIns="60442"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6" name="Group 96"/>
          <p:cNvGrpSpPr/>
          <p:nvPr/>
        </p:nvGrpSpPr>
        <p:grpSpPr>
          <a:xfrm>
            <a:off x="2330814" y="2012861"/>
            <a:ext cx="4958657" cy="1027166"/>
            <a:chOff x="0" y="0"/>
            <a:chExt cx="2490953" cy="344555"/>
          </a:xfrm>
        </p:grpSpPr>
        <p:sp>
          <p:nvSpPr>
            <p:cNvPr id="97" name="Freeform 97"/>
            <p:cNvSpPr/>
            <p:nvPr/>
          </p:nvSpPr>
          <p:spPr>
            <a:xfrm>
              <a:off x="0" y="0"/>
              <a:ext cx="2490953" cy="344555"/>
            </a:xfrm>
            <a:custGeom>
              <a:avLst/>
              <a:gdLst/>
              <a:ahLst/>
              <a:cxnLst/>
              <a:rect l="l" t="t" r="r" b="b"/>
              <a:pathLst>
                <a:path w="2490953" h="344555">
                  <a:moveTo>
                    <a:pt x="104256" y="0"/>
                  </a:moveTo>
                  <a:lnTo>
                    <a:pt x="2386697" y="0"/>
                  </a:lnTo>
                  <a:cubicBezTo>
                    <a:pt x="2414347" y="0"/>
                    <a:pt x="2440865" y="10984"/>
                    <a:pt x="2460417" y="30536"/>
                  </a:cubicBezTo>
                  <a:cubicBezTo>
                    <a:pt x="2479969" y="50088"/>
                    <a:pt x="2490953" y="76606"/>
                    <a:pt x="2490953" y="104256"/>
                  </a:cubicBezTo>
                  <a:lnTo>
                    <a:pt x="2490953" y="240299"/>
                  </a:lnTo>
                  <a:cubicBezTo>
                    <a:pt x="2490953" y="267950"/>
                    <a:pt x="2479969" y="294468"/>
                    <a:pt x="2460417" y="314019"/>
                  </a:cubicBezTo>
                  <a:cubicBezTo>
                    <a:pt x="2440865" y="333571"/>
                    <a:pt x="2414347" y="344555"/>
                    <a:pt x="2386697" y="344555"/>
                  </a:cubicBezTo>
                  <a:lnTo>
                    <a:pt x="104256" y="344555"/>
                  </a:lnTo>
                  <a:cubicBezTo>
                    <a:pt x="76606" y="344555"/>
                    <a:pt x="50088" y="333571"/>
                    <a:pt x="30536" y="314019"/>
                  </a:cubicBezTo>
                  <a:cubicBezTo>
                    <a:pt x="10984" y="294468"/>
                    <a:pt x="0" y="267950"/>
                    <a:pt x="0" y="240299"/>
                  </a:cubicBezTo>
                  <a:lnTo>
                    <a:pt x="0" y="104256"/>
                  </a:lnTo>
                  <a:cubicBezTo>
                    <a:pt x="0" y="76606"/>
                    <a:pt x="10984" y="50088"/>
                    <a:pt x="30536" y="30536"/>
                  </a:cubicBezTo>
                  <a:cubicBezTo>
                    <a:pt x="50088" y="10984"/>
                    <a:pt x="76606" y="0"/>
                    <a:pt x="104256" y="0"/>
                  </a:cubicBezTo>
                  <a:close/>
                </a:path>
              </a:pathLst>
            </a:custGeom>
            <a:solidFill>
              <a:srgbClr val="000000">
                <a:alpha val="0"/>
              </a:srgbClr>
            </a:solidFill>
            <a:ln w="47625">
              <a:solidFill>
                <a:srgbClr val="E76262"/>
              </a:solidFill>
            </a:ln>
          </p:spPr>
        </p:sp>
        <p:sp>
          <p:nvSpPr>
            <p:cNvPr id="98" name="TextBox 98"/>
            <p:cNvSpPr txBox="1"/>
            <p:nvPr/>
          </p:nvSpPr>
          <p:spPr>
            <a:xfrm>
              <a:off x="0" y="-47625"/>
              <a:ext cx="812800" cy="860425"/>
            </a:xfrm>
            <a:prstGeom prst="rect">
              <a:avLst/>
            </a:prstGeom>
          </p:spPr>
          <p:txBody>
            <a:bodyPr lIns="39886" tIns="39886" rIns="39886" bIns="39886" rtlCol="0" anchor="ctr"/>
            <a:lstStyle/>
            <a:p>
              <a:pPr marL="0" marR="0" lvl="0" indent="0" algn="ctr" defTabSz="914400"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 name="Picture 10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52888"/>
          <a:stretch>
            <a:fillRect/>
          </a:stretch>
        </p:blipFill>
        <p:spPr>
          <a:xfrm>
            <a:off x="13861901" y="8251362"/>
            <a:ext cx="1395047" cy="304713"/>
          </a:xfrm>
          <a:prstGeom prst="rect">
            <a:avLst/>
          </a:prstGeom>
        </p:spPr>
      </p:pic>
      <p:pic>
        <p:nvPicPr>
          <p:cNvPr id="104" name="Picture 10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a:off x="6237776" y="8300603"/>
            <a:ext cx="1395047" cy="304713"/>
          </a:xfrm>
          <a:prstGeom prst="rect">
            <a:avLst/>
          </a:prstGeom>
        </p:spPr>
      </p:pic>
      <p:pic>
        <p:nvPicPr>
          <p:cNvPr id="105" name="Picture 10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52888"/>
          <a:stretch>
            <a:fillRect/>
          </a:stretch>
        </p:blipFill>
        <p:spPr>
          <a:xfrm rot="-299626">
            <a:off x="9446534" y="1562612"/>
            <a:ext cx="1395047" cy="304713"/>
          </a:xfrm>
          <a:prstGeom prst="rect">
            <a:avLst/>
          </a:prstGeom>
        </p:spPr>
      </p:pic>
      <p:pic>
        <p:nvPicPr>
          <p:cNvPr id="106" name="Picture 10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5348" t="32719"/>
          <a:stretch>
            <a:fillRect/>
          </a:stretch>
        </p:blipFill>
        <p:spPr>
          <a:xfrm rot="3319912" flipH="1">
            <a:off x="9005142" y="3927968"/>
            <a:ext cx="801563" cy="693516"/>
          </a:xfrm>
          <a:prstGeom prst="rect">
            <a:avLst/>
          </a:prstGeom>
        </p:spPr>
      </p:pic>
      <p:pic>
        <p:nvPicPr>
          <p:cNvPr id="107" name="Picture 10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25348" t="32719"/>
          <a:stretch>
            <a:fillRect/>
          </a:stretch>
        </p:blipFill>
        <p:spPr>
          <a:xfrm rot="-9526410" flipH="1">
            <a:off x="15071014" y="1527933"/>
            <a:ext cx="801563" cy="693516"/>
          </a:xfrm>
          <a:prstGeom prst="rect">
            <a:avLst/>
          </a:prstGeom>
        </p:spPr>
      </p:pic>
      <p:pic>
        <p:nvPicPr>
          <p:cNvPr id="108" name="Picture 108"/>
          <p:cNvPicPr>
            <a:picLocks noChangeAspect="1"/>
          </p:cNvPicPr>
          <p:nvPr/>
        </p:nvPicPr>
        <p:blipFill>
          <a:blip r:embed="rId14"/>
          <a:srcRect/>
          <a:stretch>
            <a:fillRect/>
          </a:stretch>
        </p:blipFill>
        <p:spPr>
          <a:xfrm rot="-1090401">
            <a:off x="12972942" y="1677896"/>
            <a:ext cx="902449" cy="887056"/>
          </a:xfrm>
          <a:prstGeom prst="rect">
            <a:avLst/>
          </a:prstGeom>
        </p:spPr>
      </p:pic>
      <p:sp>
        <p:nvSpPr>
          <p:cNvPr id="109" name="TextBox 109"/>
          <p:cNvSpPr txBox="1"/>
          <p:nvPr/>
        </p:nvSpPr>
        <p:spPr>
          <a:xfrm>
            <a:off x="3508939" y="2200010"/>
            <a:ext cx="6737119" cy="681388"/>
          </a:xfrm>
          <a:prstGeom prst="rect">
            <a:avLst/>
          </a:prstGeom>
        </p:spPr>
        <p:txBody>
          <a:bodyPr lIns="0" tIns="0" rIns="0" bIns="0" rtlCol="0" anchor="t">
            <a:spAutoFit/>
          </a:bodyPr>
          <a:lstStyle/>
          <a:p>
            <a:pPr marL="0" marR="0" lvl="0" indent="0" algn="l" defTabSz="914400" rtl="0" eaLnBrk="1" fontAlgn="auto" latinLnBrk="0" hangingPunct="1">
              <a:lnSpc>
                <a:spcPts val="5345"/>
              </a:lnSpc>
              <a:spcBef>
                <a:spcPct val="0"/>
              </a:spcBef>
              <a:spcAft>
                <a:spcPts val="0"/>
              </a:spcAft>
              <a:buClrTx/>
              <a:buSzTx/>
              <a:buFontTx/>
              <a:buNone/>
              <a:tabLst/>
              <a:defRPr/>
            </a:pPr>
            <a:r>
              <a:rPr kumimoji="0" lang="en-US" sz="4454" b="0" i="0" u="none" strike="noStrike" kern="1200" cap="none" spc="0" normalizeH="0" baseline="0" noProof="0" smtClean="0">
                <a:ln>
                  <a:noFill/>
                </a:ln>
                <a:solidFill>
                  <a:srgbClr val="503D36"/>
                </a:solidFill>
                <a:effectLst/>
                <a:uLnTx/>
                <a:uFillTx/>
                <a:latin typeface="#9Slide03 AmpleSoft Bold" panose="02000000000000000000" pitchFamily="2" charset="0"/>
              </a:rPr>
              <a:t>BÀI</a:t>
            </a:r>
            <a:r>
              <a:rPr kumimoji="0" lang="en-US" sz="4454" b="0" i="0" u="none" strike="noStrike" kern="1200" cap="none" spc="0" normalizeH="0" noProof="0" smtClean="0">
                <a:ln>
                  <a:noFill/>
                </a:ln>
                <a:solidFill>
                  <a:srgbClr val="503D36"/>
                </a:solidFill>
                <a:effectLst/>
                <a:uLnTx/>
                <a:uFillTx/>
                <a:latin typeface="#9Slide03 AmpleSoft Bold" panose="02000000000000000000" pitchFamily="2" charset="0"/>
              </a:rPr>
              <a:t> TẬP 2</a:t>
            </a:r>
            <a:endParaRPr kumimoji="0" lang="en-US" sz="4454" b="0" i="0" u="none" strike="noStrike" kern="1200" cap="none" spc="0" normalizeH="0" baseline="0" noProof="0">
              <a:ln>
                <a:noFill/>
              </a:ln>
              <a:solidFill>
                <a:srgbClr val="503D36"/>
              </a:solidFill>
              <a:effectLst/>
              <a:uLnTx/>
              <a:uFillTx/>
              <a:latin typeface="#9Slide03 AmpleSoft Bold" panose="02000000000000000000" pitchFamily="2" charset="0"/>
            </a:endParaRPr>
          </a:p>
        </p:txBody>
      </p:sp>
      <p:grpSp>
        <p:nvGrpSpPr>
          <p:cNvPr id="110" name="Group 110"/>
          <p:cNvGrpSpPr/>
          <p:nvPr/>
        </p:nvGrpSpPr>
        <p:grpSpPr>
          <a:xfrm>
            <a:off x="594866" y="1690137"/>
            <a:ext cx="1232729" cy="7134324"/>
            <a:chOff x="0" y="0"/>
            <a:chExt cx="1643639" cy="9512432"/>
          </a:xfrm>
        </p:grpSpPr>
        <p:sp>
          <p:nvSpPr>
            <p:cNvPr id="111" name="TextBox 111"/>
            <p:cNvSpPr txBox="1"/>
            <p:nvPr/>
          </p:nvSpPr>
          <p:spPr>
            <a:xfrm rot="5400000">
              <a:off x="660444" y="-660444"/>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2" name="TextBox 112"/>
            <p:cNvSpPr txBox="1"/>
            <p:nvPr/>
          </p:nvSpPr>
          <p:spPr>
            <a:xfrm rot="5400000">
              <a:off x="660444" y="46921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3" name="TextBox 113"/>
            <p:cNvSpPr txBox="1"/>
            <p:nvPr/>
          </p:nvSpPr>
          <p:spPr>
            <a:xfrm rot="5400000">
              <a:off x="660444" y="1598876"/>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4" name="TextBox 114"/>
            <p:cNvSpPr txBox="1"/>
            <p:nvPr/>
          </p:nvSpPr>
          <p:spPr>
            <a:xfrm rot="5400000">
              <a:off x="660444" y="272853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5" name="TextBox 115"/>
            <p:cNvSpPr txBox="1"/>
            <p:nvPr/>
          </p:nvSpPr>
          <p:spPr>
            <a:xfrm rot="5400000">
              <a:off x="660444" y="385819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6" name="TextBox 116"/>
            <p:cNvSpPr txBox="1"/>
            <p:nvPr/>
          </p:nvSpPr>
          <p:spPr>
            <a:xfrm rot="5400000">
              <a:off x="660444" y="4987857"/>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7" name="TextBox 117"/>
            <p:cNvSpPr txBox="1"/>
            <p:nvPr/>
          </p:nvSpPr>
          <p:spPr>
            <a:xfrm rot="5400000">
              <a:off x="660444" y="611751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8" name="TextBox 118"/>
            <p:cNvSpPr txBox="1"/>
            <p:nvPr/>
          </p:nvSpPr>
          <p:spPr>
            <a:xfrm rot="5400000">
              <a:off x="660444" y="724717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sp>
          <p:nvSpPr>
            <p:cNvPr id="119" name="TextBox 119"/>
            <p:cNvSpPr txBox="1"/>
            <p:nvPr/>
          </p:nvSpPr>
          <p:spPr>
            <a:xfrm rot="5400000">
              <a:off x="660444" y="8376838"/>
              <a:ext cx="475150" cy="1796039"/>
            </a:xfrm>
            <a:prstGeom prst="rect">
              <a:avLst/>
            </a:prstGeom>
          </p:spPr>
          <p:txBody>
            <a:bodyPr lIns="0" tIns="0" rIns="0" bIns="0" rtlCol="0" anchor="t">
              <a:spAutoFit/>
            </a:bodyPr>
            <a:lstStyle/>
            <a:p>
              <a:pPr marL="0" marR="0" lvl="0" indent="0" algn="ctr" defTabSz="914400" rtl="0" eaLnBrk="1" fontAlgn="auto" latinLnBrk="0" hangingPunct="1">
                <a:lnSpc>
                  <a:spcPts val="11384"/>
                </a:lnSpc>
                <a:spcBef>
                  <a:spcPts val="0"/>
                </a:spcBef>
                <a:spcAft>
                  <a:spcPts val="0"/>
                </a:spcAft>
                <a:buClrTx/>
                <a:buSzTx/>
                <a:buFontTx/>
                <a:buNone/>
                <a:tabLst/>
                <a:defRPr/>
              </a:pPr>
              <a:r>
                <a:rPr kumimoji="0" lang="en-US" sz="8132" b="0" i="0" u="none" strike="noStrike" kern="1200" cap="none" spc="0" normalizeH="0" baseline="0" noProof="0">
                  <a:ln>
                    <a:noFill/>
                  </a:ln>
                  <a:solidFill>
                    <a:srgbClr val="503D36"/>
                  </a:solidFill>
                  <a:effectLst/>
                  <a:uLnTx/>
                  <a:uFillTx/>
                  <a:latin typeface="Sniglet"/>
                  <a:ea typeface="+mn-ea"/>
                  <a:cs typeface="+mn-cs"/>
                </a:rPr>
                <a:t>)</a:t>
              </a:r>
            </a:p>
          </p:txBody>
        </p:sp>
      </p:grpSp>
      <p:pic>
        <p:nvPicPr>
          <p:cNvPr id="120" name="Picture 120"/>
          <p:cNvPicPr>
            <a:picLocks noChangeAspect="1"/>
          </p:cNvPicPr>
          <p:nvPr/>
        </p:nvPicPr>
        <p:blipFill>
          <a:blip r:embed="rId14"/>
          <a:srcRect/>
          <a:stretch>
            <a:fillRect/>
          </a:stretch>
        </p:blipFill>
        <p:spPr>
          <a:xfrm rot="196745">
            <a:off x="10766659" y="3899753"/>
            <a:ext cx="892263" cy="877044"/>
          </a:xfrm>
          <a:prstGeom prst="rect">
            <a:avLst/>
          </a:prstGeom>
        </p:spPr>
      </p:pic>
      <p:sp>
        <p:nvSpPr>
          <p:cNvPr id="121" name="Rectangle 120"/>
          <p:cNvSpPr/>
          <p:nvPr/>
        </p:nvSpPr>
        <p:spPr>
          <a:xfrm>
            <a:off x="2136422" y="3406252"/>
            <a:ext cx="14505749" cy="3647152"/>
          </a:xfrm>
          <a:prstGeom prst="rect">
            <a:avLst/>
          </a:prstGeom>
        </p:spPr>
        <p:txBody>
          <a:bodyPr wrap="square">
            <a:spAutoFit/>
          </a:bodyPr>
          <a:lstStyle/>
          <a:p>
            <a:r>
              <a:rPr lang="vi-VN" sz="3300">
                <a:solidFill>
                  <a:srgbClr val="C00000"/>
                </a:solidFill>
              </a:rPr>
              <a:t>Mỗi câu tục ngữ dưới đây nói lên phẩm chất gì của phụ nữ Việt Nam ?</a:t>
            </a:r>
          </a:p>
          <a:p>
            <a:endParaRPr lang="en-GB" sz="3300" smtClean="0"/>
          </a:p>
          <a:p>
            <a:r>
              <a:rPr lang="vi-VN" sz="3300" smtClean="0"/>
              <a:t>a</a:t>
            </a:r>
            <a:r>
              <a:rPr lang="vi-VN" sz="3300"/>
              <a:t>)  Chỗ ướt mẹ nằm, chỗ ráo con lăn.</a:t>
            </a:r>
          </a:p>
          <a:p>
            <a:endParaRPr lang="vi-VN" sz="3300"/>
          </a:p>
          <a:p>
            <a:r>
              <a:rPr lang="vi-VN" sz="3300"/>
              <a:t>b)  Nhà khó cậy vợ hiền, nước loạn nhờ tướng giỏi.</a:t>
            </a:r>
          </a:p>
          <a:p>
            <a:endParaRPr lang="vi-VN" sz="3300"/>
          </a:p>
          <a:p>
            <a:r>
              <a:rPr lang="vi-VN" sz="3300"/>
              <a:t>c)  Giặc đến nhà, đàn bà cũng đánh</a:t>
            </a:r>
            <a:r>
              <a:rPr lang="vi-VN" sz="3300" smtClean="0"/>
              <a:t>.</a:t>
            </a:r>
            <a:endParaRPr lang="vi-VN" sz="3300"/>
          </a:p>
        </p:txBody>
      </p:sp>
      <p:pic>
        <p:nvPicPr>
          <p:cNvPr id="125" name="Picture 124"/>
          <p:cNvPicPr>
            <a:picLocks noChangeAspect="1"/>
          </p:cNvPicPr>
          <p:nvPr/>
        </p:nvPicPr>
        <p:blipFill>
          <a:blip r:embed="rId15"/>
          <a:stretch>
            <a:fillRect/>
          </a:stretch>
        </p:blipFill>
        <p:spPr>
          <a:xfrm>
            <a:off x="11912542" y="4877297"/>
            <a:ext cx="4426080" cy="4426080"/>
          </a:xfrm>
          <a:prstGeom prst="rect">
            <a:avLst/>
          </a:prstGeom>
        </p:spPr>
      </p:pic>
    </p:spTree>
    <p:extLst>
      <p:ext uri="{BB962C8B-B14F-4D97-AF65-F5344CB8AC3E}">
        <p14:creationId xmlns:p14="http://schemas.microsoft.com/office/powerpoint/2010/main" val="348009199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947</Words>
  <Application>Microsoft Office PowerPoint</Application>
  <PresentationFormat>Custom</PresentationFormat>
  <Paragraphs>344</Paragraphs>
  <Slides>14</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Times New Roman</vt:lpstr>
      <vt:lpstr>Potta One</vt:lpstr>
      <vt:lpstr>SVN-SAF</vt:lpstr>
      <vt:lpstr>SVN-Motion Picture</vt:lpstr>
      <vt:lpstr>Microsoft YaHei</vt:lpstr>
      <vt:lpstr>Coiny</vt:lpstr>
      <vt:lpstr>Sniglet</vt:lpstr>
      <vt:lpstr>#9Slide03 AmpleSoft Bold</vt:lpstr>
      <vt:lpstr>Calibri</vt:lpstr>
      <vt:lpstr>iCiel Cadena</vt:lpstr>
      <vt:lpstr>UTM Avo</vt:lpstr>
      <vt:lpstr>#9Slide03 Comfortaa Bold</vt:lpstr>
      <vt:lpstr>Arial</vt:lpstr>
      <vt:lpstr>iCiel Rukola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Yellow Aesthetic Cute Notebook Group Project Presentation</dc:title>
  <dc:creator>Uyen Uyen</dc:creator>
  <cp:lastModifiedBy>Techsi.vn</cp:lastModifiedBy>
  <cp:revision>114</cp:revision>
  <dcterms:created xsi:type="dcterms:W3CDTF">2006-08-16T00:00:00Z</dcterms:created>
  <dcterms:modified xsi:type="dcterms:W3CDTF">2024-04-15T04:53:42Z</dcterms:modified>
  <dc:identifier>DAFdsd-aGhA</dc:identifier>
</cp:coreProperties>
</file>