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4" r:id="rId3"/>
    <p:sldId id="265" r:id="rId4"/>
    <p:sldId id="268" r:id="rId5"/>
    <p:sldId id="348" r:id="rId6"/>
    <p:sldId id="350" r:id="rId7"/>
    <p:sldId id="352" r:id="rId8"/>
    <p:sldId id="351" r:id="rId9"/>
    <p:sldId id="270" r:id="rId10"/>
    <p:sldId id="271" r:id="rId11"/>
    <p:sldId id="353" r:id="rId12"/>
    <p:sldId id="272" r:id="rId13"/>
    <p:sldId id="354" r:id="rId14"/>
    <p:sldId id="281" r:id="rId15"/>
    <p:sldId id="355" r:id="rId16"/>
    <p:sldId id="3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3C0C"/>
    <a:srgbClr val="FF6600"/>
    <a:srgbClr val="E2C5FF"/>
    <a:srgbClr val="CC99FF"/>
    <a:srgbClr val="88BA38"/>
    <a:srgbClr val="ABD36B"/>
    <a:srgbClr val="CEE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671E6-D93E-4549-B8F3-23A8064ADFA5}"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FC5C1-CF90-4934-93E7-E6EFFC73BA88}" type="slidenum">
              <a:rPr lang="en-US" smtClean="0"/>
              <a:t>‹#›</a:t>
            </a:fld>
            <a:endParaRPr lang="en-US"/>
          </a:p>
        </p:txBody>
      </p:sp>
    </p:spTree>
    <p:extLst>
      <p:ext uri="{BB962C8B-B14F-4D97-AF65-F5344CB8AC3E}">
        <p14:creationId xmlns:p14="http://schemas.microsoft.com/office/powerpoint/2010/main" val="2642917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E7701-2100-F5D0-E040-FC2E217CFE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F43142-A288-64A9-EC4C-82ED12DF34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BDDA56-8AE8-157B-BE3D-C1B580FC9195}"/>
              </a:ext>
            </a:extLst>
          </p:cNvPr>
          <p:cNvSpPr>
            <a:spLocks noGrp="1"/>
          </p:cNvSpPr>
          <p:nvPr>
            <p:ph type="dt" sz="half" idx="10"/>
          </p:nvPr>
        </p:nvSpPr>
        <p:spPr/>
        <p:txBody>
          <a:bodyPr/>
          <a:lstStyle/>
          <a:p>
            <a:fld id="{293E925D-B567-4DC7-890B-B469BC61507A}" type="datetimeFigureOut">
              <a:rPr lang="en-US" smtClean="0"/>
              <a:t>4/15/2024</a:t>
            </a:fld>
            <a:endParaRPr lang="en-US"/>
          </a:p>
        </p:txBody>
      </p:sp>
      <p:sp>
        <p:nvSpPr>
          <p:cNvPr id="5" name="Footer Placeholder 4">
            <a:extLst>
              <a:ext uri="{FF2B5EF4-FFF2-40B4-BE49-F238E27FC236}">
                <a16:creationId xmlns:a16="http://schemas.microsoft.com/office/drawing/2014/main" id="{4A77231A-47EC-BE33-0B4C-238B9BBCD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7EC66-D7CD-98FE-835B-24029099BECA}"/>
              </a:ext>
            </a:extLst>
          </p:cNvPr>
          <p:cNvSpPr>
            <a:spLocks noGrp="1"/>
          </p:cNvSpPr>
          <p:nvPr>
            <p:ph type="sldNum" sz="quarter" idx="12"/>
          </p:nvPr>
        </p:nvSpPr>
        <p:spPr/>
        <p:txBody>
          <a:bodyPr/>
          <a:lstStyle/>
          <a:p>
            <a:fld id="{64395112-DE3F-43F4-B337-7D3B4F542B56}" type="slidenum">
              <a:rPr lang="en-US" smtClean="0"/>
              <a:t>‹#›</a:t>
            </a:fld>
            <a:endParaRPr lang="en-US"/>
          </a:p>
        </p:txBody>
      </p:sp>
    </p:spTree>
    <p:extLst>
      <p:ext uri="{BB962C8B-B14F-4D97-AF65-F5344CB8AC3E}">
        <p14:creationId xmlns:p14="http://schemas.microsoft.com/office/powerpoint/2010/main" val="914836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7ABE9-60A7-F263-0F03-83ECB53FA2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70FF5E-8AFD-CB23-8438-ED540A3FBD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226C2-66B3-F215-7343-3DB95BB3496A}"/>
              </a:ext>
            </a:extLst>
          </p:cNvPr>
          <p:cNvSpPr>
            <a:spLocks noGrp="1"/>
          </p:cNvSpPr>
          <p:nvPr>
            <p:ph type="dt" sz="half" idx="10"/>
          </p:nvPr>
        </p:nvSpPr>
        <p:spPr/>
        <p:txBody>
          <a:bodyPr/>
          <a:lstStyle/>
          <a:p>
            <a:fld id="{293E925D-B567-4DC7-890B-B469BC61507A}" type="datetimeFigureOut">
              <a:rPr lang="en-US" smtClean="0"/>
              <a:t>4/15/2024</a:t>
            </a:fld>
            <a:endParaRPr lang="en-US"/>
          </a:p>
        </p:txBody>
      </p:sp>
      <p:sp>
        <p:nvSpPr>
          <p:cNvPr id="5" name="Footer Placeholder 4">
            <a:extLst>
              <a:ext uri="{FF2B5EF4-FFF2-40B4-BE49-F238E27FC236}">
                <a16:creationId xmlns:a16="http://schemas.microsoft.com/office/drawing/2014/main" id="{A8EE1858-4B10-8B72-9358-38328DE4A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02F38-9D71-C330-1A4C-6D49FCCCF117}"/>
              </a:ext>
            </a:extLst>
          </p:cNvPr>
          <p:cNvSpPr>
            <a:spLocks noGrp="1"/>
          </p:cNvSpPr>
          <p:nvPr>
            <p:ph type="sldNum" sz="quarter" idx="12"/>
          </p:nvPr>
        </p:nvSpPr>
        <p:spPr/>
        <p:txBody>
          <a:bodyPr/>
          <a:lstStyle/>
          <a:p>
            <a:fld id="{64395112-DE3F-43F4-B337-7D3B4F542B56}" type="slidenum">
              <a:rPr lang="en-US" smtClean="0"/>
              <a:t>‹#›</a:t>
            </a:fld>
            <a:endParaRPr lang="en-US"/>
          </a:p>
        </p:txBody>
      </p:sp>
    </p:spTree>
    <p:extLst>
      <p:ext uri="{BB962C8B-B14F-4D97-AF65-F5344CB8AC3E}">
        <p14:creationId xmlns:p14="http://schemas.microsoft.com/office/powerpoint/2010/main" val="56073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4E9EAE-CF65-FD64-009E-4A0187A92F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6C33A6-A51C-9D51-9AFB-BFFE08E268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BAFC96-C558-DD25-0976-290227562EFE}"/>
              </a:ext>
            </a:extLst>
          </p:cNvPr>
          <p:cNvSpPr>
            <a:spLocks noGrp="1"/>
          </p:cNvSpPr>
          <p:nvPr>
            <p:ph type="dt" sz="half" idx="10"/>
          </p:nvPr>
        </p:nvSpPr>
        <p:spPr/>
        <p:txBody>
          <a:bodyPr/>
          <a:lstStyle/>
          <a:p>
            <a:fld id="{293E925D-B567-4DC7-890B-B469BC61507A}" type="datetimeFigureOut">
              <a:rPr lang="en-US" smtClean="0"/>
              <a:t>4/15/2024</a:t>
            </a:fld>
            <a:endParaRPr lang="en-US"/>
          </a:p>
        </p:txBody>
      </p:sp>
      <p:sp>
        <p:nvSpPr>
          <p:cNvPr id="5" name="Footer Placeholder 4">
            <a:extLst>
              <a:ext uri="{FF2B5EF4-FFF2-40B4-BE49-F238E27FC236}">
                <a16:creationId xmlns:a16="http://schemas.microsoft.com/office/drawing/2014/main" id="{08C99FA9-BF77-31D3-00C6-31118B6A2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D47DE-0DF8-13AD-0B48-BB9363F32BD9}"/>
              </a:ext>
            </a:extLst>
          </p:cNvPr>
          <p:cNvSpPr>
            <a:spLocks noGrp="1"/>
          </p:cNvSpPr>
          <p:nvPr>
            <p:ph type="sldNum" sz="quarter" idx="12"/>
          </p:nvPr>
        </p:nvSpPr>
        <p:spPr/>
        <p:txBody>
          <a:bodyPr/>
          <a:lstStyle/>
          <a:p>
            <a:fld id="{64395112-DE3F-43F4-B337-7D3B4F542B56}" type="slidenum">
              <a:rPr lang="en-US" smtClean="0"/>
              <a:t>‹#›</a:t>
            </a:fld>
            <a:endParaRPr lang="en-US"/>
          </a:p>
        </p:txBody>
      </p:sp>
    </p:spTree>
    <p:extLst>
      <p:ext uri="{BB962C8B-B14F-4D97-AF65-F5344CB8AC3E}">
        <p14:creationId xmlns:p14="http://schemas.microsoft.com/office/powerpoint/2010/main" val="62897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DC059-2D2E-1057-17C3-59A6CA202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7E4EF2-2E82-02C6-7D19-B242D05B8C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D6561-7DD7-5849-0968-8EE8DA7AB6AE}"/>
              </a:ext>
            </a:extLst>
          </p:cNvPr>
          <p:cNvSpPr>
            <a:spLocks noGrp="1"/>
          </p:cNvSpPr>
          <p:nvPr>
            <p:ph type="dt" sz="half" idx="10"/>
          </p:nvPr>
        </p:nvSpPr>
        <p:spPr/>
        <p:txBody>
          <a:bodyPr/>
          <a:lstStyle/>
          <a:p>
            <a:fld id="{293E925D-B567-4DC7-890B-B469BC61507A}" type="datetimeFigureOut">
              <a:rPr lang="en-US" smtClean="0"/>
              <a:t>4/15/2024</a:t>
            </a:fld>
            <a:endParaRPr lang="en-US"/>
          </a:p>
        </p:txBody>
      </p:sp>
      <p:sp>
        <p:nvSpPr>
          <p:cNvPr id="5" name="Footer Placeholder 4">
            <a:extLst>
              <a:ext uri="{FF2B5EF4-FFF2-40B4-BE49-F238E27FC236}">
                <a16:creationId xmlns:a16="http://schemas.microsoft.com/office/drawing/2014/main" id="{3F0FC43B-4B5F-98F1-FF13-DB4EB688E7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3804D-A9DC-B280-DB39-F1897BD9E057}"/>
              </a:ext>
            </a:extLst>
          </p:cNvPr>
          <p:cNvSpPr>
            <a:spLocks noGrp="1"/>
          </p:cNvSpPr>
          <p:nvPr>
            <p:ph type="sldNum" sz="quarter" idx="12"/>
          </p:nvPr>
        </p:nvSpPr>
        <p:spPr/>
        <p:txBody>
          <a:bodyPr/>
          <a:lstStyle/>
          <a:p>
            <a:fld id="{64395112-DE3F-43F4-B337-7D3B4F542B56}" type="slidenum">
              <a:rPr lang="en-US" smtClean="0"/>
              <a:t>‹#›</a:t>
            </a:fld>
            <a:endParaRPr lang="en-US"/>
          </a:p>
        </p:txBody>
      </p:sp>
    </p:spTree>
    <p:extLst>
      <p:ext uri="{BB962C8B-B14F-4D97-AF65-F5344CB8AC3E}">
        <p14:creationId xmlns:p14="http://schemas.microsoft.com/office/powerpoint/2010/main" val="2198038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C5918-DA8C-F12B-64AF-A8FAE5C391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DE9C25-8231-7CF3-D373-65A16BAA40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A89AA5-714D-D96F-F1E0-209D6056CB14}"/>
              </a:ext>
            </a:extLst>
          </p:cNvPr>
          <p:cNvSpPr>
            <a:spLocks noGrp="1"/>
          </p:cNvSpPr>
          <p:nvPr>
            <p:ph type="dt" sz="half" idx="10"/>
          </p:nvPr>
        </p:nvSpPr>
        <p:spPr/>
        <p:txBody>
          <a:bodyPr/>
          <a:lstStyle/>
          <a:p>
            <a:fld id="{293E925D-B567-4DC7-890B-B469BC61507A}" type="datetimeFigureOut">
              <a:rPr lang="en-US" smtClean="0"/>
              <a:t>4/15/2024</a:t>
            </a:fld>
            <a:endParaRPr lang="en-US"/>
          </a:p>
        </p:txBody>
      </p:sp>
      <p:sp>
        <p:nvSpPr>
          <p:cNvPr id="5" name="Footer Placeholder 4">
            <a:extLst>
              <a:ext uri="{FF2B5EF4-FFF2-40B4-BE49-F238E27FC236}">
                <a16:creationId xmlns:a16="http://schemas.microsoft.com/office/drawing/2014/main" id="{22155CEF-5F44-057F-3B96-F7D1FA996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6E1D9-F6F0-1CE9-0BB5-96FB542523A6}"/>
              </a:ext>
            </a:extLst>
          </p:cNvPr>
          <p:cNvSpPr>
            <a:spLocks noGrp="1"/>
          </p:cNvSpPr>
          <p:nvPr>
            <p:ph type="sldNum" sz="quarter" idx="12"/>
          </p:nvPr>
        </p:nvSpPr>
        <p:spPr/>
        <p:txBody>
          <a:bodyPr/>
          <a:lstStyle/>
          <a:p>
            <a:fld id="{64395112-DE3F-43F4-B337-7D3B4F542B56}" type="slidenum">
              <a:rPr lang="en-US" smtClean="0"/>
              <a:t>‹#›</a:t>
            </a:fld>
            <a:endParaRPr lang="en-US"/>
          </a:p>
        </p:txBody>
      </p:sp>
    </p:spTree>
    <p:extLst>
      <p:ext uri="{BB962C8B-B14F-4D97-AF65-F5344CB8AC3E}">
        <p14:creationId xmlns:p14="http://schemas.microsoft.com/office/powerpoint/2010/main" val="407491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6534-1ACF-4FC2-39B1-084E98B181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E6EE37-17EB-0768-FEED-1A74F55061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47254B-1D6A-BC21-B6F7-67C07D7F39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8546B5-4C7D-1E6C-7899-580E5B5EF45C}"/>
              </a:ext>
            </a:extLst>
          </p:cNvPr>
          <p:cNvSpPr>
            <a:spLocks noGrp="1"/>
          </p:cNvSpPr>
          <p:nvPr>
            <p:ph type="dt" sz="half" idx="10"/>
          </p:nvPr>
        </p:nvSpPr>
        <p:spPr/>
        <p:txBody>
          <a:bodyPr/>
          <a:lstStyle/>
          <a:p>
            <a:fld id="{293E925D-B567-4DC7-890B-B469BC61507A}" type="datetimeFigureOut">
              <a:rPr lang="en-US" smtClean="0"/>
              <a:t>4/15/2024</a:t>
            </a:fld>
            <a:endParaRPr lang="en-US"/>
          </a:p>
        </p:txBody>
      </p:sp>
      <p:sp>
        <p:nvSpPr>
          <p:cNvPr id="6" name="Footer Placeholder 5">
            <a:extLst>
              <a:ext uri="{FF2B5EF4-FFF2-40B4-BE49-F238E27FC236}">
                <a16:creationId xmlns:a16="http://schemas.microsoft.com/office/drawing/2014/main" id="{78832A80-359B-E895-6AE2-D2BFC5FF48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7B362-D7F5-767D-57C7-64BEA637A7CD}"/>
              </a:ext>
            </a:extLst>
          </p:cNvPr>
          <p:cNvSpPr>
            <a:spLocks noGrp="1"/>
          </p:cNvSpPr>
          <p:nvPr>
            <p:ph type="sldNum" sz="quarter" idx="12"/>
          </p:nvPr>
        </p:nvSpPr>
        <p:spPr/>
        <p:txBody>
          <a:bodyPr/>
          <a:lstStyle/>
          <a:p>
            <a:fld id="{64395112-DE3F-43F4-B337-7D3B4F542B56}" type="slidenum">
              <a:rPr lang="en-US" smtClean="0"/>
              <a:t>‹#›</a:t>
            </a:fld>
            <a:endParaRPr lang="en-US"/>
          </a:p>
        </p:txBody>
      </p:sp>
    </p:spTree>
    <p:extLst>
      <p:ext uri="{BB962C8B-B14F-4D97-AF65-F5344CB8AC3E}">
        <p14:creationId xmlns:p14="http://schemas.microsoft.com/office/powerpoint/2010/main" val="168292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F364-A2D2-A758-9E44-47E28EEF6B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DEB7D8-CCFF-F4BE-7A24-A2EBD9D31F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E81EF1-97B3-2EBF-4502-AC0038433E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B4AC08-5D20-F504-1A64-E3D413A2D1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93467C-7C3B-54EC-1D30-54F86D938C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5FE6C5-25CB-E6F9-8519-051DF62BA4E8}"/>
              </a:ext>
            </a:extLst>
          </p:cNvPr>
          <p:cNvSpPr>
            <a:spLocks noGrp="1"/>
          </p:cNvSpPr>
          <p:nvPr>
            <p:ph type="dt" sz="half" idx="10"/>
          </p:nvPr>
        </p:nvSpPr>
        <p:spPr/>
        <p:txBody>
          <a:bodyPr/>
          <a:lstStyle/>
          <a:p>
            <a:fld id="{293E925D-B567-4DC7-890B-B469BC61507A}" type="datetimeFigureOut">
              <a:rPr lang="en-US" smtClean="0"/>
              <a:t>4/15/2024</a:t>
            </a:fld>
            <a:endParaRPr lang="en-US"/>
          </a:p>
        </p:txBody>
      </p:sp>
      <p:sp>
        <p:nvSpPr>
          <p:cNvPr id="8" name="Footer Placeholder 7">
            <a:extLst>
              <a:ext uri="{FF2B5EF4-FFF2-40B4-BE49-F238E27FC236}">
                <a16:creationId xmlns:a16="http://schemas.microsoft.com/office/drawing/2014/main" id="{D356C7DA-5CA0-F187-CB73-A3350933C3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63F1C2-58B4-BF87-7CD1-BD690CEDF6C7}"/>
              </a:ext>
            </a:extLst>
          </p:cNvPr>
          <p:cNvSpPr>
            <a:spLocks noGrp="1"/>
          </p:cNvSpPr>
          <p:nvPr>
            <p:ph type="sldNum" sz="quarter" idx="12"/>
          </p:nvPr>
        </p:nvSpPr>
        <p:spPr/>
        <p:txBody>
          <a:bodyPr/>
          <a:lstStyle/>
          <a:p>
            <a:fld id="{64395112-DE3F-43F4-B337-7D3B4F542B56}" type="slidenum">
              <a:rPr lang="en-US" smtClean="0"/>
              <a:t>‹#›</a:t>
            </a:fld>
            <a:endParaRPr lang="en-US"/>
          </a:p>
        </p:txBody>
      </p:sp>
    </p:spTree>
    <p:extLst>
      <p:ext uri="{BB962C8B-B14F-4D97-AF65-F5344CB8AC3E}">
        <p14:creationId xmlns:p14="http://schemas.microsoft.com/office/powerpoint/2010/main" val="80450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A04E-90AE-CC37-4A1B-D2BFA06919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B322BC-F6C2-1F4B-C1CA-89EBA9643B66}"/>
              </a:ext>
            </a:extLst>
          </p:cNvPr>
          <p:cNvSpPr>
            <a:spLocks noGrp="1"/>
          </p:cNvSpPr>
          <p:nvPr>
            <p:ph type="dt" sz="half" idx="10"/>
          </p:nvPr>
        </p:nvSpPr>
        <p:spPr/>
        <p:txBody>
          <a:bodyPr/>
          <a:lstStyle/>
          <a:p>
            <a:fld id="{293E925D-B567-4DC7-890B-B469BC61507A}" type="datetimeFigureOut">
              <a:rPr lang="en-US" smtClean="0"/>
              <a:t>4/15/2024</a:t>
            </a:fld>
            <a:endParaRPr lang="en-US"/>
          </a:p>
        </p:txBody>
      </p:sp>
      <p:sp>
        <p:nvSpPr>
          <p:cNvPr id="4" name="Footer Placeholder 3">
            <a:extLst>
              <a:ext uri="{FF2B5EF4-FFF2-40B4-BE49-F238E27FC236}">
                <a16:creationId xmlns:a16="http://schemas.microsoft.com/office/drawing/2014/main" id="{E59A5EA3-4603-11DA-62E9-5947401B41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D828FC-022F-1F2C-8B62-EE1A1EB67FA7}"/>
              </a:ext>
            </a:extLst>
          </p:cNvPr>
          <p:cNvSpPr>
            <a:spLocks noGrp="1"/>
          </p:cNvSpPr>
          <p:nvPr>
            <p:ph type="sldNum" sz="quarter" idx="12"/>
          </p:nvPr>
        </p:nvSpPr>
        <p:spPr/>
        <p:txBody>
          <a:bodyPr/>
          <a:lstStyle/>
          <a:p>
            <a:fld id="{64395112-DE3F-43F4-B337-7D3B4F542B56}" type="slidenum">
              <a:rPr lang="en-US" smtClean="0"/>
              <a:t>‹#›</a:t>
            </a:fld>
            <a:endParaRPr lang="en-US"/>
          </a:p>
        </p:txBody>
      </p:sp>
    </p:spTree>
    <p:extLst>
      <p:ext uri="{BB962C8B-B14F-4D97-AF65-F5344CB8AC3E}">
        <p14:creationId xmlns:p14="http://schemas.microsoft.com/office/powerpoint/2010/main" val="360660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009351-7FC6-6655-517A-70458276AE07}"/>
              </a:ext>
            </a:extLst>
          </p:cNvPr>
          <p:cNvSpPr>
            <a:spLocks noGrp="1"/>
          </p:cNvSpPr>
          <p:nvPr>
            <p:ph type="dt" sz="half" idx="10"/>
          </p:nvPr>
        </p:nvSpPr>
        <p:spPr/>
        <p:txBody>
          <a:bodyPr/>
          <a:lstStyle/>
          <a:p>
            <a:fld id="{293E925D-B567-4DC7-890B-B469BC61507A}" type="datetimeFigureOut">
              <a:rPr lang="en-US" smtClean="0"/>
              <a:t>4/15/2024</a:t>
            </a:fld>
            <a:endParaRPr lang="en-US"/>
          </a:p>
        </p:txBody>
      </p:sp>
      <p:sp>
        <p:nvSpPr>
          <p:cNvPr id="3" name="Footer Placeholder 2">
            <a:extLst>
              <a:ext uri="{FF2B5EF4-FFF2-40B4-BE49-F238E27FC236}">
                <a16:creationId xmlns:a16="http://schemas.microsoft.com/office/drawing/2014/main" id="{AE894924-3D9F-1447-4ED5-09AF93DF32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12C076-65BE-3248-5B48-5296DCAD3439}"/>
              </a:ext>
            </a:extLst>
          </p:cNvPr>
          <p:cNvSpPr>
            <a:spLocks noGrp="1"/>
          </p:cNvSpPr>
          <p:nvPr>
            <p:ph type="sldNum" sz="quarter" idx="12"/>
          </p:nvPr>
        </p:nvSpPr>
        <p:spPr/>
        <p:txBody>
          <a:bodyPr/>
          <a:lstStyle/>
          <a:p>
            <a:fld id="{64395112-DE3F-43F4-B337-7D3B4F542B56}" type="slidenum">
              <a:rPr lang="en-US" smtClean="0"/>
              <a:t>‹#›</a:t>
            </a:fld>
            <a:endParaRPr lang="en-US"/>
          </a:p>
        </p:txBody>
      </p:sp>
    </p:spTree>
    <p:extLst>
      <p:ext uri="{BB962C8B-B14F-4D97-AF65-F5344CB8AC3E}">
        <p14:creationId xmlns:p14="http://schemas.microsoft.com/office/powerpoint/2010/main" val="69970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FD777-EA9E-E87E-E5C2-A671DAF4FF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352F4E-8131-B93E-0E6B-1A97FC8451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D7DA1E-BCE4-2237-F26B-B74303119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10E61F-588E-41EE-0473-73C8B8793E0D}"/>
              </a:ext>
            </a:extLst>
          </p:cNvPr>
          <p:cNvSpPr>
            <a:spLocks noGrp="1"/>
          </p:cNvSpPr>
          <p:nvPr>
            <p:ph type="dt" sz="half" idx="10"/>
          </p:nvPr>
        </p:nvSpPr>
        <p:spPr/>
        <p:txBody>
          <a:bodyPr/>
          <a:lstStyle/>
          <a:p>
            <a:fld id="{293E925D-B567-4DC7-890B-B469BC61507A}" type="datetimeFigureOut">
              <a:rPr lang="en-US" smtClean="0"/>
              <a:t>4/15/2024</a:t>
            </a:fld>
            <a:endParaRPr lang="en-US"/>
          </a:p>
        </p:txBody>
      </p:sp>
      <p:sp>
        <p:nvSpPr>
          <p:cNvPr id="6" name="Footer Placeholder 5">
            <a:extLst>
              <a:ext uri="{FF2B5EF4-FFF2-40B4-BE49-F238E27FC236}">
                <a16:creationId xmlns:a16="http://schemas.microsoft.com/office/drawing/2014/main" id="{79AB16CF-EEC9-25EB-A19D-3FB905442A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69210-D41A-F179-6718-E98E263ACF66}"/>
              </a:ext>
            </a:extLst>
          </p:cNvPr>
          <p:cNvSpPr>
            <a:spLocks noGrp="1"/>
          </p:cNvSpPr>
          <p:nvPr>
            <p:ph type="sldNum" sz="quarter" idx="12"/>
          </p:nvPr>
        </p:nvSpPr>
        <p:spPr/>
        <p:txBody>
          <a:bodyPr/>
          <a:lstStyle/>
          <a:p>
            <a:fld id="{64395112-DE3F-43F4-B337-7D3B4F542B56}" type="slidenum">
              <a:rPr lang="en-US" smtClean="0"/>
              <a:t>‹#›</a:t>
            </a:fld>
            <a:endParaRPr lang="en-US"/>
          </a:p>
        </p:txBody>
      </p:sp>
    </p:spTree>
    <p:extLst>
      <p:ext uri="{BB962C8B-B14F-4D97-AF65-F5344CB8AC3E}">
        <p14:creationId xmlns:p14="http://schemas.microsoft.com/office/powerpoint/2010/main" val="22131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F5FD-4480-9855-FC29-59B6902D77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169D55-66AB-1D60-BB3B-DCF4107FE4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790883-0BD9-6406-AF52-46E8F779E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76652F-D26A-DAB1-6F84-93E7B47CBAD4}"/>
              </a:ext>
            </a:extLst>
          </p:cNvPr>
          <p:cNvSpPr>
            <a:spLocks noGrp="1"/>
          </p:cNvSpPr>
          <p:nvPr>
            <p:ph type="dt" sz="half" idx="10"/>
          </p:nvPr>
        </p:nvSpPr>
        <p:spPr/>
        <p:txBody>
          <a:bodyPr/>
          <a:lstStyle/>
          <a:p>
            <a:fld id="{293E925D-B567-4DC7-890B-B469BC61507A}" type="datetimeFigureOut">
              <a:rPr lang="en-US" smtClean="0"/>
              <a:t>4/15/2024</a:t>
            </a:fld>
            <a:endParaRPr lang="en-US"/>
          </a:p>
        </p:txBody>
      </p:sp>
      <p:sp>
        <p:nvSpPr>
          <p:cNvPr id="6" name="Footer Placeholder 5">
            <a:extLst>
              <a:ext uri="{FF2B5EF4-FFF2-40B4-BE49-F238E27FC236}">
                <a16:creationId xmlns:a16="http://schemas.microsoft.com/office/drawing/2014/main" id="{6492B1C5-FCD3-8723-412D-3594ED5A20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1AA8D-F124-4F9F-24F2-82437A56589F}"/>
              </a:ext>
            </a:extLst>
          </p:cNvPr>
          <p:cNvSpPr>
            <a:spLocks noGrp="1"/>
          </p:cNvSpPr>
          <p:nvPr>
            <p:ph type="sldNum" sz="quarter" idx="12"/>
          </p:nvPr>
        </p:nvSpPr>
        <p:spPr/>
        <p:txBody>
          <a:bodyPr/>
          <a:lstStyle/>
          <a:p>
            <a:fld id="{64395112-DE3F-43F4-B337-7D3B4F542B56}" type="slidenum">
              <a:rPr lang="en-US" smtClean="0"/>
              <a:t>‹#›</a:t>
            </a:fld>
            <a:endParaRPr lang="en-US"/>
          </a:p>
        </p:txBody>
      </p:sp>
    </p:spTree>
    <p:extLst>
      <p:ext uri="{BB962C8B-B14F-4D97-AF65-F5344CB8AC3E}">
        <p14:creationId xmlns:p14="http://schemas.microsoft.com/office/powerpoint/2010/main" val="64618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EE5A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146A42-C160-D90B-66F7-ABF2E2DB97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08F0D9-CC2F-688E-1E27-1E549418A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3AF2C-72CB-1359-4DC4-B775BE6D5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E925D-B567-4DC7-890B-B469BC61507A}" type="datetimeFigureOut">
              <a:rPr lang="en-US" smtClean="0"/>
              <a:t>4/15/2024</a:t>
            </a:fld>
            <a:endParaRPr lang="en-US"/>
          </a:p>
        </p:txBody>
      </p:sp>
      <p:sp>
        <p:nvSpPr>
          <p:cNvPr id="5" name="Footer Placeholder 4">
            <a:extLst>
              <a:ext uri="{FF2B5EF4-FFF2-40B4-BE49-F238E27FC236}">
                <a16:creationId xmlns:a16="http://schemas.microsoft.com/office/drawing/2014/main" id="{7DCA2B7B-E700-4017-52ED-49FDDE1187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81AEAF-C8BE-F160-7B3B-334D2AF7A9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95112-DE3F-43F4-B337-7D3B4F542B56}" type="slidenum">
              <a:rPr lang="en-US" smtClean="0"/>
              <a:t>‹#›</a:t>
            </a:fld>
            <a:endParaRPr lang="en-US"/>
          </a:p>
        </p:txBody>
      </p:sp>
    </p:spTree>
    <p:extLst>
      <p:ext uri="{BB962C8B-B14F-4D97-AF65-F5344CB8AC3E}">
        <p14:creationId xmlns:p14="http://schemas.microsoft.com/office/powerpoint/2010/main" val="39855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11" Type="http://schemas.microsoft.com/office/2007/relationships/hdphoto" Target="../media/hdphoto6.wdp"/><Relationship Id="rId5" Type="http://schemas.microsoft.com/office/2007/relationships/hdphoto" Target="../media/hdphoto4.wdp"/><Relationship Id="rId10" Type="http://schemas.openxmlformats.org/officeDocument/2006/relationships/image" Target="../media/image21.png"/><Relationship Id="rId4" Type="http://schemas.openxmlformats.org/officeDocument/2006/relationships/image" Target="../media/image10.png"/><Relationship Id="rId9"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1.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1.png"/><Relationship Id="rId4" Type="http://schemas.microsoft.com/office/2007/relationships/hdphoto" Target="../media/hdphoto6.wdp"/><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2.pn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7.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0.svg"/><Relationship Id="rId2" Type="http://schemas.openxmlformats.org/officeDocument/2006/relationships/image" Target="../media/image8.png"/><Relationship Id="rId16" Type="http://schemas.microsoft.com/office/2007/relationships/hdphoto" Target="../media/hdphoto5.wdp"/><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7.png"/><Relationship Id="rId10" Type="http://schemas.openxmlformats.org/officeDocument/2006/relationships/image" Target="../media/image18.svg"/><Relationship Id="rId4" Type="http://schemas.microsoft.com/office/2007/relationships/hdphoto" Target="../media/hdphoto4.wdp"/><Relationship Id="rId9" Type="http://schemas.openxmlformats.org/officeDocument/2006/relationships/image" Target="../media/image13.pn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8.jpeg"/><Relationship Id="rId10" Type="http://schemas.openxmlformats.org/officeDocument/2006/relationships/image" Target="../media/image18.svg"/><Relationship Id="rId4" Type="http://schemas.microsoft.com/office/2007/relationships/hdphoto" Target="../media/hdphoto4.wdp"/><Relationship Id="rId9" Type="http://schemas.openxmlformats.org/officeDocument/2006/relationships/image" Target="../media/image13.png"/><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4.svg"/><Relationship Id="rId10" Type="http://schemas.microsoft.com/office/2007/relationships/hdphoto" Target="../media/hdphoto6.wdp"/><Relationship Id="rId4" Type="http://schemas.openxmlformats.org/officeDocument/2006/relationships/image" Target="../media/image11.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microsoft.com/office/2007/relationships/hdphoto" Target="../media/hdphoto6.wdp"/><Relationship Id="rId5" Type="http://schemas.microsoft.com/office/2007/relationships/hdphoto" Target="../media/hdphoto4.wdp"/><Relationship Id="rId10" Type="http://schemas.openxmlformats.org/officeDocument/2006/relationships/image" Target="../media/image21.png"/><Relationship Id="rId4" Type="http://schemas.openxmlformats.org/officeDocument/2006/relationships/image" Target="../media/image10.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2" descr="6">
            <a:extLst>
              <a:ext uri="{FF2B5EF4-FFF2-40B4-BE49-F238E27FC236}">
                <a16:creationId xmlns:a16="http://schemas.microsoft.com/office/drawing/2014/main" id="{93677D1A-E17A-E2F8-8593-B17C4136F423}"/>
              </a:ext>
            </a:extLst>
          </p:cNvPr>
          <p:cNvPicPr>
            <a:picLocks noChangeAspect="1"/>
          </p:cNvPicPr>
          <p:nvPr/>
        </p:nvPicPr>
        <p:blipFill>
          <a:blip r:embed="rId2"/>
          <a:stretch>
            <a:fillRect/>
          </a:stretch>
        </p:blipFill>
        <p:spPr>
          <a:xfrm>
            <a:off x="0" y="0"/>
            <a:ext cx="12192000" cy="6858156"/>
          </a:xfrm>
          <a:prstGeom prst="rect">
            <a:avLst/>
          </a:prstGeom>
        </p:spPr>
      </p:pic>
      <p:sp>
        <p:nvSpPr>
          <p:cNvPr id="7" name="文本框 8">
            <a:extLst>
              <a:ext uri="{FF2B5EF4-FFF2-40B4-BE49-F238E27FC236}">
                <a16:creationId xmlns:a16="http://schemas.microsoft.com/office/drawing/2014/main" id="{13BCD536-AA20-0E83-B0C4-45AE5D00B904}"/>
              </a:ext>
            </a:extLst>
          </p:cNvPr>
          <p:cNvSpPr txBox="1"/>
          <p:nvPr/>
        </p:nvSpPr>
        <p:spPr>
          <a:xfrm>
            <a:off x="6981638" y="3405930"/>
            <a:ext cx="4120880" cy="830997"/>
          </a:xfrm>
          <a:prstGeom prst="rect">
            <a:avLst/>
          </a:prstGeom>
          <a:noFill/>
        </p:spPr>
        <p:txBody>
          <a:bodyPr wrap="square" rtlCol="0">
            <a:spAutoFit/>
          </a:bodyPr>
          <a:lstStyle/>
          <a:p>
            <a:pPr algn="just">
              <a:defRPr/>
            </a:pPr>
            <a:r>
              <a:rPr lang="en-US" sz="4800" b="1" u="none" strike="noStrike" kern="1200" baseline="0">
                <a:ln w="0">
                  <a:solidFill>
                    <a:schemeClr val="tx1"/>
                  </a:solidFill>
                </a:ln>
                <a:effectLst>
                  <a:outerShdw blurRad="38100" dist="19050" dir="2700000" algn="tl" rotWithShape="0">
                    <a:schemeClr val="dk1">
                      <a:alpha val="40000"/>
                    </a:schemeClr>
                  </a:outerShdw>
                </a:effectLst>
                <a:latin typeface="iCiel Smoothy Cursive" panose="00000500000000000000" pitchFamily="2" charset="0"/>
              </a:rPr>
              <a:t>Tố Hữu</a:t>
            </a:r>
            <a:endParaRPr lang="en-GB" sz="4800" b="1" u="none" strike="noStrike" kern="1200" baseline="0">
              <a:ln w="0">
                <a:solidFill>
                  <a:schemeClr val="tx1"/>
                </a:solidFill>
              </a:ln>
              <a:effectLst>
                <a:outerShdw blurRad="38100" dist="19050" dir="2700000" algn="tl" rotWithShape="0">
                  <a:schemeClr val="dk1">
                    <a:alpha val="40000"/>
                  </a:schemeClr>
                </a:outerShdw>
              </a:effectLst>
              <a:latin typeface="iCiel Smoothy Cursive" panose="00000500000000000000" pitchFamily="2" charset="0"/>
            </a:endParaRPr>
          </a:p>
        </p:txBody>
      </p:sp>
      <p:grpSp>
        <p:nvGrpSpPr>
          <p:cNvPr id="10" name="Group 9">
            <a:extLst>
              <a:ext uri="{FF2B5EF4-FFF2-40B4-BE49-F238E27FC236}">
                <a16:creationId xmlns:a16="http://schemas.microsoft.com/office/drawing/2014/main" id="{7E4D0B27-B9E4-4B48-2315-A0A569FF4683}"/>
              </a:ext>
            </a:extLst>
          </p:cNvPr>
          <p:cNvGrpSpPr/>
          <p:nvPr/>
        </p:nvGrpSpPr>
        <p:grpSpPr>
          <a:xfrm>
            <a:off x="-133895" y="381935"/>
            <a:ext cx="4935113" cy="1471941"/>
            <a:chOff x="674649" y="521973"/>
            <a:chExt cx="10958551" cy="1471941"/>
          </a:xfrm>
          <a:noFill/>
        </p:grpSpPr>
        <p:sp>
          <p:nvSpPr>
            <p:cNvPr id="11" name="TextBox 10">
              <a:extLst>
                <a:ext uri="{FF2B5EF4-FFF2-40B4-BE49-F238E27FC236}">
                  <a16:creationId xmlns:a16="http://schemas.microsoft.com/office/drawing/2014/main" id="{E611A09D-65AD-4079-1399-0744338E6653}"/>
                </a:ext>
              </a:extLst>
            </p:cNvPr>
            <p:cNvSpPr txBox="1"/>
            <p:nvPr/>
          </p:nvSpPr>
          <p:spPr>
            <a:xfrm>
              <a:off x="880526" y="526205"/>
              <a:ext cx="10752674" cy="1467709"/>
            </a:xfrm>
            <a:prstGeom prst="rect">
              <a:avLst/>
            </a:prstGeom>
            <a:grpFill/>
          </p:spPr>
          <p:txBody>
            <a:bodyPr wrap="square">
              <a:spAutoFit/>
            </a:bodyPr>
            <a:lstStyle/>
            <a:p>
              <a:pPr algn="ctr">
                <a:lnSpc>
                  <a:spcPts val="10000"/>
                </a:lnSpc>
              </a:pPr>
              <a:r>
                <a:rPr lang="vi-VN" sz="11500">
                  <a:ln w="38100">
                    <a:solidFill>
                      <a:schemeClr val="accent5">
                        <a:lumMod val="60000"/>
                        <a:lumOff val="40000"/>
                      </a:schemeClr>
                    </a:solidFill>
                  </a:ln>
                  <a:solidFill>
                    <a:schemeClr val="accent5">
                      <a:lumMod val="60000"/>
                      <a:lumOff val="40000"/>
                    </a:schemeClr>
                  </a:solidFill>
                  <a:latin typeface="#9Slide05 SVNClementine" panose="020F0502020204030203" pitchFamily="34" charset="0"/>
                </a:rPr>
                <a:t>Tập đọc</a:t>
              </a:r>
            </a:p>
          </p:txBody>
        </p:sp>
        <p:sp>
          <p:nvSpPr>
            <p:cNvPr id="12" name="TextBox 11">
              <a:extLst>
                <a:ext uri="{FF2B5EF4-FFF2-40B4-BE49-F238E27FC236}">
                  <a16:creationId xmlns:a16="http://schemas.microsoft.com/office/drawing/2014/main" id="{5972DB98-029A-7B5B-6437-834CACB35AB7}"/>
                </a:ext>
              </a:extLst>
            </p:cNvPr>
            <p:cNvSpPr txBox="1"/>
            <p:nvPr/>
          </p:nvSpPr>
          <p:spPr>
            <a:xfrm>
              <a:off x="674649" y="521973"/>
              <a:ext cx="10752673" cy="1467709"/>
            </a:xfrm>
            <a:prstGeom prst="rect">
              <a:avLst/>
            </a:prstGeom>
            <a:grpFill/>
          </p:spPr>
          <p:txBody>
            <a:bodyPr wrap="square">
              <a:spAutoFit/>
            </a:bodyPr>
            <a:lstStyle/>
            <a:p>
              <a:pPr algn="ctr">
                <a:lnSpc>
                  <a:spcPts val="10000"/>
                </a:lnSpc>
              </a:pPr>
              <a:r>
                <a:rPr lang="vi-VN" sz="11500">
                  <a:ln w="38100">
                    <a:solidFill>
                      <a:srgbClr val="002060"/>
                    </a:solidFill>
                  </a:ln>
                  <a:solidFill>
                    <a:srgbClr val="0070C0"/>
                  </a:solidFill>
                  <a:latin typeface="#9Slide05 SVNClementine" panose="020F0502020204030203" pitchFamily="34" charset="0"/>
                </a:rPr>
                <a:t>Tập đọc</a:t>
              </a:r>
            </a:p>
          </p:txBody>
        </p:sp>
      </p:grpSp>
      <p:pic>
        <p:nvPicPr>
          <p:cNvPr id="15" name="Picture 2" descr="Hướng Dẫn Cách Vẽ Chú Bộ Đội Đẹp Chi Tiết Từ A – Z Và Nhanh Nhất">
            <a:extLst>
              <a:ext uri="{FF2B5EF4-FFF2-40B4-BE49-F238E27FC236}">
                <a16:creationId xmlns:a16="http://schemas.microsoft.com/office/drawing/2014/main" id="{B7CD5D8B-E593-CE11-A42D-8FC1BDA8142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10000" r="100000">
                        <a14:backgroundMark x1="30469" y1="46988" x2="5625" y2="93072"/>
                        <a14:backgroundMark x1="22031" y1="77108" x2="21875" y2="80422"/>
                        <a14:backgroundMark x1="23125" y1="89458" x2="19219" y2="99699"/>
                        <a14:backgroundMark x1="73594" y1="53916" x2="73125" y2="63554"/>
                        <a14:backgroundMark x1="96406" y1="51506" x2="96406" y2="96386"/>
                      </a14:backgroundRemoval>
                    </a14:imgEffect>
                  </a14:imgLayer>
                </a14:imgProps>
              </a:ext>
              <a:ext uri="{28A0092B-C50C-407E-A947-70E740481C1C}">
                <a14:useLocalDpi xmlns:a14="http://schemas.microsoft.com/office/drawing/2010/main" val="0"/>
              </a:ext>
            </a:extLst>
          </a:blip>
          <a:srcRect l="23443"/>
          <a:stretch/>
        </p:blipFill>
        <p:spPr bwMode="auto">
          <a:xfrm flipH="1">
            <a:off x="-254012" y="1849644"/>
            <a:ext cx="6880038" cy="497438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97F80472-2BD6-4272-E12D-32F6514EE721}"/>
              </a:ext>
            </a:extLst>
          </p:cNvPr>
          <p:cNvGrpSpPr/>
          <p:nvPr/>
        </p:nvGrpSpPr>
        <p:grpSpPr>
          <a:xfrm>
            <a:off x="4801218" y="415911"/>
            <a:ext cx="6854895" cy="2464450"/>
            <a:chOff x="2629464" y="2297262"/>
            <a:chExt cx="7329310" cy="2239713"/>
          </a:xfrm>
        </p:grpSpPr>
        <p:sp>
          <p:nvSpPr>
            <p:cNvPr id="9" name="Google Shape;166;p1">
              <a:extLst>
                <a:ext uri="{FF2B5EF4-FFF2-40B4-BE49-F238E27FC236}">
                  <a16:creationId xmlns:a16="http://schemas.microsoft.com/office/drawing/2014/main" id="{577C8CE7-C2FE-8956-6CBC-50A957654209}"/>
                </a:ext>
              </a:extLst>
            </p:cNvPr>
            <p:cNvSpPr txBox="1"/>
            <p:nvPr/>
          </p:nvSpPr>
          <p:spPr>
            <a:xfrm>
              <a:off x="2629464" y="2321024"/>
              <a:ext cx="7329310" cy="2215951"/>
            </a:xfrm>
            <a:prstGeom prst="rect">
              <a:avLst/>
            </a:prstGeom>
            <a:noFill/>
            <a:ln>
              <a:noFill/>
            </a:ln>
          </p:spPr>
          <p:txBody>
            <a:bodyPr spcFirstLastPara="1" wrap="square" lIns="91425" tIns="45700" rIns="91425" bIns="45700" anchor="t" anchorCtr="0">
              <a:prstTxWarp prst="textPlain">
                <a:avLst/>
              </a:prstTxWarp>
              <a:spAutoFit/>
            </a:bodyPr>
            <a:lstStyle/>
            <a:p>
              <a:pPr marL="0" marR="0" lvl="0" indent="0" algn="ctr" rtl="0">
                <a:spcBef>
                  <a:spcPts val="0"/>
                </a:spcBef>
                <a:spcAft>
                  <a:spcPts val="0"/>
                </a:spcAft>
                <a:buNone/>
              </a:pPr>
              <a:r>
                <a:rPr lang="vi-VN" sz="13800" b="1">
                  <a:ln w="254000">
                    <a:solidFill>
                      <a:schemeClr val="bg1"/>
                    </a:solidFill>
                  </a:ln>
                  <a:solidFill>
                    <a:schemeClr val="bg1"/>
                  </a:solidFill>
                  <a:effectLst/>
                  <a:latin typeface="UTM Showcard" panose="02040603050506020204" pitchFamily="18" charset="0"/>
                </a:rPr>
                <a:t>Bầm ơi</a:t>
              </a:r>
              <a:endParaRPr sz="13800" b="1" i="0" u="none" strike="noStrike" cap="none">
                <a:ln w="254000">
                  <a:solidFill>
                    <a:schemeClr val="bg1"/>
                  </a:solidFill>
                </a:ln>
                <a:solidFill>
                  <a:schemeClr val="bg1"/>
                </a:solidFill>
                <a:effectLst/>
                <a:latin typeface="UTM Showcard" panose="02040603050506020204" pitchFamily="18" charset="0"/>
                <a:sym typeface="Arial"/>
              </a:endParaRPr>
            </a:p>
          </p:txBody>
        </p:sp>
        <p:sp>
          <p:nvSpPr>
            <p:cNvPr id="13" name="Google Shape;166;p1">
              <a:extLst>
                <a:ext uri="{FF2B5EF4-FFF2-40B4-BE49-F238E27FC236}">
                  <a16:creationId xmlns:a16="http://schemas.microsoft.com/office/drawing/2014/main" id="{5C0D301E-57DD-B4A0-7F01-75DEB0D49EC7}"/>
                </a:ext>
              </a:extLst>
            </p:cNvPr>
            <p:cNvSpPr txBox="1"/>
            <p:nvPr/>
          </p:nvSpPr>
          <p:spPr>
            <a:xfrm>
              <a:off x="2629464" y="2297262"/>
              <a:ext cx="7329310" cy="2215952"/>
            </a:xfrm>
            <a:prstGeom prst="rect">
              <a:avLst/>
            </a:prstGeom>
            <a:noFill/>
            <a:ln>
              <a:noFill/>
            </a:ln>
          </p:spPr>
          <p:txBody>
            <a:bodyPr spcFirstLastPara="1" wrap="square" lIns="91425" tIns="45700" rIns="91425" bIns="45700" anchor="t" anchorCtr="0">
              <a:prstTxWarp prst="textPlain">
                <a:avLst/>
              </a:prstTxWarp>
              <a:spAutoFit/>
            </a:bodyPr>
            <a:lstStyle/>
            <a:p>
              <a:pPr marL="0" marR="0" lvl="0" indent="0" algn="ctr" rtl="0">
                <a:spcBef>
                  <a:spcPts val="0"/>
                </a:spcBef>
                <a:spcAft>
                  <a:spcPts val="0"/>
                </a:spcAft>
                <a:buNone/>
              </a:pPr>
              <a:r>
                <a:rPr lang="vi-VN" sz="13800" b="1">
                  <a:ln w="57150">
                    <a:solidFill>
                      <a:schemeClr val="bg2">
                        <a:lumMod val="10000"/>
                      </a:schemeClr>
                    </a:solidFill>
                  </a:ln>
                  <a:solidFill>
                    <a:srgbClr val="FF6600"/>
                  </a:solidFill>
                  <a:effectLst/>
                  <a:latin typeface="UTM Showcard" panose="02040603050506020204" pitchFamily="18" charset="0"/>
                </a:rPr>
                <a:t>Bầm ơi</a:t>
              </a:r>
              <a:endParaRPr sz="13800" b="1" i="0" u="none" strike="noStrike" cap="none">
                <a:ln w="57150">
                  <a:solidFill>
                    <a:schemeClr val="bg2">
                      <a:lumMod val="10000"/>
                    </a:schemeClr>
                  </a:solidFill>
                </a:ln>
                <a:solidFill>
                  <a:srgbClr val="FF6600"/>
                </a:solidFill>
                <a:effectLst/>
                <a:latin typeface="UTM Showcard" panose="02040603050506020204" pitchFamily="18" charset="0"/>
                <a:sym typeface="Arial"/>
              </a:endParaRPr>
            </a:p>
          </p:txBody>
        </p:sp>
      </p:grpSp>
      <p:sp>
        <p:nvSpPr>
          <p:cNvPr id="16" name="文本框 47">
            <a:extLst>
              <a:ext uri="{FF2B5EF4-FFF2-40B4-BE49-F238E27FC236}">
                <a16:creationId xmlns:a16="http://schemas.microsoft.com/office/drawing/2014/main" id="{A4E64021-3801-4929-7E9D-B08325904752}"/>
              </a:ext>
            </a:extLst>
          </p:cNvPr>
          <p:cNvSpPr>
            <a:spLocks noChangeArrowheads="1"/>
          </p:cNvSpPr>
          <p:nvPr/>
        </p:nvSpPr>
        <p:spPr bwMode="auto">
          <a:xfrm>
            <a:off x="4635981" y="4650737"/>
            <a:ext cx="70201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ts val="0"/>
              </a:spcBef>
              <a:buNone/>
            </a:pPr>
            <a:r>
              <a:rPr lang="vi-VN" altLang="zh-CN" sz="3600" b="1">
                <a:ln w="19050">
                  <a:solidFill>
                    <a:schemeClr val="accent6">
                      <a:lumMod val="50000"/>
                    </a:schemeClr>
                  </a:solidFill>
                </a:ln>
                <a:solidFill>
                  <a:srgbClr val="00B050"/>
                </a:solidFill>
                <a:latin typeface="iCiel Baliho Script" pitchFamily="2" charset="0"/>
              </a:rPr>
              <a:t>SGK/t</a:t>
            </a:r>
            <a:r>
              <a:rPr lang="en-US" altLang="zh-CN" sz="3600" b="1">
                <a:ln w="19050">
                  <a:solidFill>
                    <a:schemeClr val="accent6">
                      <a:lumMod val="50000"/>
                    </a:schemeClr>
                  </a:solidFill>
                </a:ln>
                <a:solidFill>
                  <a:srgbClr val="00B050"/>
                </a:solidFill>
                <a:latin typeface="iCiel Baliho Script" pitchFamily="2" charset="0"/>
              </a:rPr>
              <a:t>rang 130, </a:t>
            </a:r>
            <a:r>
              <a:rPr lang="vi-VN" altLang="zh-CN" sz="3600" b="1">
                <a:ln w="19050">
                  <a:solidFill>
                    <a:schemeClr val="accent6">
                      <a:lumMod val="50000"/>
                    </a:schemeClr>
                  </a:solidFill>
                </a:ln>
                <a:solidFill>
                  <a:srgbClr val="00B050"/>
                </a:solidFill>
                <a:latin typeface="iCiel Baliho Script" pitchFamily="2" charset="0"/>
              </a:rPr>
              <a:t>131</a:t>
            </a:r>
            <a:endParaRPr lang="zh-CN" altLang="en-US" sz="3600" b="1">
              <a:ln w="19050">
                <a:solidFill>
                  <a:schemeClr val="accent6">
                    <a:lumMod val="50000"/>
                  </a:schemeClr>
                </a:solidFill>
              </a:ln>
              <a:solidFill>
                <a:srgbClr val="00B050"/>
              </a:solidFill>
              <a:latin typeface="iCiel Baliho Script" pitchFamily="2" charset="0"/>
            </a:endParaRPr>
          </a:p>
        </p:txBody>
      </p:sp>
      <p:sp>
        <p:nvSpPr>
          <p:cNvPr id="17" name="文本框 19">
            <a:extLst>
              <a:ext uri="{FF2B5EF4-FFF2-40B4-BE49-F238E27FC236}">
                <a16:creationId xmlns:a16="http://schemas.microsoft.com/office/drawing/2014/main" id="{8A71CE5E-8789-2BE7-E646-E3851FE032C3}"/>
              </a:ext>
            </a:extLst>
          </p:cNvPr>
          <p:cNvSpPr txBox="1"/>
          <p:nvPr/>
        </p:nvSpPr>
        <p:spPr>
          <a:xfrm>
            <a:off x="10414420" y="6114861"/>
            <a:ext cx="1686680" cy="769441"/>
          </a:xfrm>
          <a:prstGeom prst="rect">
            <a:avLst/>
          </a:prstGeom>
          <a:noFill/>
        </p:spPr>
        <p:txBody>
          <a:bodyPr wrap="none" rtlCol="0">
            <a:spAutoFit/>
          </a:bodyPr>
          <a:lstStyle/>
          <a:p>
            <a:pPr algn="r"/>
            <a:r>
              <a:rPr lang="vi-VN" altLang="zh-CN" sz="4400">
                <a:solidFill>
                  <a:schemeClr val="bg1"/>
                </a:solidFill>
                <a:latin typeface="iCiel Baliho Script" pitchFamily="2" charset="0"/>
                <a:ea typeface="方正卡通简体" panose="03000509000000000000" pitchFamily="65" charset="-122"/>
                <a:cs typeface="Calibri" panose="020F0502020204030204" pitchFamily="34" charset="0"/>
              </a:rPr>
              <a:t>EduFive</a:t>
            </a:r>
            <a:endParaRPr lang="zh-CN" altLang="en-US" sz="4400" dirty="0">
              <a:solidFill>
                <a:schemeClr val="bg1"/>
              </a:solidFill>
              <a:latin typeface="iCiel Baliho Script" pitchFamily="2" charset="0"/>
              <a:ea typeface="方正卡通简体" panose="03000509000000000000" pitchFamily="65" charset="-122"/>
              <a:cs typeface="Calibri" panose="020F0502020204030204" pitchFamily="34" charset="0"/>
            </a:endParaRPr>
          </a:p>
        </p:txBody>
      </p:sp>
    </p:spTree>
    <p:extLst>
      <p:ext uri="{BB962C8B-B14F-4D97-AF65-F5344CB8AC3E}">
        <p14:creationId xmlns:p14="http://schemas.microsoft.com/office/powerpoint/2010/main" val="58443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 name="Picture 3">
            <a:extLst>
              <a:ext uri="{FF2B5EF4-FFF2-40B4-BE49-F238E27FC236}">
                <a16:creationId xmlns:a16="http://schemas.microsoft.com/office/drawing/2014/main" id="{4A64A762-6193-EC37-CCC2-04AD3677279C}"/>
              </a:ext>
            </a:extLst>
          </p:cNvPr>
          <p:cNvPicPr>
            <a:picLocks noChangeAspect="1"/>
          </p:cNvPicPr>
          <p:nvPr/>
        </p:nvPicPr>
        <p:blipFill>
          <a:blip r:embed="rId3"/>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8041FB29-F6D0-F5C3-4D80-8EA8742668A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2324" y1="35081" x2="166" y2="85887"/>
                        <a14:foregroundMark x1="97095" y1="8871" x2="98506" y2="77419"/>
                        <a14:foregroundMark x1="5975" y1="22984" x2="7386" y2="22984"/>
                      </a14:backgroundRemoval>
                    </a14:imgEffect>
                  </a14:imgLayer>
                </a14:imgProps>
              </a:ext>
            </a:extLst>
          </a:blip>
          <a:srcRect l="1074" r="907"/>
          <a:stretch/>
        </p:blipFill>
        <p:spPr>
          <a:xfrm>
            <a:off x="0" y="4495800"/>
            <a:ext cx="12192000" cy="2362200"/>
          </a:xfrm>
          <a:prstGeom prst="rect">
            <a:avLst/>
          </a:prstGeom>
        </p:spPr>
      </p:pic>
      <p:sp>
        <p:nvSpPr>
          <p:cNvPr id="501" name="Google Shape;501;p16"/>
          <p:cNvSpPr/>
          <p:nvPr/>
        </p:nvSpPr>
        <p:spPr>
          <a:xfrm>
            <a:off x="1701405" y="221321"/>
            <a:ext cx="8458200" cy="1114973"/>
          </a:xfrm>
          <a:custGeom>
            <a:avLst/>
            <a:gdLst/>
            <a:ahLst/>
            <a:cxnLst/>
            <a:rect l="l" t="t" r="r" b="b"/>
            <a:pathLst>
              <a:path w="8458200" h="753740" fill="none" extrusionOk="0">
                <a:moveTo>
                  <a:pt x="0" y="376870"/>
                </a:moveTo>
                <a:cubicBezTo>
                  <a:pt x="4537" y="162075"/>
                  <a:pt x="210520" y="10547"/>
                  <a:pt x="376870" y="0"/>
                </a:cubicBezTo>
                <a:cubicBezTo>
                  <a:pt x="613373" y="-17939"/>
                  <a:pt x="757539" y="63804"/>
                  <a:pt x="1046565" y="0"/>
                </a:cubicBezTo>
                <a:cubicBezTo>
                  <a:pt x="1335592" y="-63804"/>
                  <a:pt x="1427140" y="79171"/>
                  <a:pt x="1716261" y="0"/>
                </a:cubicBezTo>
                <a:cubicBezTo>
                  <a:pt x="2005382" y="-79171"/>
                  <a:pt x="2189843" y="33627"/>
                  <a:pt x="2308912" y="0"/>
                </a:cubicBezTo>
                <a:cubicBezTo>
                  <a:pt x="2427981" y="-33627"/>
                  <a:pt x="2537345" y="14061"/>
                  <a:pt x="2747473" y="0"/>
                </a:cubicBezTo>
                <a:cubicBezTo>
                  <a:pt x="2957601" y="-14061"/>
                  <a:pt x="3015707" y="2908"/>
                  <a:pt x="3186035" y="0"/>
                </a:cubicBezTo>
                <a:cubicBezTo>
                  <a:pt x="3356363" y="-2908"/>
                  <a:pt x="3511179" y="37694"/>
                  <a:pt x="3778685" y="0"/>
                </a:cubicBezTo>
                <a:cubicBezTo>
                  <a:pt x="4046191" y="-37694"/>
                  <a:pt x="4061512" y="34603"/>
                  <a:pt x="4140202" y="0"/>
                </a:cubicBezTo>
                <a:cubicBezTo>
                  <a:pt x="4218892" y="-34603"/>
                  <a:pt x="4446149" y="38011"/>
                  <a:pt x="4655809" y="0"/>
                </a:cubicBezTo>
                <a:cubicBezTo>
                  <a:pt x="4865469" y="-38011"/>
                  <a:pt x="5111501" y="57498"/>
                  <a:pt x="5248459" y="0"/>
                </a:cubicBezTo>
                <a:cubicBezTo>
                  <a:pt x="5385417" y="-57498"/>
                  <a:pt x="5750502" y="37117"/>
                  <a:pt x="5918155" y="0"/>
                </a:cubicBezTo>
                <a:cubicBezTo>
                  <a:pt x="6085808" y="-37117"/>
                  <a:pt x="6331299" y="79297"/>
                  <a:pt x="6587850" y="0"/>
                </a:cubicBezTo>
                <a:cubicBezTo>
                  <a:pt x="6844402" y="-79297"/>
                  <a:pt x="6853583" y="60815"/>
                  <a:pt x="7103456" y="0"/>
                </a:cubicBezTo>
                <a:cubicBezTo>
                  <a:pt x="7353329" y="-60815"/>
                  <a:pt x="7666796" y="23340"/>
                  <a:pt x="8081330" y="0"/>
                </a:cubicBezTo>
                <a:cubicBezTo>
                  <a:pt x="8270540" y="-54146"/>
                  <a:pt x="8438467" y="198478"/>
                  <a:pt x="8458200" y="376870"/>
                </a:cubicBezTo>
                <a:lnTo>
                  <a:pt x="8458200" y="376870"/>
                </a:lnTo>
                <a:cubicBezTo>
                  <a:pt x="8483877" y="621234"/>
                  <a:pt x="8296441" y="740595"/>
                  <a:pt x="8081330" y="753740"/>
                </a:cubicBezTo>
                <a:cubicBezTo>
                  <a:pt x="7888129" y="758209"/>
                  <a:pt x="7826734" y="748192"/>
                  <a:pt x="7642768" y="753740"/>
                </a:cubicBezTo>
                <a:cubicBezTo>
                  <a:pt x="7458802" y="759288"/>
                  <a:pt x="7421063" y="728490"/>
                  <a:pt x="7204207" y="753740"/>
                </a:cubicBezTo>
                <a:cubicBezTo>
                  <a:pt x="6987351" y="778990"/>
                  <a:pt x="6735513" y="736874"/>
                  <a:pt x="6611556" y="753740"/>
                </a:cubicBezTo>
                <a:cubicBezTo>
                  <a:pt x="6487599" y="770606"/>
                  <a:pt x="6320548" y="731407"/>
                  <a:pt x="6172995" y="753740"/>
                </a:cubicBezTo>
                <a:cubicBezTo>
                  <a:pt x="6025442" y="776073"/>
                  <a:pt x="5751998" y="711408"/>
                  <a:pt x="5580344" y="753740"/>
                </a:cubicBezTo>
                <a:cubicBezTo>
                  <a:pt x="5408690" y="796072"/>
                  <a:pt x="5110238" y="738558"/>
                  <a:pt x="4987693" y="753740"/>
                </a:cubicBezTo>
                <a:cubicBezTo>
                  <a:pt x="4865148" y="768922"/>
                  <a:pt x="4488495" y="703424"/>
                  <a:pt x="4240953" y="753740"/>
                </a:cubicBezTo>
                <a:cubicBezTo>
                  <a:pt x="3993411" y="804056"/>
                  <a:pt x="3802734" y="739711"/>
                  <a:pt x="3494213" y="753740"/>
                </a:cubicBezTo>
                <a:cubicBezTo>
                  <a:pt x="3185692" y="767769"/>
                  <a:pt x="3010395" y="686304"/>
                  <a:pt x="2824518" y="753740"/>
                </a:cubicBezTo>
                <a:cubicBezTo>
                  <a:pt x="2638641" y="821176"/>
                  <a:pt x="2524505" y="735954"/>
                  <a:pt x="2231867" y="753740"/>
                </a:cubicBezTo>
                <a:cubicBezTo>
                  <a:pt x="1939229" y="771526"/>
                  <a:pt x="1896592" y="714942"/>
                  <a:pt x="1793305" y="753740"/>
                </a:cubicBezTo>
                <a:cubicBezTo>
                  <a:pt x="1690018" y="792538"/>
                  <a:pt x="1293312" y="677020"/>
                  <a:pt x="1123610" y="753740"/>
                </a:cubicBezTo>
                <a:cubicBezTo>
                  <a:pt x="953908" y="830460"/>
                  <a:pt x="610934" y="668628"/>
                  <a:pt x="376870" y="753740"/>
                </a:cubicBezTo>
                <a:cubicBezTo>
                  <a:pt x="129101" y="770859"/>
                  <a:pt x="16344" y="616177"/>
                  <a:pt x="0" y="376870"/>
                </a:cubicBezTo>
                <a:close/>
              </a:path>
              <a:path w="8458200" h="753740" extrusionOk="0">
                <a:moveTo>
                  <a:pt x="0" y="376870"/>
                </a:moveTo>
                <a:cubicBezTo>
                  <a:pt x="18021" y="148682"/>
                  <a:pt x="110543" y="-21955"/>
                  <a:pt x="376870" y="0"/>
                </a:cubicBezTo>
                <a:cubicBezTo>
                  <a:pt x="564433" y="-33422"/>
                  <a:pt x="677756" y="47197"/>
                  <a:pt x="815432" y="0"/>
                </a:cubicBezTo>
                <a:cubicBezTo>
                  <a:pt x="953108" y="-47197"/>
                  <a:pt x="1245257" y="69883"/>
                  <a:pt x="1408082" y="0"/>
                </a:cubicBezTo>
                <a:cubicBezTo>
                  <a:pt x="1570907" y="-69883"/>
                  <a:pt x="1841365" y="14510"/>
                  <a:pt x="2077778" y="0"/>
                </a:cubicBezTo>
                <a:cubicBezTo>
                  <a:pt x="2314191" y="-14510"/>
                  <a:pt x="2358564" y="20798"/>
                  <a:pt x="2516339" y="0"/>
                </a:cubicBezTo>
                <a:cubicBezTo>
                  <a:pt x="2674114" y="-20798"/>
                  <a:pt x="2765658" y="40787"/>
                  <a:pt x="2954901" y="0"/>
                </a:cubicBezTo>
                <a:cubicBezTo>
                  <a:pt x="3144144" y="-40787"/>
                  <a:pt x="3363674" y="13378"/>
                  <a:pt x="3470507" y="0"/>
                </a:cubicBezTo>
                <a:cubicBezTo>
                  <a:pt x="3577340" y="-13378"/>
                  <a:pt x="3755613" y="30789"/>
                  <a:pt x="3832024" y="0"/>
                </a:cubicBezTo>
                <a:cubicBezTo>
                  <a:pt x="3908435" y="-30789"/>
                  <a:pt x="4220854" y="35225"/>
                  <a:pt x="4578764" y="0"/>
                </a:cubicBezTo>
                <a:cubicBezTo>
                  <a:pt x="4936674" y="-35225"/>
                  <a:pt x="4986416" y="32775"/>
                  <a:pt x="5094370" y="0"/>
                </a:cubicBezTo>
                <a:cubicBezTo>
                  <a:pt x="5202324" y="-32775"/>
                  <a:pt x="5457374" y="27188"/>
                  <a:pt x="5687021" y="0"/>
                </a:cubicBezTo>
                <a:cubicBezTo>
                  <a:pt x="5916668" y="-27188"/>
                  <a:pt x="5961285" y="40413"/>
                  <a:pt x="6048538" y="0"/>
                </a:cubicBezTo>
                <a:cubicBezTo>
                  <a:pt x="6135791" y="-40413"/>
                  <a:pt x="6263547" y="7569"/>
                  <a:pt x="6410055" y="0"/>
                </a:cubicBezTo>
                <a:cubicBezTo>
                  <a:pt x="6556563" y="-7569"/>
                  <a:pt x="6784518" y="34727"/>
                  <a:pt x="7079750" y="0"/>
                </a:cubicBezTo>
                <a:cubicBezTo>
                  <a:pt x="7374982" y="-34727"/>
                  <a:pt x="7761776" y="95524"/>
                  <a:pt x="8081330" y="0"/>
                </a:cubicBezTo>
                <a:cubicBezTo>
                  <a:pt x="8276115" y="19484"/>
                  <a:pt x="8490694" y="170575"/>
                  <a:pt x="8458200" y="376870"/>
                </a:cubicBezTo>
                <a:lnTo>
                  <a:pt x="8458200" y="376870"/>
                </a:lnTo>
                <a:cubicBezTo>
                  <a:pt x="8507711" y="607065"/>
                  <a:pt x="8280720" y="764723"/>
                  <a:pt x="8081330" y="753740"/>
                </a:cubicBezTo>
                <a:cubicBezTo>
                  <a:pt x="7854291" y="828452"/>
                  <a:pt x="7579575" y="685693"/>
                  <a:pt x="7411635" y="753740"/>
                </a:cubicBezTo>
                <a:cubicBezTo>
                  <a:pt x="7243695" y="821787"/>
                  <a:pt x="7071577" y="715171"/>
                  <a:pt x="6818984" y="753740"/>
                </a:cubicBezTo>
                <a:cubicBezTo>
                  <a:pt x="6566391" y="792309"/>
                  <a:pt x="6580334" y="740867"/>
                  <a:pt x="6457467" y="753740"/>
                </a:cubicBezTo>
                <a:cubicBezTo>
                  <a:pt x="6334600" y="766613"/>
                  <a:pt x="6105656" y="744403"/>
                  <a:pt x="5787772" y="753740"/>
                </a:cubicBezTo>
                <a:cubicBezTo>
                  <a:pt x="5469888" y="763077"/>
                  <a:pt x="5245654" y="729091"/>
                  <a:pt x="5041032" y="753740"/>
                </a:cubicBezTo>
                <a:cubicBezTo>
                  <a:pt x="4836410" y="778389"/>
                  <a:pt x="4740414" y="707328"/>
                  <a:pt x="4448381" y="753740"/>
                </a:cubicBezTo>
                <a:cubicBezTo>
                  <a:pt x="4156348" y="800152"/>
                  <a:pt x="3985438" y="737553"/>
                  <a:pt x="3855730" y="753740"/>
                </a:cubicBezTo>
                <a:cubicBezTo>
                  <a:pt x="3726022" y="769927"/>
                  <a:pt x="3669157" y="719089"/>
                  <a:pt x="3494213" y="753740"/>
                </a:cubicBezTo>
                <a:cubicBezTo>
                  <a:pt x="3319269" y="788391"/>
                  <a:pt x="2899782" y="669240"/>
                  <a:pt x="2747473" y="753740"/>
                </a:cubicBezTo>
                <a:cubicBezTo>
                  <a:pt x="2595164" y="838240"/>
                  <a:pt x="2458215" y="711847"/>
                  <a:pt x="2231867" y="753740"/>
                </a:cubicBezTo>
                <a:cubicBezTo>
                  <a:pt x="2005519" y="795633"/>
                  <a:pt x="1817494" y="696670"/>
                  <a:pt x="1639216" y="753740"/>
                </a:cubicBezTo>
                <a:cubicBezTo>
                  <a:pt x="1460938" y="810810"/>
                  <a:pt x="1280647" y="738787"/>
                  <a:pt x="1046565" y="753740"/>
                </a:cubicBezTo>
                <a:cubicBezTo>
                  <a:pt x="812483" y="768693"/>
                  <a:pt x="580232" y="751387"/>
                  <a:pt x="376870" y="753740"/>
                </a:cubicBezTo>
                <a:cubicBezTo>
                  <a:pt x="166677" y="786532"/>
                  <a:pt x="-43014" y="628907"/>
                  <a:pt x="0" y="376870"/>
                </a:cubicBezTo>
                <a:close/>
              </a:path>
            </a:pathLst>
          </a:custGeom>
          <a:solidFill>
            <a:schemeClr val="lt1"/>
          </a:solidFill>
          <a:ln w="38100" cap="flat" cmpd="sng">
            <a:solidFill>
              <a:srgbClr val="F39C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lvl="0" algn="ctr"/>
            <a:r>
              <a:rPr lang="vi-VN" sz="3600" b="1" dirty="0">
                <a:solidFill>
                  <a:srgbClr val="FF6600"/>
                </a:solidFill>
                <a:latin typeface="iCiel Baliho Script" pitchFamily="2" charset="0"/>
                <a:cs typeface="Calibri" panose="020F0502020204030204" pitchFamily="34" charset="0"/>
              </a:rPr>
              <a:t>Anh chiến sĩ đã dùng cách nói như </a:t>
            </a:r>
            <a:r>
              <a:rPr lang="vi-VN" sz="3600" b="1">
                <a:solidFill>
                  <a:srgbClr val="FF6600"/>
                </a:solidFill>
                <a:latin typeface="iCiel Baliho Script" pitchFamily="2" charset="0"/>
                <a:cs typeface="Calibri" panose="020F0502020204030204" pitchFamily="34" charset="0"/>
              </a:rPr>
              <a:t>thế nào</a:t>
            </a:r>
          </a:p>
          <a:p>
            <a:pPr lvl="0" algn="ctr"/>
            <a:r>
              <a:rPr lang="vi-VN" sz="3600" b="1">
                <a:solidFill>
                  <a:srgbClr val="FF6600"/>
                </a:solidFill>
                <a:latin typeface="iCiel Baliho Script" pitchFamily="2" charset="0"/>
                <a:cs typeface="Calibri" panose="020F0502020204030204" pitchFamily="34" charset="0"/>
              </a:rPr>
              <a:t> </a:t>
            </a:r>
            <a:r>
              <a:rPr lang="vi-VN" sz="3600" b="1" dirty="0">
                <a:solidFill>
                  <a:srgbClr val="FF6600"/>
                </a:solidFill>
                <a:latin typeface="iCiel Baliho Script" pitchFamily="2" charset="0"/>
                <a:cs typeface="Calibri" panose="020F0502020204030204" pitchFamily="34" charset="0"/>
              </a:rPr>
              <a:t>để làm yên lòng mẹ?</a:t>
            </a:r>
            <a:endParaRPr sz="6000" b="1" dirty="0">
              <a:solidFill>
                <a:srgbClr val="FF6600"/>
              </a:solidFill>
              <a:latin typeface="iCiel Baliho Script" pitchFamily="2" charset="0"/>
              <a:ea typeface="Calibri"/>
              <a:cs typeface="Calibri" panose="020F0502020204030204" pitchFamily="34" charset="0"/>
              <a:sym typeface="Calibri"/>
            </a:endParaRPr>
          </a:p>
        </p:txBody>
      </p:sp>
      <p:sp>
        <p:nvSpPr>
          <p:cNvPr id="505" name="Google Shape;505;p16"/>
          <p:cNvSpPr/>
          <p:nvPr/>
        </p:nvSpPr>
        <p:spPr>
          <a:xfrm>
            <a:off x="2532497" y="2080563"/>
            <a:ext cx="7127006" cy="1100460"/>
          </a:xfrm>
          <a:prstGeom prst="roundRect">
            <a:avLst>
              <a:gd name="adj" fmla="val 16667"/>
            </a:avLst>
          </a:prstGeom>
          <a:solidFill>
            <a:srgbClr val="F7C1D6"/>
          </a:solidFill>
          <a:ln w="28575" cap="flat" cmpd="sng">
            <a:solidFill>
              <a:schemeClr val="lt1"/>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algn="ctr"/>
            <a:r>
              <a:rPr lang="vi-VN" sz="2800" b="1" dirty="0">
                <a:latin typeface="Calibri" panose="020F0502020204030204" pitchFamily="34" charset="0"/>
                <a:cs typeface="Calibri" panose="020F0502020204030204" pitchFamily="34" charset="0"/>
              </a:rPr>
              <a:t>Con đi trăm núi ngàn khe</a:t>
            </a:r>
          </a:p>
          <a:p>
            <a:pPr algn="ctr"/>
            <a:r>
              <a:rPr lang="vi-VN" sz="2800" b="1" dirty="0">
                <a:solidFill>
                  <a:srgbClr val="FF0000"/>
                </a:solidFill>
                <a:latin typeface="Calibri" panose="020F0502020204030204" pitchFamily="34" charset="0"/>
                <a:cs typeface="Calibri" panose="020F0502020204030204" pitchFamily="34" charset="0"/>
              </a:rPr>
              <a:t>Chưa bằng </a:t>
            </a:r>
            <a:r>
              <a:rPr lang="vi-VN" sz="2800" b="1" dirty="0">
                <a:latin typeface="Calibri" panose="020F0502020204030204" pitchFamily="34" charset="0"/>
                <a:cs typeface="Calibri" panose="020F0502020204030204" pitchFamily="34" charset="0"/>
              </a:rPr>
              <a:t>muôn nỗi tái tê lòng bầm</a:t>
            </a:r>
          </a:p>
        </p:txBody>
      </p:sp>
      <p:sp>
        <p:nvSpPr>
          <p:cNvPr id="507" name="Google Shape;507;p16"/>
          <p:cNvSpPr/>
          <p:nvPr/>
        </p:nvSpPr>
        <p:spPr>
          <a:xfrm>
            <a:off x="2532497" y="3340595"/>
            <a:ext cx="7127006" cy="1114973"/>
          </a:xfrm>
          <a:prstGeom prst="roundRect">
            <a:avLst>
              <a:gd name="adj" fmla="val 16667"/>
            </a:avLst>
          </a:prstGeom>
          <a:solidFill>
            <a:srgbClr val="B5EBDD"/>
          </a:solidFill>
          <a:ln w="28575" cap="flat" cmpd="sng">
            <a:solidFill>
              <a:schemeClr val="lt1"/>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algn="ctr"/>
            <a:r>
              <a:rPr lang="vi-VN" sz="2800" b="1" dirty="0">
                <a:latin typeface="Calibri" panose="020F0502020204030204" pitchFamily="34" charset="0"/>
                <a:cs typeface="Calibri" panose="020F0502020204030204" pitchFamily="34" charset="0"/>
              </a:rPr>
              <a:t>Mưa phùn ướt áo tứ thân</a:t>
            </a:r>
          </a:p>
          <a:p>
            <a:pPr algn="ctr"/>
            <a:r>
              <a:rPr lang="vi-VN" sz="2800" b="1" dirty="0">
                <a:latin typeface="Calibri" panose="020F0502020204030204" pitchFamily="34" charset="0"/>
                <a:cs typeface="Calibri" panose="020F0502020204030204" pitchFamily="34" charset="0"/>
              </a:rPr>
              <a:t>Mưa </a:t>
            </a:r>
            <a:r>
              <a:rPr lang="vi-VN" sz="2800" b="1" dirty="0">
                <a:solidFill>
                  <a:srgbClr val="FF0000"/>
                </a:solidFill>
                <a:latin typeface="Calibri" panose="020F0502020204030204" pitchFamily="34" charset="0"/>
                <a:cs typeface="Calibri" panose="020F0502020204030204" pitchFamily="34" charset="0"/>
              </a:rPr>
              <a:t>bao nhiêu </a:t>
            </a:r>
            <a:r>
              <a:rPr lang="vi-VN" sz="2800" b="1" dirty="0">
                <a:latin typeface="Calibri" panose="020F0502020204030204" pitchFamily="34" charset="0"/>
                <a:cs typeface="Calibri" panose="020F0502020204030204" pitchFamily="34" charset="0"/>
              </a:rPr>
              <a:t>hạt thương bầm </a:t>
            </a:r>
            <a:r>
              <a:rPr lang="vi-VN" sz="2800" b="1" dirty="0">
                <a:solidFill>
                  <a:srgbClr val="FF0000"/>
                </a:solidFill>
                <a:latin typeface="Calibri" panose="020F0502020204030204" pitchFamily="34" charset="0"/>
                <a:cs typeface="Calibri" panose="020F0502020204030204" pitchFamily="34" charset="0"/>
              </a:rPr>
              <a:t>bấy nhiêu</a:t>
            </a:r>
            <a:r>
              <a:rPr lang="vi-VN" sz="2800" b="1" dirty="0">
                <a:latin typeface="Calibri" panose="020F0502020204030204" pitchFamily="34" charset="0"/>
                <a:cs typeface="Calibri" panose="020F0502020204030204" pitchFamily="34" charset="0"/>
              </a:rPr>
              <a:t>!</a:t>
            </a:r>
          </a:p>
        </p:txBody>
      </p:sp>
      <p:sp>
        <p:nvSpPr>
          <p:cNvPr id="2" name="Rectangle 1">
            <a:extLst>
              <a:ext uri="{FF2B5EF4-FFF2-40B4-BE49-F238E27FC236}">
                <a16:creationId xmlns:a16="http://schemas.microsoft.com/office/drawing/2014/main" id="{DAC8C29C-64E9-1745-8C5F-6BCBD34C800F}"/>
              </a:ext>
            </a:extLst>
          </p:cNvPr>
          <p:cNvSpPr/>
          <p:nvPr/>
        </p:nvSpPr>
        <p:spPr>
          <a:xfrm>
            <a:off x="2877811" y="1480353"/>
            <a:ext cx="6436377" cy="523220"/>
          </a:xfrm>
          <a:prstGeom prst="rect">
            <a:avLst/>
          </a:prstGeom>
        </p:spPr>
        <p:txBody>
          <a:bodyPr wrap="none">
            <a:spAutoFit/>
          </a:bodyPr>
          <a:lstStyle/>
          <a:p>
            <a:r>
              <a:rPr lang="en-US" sz="2800" b="1" dirty="0">
                <a:latin typeface="Arial" panose="020B0604020202020204" pitchFamily="34" charset="0"/>
              </a:rPr>
              <a:t>Anh </a:t>
            </a:r>
            <a:r>
              <a:rPr lang="en-US" sz="2800" b="1" dirty="0" err="1">
                <a:latin typeface="Arial" panose="020B0604020202020204" pitchFamily="34" charset="0"/>
              </a:rPr>
              <a:t>chiến</a:t>
            </a:r>
            <a:r>
              <a:rPr lang="en-US" sz="2800" b="1" dirty="0">
                <a:latin typeface="Arial" panose="020B0604020202020204" pitchFamily="34" charset="0"/>
              </a:rPr>
              <a:t> </a:t>
            </a:r>
            <a:r>
              <a:rPr lang="en-US" sz="2800" b="1" dirty="0" err="1">
                <a:latin typeface="Arial" panose="020B0604020202020204" pitchFamily="34" charset="0"/>
              </a:rPr>
              <a:t>sĩ</a:t>
            </a:r>
            <a:r>
              <a:rPr lang="en-US" sz="2800" b="1" dirty="0">
                <a:latin typeface="Arial" panose="020B0604020202020204" pitchFamily="34" charset="0"/>
              </a:rPr>
              <a:t> </a:t>
            </a:r>
            <a:r>
              <a:rPr lang="en-US" sz="2800" b="1" dirty="0" err="1">
                <a:latin typeface="Arial" panose="020B0604020202020204" pitchFamily="34" charset="0"/>
              </a:rPr>
              <a:t>dùng</a:t>
            </a:r>
            <a:r>
              <a:rPr lang="en-US" sz="2800" b="1" dirty="0">
                <a:latin typeface="Arial" panose="020B0604020202020204" pitchFamily="34" charset="0"/>
              </a:rPr>
              <a:t> </a:t>
            </a:r>
            <a:r>
              <a:rPr lang="en-US" sz="2800" b="1" dirty="0" err="1">
                <a:latin typeface="Arial" panose="020B0604020202020204" pitchFamily="34" charset="0"/>
              </a:rPr>
              <a:t>cách</a:t>
            </a:r>
            <a:r>
              <a:rPr lang="en-US" sz="2800" b="1" dirty="0">
                <a:latin typeface="Arial" panose="020B0604020202020204" pitchFamily="34" charset="0"/>
              </a:rPr>
              <a:t> </a:t>
            </a:r>
            <a:r>
              <a:rPr lang="en-US" sz="2800" b="1" dirty="0" err="1">
                <a:latin typeface="Arial" panose="020B0604020202020204" pitchFamily="34" charset="0"/>
              </a:rPr>
              <a:t>nói</a:t>
            </a:r>
            <a:r>
              <a:rPr lang="en-US" sz="2800" b="1" dirty="0">
                <a:latin typeface="Arial" panose="020B0604020202020204" pitchFamily="34" charset="0"/>
              </a:rPr>
              <a:t> so </a:t>
            </a:r>
            <a:r>
              <a:rPr lang="en-US" sz="2800" b="1" dirty="0" err="1">
                <a:latin typeface="Arial" panose="020B0604020202020204" pitchFamily="34" charset="0"/>
              </a:rPr>
              <a:t>sánh</a:t>
            </a:r>
            <a:r>
              <a:rPr lang="en-US" sz="2800" b="1" dirty="0">
                <a:latin typeface="Arial" panose="020B0604020202020204" pitchFamily="34" charset="0"/>
              </a:rPr>
              <a:t>:</a:t>
            </a:r>
            <a:endParaRPr lang="en-VN" sz="2800" b="1" dirty="0"/>
          </a:p>
        </p:txBody>
      </p:sp>
      <p:grpSp>
        <p:nvGrpSpPr>
          <p:cNvPr id="6" name="Group 5">
            <a:extLst>
              <a:ext uri="{FF2B5EF4-FFF2-40B4-BE49-F238E27FC236}">
                <a16:creationId xmlns:a16="http://schemas.microsoft.com/office/drawing/2014/main" id="{2D28AE05-546E-687A-7C61-C90A2B6859CE}"/>
              </a:ext>
            </a:extLst>
          </p:cNvPr>
          <p:cNvGrpSpPr/>
          <p:nvPr/>
        </p:nvGrpSpPr>
        <p:grpSpPr>
          <a:xfrm>
            <a:off x="1402631" y="4623412"/>
            <a:ext cx="9646370" cy="2065442"/>
            <a:chOff x="13251" y="356808"/>
            <a:chExt cx="9646370" cy="2065442"/>
          </a:xfrm>
        </p:grpSpPr>
        <p:pic>
          <p:nvPicPr>
            <p:cNvPr id="7" name="Picture 15">
              <a:extLst>
                <a:ext uri="{FF2B5EF4-FFF2-40B4-BE49-F238E27FC236}">
                  <a16:creationId xmlns:a16="http://schemas.microsoft.com/office/drawing/2014/main" id="{48754E9D-BB88-9714-B0AA-ECBF3DE7BB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251" y="356808"/>
              <a:ext cx="9646370" cy="2065442"/>
            </a:xfrm>
            <a:prstGeom prst="rect">
              <a:avLst/>
            </a:prstGeom>
          </p:spPr>
        </p:pic>
        <p:sp>
          <p:nvSpPr>
            <p:cNvPr id="8" name="TextBox 16">
              <a:extLst>
                <a:ext uri="{FF2B5EF4-FFF2-40B4-BE49-F238E27FC236}">
                  <a16:creationId xmlns:a16="http://schemas.microsoft.com/office/drawing/2014/main" id="{640A3B2D-9336-AF67-B0B1-D52FF9C5DA23}"/>
                </a:ext>
              </a:extLst>
            </p:cNvPr>
            <p:cNvSpPr txBox="1"/>
            <p:nvPr/>
          </p:nvSpPr>
          <p:spPr>
            <a:xfrm>
              <a:off x="467636" y="391669"/>
              <a:ext cx="8737600" cy="1995042"/>
            </a:xfrm>
            <a:prstGeom prst="rect">
              <a:avLst/>
            </a:prstGeom>
          </p:spPr>
          <p:txBody>
            <a:bodyPr wrap="square" lIns="0" tIns="0" rIns="0" bIns="0" rtlCol="0" anchor="t">
              <a:prstTxWarp prst="textPlain">
                <a:avLst/>
              </a:prstTxWarp>
              <a:spAutoFit/>
            </a:bodyPr>
            <a:lstStyle/>
            <a:p>
              <a:pPr algn="ctr">
                <a:lnSpc>
                  <a:spcPts val="4000"/>
                </a:lnSpc>
              </a:pPr>
              <a:r>
                <a:rPr lang="vi-VN" sz="2400" b="1" spc="144">
                  <a:solidFill>
                    <a:srgbClr val="C00000"/>
                  </a:solidFill>
                  <a:latin typeface="iCiel Soup of Justice" pitchFamily="2" charset="0"/>
                </a:rPr>
                <a:t> Ý anh muốn nói những việc con đang làm không sao sánh được với những vất vả, khó nhọc của mẹ nơi quê nhà, mẹ yên tâm, đừng lo nhiều cho con nữa.</a:t>
              </a:r>
            </a:p>
          </p:txBody>
        </p:sp>
      </p:grpSp>
      <p:pic>
        <p:nvPicPr>
          <p:cNvPr id="9" name="Picture 21">
            <a:extLst>
              <a:ext uri="{FF2B5EF4-FFF2-40B4-BE49-F238E27FC236}">
                <a16:creationId xmlns:a16="http://schemas.microsoft.com/office/drawing/2014/main" id="{5C62D826-A49F-9E90-1B3F-E57A8DC5EA4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680505">
            <a:off x="363485" y="3248436"/>
            <a:ext cx="1275479" cy="1160686"/>
          </a:xfrm>
          <a:prstGeom prst="rect">
            <a:avLst/>
          </a:prstGeom>
        </p:spPr>
      </p:pic>
      <p:pic>
        <p:nvPicPr>
          <p:cNvPr id="10" name="Picture 2" descr="Premium Vector | Cute happy smiling light bulb with question mark. flat  cartoon illustration . isolated on white background. light bulb character  concept">
            <a:extLst>
              <a:ext uri="{FF2B5EF4-FFF2-40B4-BE49-F238E27FC236}">
                <a16:creationId xmlns:a16="http://schemas.microsoft.com/office/drawing/2014/main" id="{B9F93FA6-6486-6B3C-00AD-8EF201463F04}"/>
              </a:ext>
            </a:extLst>
          </p:cNvPr>
          <p:cNvPicPr>
            <a:picLocks noChangeAspect="1" noChangeArrowheads="1"/>
          </p:cNvPicPr>
          <p:nvPr/>
        </p:nvPicPr>
        <p:blipFill>
          <a:blip r:embed="rId10" cstate="hqprint">
            <a:extLst>
              <a:ext uri="{BEBA8EAE-BF5A-486C-A8C5-ECC9F3942E4B}">
                <a14:imgProps xmlns:a14="http://schemas.microsoft.com/office/drawing/2010/main">
                  <a14:imgLayer r:embed="rId11">
                    <a14:imgEffect>
                      <a14:backgroundRemoval t="10000" b="94800" l="10000" r="90000">
                        <a14:foregroundMark x1="30000" y1="29250" x2="20750" y2="46650"/>
                        <a14:foregroundMark x1="44450" y1="67400" x2="53350" y2="68150"/>
                        <a14:foregroundMark x1="72400" y1="15200" x2="72400" y2="15200"/>
                        <a14:foregroundMark x1="72200" y1="22400" x2="72200" y2="22400"/>
                        <a14:foregroundMark x1="76650" y1="16850" x2="76650" y2="16850"/>
                        <a14:foregroundMark x1="75200" y1="15950" x2="75200" y2="15950"/>
                        <a14:foregroundMark x1="70850" y1="16550" x2="73600" y2="14450"/>
                        <a14:foregroundMark x1="71250" y1="27050" x2="71250" y2="27050"/>
                        <a14:foregroundMark x1="43600" y1="64050" x2="57400" y2="65300"/>
                        <a14:foregroundMark x1="25050" y1="29500" x2="29400" y2="38750"/>
                        <a14:foregroundMark x1="77800" y1="26400" x2="77800" y2="26400"/>
                        <a14:foregroundMark x1="73700" y1="32200" x2="73700" y2="32200"/>
                      </a14:backgroundRemoval>
                    </a14:imgEffect>
                  </a14:imgLayer>
                </a14:imgProps>
              </a:ext>
              <a:ext uri="{28A0092B-C50C-407E-A947-70E740481C1C}">
                <a14:useLocalDpi xmlns:a14="http://schemas.microsoft.com/office/drawing/2010/main" val="0"/>
              </a:ext>
            </a:extLst>
          </a:blip>
          <a:srcRect/>
          <a:stretch>
            <a:fillRect/>
          </a:stretch>
        </p:blipFill>
        <p:spPr bwMode="auto">
          <a:xfrm>
            <a:off x="9213149" y="-100466"/>
            <a:ext cx="1892912" cy="1892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1000"/>
                                        <p:tgtEl>
                                          <p:spTgt spid="501"/>
                                        </p:tgtEl>
                                      </p:cBhvr>
                                    </p:animEffect>
                                    <p:anim calcmode="lin" valueType="num">
                                      <p:cBhvr>
                                        <p:cTn id="8" dur="1000" fill="hold"/>
                                        <p:tgtEl>
                                          <p:spTgt spid="501"/>
                                        </p:tgtEl>
                                        <p:attrNameLst>
                                          <p:attrName>ppt_x</p:attrName>
                                        </p:attrNameLst>
                                      </p:cBhvr>
                                      <p:tavLst>
                                        <p:tav tm="0">
                                          <p:val>
                                            <p:strVal val="#ppt_x"/>
                                          </p:val>
                                        </p:tav>
                                        <p:tav tm="100000">
                                          <p:val>
                                            <p:strVal val="#ppt_x"/>
                                          </p:val>
                                        </p:tav>
                                      </p:tavLst>
                                    </p:anim>
                                    <p:anim calcmode="lin" valueType="num">
                                      <p:cBhvr>
                                        <p:cTn id="9" dur="1000" fill="hold"/>
                                        <p:tgtEl>
                                          <p:spTgt spid="50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05"/>
                                        </p:tgtEl>
                                        <p:attrNameLst>
                                          <p:attrName>style.visibility</p:attrName>
                                        </p:attrNameLst>
                                      </p:cBhvr>
                                      <p:to>
                                        <p:strVal val="visible"/>
                                      </p:to>
                                    </p:set>
                                    <p:anim calcmode="lin" valueType="num">
                                      <p:cBhvr additive="base">
                                        <p:cTn id="25" dur="500"/>
                                        <p:tgtEl>
                                          <p:spTgt spid="505"/>
                                        </p:tgtEl>
                                        <p:attrNameLst>
                                          <p:attrName>ppt_y</p:attrName>
                                        </p:attrNameLst>
                                      </p:cBhvr>
                                      <p:tavLst>
                                        <p:tav tm="0">
                                          <p:val>
                                            <p:strVal val="#ppt_y+#ppt_h*1.125000"/>
                                          </p:val>
                                        </p:tav>
                                        <p:tav tm="100000">
                                          <p:val>
                                            <p:strVal val="#ppt_y"/>
                                          </p:val>
                                        </p:tav>
                                      </p:tavLst>
                                    </p:anim>
                                    <p:animEffect transition="in" filter="wipe(up)">
                                      <p:cBhvr>
                                        <p:cTn id="26" dur="500"/>
                                        <p:tgtEl>
                                          <p:spTgt spid="505"/>
                                        </p:tgtEl>
                                      </p:cBhvr>
                                    </p:animEffect>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07"/>
                                        </p:tgtEl>
                                        <p:attrNameLst>
                                          <p:attrName>style.visibility</p:attrName>
                                        </p:attrNameLst>
                                      </p:cBhvr>
                                      <p:to>
                                        <p:strVal val="visible"/>
                                      </p:to>
                                    </p:set>
                                    <p:anim calcmode="lin" valueType="num">
                                      <p:cBhvr additive="base">
                                        <p:cTn id="30" dur="500"/>
                                        <p:tgtEl>
                                          <p:spTgt spid="507"/>
                                        </p:tgtEl>
                                        <p:attrNameLst>
                                          <p:attrName>ppt_y</p:attrName>
                                        </p:attrNameLst>
                                      </p:cBhvr>
                                      <p:tavLst>
                                        <p:tav tm="0">
                                          <p:val>
                                            <p:strVal val="#ppt_y+#ppt_h*1.125000"/>
                                          </p:val>
                                        </p:tav>
                                        <p:tav tm="100000">
                                          <p:val>
                                            <p:strVal val="#ppt_y"/>
                                          </p:val>
                                        </p:tav>
                                      </p:tavLst>
                                    </p:anim>
                                    <p:animEffect transition="in" filter="wipe(up)">
                                      <p:cBhvr>
                                        <p:cTn id="31" dur="500"/>
                                        <p:tgtEl>
                                          <p:spTgt spid="50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42"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0" animBg="1"/>
      <p:bldP spid="505" grpId="0" animBg="1"/>
      <p:bldP spid="507"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13BB8E-12D8-E415-71FF-7BD757B7C942}"/>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492;p15">
            <a:extLst>
              <a:ext uri="{FF2B5EF4-FFF2-40B4-BE49-F238E27FC236}">
                <a16:creationId xmlns:a16="http://schemas.microsoft.com/office/drawing/2014/main" id="{7649BB18-6E65-8423-DF24-2356BEF81FE8}"/>
              </a:ext>
            </a:extLst>
          </p:cNvPr>
          <p:cNvSpPr/>
          <p:nvPr/>
        </p:nvSpPr>
        <p:spPr>
          <a:xfrm>
            <a:off x="1714895" y="370134"/>
            <a:ext cx="8444710" cy="1174206"/>
          </a:xfrm>
          <a:custGeom>
            <a:avLst/>
            <a:gdLst/>
            <a:ahLst/>
            <a:cxnLst/>
            <a:rect l="l" t="t" r="r" b="b"/>
            <a:pathLst>
              <a:path w="10336220" h="900728" fill="none" extrusionOk="0">
                <a:moveTo>
                  <a:pt x="0" y="450364"/>
                </a:moveTo>
                <a:cubicBezTo>
                  <a:pt x="-49735" y="224538"/>
                  <a:pt x="153658" y="-22611"/>
                  <a:pt x="450364" y="0"/>
                </a:cubicBezTo>
                <a:cubicBezTo>
                  <a:pt x="739539" y="-84621"/>
                  <a:pt x="989525" y="51262"/>
                  <a:pt x="1228792" y="0"/>
                </a:cubicBezTo>
                <a:cubicBezTo>
                  <a:pt x="1468059" y="-51262"/>
                  <a:pt x="1508590" y="18811"/>
                  <a:pt x="1724155" y="0"/>
                </a:cubicBezTo>
                <a:cubicBezTo>
                  <a:pt x="1939720" y="-18811"/>
                  <a:pt x="2045191" y="39512"/>
                  <a:pt x="2313874" y="0"/>
                </a:cubicBezTo>
                <a:cubicBezTo>
                  <a:pt x="2582557" y="-39512"/>
                  <a:pt x="2745663" y="6357"/>
                  <a:pt x="2997947" y="0"/>
                </a:cubicBezTo>
                <a:cubicBezTo>
                  <a:pt x="3250231" y="-6357"/>
                  <a:pt x="3430947" y="5812"/>
                  <a:pt x="3682020" y="0"/>
                </a:cubicBezTo>
                <a:cubicBezTo>
                  <a:pt x="3933093" y="-5812"/>
                  <a:pt x="4027527" y="40790"/>
                  <a:pt x="4177383" y="0"/>
                </a:cubicBezTo>
                <a:cubicBezTo>
                  <a:pt x="4327239" y="-40790"/>
                  <a:pt x="4669639" y="56770"/>
                  <a:pt x="4955811" y="0"/>
                </a:cubicBezTo>
                <a:cubicBezTo>
                  <a:pt x="5241983" y="-56770"/>
                  <a:pt x="5247582" y="21956"/>
                  <a:pt x="5451175" y="0"/>
                </a:cubicBezTo>
                <a:cubicBezTo>
                  <a:pt x="5654768" y="-21956"/>
                  <a:pt x="5895778" y="14902"/>
                  <a:pt x="6229603" y="0"/>
                </a:cubicBezTo>
                <a:cubicBezTo>
                  <a:pt x="6563428" y="-14902"/>
                  <a:pt x="6615340" y="51500"/>
                  <a:pt x="6819321" y="0"/>
                </a:cubicBezTo>
                <a:cubicBezTo>
                  <a:pt x="7023302" y="-51500"/>
                  <a:pt x="7276232" y="70247"/>
                  <a:pt x="7503394" y="0"/>
                </a:cubicBezTo>
                <a:cubicBezTo>
                  <a:pt x="7730556" y="-70247"/>
                  <a:pt x="7850009" y="19296"/>
                  <a:pt x="7998758" y="0"/>
                </a:cubicBezTo>
                <a:cubicBezTo>
                  <a:pt x="8147507" y="-19296"/>
                  <a:pt x="8487170" y="54298"/>
                  <a:pt x="8682831" y="0"/>
                </a:cubicBezTo>
                <a:cubicBezTo>
                  <a:pt x="8878492" y="-54298"/>
                  <a:pt x="9077624" y="49873"/>
                  <a:pt x="9178194" y="0"/>
                </a:cubicBezTo>
                <a:cubicBezTo>
                  <a:pt x="9278764" y="-49873"/>
                  <a:pt x="9727370" y="54166"/>
                  <a:pt x="9885856" y="0"/>
                </a:cubicBezTo>
                <a:cubicBezTo>
                  <a:pt x="10193873" y="43"/>
                  <a:pt x="10329506" y="200594"/>
                  <a:pt x="10336220" y="450364"/>
                </a:cubicBezTo>
                <a:lnTo>
                  <a:pt x="10336220" y="450364"/>
                </a:lnTo>
                <a:cubicBezTo>
                  <a:pt x="10319959" y="699781"/>
                  <a:pt x="10133749" y="892764"/>
                  <a:pt x="9885856" y="900728"/>
                </a:cubicBezTo>
                <a:cubicBezTo>
                  <a:pt x="9619294" y="945743"/>
                  <a:pt x="9455324" y="873702"/>
                  <a:pt x="9296138" y="900728"/>
                </a:cubicBezTo>
                <a:cubicBezTo>
                  <a:pt x="9136952" y="927754"/>
                  <a:pt x="8830411" y="872383"/>
                  <a:pt x="8706420" y="900728"/>
                </a:cubicBezTo>
                <a:cubicBezTo>
                  <a:pt x="8582429" y="929073"/>
                  <a:pt x="8502977" y="898164"/>
                  <a:pt x="8305411" y="900728"/>
                </a:cubicBezTo>
                <a:cubicBezTo>
                  <a:pt x="8107845" y="903292"/>
                  <a:pt x="7888642" y="860625"/>
                  <a:pt x="7621338" y="900728"/>
                </a:cubicBezTo>
                <a:cubicBezTo>
                  <a:pt x="7354034" y="940831"/>
                  <a:pt x="7148252" y="861290"/>
                  <a:pt x="6937265" y="900728"/>
                </a:cubicBezTo>
                <a:cubicBezTo>
                  <a:pt x="6726278" y="940166"/>
                  <a:pt x="6722739" y="871911"/>
                  <a:pt x="6630611" y="900728"/>
                </a:cubicBezTo>
                <a:cubicBezTo>
                  <a:pt x="6538483" y="929545"/>
                  <a:pt x="6318610" y="889739"/>
                  <a:pt x="6040893" y="900728"/>
                </a:cubicBezTo>
                <a:cubicBezTo>
                  <a:pt x="5763176" y="911717"/>
                  <a:pt x="5844305" y="893259"/>
                  <a:pt x="5734240" y="900728"/>
                </a:cubicBezTo>
                <a:cubicBezTo>
                  <a:pt x="5624175" y="908197"/>
                  <a:pt x="5434378" y="895111"/>
                  <a:pt x="5144521" y="900728"/>
                </a:cubicBezTo>
                <a:cubicBezTo>
                  <a:pt x="4854664" y="906345"/>
                  <a:pt x="4783638" y="872205"/>
                  <a:pt x="4649158" y="900728"/>
                </a:cubicBezTo>
                <a:cubicBezTo>
                  <a:pt x="4514678" y="929251"/>
                  <a:pt x="4376093" y="893828"/>
                  <a:pt x="4248150" y="900728"/>
                </a:cubicBezTo>
                <a:cubicBezTo>
                  <a:pt x="4120207" y="907628"/>
                  <a:pt x="3892816" y="844714"/>
                  <a:pt x="3752786" y="900728"/>
                </a:cubicBezTo>
                <a:cubicBezTo>
                  <a:pt x="3612756" y="956742"/>
                  <a:pt x="3310991" y="875823"/>
                  <a:pt x="3068713" y="900728"/>
                </a:cubicBezTo>
                <a:cubicBezTo>
                  <a:pt x="2826435" y="925633"/>
                  <a:pt x="2607142" y="866253"/>
                  <a:pt x="2384640" y="900728"/>
                </a:cubicBezTo>
                <a:cubicBezTo>
                  <a:pt x="2162138" y="935203"/>
                  <a:pt x="2230609" y="865694"/>
                  <a:pt x="2077986" y="900728"/>
                </a:cubicBezTo>
                <a:cubicBezTo>
                  <a:pt x="1925363" y="935762"/>
                  <a:pt x="1676943" y="877772"/>
                  <a:pt x="1488268" y="900728"/>
                </a:cubicBezTo>
                <a:cubicBezTo>
                  <a:pt x="1299593" y="923684"/>
                  <a:pt x="675248" y="837942"/>
                  <a:pt x="450364" y="900728"/>
                </a:cubicBezTo>
                <a:cubicBezTo>
                  <a:pt x="218818" y="842543"/>
                  <a:pt x="-38689" y="660384"/>
                  <a:pt x="0" y="450364"/>
                </a:cubicBezTo>
                <a:close/>
              </a:path>
              <a:path w="10336220" h="900728" extrusionOk="0">
                <a:moveTo>
                  <a:pt x="0" y="450364"/>
                </a:moveTo>
                <a:cubicBezTo>
                  <a:pt x="15753" y="184111"/>
                  <a:pt x="186742" y="-5619"/>
                  <a:pt x="450364" y="0"/>
                </a:cubicBezTo>
                <a:cubicBezTo>
                  <a:pt x="576247" y="-41437"/>
                  <a:pt x="767745" y="16036"/>
                  <a:pt x="851372" y="0"/>
                </a:cubicBezTo>
                <a:cubicBezTo>
                  <a:pt x="934999" y="-16036"/>
                  <a:pt x="1210468" y="15888"/>
                  <a:pt x="1441091" y="0"/>
                </a:cubicBezTo>
                <a:cubicBezTo>
                  <a:pt x="1671714" y="-15888"/>
                  <a:pt x="1799471" y="73901"/>
                  <a:pt x="2125164" y="0"/>
                </a:cubicBezTo>
                <a:cubicBezTo>
                  <a:pt x="2450857" y="-73901"/>
                  <a:pt x="2334064" y="18207"/>
                  <a:pt x="2526172" y="0"/>
                </a:cubicBezTo>
                <a:cubicBezTo>
                  <a:pt x="2718280" y="-18207"/>
                  <a:pt x="2741869" y="40297"/>
                  <a:pt x="2927181" y="0"/>
                </a:cubicBezTo>
                <a:cubicBezTo>
                  <a:pt x="3112493" y="-40297"/>
                  <a:pt x="3220187" y="28634"/>
                  <a:pt x="3422544" y="0"/>
                </a:cubicBezTo>
                <a:cubicBezTo>
                  <a:pt x="3624901" y="-28634"/>
                  <a:pt x="3581664" y="12149"/>
                  <a:pt x="3729197" y="0"/>
                </a:cubicBezTo>
                <a:cubicBezTo>
                  <a:pt x="3876730" y="-12149"/>
                  <a:pt x="4256197" y="89005"/>
                  <a:pt x="4507626" y="0"/>
                </a:cubicBezTo>
                <a:cubicBezTo>
                  <a:pt x="4759055" y="-89005"/>
                  <a:pt x="4892324" y="13075"/>
                  <a:pt x="5002989" y="0"/>
                </a:cubicBezTo>
                <a:cubicBezTo>
                  <a:pt x="5113654" y="-13075"/>
                  <a:pt x="5350851" y="19032"/>
                  <a:pt x="5592707" y="0"/>
                </a:cubicBezTo>
                <a:cubicBezTo>
                  <a:pt x="5834563" y="-19032"/>
                  <a:pt x="5751999" y="5590"/>
                  <a:pt x="5899361" y="0"/>
                </a:cubicBezTo>
                <a:cubicBezTo>
                  <a:pt x="6046723" y="-5590"/>
                  <a:pt x="6126438" y="680"/>
                  <a:pt x="6206014" y="0"/>
                </a:cubicBezTo>
                <a:cubicBezTo>
                  <a:pt x="6285590" y="-680"/>
                  <a:pt x="6705010" y="68105"/>
                  <a:pt x="6890087" y="0"/>
                </a:cubicBezTo>
                <a:cubicBezTo>
                  <a:pt x="7075164" y="-68105"/>
                  <a:pt x="7283851" y="22154"/>
                  <a:pt x="7668515" y="0"/>
                </a:cubicBezTo>
                <a:cubicBezTo>
                  <a:pt x="8053179" y="-22154"/>
                  <a:pt x="7936323" y="51816"/>
                  <a:pt x="8163879" y="0"/>
                </a:cubicBezTo>
                <a:cubicBezTo>
                  <a:pt x="8391435" y="-51816"/>
                  <a:pt x="8571992" y="35763"/>
                  <a:pt x="8753597" y="0"/>
                </a:cubicBezTo>
                <a:cubicBezTo>
                  <a:pt x="8935202" y="-35763"/>
                  <a:pt x="9552906" y="47482"/>
                  <a:pt x="9885856" y="0"/>
                </a:cubicBezTo>
                <a:cubicBezTo>
                  <a:pt x="10182164" y="-49964"/>
                  <a:pt x="10351127" y="137924"/>
                  <a:pt x="10336220" y="450364"/>
                </a:cubicBezTo>
                <a:lnTo>
                  <a:pt x="10336220" y="450364"/>
                </a:lnTo>
                <a:cubicBezTo>
                  <a:pt x="10350486" y="713118"/>
                  <a:pt x="10127382" y="895961"/>
                  <a:pt x="9885856" y="900728"/>
                </a:cubicBezTo>
                <a:cubicBezTo>
                  <a:pt x="9799585" y="918852"/>
                  <a:pt x="9693795" y="864758"/>
                  <a:pt x="9579203" y="900728"/>
                </a:cubicBezTo>
                <a:cubicBezTo>
                  <a:pt x="9464611" y="936698"/>
                  <a:pt x="9103210" y="885230"/>
                  <a:pt x="8800774" y="900728"/>
                </a:cubicBezTo>
                <a:cubicBezTo>
                  <a:pt x="8498338" y="916226"/>
                  <a:pt x="8339736" y="880911"/>
                  <a:pt x="8211056" y="900728"/>
                </a:cubicBezTo>
                <a:cubicBezTo>
                  <a:pt x="8082376" y="920545"/>
                  <a:pt x="7827092" y="867539"/>
                  <a:pt x="7621338" y="900728"/>
                </a:cubicBezTo>
                <a:cubicBezTo>
                  <a:pt x="7415584" y="933917"/>
                  <a:pt x="7459341" y="870112"/>
                  <a:pt x="7314684" y="900728"/>
                </a:cubicBezTo>
                <a:cubicBezTo>
                  <a:pt x="7170027" y="931344"/>
                  <a:pt x="6856955" y="888221"/>
                  <a:pt x="6536256" y="900728"/>
                </a:cubicBezTo>
                <a:cubicBezTo>
                  <a:pt x="6215557" y="913235"/>
                  <a:pt x="6258066" y="889316"/>
                  <a:pt x="6040893" y="900728"/>
                </a:cubicBezTo>
                <a:cubicBezTo>
                  <a:pt x="5823720" y="912140"/>
                  <a:pt x="5712642" y="830342"/>
                  <a:pt x="5451175" y="900728"/>
                </a:cubicBezTo>
                <a:cubicBezTo>
                  <a:pt x="5189708" y="971114"/>
                  <a:pt x="4991681" y="872449"/>
                  <a:pt x="4861457" y="900728"/>
                </a:cubicBezTo>
                <a:cubicBezTo>
                  <a:pt x="4731233" y="929007"/>
                  <a:pt x="4419111" y="852984"/>
                  <a:pt x="4271738" y="900728"/>
                </a:cubicBezTo>
                <a:cubicBezTo>
                  <a:pt x="4124365" y="948472"/>
                  <a:pt x="3892884" y="899246"/>
                  <a:pt x="3682020" y="900728"/>
                </a:cubicBezTo>
                <a:cubicBezTo>
                  <a:pt x="3471156" y="902210"/>
                  <a:pt x="3281777" y="865117"/>
                  <a:pt x="2903592" y="900728"/>
                </a:cubicBezTo>
                <a:cubicBezTo>
                  <a:pt x="2525407" y="936339"/>
                  <a:pt x="2566762" y="856233"/>
                  <a:pt x="2408229" y="900728"/>
                </a:cubicBezTo>
                <a:cubicBezTo>
                  <a:pt x="2249696" y="945223"/>
                  <a:pt x="2053692" y="855383"/>
                  <a:pt x="1912865" y="900728"/>
                </a:cubicBezTo>
                <a:cubicBezTo>
                  <a:pt x="1772038" y="946073"/>
                  <a:pt x="1583746" y="848846"/>
                  <a:pt x="1417502" y="900728"/>
                </a:cubicBezTo>
                <a:cubicBezTo>
                  <a:pt x="1251258" y="952610"/>
                  <a:pt x="694958" y="815666"/>
                  <a:pt x="450364" y="900728"/>
                </a:cubicBezTo>
                <a:cubicBezTo>
                  <a:pt x="233418" y="901357"/>
                  <a:pt x="-6478" y="748458"/>
                  <a:pt x="0" y="450364"/>
                </a:cubicBezTo>
                <a:close/>
              </a:path>
            </a:pathLst>
          </a:custGeom>
          <a:solidFill>
            <a:schemeClr val="lt1"/>
          </a:solidFill>
          <a:ln w="38100" cap="flat" cmpd="sng">
            <a:solidFill>
              <a:srgbClr val="F39C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lvl="0" algn="ctr"/>
            <a:r>
              <a:rPr lang="vi-VN" sz="3600" b="1" dirty="0">
                <a:solidFill>
                  <a:srgbClr val="FF6600"/>
                </a:solidFill>
                <a:latin typeface="Calibri" panose="020F0502020204030204" pitchFamily="34" charset="0"/>
                <a:cs typeface="Calibri" panose="020F0502020204030204" pitchFamily="34" charset="0"/>
              </a:rPr>
              <a:t>Qua lời tâm tình của anh chiến </a:t>
            </a:r>
            <a:r>
              <a:rPr lang="vi-VN" sz="3600" b="1">
                <a:solidFill>
                  <a:srgbClr val="FF6600"/>
                </a:solidFill>
                <a:latin typeface="Calibri" panose="020F0502020204030204" pitchFamily="34" charset="0"/>
                <a:cs typeface="Calibri" panose="020F0502020204030204" pitchFamily="34" charset="0"/>
              </a:rPr>
              <a:t>sĩ,</a:t>
            </a:r>
          </a:p>
          <a:p>
            <a:pPr lvl="0" algn="ctr"/>
            <a:r>
              <a:rPr lang="vi-VN" sz="3600" b="1">
                <a:solidFill>
                  <a:srgbClr val="FF6600"/>
                </a:solidFill>
                <a:latin typeface="Calibri" panose="020F0502020204030204" pitchFamily="34" charset="0"/>
                <a:cs typeface="Calibri" panose="020F0502020204030204" pitchFamily="34" charset="0"/>
              </a:rPr>
              <a:t>em </a:t>
            </a:r>
            <a:r>
              <a:rPr lang="vi-VN" sz="3600" b="1" dirty="0">
                <a:solidFill>
                  <a:srgbClr val="FF6600"/>
                </a:solidFill>
                <a:latin typeface="Calibri" panose="020F0502020204030204" pitchFamily="34" charset="0"/>
                <a:cs typeface="Calibri" panose="020F0502020204030204" pitchFamily="34" charset="0"/>
              </a:rPr>
              <a:t>nghĩ </a:t>
            </a:r>
            <a:r>
              <a:rPr lang="vi-VN" sz="3600" b="1">
                <a:solidFill>
                  <a:srgbClr val="FF6600"/>
                </a:solidFill>
                <a:latin typeface="Calibri" panose="020F0502020204030204" pitchFamily="34" charset="0"/>
                <a:cs typeface="Calibri" panose="020F0502020204030204" pitchFamily="34" charset="0"/>
              </a:rPr>
              <a:t>gì về </a:t>
            </a:r>
            <a:r>
              <a:rPr lang="vi-VN" sz="3600" b="1" dirty="0">
                <a:solidFill>
                  <a:srgbClr val="FF6600"/>
                </a:solidFill>
                <a:latin typeface="Calibri" panose="020F0502020204030204" pitchFamily="34" charset="0"/>
                <a:cs typeface="Calibri" panose="020F0502020204030204" pitchFamily="34" charset="0"/>
              </a:rPr>
              <a:t>người mẹ của anh?</a:t>
            </a:r>
            <a:endParaRPr sz="13800" b="1" dirty="0">
              <a:solidFill>
                <a:srgbClr val="FF6600"/>
              </a:solidFill>
              <a:latin typeface="Calibri" panose="020F0502020204030204" pitchFamily="34" charset="0"/>
              <a:ea typeface="Calibri"/>
              <a:cs typeface="Calibri" panose="020F0502020204030204" pitchFamily="34" charset="0"/>
              <a:sym typeface="Calibri"/>
            </a:endParaRPr>
          </a:p>
        </p:txBody>
      </p:sp>
      <p:pic>
        <p:nvPicPr>
          <p:cNvPr id="5" name="Picture 2" descr="Premium Vector | Cute happy smiling light bulb with question mark. flat  cartoon illustration . isolated on white background. light bulb character  concept">
            <a:extLst>
              <a:ext uri="{FF2B5EF4-FFF2-40B4-BE49-F238E27FC236}">
                <a16:creationId xmlns:a16="http://schemas.microsoft.com/office/drawing/2014/main" id="{B2A6C0AF-91CB-0157-A3DC-1A29AADA72C6}"/>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00" b="94800" l="10000" r="90000">
                        <a14:foregroundMark x1="30000" y1="29250" x2="20750" y2="46650"/>
                        <a14:foregroundMark x1="44450" y1="67400" x2="53350" y2="68150"/>
                        <a14:foregroundMark x1="72400" y1="15200" x2="72400" y2="15200"/>
                        <a14:foregroundMark x1="72200" y1="22400" x2="72200" y2="22400"/>
                        <a14:foregroundMark x1="76650" y1="16850" x2="76650" y2="16850"/>
                        <a14:foregroundMark x1="75200" y1="15950" x2="75200" y2="15950"/>
                        <a14:foregroundMark x1="70850" y1="16550" x2="73600" y2="14450"/>
                        <a14:foregroundMark x1="71250" y1="27050" x2="71250" y2="27050"/>
                        <a14:foregroundMark x1="43600" y1="64050" x2="57400" y2="65300"/>
                        <a14:foregroundMark x1="25050" y1="29500" x2="29400" y2="38750"/>
                        <a14:foregroundMark x1="77800" y1="26400" x2="77800" y2="26400"/>
                        <a14:foregroundMark x1="73700" y1="32200" x2="73700" y2="32200"/>
                      </a14:backgroundRemoval>
                    </a14:imgEffect>
                  </a14:imgLayer>
                </a14:imgProps>
              </a:ext>
              <a:ext uri="{28A0092B-C50C-407E-A947-70E740481C1C}">
                <a14:useLocalDpi xmlns:a14="http://schemas.microsoft.com/office/drawing/2010/main" val="0"/>
              </a:ext>
            </a:extLst>
          </a:blip>
          <a:srcRect/>
          <a:stretch>
            <a:fillRect/>
          </a:stretch>
        </p:blipFill>
        <p:spPr bwMode="auto">
          <a:xfrm>
            <a:off x="9213149" y="-100466"/>
            <a:ext cx="1892912" cy="189291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3">
            <a:extLst>
              <a:ext uri="{FF2B5EF4-FFF2-40B4-BE49-F238E27FC236}">
                <a16:creationId xmlns:a16="http://schemas.microsoft.com/office/drawing/2014/main" id="{7F5785EA-474F-998A-BC41-F2E3BB2D3CEE}"/>
              </a:ext>
            </a:extLst>
          </p:cNvPr>
          <p:cNvGrpSpPr/>
          <p:nvPr/>
        </p:nvGrpSpPr>
        <p:grpSpPr>
          <a:xfrm>
            <a:off x="4328160" y="1778000"/>
            <a:ext cx="8229324" cy="4931786"/>
            <a:chOff x="0" y="0"/>
            <a:chExt cx="12605018" cy="10865897"/>
          </a:xfrm>
          <a:solidFill>
            <a:schemeClr val="bg1"/>
          </a:solidFill>
        </p:grpSpPr>
        <p:pic>
          <p:nvPicPr>
            <p:cNvPr id="7" name="Picture 4">
              <a:extLst>
                <a:ext uri="{FF2B5EF4-FFF2-40B4-BE49-F238E27FC236}">
                  <a16:creationId xmlns:a16="http://schemas.microsoft.com/office/drawing/2014/main" id="{F8039D9D-8313-0760-3516-3BBDCF20A6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t="88192" r="1118"/>
            <a:stretch>
              <a:fillRect/>
            </a:stretch>
          </p:blipFill>
          <p:spPr>
            <a:xfrm>
              <a:off x="0" y="8993271"/>
              <a:ext cx="12605018" cy="1872626"/>
            </a:xfrm>
            <a:prstGeom prst="rect">
              <a:avLst/>
            </a:prstGeom>
          </p:spPr>
        </p:pic>
        <p:pic>
          <p:nvPicPr>
            <p:cNvPr id="8" name="Picture 5">
              <a:extLst>
                <a:ext uri="{FF2B5EF4-FFF2-40B4-BE49-F238E27FC236}">
                  <a16:creationId xmlns:a16="http://schemas.microsoft.com/office/drawing/2014/main" id="{2D55B8B8-7FEB-3F97-4DD5-433601F5FB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44076" r="1429" b="9744"/>
            <a:stretch>
              <a:fillRect/>
            </a:stretch>
          </p:blipFill>
          <p:spPr>
            <a:xfrm>
              <a:off x="7275795" y="0"/>
              <a:ext cx="4174870" cy="9488179"/>
            </a:xfrm>
            <a:prstGeom prst="rect">
              <a:avLst/>
            </a:prstGeom>
          </p:spPr>
        </p:pic>
        <p:pic>
          <p:nvPicPr>
            <p:cNvPr id="9" name="Picture 6">
              <a:extLst>
                <a:ext uri="{FF2B5EF4-FFF2-40B4-BE49-F238E27FC236}">
                  <a16:creationId xmlns:a16="http://schemas.microsoft.com/office/drawing/2014/main" id="{47E5F533-AA2B-B15B-EA2F-8362E220CC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b="7768"/>
            <a:stretch>
              <a:fillRect/>
            </a:stretch>
          </p:blipFill>
          <p:spPr>
            <a:xfrm>
              <a:off x="0" y="0"/>
              <a:ext cx="7486541" cy="9475102"/>
            </a:xfrm>
            <a:prstGeom prst="rect">
              <a:avLst/>
            </a:prstGeom>
          </p:spPr>
        </p:pic>
      </p:grpSp>
      <p:sp>
        <p:nvSpPr>
          <p:cNvPr id="3" name="Rectangle 2">
            <a:extLst>
              <a:ext uri="{FF2B5EF4-FFF2-40B4-BE49-F238E27FC236}">
                <a16:creationId xmlns:a16="http://schemas.microsoft.com/office/drawing/2014/main" id="{446332D5-ADAD-272D-11C6-D0BACC94D030}"/>
              </a:ext>
            </a:extLst>
          </p:cNvPr>
          <p:cNvSpPr/>
          <p:nvPr/>
        </p:nvSpPr>
        <p:spPr>
          <a:xfrm>
            <a:off x="4717089" y="2291288"/>
            <a:ext cx="6751011" cy="3785652"/>
          </a:xfrm>
          <a:prstGeom prst="rect">
            <a:avLst/>
          </a:prstGeom>
        </p:spPr>
        <p:txBody>
          <a:bodyPr wrap="square">
            <a:spAutoFit/>
          </a:bodyPr>
          <a:lstStyle/>
          <a:p>
            <a:pPr algn="just"/>
            <a:r>
              <a:rPr lang="en-US" sz="4000" b="1">
                <a:solidFill>
                  <a:schemeClr val="accent2">
                    <a:lumMod val="50000"/>
                  </a:schemeClr>
                </a:solidFill>
                <a:latin typeface="Calibri" panose="020F0502020204030204" pitchFamily="34" charset="0"/>
                <a:cs typeface="Calibri" panose="020F0502020204030204" pitchFamily="34" charset="0"/>
              </a:rPr>
              <a:t>Lời </a:t>
            </a:r>
            <a:r>
              <a:rPr lang="vi-VN" sz="4000" b="1" dirty="0">
                <a:solidFill>
                  <a:schemeClr val="accent2">
                    <a:lumMod val="50000"/>
                  </a:schemeClr>
                </a:solidFill>
                <a:latin typeface="Calibri" panose="020F0502020204030204" pitchFamily="34" charset="0"/>
                <a:cs typeface="Calibri" panose="020F0502020204030204" pitchFamily="34" charset="0"/>
              </a:rPr>
              <a:t>tâm tình của anh chiến sĩ cho thấy người mẹ của anh là một phụ nữ Việt Nam tiêu biểu: chịu thương chịu khó, hiền hậu, rất mực yêu thương con.</a:t>
            </a:r>
            <a:endParaRPr lang="en-VN" sz="4000" b="1" dirty="0">
              <a:solidFill>
                <a:schemeClr val="accent2">
                  <a:lumMod val="50000"/>
                </a:schemeClr>
              </a:solidFill>
              <a:latin typeface="Calibri" panose="020F0502020204030204" pitchFamily="34" charset="0"/>
              <a:cs typeface="Calibri" panose="020F0502020204030204" pitchFamily="34" charset="0"/>
            </a:endParaRPr>
          </a:p>
        </p:txBody>
      </p:sp>
      <p:pic>
        <p:nvPicPr>
          <p:cNvPr id="10" name="Google Shape;442;p13">
            <a:extLst>
              <a:ext uri="{FF2B5EF4-FFF2-40B4-BE49-F238E27FC236}">
                <a16:creationId xmlns:a16="http://schemas.microsoft.com/office/drawing/2014/main" id="{F8B4E1DB-9E2E-95AA-F18A-48720005A41C}"/>
              </a:ext>
            </a:extLst>
          </p:cNvPr>
          <p:cNvPicPr preferRelativeResize="0"/>
          <p:nvPr/>
        </p:nvPicPr>
        <p:blipFill rotWithShape="1">
          <a:blip r:embed="rId9">
            <a:alphaModFix/>
          </a:blip>
          <a:srcRect/>
          <a:stretch/>
        </p:blipFill>
        <p:spPr>
          <a:xfrm flipH="1">
            <a:off x="12709" y="2558515"/>
            <a:ext cx="4119445" cy="4299485"/>
          </a:xfrm>
          <a:prstGeom prst="rect">
            <a:avLst/>
          </a:prstGeom>
          <a:noFill/>
          <a:ln>
            <a:noFill/>
          </a:ln>
        </p:spPr>
      </p:pic>
    </p:spTree>
    <p:extLst>
      <p:ext uri="{BB962C8B-B14F-4D97-AF65-F5344CB8AC3E}">
        <p14:creationId xmlns:p14="http://schemas.microsoft.com/office/powerpoint/2010/main" val="184257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2" name="Picture 1">
            <a:extLst>
              <a:ext uri="{FF2B5EF4-FFF2-40B4-BE49-F238E27FC236}">
                <a16:creationId xmlns:a16="http://schemas.microsoft.com/office/drawing/2014/main" id="{F3A18DC9-6647-0155-25A7-06EF153F7112}"/>
              </a:ext>
            </a:extLst>
          </p:cNvPr>
          <p:cNvPicPr>
            <a:picLocks noChangeAspect="1"/>
          </p:cNvPicPr>
          <p:nvPr/>
        </p:nvPicPr>
        <p:blipFill>
          <a:blip r:embed="rId3"/>
          <a:stretch>
            <a:fillRect/>
          </a:stretch>
        </p:blipFill>
        <p:spPr>
          <a:xfrm>
            <a:off x="0" y="0"/>
            <a:ext cx="12192000" cy="6858000"/>
          </a:xfrm>
          <a:prstGeom prst="rect">
            <a:avLst/>
          </a:prstGeom>
        </p:spPr>
      </p:pic>
      <p:pic>
        <p:nvPicPr>
          <p:cNvPr id="525" name="Google Shape;525;p17"/>
          <p:cNvPicPr preferRelativeResize="0"/>
          <p:nvPr/>
        </p:nvPicPr>
        <p:blipFill rotWithShape="1">
          <a:blip r:embed="rId4">
            <a:alphaModFix/>
          </a:blip>
          <a:srcRect/>
          <a:stretch/>
        </p:blipFill>
        <p:spPr>
          <a:xfrm>
            <a:off x="122965" y="2043742"/>
            <a:ext cx="6826901" cy="3998096"/>
          </a:xfrm>
          <a:prstGeom prst="rect">
            <a:avLst/>
          </a:prstGeom>
          <a:noFill/>
          <a:ln>
            <a:noFill/>
          </a:ln>
        </p:spPr>
      </p:pic>
      <p:sp>
        <p:nvSpPr>
          <p:cNvPr id="526" name="Google Shape;526;p17"/>
          <p:cNvSpPr txBox="1"/>
          <p:nvPr/>
        </p:nvSpPr>
        <p:spPr>
          <a:xfrm>
            <a:off x="672244" y="2519316"/>
            <a:ext cx="5728341" cy="3046948"/>
          </a:xfrm>
          <a:prstGeom prst="rect">
            <a:avLst/>
          </a:prstGeom>
          <a:noFill/>
          <a:ln>
            <a:noFill/>
          </a:ln>
        </p:spPr>
        <p:txBody>
          <a:bodyPr spcFirstLastPara="1" wrap="square" lIns="91425" tIns="45700" rIns="91425" bIns="45700" anchor="t" anchorCtr="0">
            <a:spAutoFit/>
          </a:bodyPr>
          <a:lstStyle/>
          <a:p>
            <a:pPr algn="just"/>
            <a:r>
              <a:rPr lang="en-US" sz="3200" b="1" dirty="0">
                <a:ln>
                  <a:solidFill>
                    <a:srgbClr val="843C0C"/>
                  </a:solidFill>
                </a:ln>
                <a:solidFill>
                  <a:schemeClr val="accent2">
                    <a:lumMod val="50000"/>
                  </a:schemeClr>
                </a:solidFill>
                <a:latin typeface="iCiel Smoothy Cursive" panose="00000500000000000000" pitchFamily="2" charset="0"/>
              </a:rPr>
              <a:t>     </a:t>
            </a:r>
            <a:r>
              <a:rPr lang="vi-VN" sz="3200" b="1" dirty="0">
                <a:ln>
                  <a:solidFill>
                    <a:srgbClr val="843C0C"/>
                  </a:solidFill>
                </a:ln>
                <a:solidFill>
                  <a:schemeClr val="accent2">
                    <a:lumMod val="50000"/>
                  </a:schemeClr>
                </a:solidFill>
                <a:latin typeface="iCiel Smoothy Cursive" panose="00000500000000000000" pitchFamily="2" charset="0"/>
              </a:rPr>
              <a:t>Ca ngợi người mẹ và tình yêu con thắm thiết, sâu nặng giữa người chiến sĩ ở ngoài tiền tuyến với người mẹ tần tảo, giàu tình yêu thương con nơi quê nhà.</a:t>
            </a:r>
            <a:endParaRPr sz="6600" b="1" i="0" u="none" strike="noStrike" cap="none" dirty="0">
              <a:ln>
                <a:solidFill>
                  <a:srgbClr val="843C0C"/>
                </a:solidFill>
              </a:ln>
              <a:solidFill>
                <a:schemeClr val="accent2">
                  <a:lumMod val="50000"/>
                </a:schemeClr>
              </a:solidFill>
              <a:latin typeface="iCiel Smoothy Cursive" panose="00000500000000000000" pitchFamily="2" charset="0"/>
              <a:ea typeface="Calibri"/>
              <a:cs typeface="Calibri"/>
              <a:sym typeface="Calibri"/>
            </a:endParaRPr>
          </a:p>
        </p:txBody>
      </p:sp>
      <p:pic>
        <p:nvPicPr>
          <p:cNvPr id="4" name="Picture 2" descr="Hướng Dẫn Cách Vẽ Chú Bộ Đội Đẹp Chi Tiết Từ A – Z Và Nhanh Nhất">
            <a:extLst>
              <a:ext uri="{FF2B5EF4-FFF2-40B4-BE49-F238E27FC236}">
                <a16:creationId xmlns:a16="http://schemas.microsoft.com/office/drawing/2014/main" id="{BA388741-50CE-692F-7922-27FF0237DAA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00000" l="10000" r="100000">
                        <a14:backgroundMark x1="30469" y1="46988" x2="5625" y2="93072"/>
                        <a14:backgroundMark x1="22031" y1="77108" x2="21875" y2="80422"/>
                        <a14:backgroundMark x1="23125" y1="89458" x2="19219" y2="99699"/>
                        <a14:backgroundMark x1="73594" y1="53916" x2="73125" y2="63554"/>
                        <a14:backgroundMark x1="96406" y1="51506" x2="96406" y2="96386"/>
                      </a14:backgroundRemoval>
                    </a14:imgEffect>
                  </a14:imgLayer>
                </a14:imgProps>
              </a:ext>
              <a:ext uri="{28A0092B-C50C-407E-A947-70E740481C1C}">
                <a14:useLocalDpi xmlns:a14="http://schemas.microsoft.com/office/drawing/2010/main" val="0"/>
              </a:ext>
            </a:extLst>
          </a:blip>
          <a:srcRect l="23443"/>
          <a:stretch/>
        </p:blipFill>
        <p:spPr bwMode="auto">
          <a:xfrm>
            <a:off x="5579906" y="1883620"/>
            <a:ext cx="6880038" cy="497438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7C846EF1-34F4-2A32-1171-245333659477}"/>
              </a:ext>
            </a:extLst>
          </p:cNvPr>
          <p:cNvGrpSpPr/>
          <p:nvPr/>
        </p:nvGrpSpPr>
        <p:grpSpPr>
          <a:xfrm>
            <a:off x="2987133" y="232263"/>
            <a:ext cx="6854895" cy="1733432"/>
            <a:chOff x="2629464" y="2313448"/>
            <a:chExt cx="7329310" cy="2223527"/>
          </a:xfrm>
        </p:grpSpPr>
        <p:sp>
          <p:nvSpPr>
            <p:cNvPr id="6" name="Google Shape;166;p1">
              <a:extLst>
                <a:ext uri="{FF2B5EF4-FFF2-40B4-BE49-F238E27FC236}">
                  <a16:creationId xmlns:a16="http://schemas.microsoft.com/office/drawing/2014/main" id="{5EA8C8C5-5EB3-90D7-19A7-91F47F779EB6}"/>
                </a:ext>
              </a:extLst>
            </p:cNvPr>
            <p:cNvSpPr txBox="1"/>
            <p:nvPr/>
          </p:nvSpPr>
          <p:spPr>
            <a:xfrm>
              <a:off x="2629464" y="2321024"/>
              <a:ext cx="7329310" cy="2215951"/>
            </a:xfrm>
            <a:prstGeom prst="rect">
              <a:avLst/>
            </a:prstGeom>
            <a:noFill/>
            <a:ln>
              <a:noFill/>
            </a:ln>
          </p:spPr>
          <p:txBody>
            <a:bodyPr spcFirstLastPara="1" wrap="square" lIns="91425" tIns="45700" rIns="91425" bIns="45700" anchor="t" anchorCtr="0">
              <a:prstTxWarp prst="textPlain">
                <a:avLst/>
              </a:prstTxWarp>
              <a:spAutoFit/>
            </a:bodyPr>
            <a:lstStyle/>
            <a:p>
              <a:pPr marL="0" marR="0" lvl="0" indent="0" algn="ctr" rtl="0">
                <a:spcBef>
                  <a:spcPts val="0"/>
                </a:spcBef>
                <a:spcAft>
                  <a:spcPts val="0"/>
                </a:spcAft>
                <a:buNone/>
              </a:pPr>
              <a:r>
                <a:rPr lang="vi-VN" sz="8000" b="1">
                  <a:ln w="254000">
                    <a:solidFill>
                      <a:schemeClr val="bg1"/>
                    </a:solidFill>
                  </a:ln>
                  <a:solidFill>
                    <a:schemeClr val="bg1"/>
                  </a:solidFill>
                  <a:effectLst/>
                  <a:latin typeface="UTM Showcard" panose="02040603050506020204" pitchFamily="18" charset="0"/>
                </a:rPr>
                <a:t>Nội dung</a:t>
              </a:r>
            </a:p>
          </p:txBody>
        </p:sp>
        <p:sp>
          <p:nvSpPr>
            <p:cNvPr id="7" name="Google Shape;166;p1">
              <a:extLst>
                <a:ext uri="{FF2B5EF4-FFF2-40B4-BE49-F238E27FC236}">
                  <a16:creationId xmlns:a16="http://schemas.microsoft.com/office/drawing/2014/main" id="{69BF03DD-3F51-7929-24D8-814206763AE8}"/>
                </a:ext>
              </a:extLst>
            </p:cNvPr>
            <p:cNvSpPr txBox="1"/>
            <p:nvPr/>
          </p:nvSpPr>
          <p:spPr>
            <a:xfrm>
              <a:off x="2629464" y="2313448"/>
              <a:ext cx="7329310" cy="2215952"/>
            </a:xfrm>
            <a:prstGeom prst="rect">
              <a:avLst/>
            </a:prstGeom>
            <a:noFill/>
            <a:ln>
              <a:noFill/>
            </a:ln>
          </p:spPr>
          <p:txBody>
            <a:bodyPr spcFirstLastPara="1" wrap="square" lIns="91425" tIns="45700" rIns="91425" bIns="45700" anchor="t" anchorCtr="0">
              <a:prstTxWarp prst="textPlain">
                <a:avLst/>
              </a:prstTxWarp>
              <a:spAutoFit/>
            </a:bodyPr>
            <a:lstStyle/>
            <a:p>
              <a:pPr marL="0" marR="0" lvl="0" indent="0" algn="ctr" rtl="0">
                <a:spcBef>
                  <a:spcPts val="0"/>
                </a:spcBef>
                <a:spcAft>
                  <a:spcPts val="0"/>
                </a:spcAft>
                <a:buNone/>
              </a:pPr>
              <a:r>
                <a:rPr lang="vi-VN" sz="8000" b="1">
                  <a:ln w="57150">
                    <a:solidFill>
                      <a:schemeClr val="bg2">
                        <a:lumMod val="10000"/>
                      </a:schemeClr>
                    </a:solidFill>
                  </a:ln>
                  <a:solidFill>
                    <a:srgbClr val="FF6600"/>
                  </a:solidFill>
                  <a:effectLst/>
                  <a:latin typeface="UTM Showcard" panose="02040603050506020204" pitchFamily="18" charset="0"/>
                </a:rPr>
                <a:t>Nội dung</a:t>
              </a:r>
              <a:endParaRPr sz="8000" b="1" i="0" u="none" strike="noStrike" cap="none">
                <a:ln w="57150">
                  <a:solidFill>
                    <a:schemeClr val="bg2">
                      <a:lumMod val="10000"/>
                    </a:schemeClr>
                  </a:solidFill>
                </a:ln>
                <a:solidFill>
                  <a:srgbClr val="FF6600"/>
                </a:solidFill>
                <a:effectLst/>
                <a:latin typeface="UTM Showcard" panose="02040603050506020204"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26"/>
                                        </p:tgtEl>
                                        <p:attrNameLst>
                                          <p:attrName>style.visibility</p:attrName>
                                        </p:attrNameLst>
                                      </p:cBhvr>
                                      <p:to>
                                        <p:strVal val="visible"/>
                                      </p:to>
                                    </p:set>
                                    <p:animEffect transition="in" filter="fade">
                                      <p:cBhvr>
                                        <p:cTn id="18" dur="500"/>
                                        <p:tgtEl>
                                          <p:spTgt spid="526"/>
                                        </p:tgtEl>
                                      </p:cBhvr>
                                    </p:animEffect>
                                  </p:childTnLst>
                                </p:cTn>
                              </p:par>
                              <p:par>
                                <p:cTn id="19" presetID="10" presetClass="entr" presetSubtype="0" fill="hold" nodeType="withEffect">
                                  <p:stCondLst>
                                    <p:cond delay="0"/>
                                  </p:stCondLst>
                                  <p:childTnLst>
                                    <p:set>
                                      <p:cBhvr>
                                        <p:cTn id="20" dur="1" fill="hold">
                                          <p:stCondLst>
                                            <p:cond delay="0"/>
                                          </p:stCondLst>
                                        </p:cTn>
                                        <p:tgtEl>
                                          <p:spTgt spid="525"/>
                                        </p:tgtEl>
                                        <p:attrNameLst>
                                          <p:attrName>style.visibility</p:attrName>
                                        </p:attrNameLst>
                                      </p:cBhvr>
                                      <p:to>
                                        <p:strVal val="visible"/>
                                      </p:to>
                                    </p:set>
                                    <p:animEffect transition="in" filter="fade">
                                      <p:cBhvr>
                                        <p:cTn id="21" dur="5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9D90-361F-61F2-0DBD-036F2C4082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6055CC-6E1E-76F1-A7A4-3A7D8A59D5C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E1D8EE9-2B04-55E3-F36B-AC5D6BFC67D6}"/>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2974DC4-8090-973B-4965-09B60C658431}"/>
              </a:ext>
            </a:extLst>
          </p:cNvPr>
          <p:cNvSpPr/>
          <p:nvPr/>
        </p:nvSpPr>
        <p:spPr>
          <a:xfrm>
            <a:off x="3235942" y="1712119"/>
            <a:ext cx="4937840" cy="3657600"/>
          </a:xfrm>
          <a:prstGeom prst="rect">
            <a:avLst/>
          </a:prstGeom>
          <a:noFill/>
        </p:spPr>
        <p:txBody>
          <a:bodyPr wrap="none" lIns="91440" tIns="45720" rIns="91440" bIns="45720">
            <a:prstTxWarp prst="textPlain">
              <a:avLst/>
            </a:prstTxWarp>
            <a:spAutoFit/>
          </a:bodyPr>
          <a:lstStyle/>
          <a:p>
            <a:pPr algn="ctr">
              <a:lnSpc>
                <a:spcPts val="12000"/>
              </a:lnSpc>
            </a:pPr>
            <a:r>
              <a:rPr lang="vi-VN" sz="12000" b="1">
                <a:ln w="76200">
                  <a:solidFill>
                    <a:schemeClr val="tx1"/>
                  </a:solidFill>
                  <a:prstDash val="solid"/>
                </a:ln>
                <a:solidFill>
                  <a:srgbClr val="FFC000"/>
                </a:solidFill>
                <a:effectLst>
                  <a:outerShdw blurRad="50800" dist="38100" dir="13500000" algn="br" rotWithShape="0">
                    <a:prstClr val="black">
                      <a:alpha val="40000"/>
                    </a:prstClr>
                  </a:outerShdw>
                </a:effectLst>
                <a:latin typeface="iCiel Pequena" pitchFamily="50" charset="0"/>
              </a:rPr>
              <a:t>LUYỆN</a:t>
            </a:r>
          </a:p>
          <a:p>
            <a:pPr algn="ctr">
              <a:lnSpc>
                <a:spcPts val="12000"/>
              </a:lnSpc>
            </a:pPr>
            <a:r>
              <a:rPr lang="vi-VN" sz="12000" b="1">
                <a:ln w="76200">
                  <a:solidFill>
                    <a:schemeClr val="tx1"/>
                  </a:solidFill>
                  <a:prstDash val="solid"/>
                </a:ln>
                <a:solidFill>
                  <a:srgbClr val="FFC000"/>
                </a:solidFill>
                <a:effectLst>
                  <a:outerShdw blurRad="50800" dist="38100" dir="13500000" algn="br" rotWithShape="0">
                    <a:prstClr val="black">
                      <a:alpha val="40000"/>
                    </a:prstClr>
                  </a:outerShdw>
                </a:effectLst>
                <a:latin typeface="iCiel Pequena" pitchFamily="50" charset="0"/>
              </a:rPr>
              <a:t>ĐỌC</a:t>
            </a:r>
          </a:p>
          <a:p>
            <a:pPr algn="ctr">
              <a:lnSpc>
                <a:spcPts val="12000"/>
              </a:lnSpc>
            </a:pPr>
            <a:r>
              <a:rPr lang="vi-VN" sz="12000" b="1" cap="none" spc="0">
                <a:ln w="76200">
                  <a:solidFill>
                    <a:schemeClr val="tx1"/>
                  </a:solidFill>
                  <a:prstDash val="solid"/>
                </a:ln>
                <a:solidFill>
                  <a:srgbClr val="FFC000"/>
                </a:solidFill>
                <a:effectLst>
                  <a:outerShdw blurRad="50800" dist="38100" dir="13500000" algn="br" rotWithShape="0">
                    <a:prstClr val="black">
                      <a:alpha val="40000"/>
                    </a:prstClr>
                  </a:outerShdw>
                </a:effectLst>
                <a:latin typeface="iCiel Pequena" pitchFamily="50" charset="0"/>
              </a:rPr>
              <a:t>HAY</a:t>
            </a:r>
            <a:endParaRPr lang="en-US" sz="12000" b="1" cap="none" spc="0">
              <a:ln w="76200">
                <a:solidFill>
                  <a:schemeClr val="tx1"/>
                </a:solidFill>
                <a:prstDash val="solid"/>
              </a:ln>
              <a:solidFill>
                <a:srgbClr val="FFC000"/>
              </a:solidFill>
              <a:effectLst>
                <a:outerShdw blurRad="50800" dist="38100" dir="13500000" algn="br" rotWithShape="0">
                  <a:prstClr val="black">
                    <a:alpha val="40000"/>
                  </a:prstClr>
                </a:outerShdw>
              </a:effectLst>
              <a:latin typeface="iCiel Pequena" pitchFamily="50" charset="0"/>
            </a:endParaRPr>
          </a:p>
        </p:txBody>
      </p:sp>
      <p:pic>
        <p:nvPicPr>
          <p:cNvPr id="4" name="Picture 2" descr="How to Draw a Squirrel in a Few Easy Steps | Easy Drawing Guides">
            <a:extLst>
              <a:ext uri="{FF2B5EF4-FFF2-40B4-BE49-F238E27FC236}">
                <a16:creationId xmlns:a16="http://schemas.microsoft.com/office/drawing/2014/main" id="{B884DE46-6B8B-DDE8-3C85-2917A9C933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8225" y1="20417" x2="23796" y2="34333"/>
                        <a14:foregroundMark x1="38621" y1="21500" x2="33711" y2="35000"/>
                        <a14:foregroundMark x1="25024" y1="38333" x2="29839" y2="40167"/>
                        <a14:foregroundMark x1="16431" y1="23000" x2="15109" y2="29500"/>
                        <a14:foregroundMark x1="10859" y1="48000" x2="10859" y2="48000"/>
                        <a14:foregroundMark x1="13692" y1="60417" x2="18602" y2="71833"/>
                        <a14:foregroundMark x1="6327" y1="59583" x2="22757" y2="59250"/>
                        <a14:foregroundMark x1="19452" y1="55417" x2="20491" y2="72000"/>
                        <a14:foregroundMark x1="8876" y1="62333" x2="18980" y2="77917"/>
                        <a14:foregroundMark x1="3305" y1="61167" x2="11520" y2="72417"/>
                      </a14:backgroundRemoval>
                    </a14:imgEffect>
                  </a14:imgLayer>
                </a14:imgProps>
              </a:ext>
              <a:ext uri="{28A0092B-C50C-407E-A947-70E740481C1C}">
                <a14:useLocalDpi xmlns:a14="http://schemas.microsoft.com/office/drawing/2010/main" val="0"/>
              </a:ext>
            </a:extLst>
          </a:blip>
          <a:srcRect/>
          <a:stretch>
            <a:fillRect/>
          </a:stretch>
        </p:blipFill>
        <p:spPr bwMode="auto">
          <a:xfrm>
            <a:off x="7755530" y="3271593"/>
            <a:ext cx="3101980" cy="35153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artoon Squirrel Wallpapers - Top Free Cartoon Squirrel Backgrounds -  WallpaperAccess">
            <a:extLst>
              <a:ext uri="{FF2B5EF4-FFF2-40B4-BE49-F238E27FC236}">
                <a16:creationId xmlns:a16="http://schemas.microsoft.com/office/drawing/2014/main" id="{8E214810-738D-F7E6-4DEF-29AEB284B80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3727" y="3129427"/>
            <a:ext cx="3630466" cy="369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8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C9E9F3-17DC-840A-FBC0-4146DAE861F7}"/>
              </a:ext>
            </a:extLst>
          </p:cNvPr>
          <p:cNvPicPr>
            <a:picLocks noChangeAspect="1"/>
          </p:cNvPicPr>
          <p:nvPr/>
        </p:nvPicPr>
        <p:blipFill>
          <a:blip r:embed="rId2"/>
          <a:stretch>
            <a:fillRect/>
          </a:stretch>
        </p:blipFill>
        <p:spPr>
          <a:xfrm>
            <a:off x="0" y="0"/>
            <a:ext cx="12192000" cy="6858000"/>
          </a:xfrm>
          <a:prstGeom prst="rect">
            <a:avLst/>
          </a:prstGeom>
        </p:spPr>
      </p:pic>
      <p:grpSp>
        <p:nvGrpSpPr>
          <p:cNvPr id="8" name="Group 3">
            <a:extLst>
              <a:ext uri="{FF2B5EF4-FFF2-40B4-BE49-F238E27FC236}">
                <a16:creationId xmlns:a16="http://schemas.microsoft.com/office/drawing/2014/main" id="{A30527E6-83CC-FB96-9993-E05A3472E539}"/>
              </a:ext>
            </a:extLst>
          </p:cNvPr>
          <p:cNvGrpSpPr/>
          <p:nvPr/>
        </p:nvGrpSpPr>
        <p:grpSpPr>
          <a:xfrm>
            <a:off x="3545136" y="152400"/>
            <a:ext cx="9029840" cy="6442890"/>
            <a:chOff x="-1199373" y="0"/>
            <a:chExt cx="13831184" cy="10676171"/>
          </a:xfrm>
          <a:solidFill>
            <a:schemeClr val="bg1"/>
          </a:solidFill>
        </p:grpSpPr>
        <p:pic>
          <p:nvPicPr>
            <p:cNvPr id="9" name="Picture 4">
              <a:extLst>
                <a:ext uri="{FF2B5EF4-FFF2-40B4-BE49-F238E27FC236}">
                  <a16:creationId xmlns:a16="http://schemas.microsoft.com/office/drawing/2014/main" id="{52F38611-2354-E83C-F62E-0FE1510E27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88192" r="1118"/>
            <a:stretch>
              <a:fillRect/>
            </a:stretch>
          </p:blipFill>
          <p:spPr>
            <a:xfrm flipV="1">
              <a:off x="26793" y="8803545"/>
              <a:ext cx="12605018" cy="1872626"/>
            </a:xfrm>
            <a:prstGeom prst="rect">
              <a:avLst/>
            </a:prstGeom>
          </p:spPr>
        </p:pic>
        <p:pic>
          <p:nvPicPr>
            <p:cNvPr id="10" name="Picture 5">
              <a:extLst>
                <a:ext uri="{FF2B5EF4-FFF2-40B4-BE49-F238E27FC236}">
                  <a16:creationId xmlns:a16="http://schemas.microsoft.com/office/drawing/2014/main" id="{FEBE4081-7DBA-1F03-86AE-2D15D0E3E8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44076" r="1429" b="9744"/>
            <a:stretch>
              <a:fillRect/>
            </a:stretch>
          </p:blipFill>
          <p:spPr>
            <a:xfrm>
              <a:off x="7275795" y="0"/>
              <a:ext cx="4174870" cy="9488179"/>
            </a:xfrm>
            <a:prstGeom prst="rect">
              <a:avLst/>
            </a:prstGeom>
          </p:spPr>
        </p:pic>
        <p:pic>
          <p:nvPicPr>
            <p:cNvPr id="11" name="Picture 6">
              <a:extLst>
                <a:ext uri="{FF2B5EF4-FFF2-40B4-BE49-F238E27FC236}">
                  <a16:creationId xmlns:a16="http://schemas.microsoft.com/office/drawing/2014/main" id="{B4A96B39-3907-CE66-E9B0-C262E1A61F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7768"/>
            <a:stretch>
              <a:fillRect/>
            </a:stretch>
          </p:blipFill>
          <p:spPr>
            <a:xfrm>
              <a:off x="0" y="0"/>
              <a:ext cx="7486541" cy="9475102"/>
            </a:xfrm>
            <a:prstGeom prst="rect">
              <a:avLst/>
            </a:prstGeom>
          </p:spPr>
        </p:pic>
        <p:pic>
          <p:nvPicPr>
            <p:cNvPr id="12" name="Picture 4">
              <a:extLst>
                <a:ext uri="{FF2B5EF4-FFF2-40B4-BE49-F238E27FC236}">
                  <a16:creationId xmlns:a16="http://schemas.microsoft.com/office/drawing/2014/main" id="{50D9967E-E9F7-9C9F-B79A-B7C2841F35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88192" r="1118"/>
            <a:stretch>
              <a:fillRect/>
            </a:stretch>
          </p:blipFill>
          <p:spPr>
            <a:xfrm flipH="1" flipV="1">
              <a:off x="-1199373" y="8422246"/>
              <a:ext cx="12605018" cy="1872626"/>
            </a:xfrm>
            <a:prstGeom prst="rect">
              <a:avLst/>
            </a:prstGeom>
          </p:spPr>
        </p:pic>
      </p:grpSp>
      <p:sp>
        <p:nvSpPr>
          <p:cNvPr id="59" name="Line 2">
            <a:extLst>
              <a:ext uri="{FF2B5EF4-FFF2-40B4-BE49-F238E27FC236}">
                <a16:creationId xmlns:a16="http://schemas.microsoft.com/office/drawing/2014/main" id="{D7FB4C45-B36B-40C8-AFF1-0E6700EBA3BA}"/>
              </a:ext>
            </a:extLst>
          </p:cNvPr>
          <p:cNvSpPr>
            <a:spLocks noChangeShapeType="1"/>
          </p:cNvSpPr>
          <p:nvPr/>
        </p:nvSpPr>
        <p:spPr bwMode="auto">
          <a:xfrm>
            <a:off x="9107598" y="237212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Text Box 3">
            <a:extLst>
              <a:ext uri="{FF2B5EF4-FFF2-40B4-BE49-F238E27FC236}">
                <a16:creationId xmlns:a16="http://schemas.microsoft.com/office/drawing/2014/main" id="{C4EE0660-7342-4FF7-86E3-DEDD7722A3A7}"/>
              </a:ext>
            </a:extLst>
          </p:cNvPr>
          <p:cNvSpPr txBox="1">
            <a:spLocks noChangeArrowheads="1"/>
          </p:cNvSpPr>
          <p:nvPr/>
        </p:nvSpPr>
        <p:spPr bwMode="auto">
          <a:xfrm>
            <a:off x="4687998" y="529035"/>
            <a:ext cx="6743700"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US" altLang="en-US" sz="2200">
                <a:latin typeface="Times New Roman" panose="02020603050405020304" pitchFamily="18" charset="0"/>
                <a:cs typeface="Times New Roman" panose="02020603050405020304" pitchFamily="18" charset="0"/>
              </a:rPr>
              <a:t>      </a:t>
            </a:r>
            <a:r>
              <a:rPr lang="en-US" altLang="en-US" sz="2200" b="1">
                <a:solidFill>
                  <a:srgbClr val="000000"/>
                </a:solidFill>
                <a:latin typeface="Times New Roman" panose="02020603050405020304" pitchFamily="18" charset="0"/>
                <a:cs typeface="Times New Roman" panose="02020603050405020304" pitchFamily="18" charset="0"/>
              </a:rPr>
              <a:t>Ai về   thăm mẹ quê ta</a:t>
            </a:r>
          </a:p>
          <a:p>
            <a:pPr algn="ctr" eaLnBrk="1" hangingPunct="1">
              <a:spcBef>
                <a:spcPct val="50000"/>
              </a:spcBef>
            </a:pPr>
            <a:r>
              <a:rPr lang="en-US" altLang="en-US" sz="2200" b="1">
                <a:solidFill>
                  <a:srgbClr val="000000"/>
                </a:solidFill>
                <a:latin typeface="Times New Roman" panose="02020603050405020304" pitchFamily="18" charset="0"/>
                <a:cs typeface="Times New Roman" panose="02020603050405020304" pitchFamily="18" charset="0"/>
              </a:rPr>
              <a:t>Chiều nay   có đứa con xa   nhớ thầm…</a:t>
            </a:r>
          </a:p>
          <a:p>
            <a:pPr algn="ctr" eaLnBrk="1" hangingPunct="1">
              <a:spcBef>
                <a:spcPct val="50000"/>
              </a:spcBef>
            </a:pPr>
            <a:endParaRPr lang="en-US" altLang="en-US" sz="2200" b="1">
              <a:solidFill>
                <a:srgbClr val="000000"/>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en-US" sz="2200" b="1">
                <a:solidFill>
                  <a:srgbClr val="000000"/>
                </a:solidFill>
                <a:latin typeface="Times New Roman" panose="02020603050405020304" pitchFamily="18" charset="0"/>
                <a:cs typeface="Times New Roman" panose="02020603050405020304" pitchFamily="18" charset="0"/>
              </a:rPr>
              <a:t>      Bầm ơi   có rét  không bầm?</a:t>
            </a:r>
          </a:p>
          <a:p>
            <a:pPr algn="ctr" eaLnBrk="1" hangingPunct="1">
              <a:spcBef>
                <a:spcPct val="50000"/>
              </a:spcBef>
            </a:pPr>
            <a:r>
              <a:rPr lang="en-US" altLang="en-US" sz="2200" b="1">
                <a:solidFill>
                  <a:srgbClr val="000000"/>
                </a:solidFill>
                <a:latin typeface="Times New Roman" panose="02020603050405020304" pitchFamily="18" charset="0"/>
                <a:cs typeface="Times New Roman" panose="02020603050405020304" pitchFamily="18" charset="0"/>
              </a:rPr>
              <a:t>Heo heo gió núi, lâm thâm mưa phùn</a:t>
            </a:r>
          </a:p>
          <a:p>
            <a:pPr algn="ctr" eaLnBrk="1" hangingPunct="1">
              <a:spcBef>
                <a:spcPct val="50000"/>
              </a:spcBef>
            </a:pPr>
            <a:r>
              <a:rPr lang="en-US" altLang="en-US" sz="2200" b="1">
                <a:solidFill>
                  <a:srgbClr val="000000"/>
                </a:solidFill>
                <a:latin typeface="Times New Roman" panose="02020603050405020304" pitchFamily="18" charset="0"/>
                <a:cs typeface="Times New Roman" panose="02020603050405020304" pitchFamily="18" charset="0"/>
              </a:rPr>
              <a:t>       Bầm ra  ruộng cấy   bầm run</a:t>
            </a:r>
          </a:p>
          <a:p>
            <a:pPr algn="ctr" eaLnBrk="1" hangingPunct="1">
              <a:spcBef>
                <a:spcPct val="50000"/>
              </a:spcBef>
            </a:pPr>
            <a:r>
              <a:rPr lang="en-US" altLang="en-US" sz="2200" b="1">
                <a:solidFill>
                  <a:srgbClr val="000000"/>
                </a:solidFill>
                <a:latin typeface="Times New Roman" panose="02020603050405020304" pitchFamily="18" charset="0"/>
                <a:cs typeface="Times New Roman" panose="02020603050405020304" pitchFamily="18" charset="0"/>
              </a:rPr>
              <a:t>Chân lội dưới bùn, tay cấy mạ non</a:t>
            </a:r>
          </a:p>
          <a:p>
            <a:pPr algn="ctr" eaLnBrk="1" hangingPunct="1">
              <a:spcBef>
                <a:spcPct val="50000"/>
              </a:spcBef>
            </a:pPr>
            <a:endParaRPr lang="en-US" altLang="en-US" sz="2200" b="1">
              <a:solidFill>
                <a:srgbClr val="000000"/>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en-US" sz="2200" b="1">
                <a:solidFill>
                  <a:srgbClr val="000000"/>
                </a:solidFill>
                <a:latin typeface="Times New Roman" panose="02020603050405020304" pitchFamily="18" charset="0"/>
                <a:cs typeface="Times New Roman" panose="02020603050405020304" pitchFamily="18" charset="0"/>
              </a:rPr>
              <a:t>       Mạ non   bầm cấy mấy đon</a:t>
            </a:r>
          </a:p>
          <a:p>
            <a:pPr algn="ctr" eaLnBrk="1" hangingPunct="1">
              <a:spcBef>
                <a:spcPct val="50000"/>
              </a:spcBef>
            </a:pPr>
            <a:r>
              <a:rPr lang="en-US" altLang="en-US" sz="2200" b="1">
                <a:solidFill>
                  <a:srgbClr val="000000"/>
                </a:solidFill>
                <a:latin typeface="Times New Roman" panose="02020603050405020304" pitchFamily="18" charset="0"/>
                <a:cs typeface="Times New Roman" panose="02020603050405020304" pitchFamily="18" charset="0"/>
              </a:rPr>
              <a:t>Ruột gan bầm lại thương con mấy lần.</a:t>
            </a:r>
          </a:p>
          <a:p>
            <a:pPr algn="ctr" eaLnBrk="1" hangingPunct="1">
              <a:spcBef>
                <a:spcPct val="50000"/>
              </a:spcBef>
            </a:pPr>
            <a:r>
              <a:rPr lang="en-US" altLang="en-US" sz="2200" b="1">
                <a:solidFill>
                  <a:srgbClr val="000000"/>
                </a:solidFill>
                <a:latin typeface="Times New Roman" panose="02020603050405020304" pitchFamily="18" charset="0"/>
                <a:cs typeface="Times New Roman" panose="02020603050405020304" pitchFamily="18" charset="0"/>
              </a:rPr>
              <a:t>       Mưa phùn  ướt áo tứ thân</a:t>
            </a:r>
          </a:p>
          <a:p>
            <a:pPr algn="ctr" eaLnBrk="1" hangingPunct="1">
              <a:spcBef>
                <a:spcPct val="50000"/>
              </a:spcBef>
            </a:pPr>
            <a:r>
              <a:rPr lang="en-US" altLang="en-US" sz="2200" b="1">
                <a:solidFill>
                  <a:srgbClr val="000000"/>
                </a:solidFill>
                <a:latin typeface="Times New Roman" panose="02020603050405020304" pitchFamily="18" charset="0"/>
                <a:cs typeface="Times New Roman" panose="02020603050405020304" pitchFamily="18" charset="0"/>
              </a:rPr>
              <a:t>Mưa bao nhiêu hạt, thương bầm bấy nhiêu!</a:t>
            </a:r>
          </a:p>
          <a:p>
            <a:pPr algn="ctr" eaLnBrk="1" hangingPunct="1">
              <a:spcBef>
                <a:spcPct val="50000"/>
              </a:spcBef>
            </a:pPr>
            <a:endParaRPr lang="en-US" altLang="en-US" sz="2200" b="1">
              <a:solidFill>
                <a:srgbClr val="000000"/>
              </a:solidFill>
              <a:latin typeface="Times New Roman" panose="02020603050405020304" pitchFamily="18" charset="0"/>
              <a:cs typeface="Times New Roman" panose="02020603050405020304" pitchFamily="18" charset="0"/>
            </a:endParaRPr>
          </a:p>
        </p:txBody>
      </p:sp>
      <p:sp>
        <p:nvSpPr>
          <p:cNvPr id="61" name="Text Box 4">
            <a:extLst>
              <a:ext uri="{FF2B5EF4-FFF2-40B4-BE49-F238E27FC236}">
                <a16:creationId xmlns:a16="http://schemas.microsoft.com/office/drawing/2014/main" id="{F44F60EC-942F-44A0-9007-359C5CBD6EFE}"/>
              </a:ext>
            </a:extLst>
          </p:cNvPr>
          <p:cNvSpPr txBox="1">
            <a:spLocks noChangeArrowheads="1"/>
          </p:cNvSpPr>
          <p:nvPr/>
        </p:nvSpPr>
        <p:spPr bwMode="auto">
          <a:xfrm>
            <a:off x="9336198" y="267692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endParaRPr lang="vi-VN" altLang="en-US">
              <a:latin typeface="Arial" panose="020B0604020202020204" pitchFamily="34" charset="0"/>
            </a:endParaRPr>
          </a:p>
        </p:txBody>
      </p:sp>
      <p:sp>
        <p:nvSpPr>
          <p:cNvPr id="62" name="Line 5">
            <a:extLst>
              <a:ext uri="{FF2B5EF4-FFF2-40B4-BE49-F238E27FC236}">
                <a16:creationId xmlns:a16="http://schemas.microsoft.com/office/drawing/2014/main" id="{F7E16BE0-CAAB-4FF7-B183-401E54FF453C}"/>
              </a:ext>
            </a:extLst>
          </p:cNvPr>
          <p:cNvSpPr>
            <a:spLocks noChangeShapeType="1"/>
          </p:cNvSpPr>
          <p:nvPr/>
        </p:nvSpPr>
        <p:spPr bwMode="auto">
          <a:xfrm>
            <a:off x="8955198" y="1381523"/>
            <a:ext cx="1219200" cy="0"/>
          </a:xfrm>
          <a:prstGeom prst="line">
            <a:avLst/>
          </a:prstGeom>
          <a:ln>
            <a:solidFill>
              <a:srgbClr val="3333FF"/>
            </a:solidFill>
            <a:headEnd/>
            <a:tailEnd/>
          </a:ln>
        </p:spPr>
        <p:style>
          <a:lnRef idx="2">
            <a:schemeClr val="dk1"/>
          </a:lnRef>
          <a:fillRef idx="0">
            <a:schemeClr val="dk1"/>
          </a:fillRef>
          <a:effectRef idx="1">
            <a:schemeClr val="dk1"/>
          </a:effectRef>
          <a:fontRef idx="minor">
            <a:schemeClr val="tx1"/>
          </a:fontRef>
        </p:style>
        <p:txBody>
          <a:bodyPr/>
          <a:lstStyle/>
          <a:p>
            <a:pPr>
              <a:defRPr/>
            </a:pPr>
            <a:endParaRPr lang="vi-VN"/>
          </a:p>
        </p:txBody>
      </p:sp>
      <p:sp>
        <p:nvSpPr>
          <p:cNvPr id="63" name="Text Box 9">
            <a:extLst>
              <a:ext uri="{FF2B5EF4-FFF2-40B4-BE49-F238E27FC236}">
                <a16:creationId xmlns:a16="http://schemas.microsoft.com/office/drawing/2014/main" id="{6FD80C95-2C55-4596-800C-EF763046C306}"/>
              </a:ext>
            </a:extLst>
          </p:cNvPr>
          <p:cNvSpPr txBox="1">
            <a:spLocks noChangeArrowheads="1"/>
          </p:cNvSpPr>
          <p:nvPr/>
        </p:nvSpPr>
        <p:spPr bwMode="auto">
          <a:xfrm>
            <a:off x="8497998" y="3202385"/>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endParaRPr lang="vi-VN" altLang="en-US">
              <a:latin typeface="Arial" panose="020B0604020202020204" pitchFamily="34" charset="0"/>
            </a:endParaRPr>
          </a:p>
        </p:txBody>
      </p:sp>
      <p:sp>
        <p:nvSpPr>
          <p:cNvPr id="64" name="Line 10">
            <a:extLst>
              <a:ext uri="{FF2B5EF4-FFF2-40B4-BE49-F238E27FC236}">
                <a16:creationId xmlns:a16="http://schemas.microsoft.com/office/drawing/2014/main" id="{C3AD66CA-C57B-406C-A713-84FE194887AA}"/>
              </a:ext>
            </a:extLst>
          </p:cNvPr>
          <p:cNvSpPr>
            <a:spLocks noChangeShapeType="1"/>
          </p:cNvSpPr>
          <p:nvPr/>
        </p:nvSpPr>
        <p:spPr bwMode="auto">
          <a:xfrm>
            <a:off x="5830997" y="2927748"/>
            <a:ext cx="954235" cy="1587"/>
          </a:xfrm>
          <a:prstGeom prst="line">
            <a:avLst/>
          </a:prstGeom>
          <a:ln w="38100">
            <a:solidFill>
              <a:srgbClr val="3333FF"/>
            </a:solidFill>
            <a:headEnd/>
            <a:tailEnd/>
          </a:ln>
        </p:spPr>
        <p:style>
          <a:lnRef idx="2">
            <a:schemeClr val="dk1"/>
          </a:lnRef>
          <a:fillRef idx="0">
            <a:schemeClr val="dk1"/>
          </a:fillRef>
          <a:effectRef idx="1">
            <a:schemeClr val="dk1"/>
          </a:effectRef>
          <a:fontRef idx="minor">
            <a:schemeClr val="tx1"/>
          </a:fontRef>
        </p:style>
        <p:txBody>
          <a:bodyPr/>
          <a:lstStyle/>
          <a:p>
            <a:pPr>
              <a:defRPr/>
            </a:pPr>
            <a:endParaRPr lang="vi-VN"/>
          </a:p>
        </p:txBody>
      </p:sp>
      <p:sp>
        <p:nvSpPr>
          <p:cNvPr id="65" name="Text Box 11">
            <a:extLst>
              <a:ext uri="{FF2B5EF4-FFF2-40B4-BE49-F238E27FC236}">
                <a16:creationId xmlns:a16="http://schemas.microsoft.com/office/drawing/2014/main" id="{CF446A0F-26D7-46A2-A533-AAF460AAEB19}"/>
              </a:ext>
            </a:extLst>
          </p:cNvPr>
          <p:cNvSpPr txBox="1">
            <a:spLocks noChangeArrowheads="1"/>
          </p:cNvSpPr>
          <p:nvPr/>
        </p:nvSpPr>
        <p:spPr bwMode="auto">
          <a:xfrm>
            <a:off x="7735998" y="2829323"/>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endParaRPr lang="vi-VN" altLang="en-US">
              <a:latin typeface="Arial" panose="020B0604020202020204" pitchFamily="34" charset="0"/>
            </a:endParaRPr>
          </a:p>
        </p:txBody>
      </p:sp>
      <p:sp>
        <p:nvSpPr>
          <p:cNvPr id="66" name="Text Box 15">
            <a:extLst>
              <a:ext uri="{FF2B5EF4-FFF2-40B4-BE49-F238E27FC236}">
                <a16:creationId xmlns:a16="http://schemas.microsoft.com/office/drawing/2014/main" id="{651FCA1B-2219-45C9-8C4D-531CFE00A9FE}"/>
              </a:ext>
            </a:extLst>
          </p:cNvPr>
          <p:cNvSpPr txBox="1">
            <a:spLocks noChangeArrowheads="1"/>
          </p:cNvSpPr>
          <p:nvPr/>
        </p:nvSpPr>
        <p:spPr bwMode="auto">
          <a:xfrm>
            <a:off x="5068998" y="3735785"/>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endParaRPr lang="vi-VN" altLang="en-US">
              <a:latin typeface="Arial" panose="020B0604020202020204" pitchFamily="34" charset="0"/>
            </a:endParaRPr>
          </a:p>
        </p:txBody>
      </p:sp>
      <p:sp>
        <p:nvSpPr>
          <p:cNvPr id="67" name="Line 16">
            <a:extLst>
              <a:ext uri="{FF2B5EF4-FFF2-40B4-BE49-F238E27FC236}">
                <a16:creationId xmlns:a16="http://schemas.microsoft.com/office/drawing/2014/main" id="{A5212FD0-48D3-43CD-B9E5-44D6B3A9180C}"/>
              </a:ext>
            </a:extLst>
          </p:cNvPr>
          <p:cNvSpPr>
            <a:spLocks noChangeShapeType="1"/>
          </p:cNvSpPr>
          <p:nvPr/>
        </p:nvSpPr>
        <p:spPr bwMode="auto">
          <a:xfrm>
            <a:off x="7879965" y="2389823"/>
            <a:ext cx="270161" cy="0"/>
          </a:xfrm>
          <a:prstGeom prst="line">
            <a:avLst/>
          </a:prstGeom>
          <a:ln w="38100">
            <a:solidFill>
              <a:srgbClr val="3333FF"/>
            </a:solidFill>
            <a:headEnd/>
            <a:tailEnd/>
          </a:ln>
        </p:spPr>
        <p:style>
          <a:lnRef idx="2">
            <a:schemeClr val="dk1"/>
          </a:lnRef>
          <a:fillRef idx="0">
            <a:schemeClr val="dk1"/>
          </a:fillRef>
          <a:effectRef idx="1">
            <a:schemeClr val="dk1"/>
          </a:effectRef>
          <a:fontRef idx="minor">
            <a:schemeClr val="tx1"/>
          </a:fontRef>
        </p:style>
        <p:txBody>
          <a:bodyPr/>
          <a:lstStyle/>
          <a:p>
            <a:pPr>
              <a:defRPr/>
            </a:pPr>
            <a:endParaRPr lang="vi-VN" sz="1400"/>
          </a:p>
        </p:txBody>
      </p:sp>
      <p:sp>
        <p:nvSpPr>
          <p:cNvPr id="68" name="Text Box 17">
            <a:extLst>
              <a:ext uri="{FF2B5EF4-FFF2-40B4-BE49-F238E27FC236}">
                <a16:creationId xmlns:a16="http://schemas.microsoft.com/office/drawing/2014/main" id="{5EC5F0DD-081A-467E-9910-FD662E3F472B}"/>
              </a:ext>
            </a:extLst>
          </p:cNvPr>
          <p:cNvSpPr txBox="1">
            <a:spLocks noChangeArrowheads="1"/>
          </p:cNvSpPr>
          <p:nvPr/>
        </p:nvSpPr>
        <p:spPr bwMode="auto">
          <a:xfrm>
            <a:off x="6821598" y="3811985"/>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endParaRPr lang="vi-VN" altLang="en-US">
              <a:latin typeface="Arial" panose="020B0604020202020204" pitchFamily="34" charset="0"/>
            </a:endParaRPr>
          </a:p>
        </p:txBody>
      </p:sp>
      <p:sp>
        <p:nvSpPr>
          <p:cNvPr id="69" name="Text Box 19">
            <a:extLst>
              <a:ext uri="{FF2B5EF4-FFF2-40B4-BE49-F238E27FC236}">
                <a16:creationId xmlns:a16="http://schemas.microsoft.com/office/drawing/2014/main" id="{9F3B76B5-1777-423D-B7AD-8BFDCB40D700}"/>
              </a:ext>
            </a:extLst>
          </p:cNvPr>
          <p:cNvSpPr txBox="1">
            <a:spLocks noChangeArrowheads="1"/>
          </p:cNvSpPr>
          <p:nvPr/>
        </p:nvSpPr>
        <p:spPr bwMode="auto">
          <a:xfrm>
            <a:off x="8040798" y="3735785"/>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endParaRPr lang="vi-VN" altLang="en-US">
              <a:latin typeface="Arial" panose="020B0604020202020204" pitchFamily="34" charset="0"/>
            </a:endParaRPr>
          </a:p>
        </p:txBody>
      </p:sp>
      <p:sp>
        <p:nvSpPr>
          <p:cNvPr id="70" name="Line 22">
            <a:extLst>
              <a:ext uri="{FF2B5EF4-FFF2-40B4-BE49-F238E27FC236}">
                <a16:creationId xmlns:a16="http://schemas.microsoft.com/office/drawing/2014/main" id="{F74DE323-1AC8-4F8C-AE9F-13E7345A6128}"/>
              </a:ext>
            </a:extLst>
          </p:cNvPr>
          <p:cNvSpPr>
            <a:spLocks noChangeShapeType="1"/>
          </p:cNvSpPr>
          <p:nvPr/>
        </p:nvSpPr>
        <p:spPr bwMode="auto">
          <a:xfrm flipH="1">
            <a:off x="9640998" y="619523"/>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24">
            <a:extLst>
              <a:ext uri="{FF2B5EF4-FFF2-40B4-BE49-F238E27FC236}">
                <a16:creationId xmlns:a16="http://schemas.microsoft.com/office/drawing/2014/main" id="{E0ECCBD8-948A-4B46-A8D2-7C9951561EAA}"/>
              </a:ext>
            </a:extLst>
          </p:cNvPr>
          <p:cNvSpPr>
            <a:spLocks noChangeShapeType="1"/>
          </p:cNvSpPr>
          <p:nvPr/>
        </p:nvSpPr>
        <p:spPr bwMode="auto">
          <a:xfrm flipH="1">
            <a:off x="7030764" y="1141687"/>
            <a:ext cx="59514" cy="22136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72" name="Line 25">
            <a:extLst>
              <a:ext uri="{FF2B5EF4-FFF2-40B4-BE49-F238E27FC236}">
                <a16:creationId xmlns:a16="http://schemas.microsoft.com/office/drawing/2014/main" id="{85B0A751-05F2-46FF-875C-36BA834012E2}"/>
              </a:ext>
            </a:extLst>
          </p:cNvPr>
          <p:cNvSpPr>
            <a:spLocks noChangeShapeType="1"/>
          </p:cNvSpPr>
          <p:nvPr/>
        </p:nvSpPr>
        <p:spPr bwMode="auto">
          <a:xfrm flipH="1">
            <a:off x="8878998" y="3170635"/>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31">
            <a:extLst>
              <a:ext uri="{FF2B5EF4-FFF2-40B4-BE49-F238E27FC236}">
                <a16:creationId xmlns:a16="http://schemas.microsoft.com/office/drawing/2014/main" id="{9247BE83-8911-4109-85F0-A0F328E7266A}"/>
              </a:ext>
            </a:extLst>
          </p:cNvPr>
          <p:cNvSpPr>
            <a:spLocks noChangeShapeType="1"/>
          </p:cNvSpPr>
          <p:nvPr/>
        </p:nvSpPr>
        <p:spPr bwMode="auto">
          <a:xfrm flipH="1">
            <a:off x="7431198" y="5191523"/>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32">
            <a:extLst>
              <a:ext uri="{FF2B5EF4-FFF2-40B4-BE49-F238E27FC236}">
                <a16:creationId xmlns:a16="http://schemas.microsoft.com/office/drawing/2014/main" id="{224D70B4-0033-4E2A-B27C-D01E565054E8}"/>
              </a:ext>
            </a:extLst>
          </p:cNvPr>
          <p:cNvSpPr>
            <a:spLocks noChangeShapeType="1"/>
          </p:cNvSpPr>
          <p:nvPr/>
        </p:nvSpPr>
        <p:spPr bwMode="auto">
          <a:xfrm flipH="1">
            <a:off x="7623706" y="626756"/>
            <a:ext cx="59514" cy="22136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75" name="Line 32">
            <a:extLst>
              <a:ext uri="{FF2B5EF4-FFF2-40B4-BE49-F238E27FC236}">
                <a16:creationId xmlns:a16="http://schemas.microsoft.com/office/drawing/2014/main" id="{DD1343A7-214A-4481-BA2B-22734B0BBB8C}"/>
              </a:ext>
            </a:extLst>
          </p:cNvPr>
          <p:cNvSpPr>
            <a:spLocks noChangeShapeType="1"/>
          </p:cNvSpPr>
          <p:nvPr/>
        </p:nvSpPr>
        <p:spPr bwMode="auto">
          <a:xfrm flipH="1">
            <a:off x="7542285" y="2117232"/>
            <a:ext cx="59514" cy="22136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76" name="Line 32">
            <a:extLst>
              <a:ext uri="{FF2B5EF4-FFF2-40B4-BE49-F238E27FC236}">
                <a16:creationId xmlns:a16="http://schemas.microsoft.com/office/drawing/2014/main" id="{6A90A7B1-198B-40BA-96DF-EFFFDB6FC8E8}"/>
              </a:ext>
            </a:extLst>
          </p:cNvPr>
          <p:cNvSpPr>
            <a:spLocks noChangeShapeType="1"/>
          </p:cNvSpPr>
          <p:nvPr/>
        </p:nvSpPr>
        <p:spPr bwMode="auto">
          <a:xfrm flipH="1">
            <a:off x="9945798" y="2143523"/>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32">
            <a:extLst>
              <a:ext uri="{FF2B5EF4-FFF2-40B4-BE49-F238E27FC236}">
                <a16:creationId xmlns:a16="http://schemas.microsoft.com/office/drawing/2014/main" id="{113A854F-2192-4147-9DF8-4E7EC130D9BE}"/>
              </a:ext>
            </a:extLst>
          </p:cNvPr>
          <p:cNvSpPr>
            <a:spLocks noChangeShapeType="1"/>
          </p:cNvSpPr>
          <p:nvPr/>
        </p:nvSpPr>
        <p:spPr bwMode="auto">
          <a:xfrm flipH="1">
            <a:off x="10098198" y="3111898"/>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32">
            <a:extLst>
              <a:ext uri="{FF2B5EF4-FFF2-40B4-BE49-F238E27FC236}">
                <a16:creationId xmlns:a16="http://schemas.microsoft.com/office/drawing/2014/main" id="{F1DD71D6-544F-4416-BE8B-765BCF87401A}"/>
              </a:ext>
            </a:extLst>
          </p:cNvPr>
          <p:cNvSpPr>
            <a:spLocks noChangeShapeType="1"/>
          </p:cNvSpPr>
          <p:nvPr/>
        </p:nvSpPr>
        <p:spPr bwMode="auto">
          <a:xfrm flipH="1">
            <a:off x="7623706" y="4658123"/>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32">
            <a:extLst>
              <a:ext uri="{FF2B5EF4-FFF2-40B4-BE49-F238E27FC236}">
                <a16:creationId xmlns:a16="http://schemas.microsoft.com/office/drawing/2014/main" id="{AC4FF783-C992-49BB-A07E-10F5D57F797B}"/>
              </a:ext>
            </a:extLst>
          </p:cNvPr>
          <p:cNvSpPr>
            <a:spLocks noChangeShapeType="1"/>
          </p:cNvSpPr>
          <p:nvPr/>
        </p:nvSpPr>
        <p:spPr bwMode="auto">
          <a:xfrm flipH="1">
            <a:off x="8040798" y="5648723"/>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32">
            <a:extLst>
              <a:ext uri="{FF2B5EF4-FFF2-40B4-BE49-F238E27FC236}">
                <a16:creationId xmlns:a16="http://schemas.microsoft.com/office/drawing/2014/main" id="{1290A60B-AD86-43E4-90C6-9669C490A1E1}"/>
              </a:ext>
            </a:extLst>
          </p:cNvPr>
          <p:cNvSpPr>
            <a:spLocks noChangeShapeType="1"/>
          </p:cNvSpPr>
          <p:nvPr/>
        </p:nvSpPr>
        <p:spPr bwMode="auto">
          <a:xfrm flipH="1">
            <a:off x="9869598" y="5647135"/>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10">
            <a:extLst>
              <a:ext uri="{FF2B5EF4-FFF2-40B4-BE49-F238E27FC236}">
                <a16:creationId xmlns:a16="http://schemas.microsoft.com/office/drawing/2014/main" id="{99A19B59-2B83-4AB8-83A0-74B70E5DFDCB}"/>
              </a:ext>
            </a:extLst>
          </p:cNvPr>
          <p:cNvSpPr>
            <a:spLocks noChangeShapeType="1"/>
          </p:cNvSpPr>
          <p:nvPr/>
        </p:nvSpPr>
        <p:spPr bwMode="auto">
          <a:xfrm>
            <a:off x="7850298" y="2929335"/>
            <a:ext cx="1181100" cy="0"/>
          </a:xfrm>
          <a:prstGeom prst="line">
            <a:avLst/>
          </a:prstGeom>
          <a:ln w="38100">
            <a:solidFill>
              <a:srgbClr val="3333FF"/>
            </a:solidFill>
            <a:headEnd/>
            <a:tailEnd/>
          </a:ln>
        </p:spPr>
        <p:style>
          <a:lnRef idx="2">
            <a:schemeClr val="dk1"/>
          </a:lnRef>
          <a:fillRef idx="0">
            <a:schemeClr val="dk1"/>
          </a:fillRef>
          <a:effectRef idx="1">
            <a:schemeClr val="dk1"/>
          </a:effectRef>
          <a:fontRef idx="minor">
            <a:schemeClr val="tx1"/>
          </a:fontRef>
        </p:style>
        <p:txBody>
          <a:bodyPr/>
          <a:lstStyle/>
          <a:p>
            <a:pPr>
              <a:defRPr/>
            </a:pPr>
            <a:endParaRPr lang="vi-VN"/>
          </a:p>
        </p:txBody>
      </p:sp>
      <p:sp>
        <p:nvSpPr>
          <p:cNvPr id="82" name="Line 10">
            <a:extLst>
              <a:ext uri="{FF2B5EF4-FFF2-40B4-BE49-F238E27FC236}">
                <a16:creationId xmlns:a16="http://schemas.microsoft.com/office/drawing/2014/main" id="{6C3348A6-F088-4B53-89D3-19E4FC087505}"/>
              </a:ext>
            </a:extLst>
          </p:cNvPr>
          <p:cNvSpPr>
            <a:spLocks noChangeShapeType="1"/>
          </p:cNvSpPr>
          <p:nvPr/>
        </p:nvSpPr>
        <p:spPr bwMode="auto">
          <a:xfrm flipV="1">
            <a:off x="9640998" y="3424635"/>
            <a:ext cx="381000" cy="0"/>
          </a:xfrm>
          <a:prstGeom prst="line">
            <a:avLst/>
          </a:prstGeom>
          <a:ln w="38100">
            <a:solidFill>
              <a:srgbClr val="3333FF"/>
            </a:solidFill>
            <a:headEnd/>
            <a:tailEnd/>
          </a:ln>
        </p:spPr>
        <p:style>
          <a:lnRef idx="2">
            <a:schemeClr val="dk1"/>
          </a:lnRef>
          <a:fillRef idx="0">
            <a:schemeClr val="dk1"/>
          </a:fillRef>
          <a:effectRef idx="1">
            <a:schemeClr val="dk1"/>
          </a:effectRef>
          <a:fontRef idx="minor">
            <a:schemeClr val="tx1"/>
          </a:fontRef>
        </p:style>
        <p:txBody>
          <a:bodyPr/>
          <a:lstStyle/>
          <a:p>
            <a:pPr>
              <a:defRPr/>
            </a:pPr>
            <a:endParaRPr lang="vi-VN"/>
          </a:p>
        </p:txBody>
      </p:sp>
      <p:sp>
        <p:nvSpPr>
          <p:cNvPr id="83" name="Line 10">
            <a:extLst>
              <a:ext uri="{FF2B5EF4-FFF2-40B4-BE49-F238E27FC236}">
                <a16:creationId xmlns:a16="http://schemas.microsoft.com/office/drawing/2014/main" id="{7D67758C-55D6-4CC1-AAF0-3790B6DD1630}"/>
              </a:ext>
            </a:extLst>
          </p:cNvPr>
          <p:cNvSpPr>
            <a:spLocks noChangeShapeType="1"/>
          </p:cNvSpPr>
          <p:nvPr/>
        </p:nvSpPr>
        <p:spPr bwMode="auto">
          <a:xfrm>
            <a:off x="6058794" y="3942160"/>
            <a:ext cx="2062968" cy="1588"/>
          </a:xfrm>
          <a:prstGeom prst="line">
            <a:avLst/>
          </a:prstGeom>
          <a:ln w="38100">
            <a:solidFill>
              <a:srgbClr val="3333FF"/>
            </a:solidFill>
            <a:headEnd/>
            <a:tailEnd/>
          </a:ln>
        </p:spPr>
        <p:style>
          <a:lnRef idx="2">
            <a:schemeClr val="dk1"/>
          </a:lnRef>
          <a:fillRef idx="0">
            <a:schemeClr val="dk1"/>
          </a:fillRef>
          <a:effectRef idx="1">
            <a:schemeClr val="dk1"/>
          </a:effectRef>
          <a:fontRef idx="minor">
            <a:schemeClr val="tx1"/>
          </a:fontRef>
        </p:style>
        <p:txBody>
          <a:bodyPr/>
          <a:lstStyle/>
          <a:p>
            <a:pPr>
              <a:defRPr/>
            </a:pPr>
            <a:endParaRPr lang="vi-VN"/>
          </a:p>
        </p:txBody>
      </p:sp>
      <p:sp>
        <p:nvSpPr>
          <p:cNvPr id="84" name="Line 10">
            <a:extLst>
              <a:ext uri="{FF2B5EF4-FFF2-40B4-BE49-F238E27FC236}">
                <a16:creationId xmlns:a16="http://schemas.microsoft.com/office/drawing/2014/main" id="{FCEF2320-1A6A-4A64-8472-C2B674CB06FC}"/>
              </a:ext>
            </a:extLst>
          </p:cNvPr>
          <p:cNvSpPr>
            <a:spLocks noChangeShapeType="1"/>
          </p:cNvSpPr>
          <p:nvPr/>
        </p:nvSpPr>
        <p:spPr bwMode="auto">
          <a:xfrm flipV="1">
            <a:off x="8364648" y="3926225"/>
            <a:ext cx="704850" cy="0"/>
          </a:xfrm>
          <a:prstGeom prst="line">
            <a:avLst/>
          </a:prstGeom>
          <a:ln w="38100">
            <a:solidFill>
              <a:srgbClr val="3333FF"/>
            </a:solidFill>
            <a:headEnd/>
            <a:tailEnd/>
          </a:ln>
        </p:spPr>
        <p:style>
          <a:lnRef idx="2">
            <a:schemeClr val="dk1"/>
          </a:lnRef>
          <a:fillRef idx="0">
            <a:schemeClr val="dk1"/>
          </a:fillRef>
          <a:effectRef idx="1">
            <a:schemeClr val="dk1"/>
          </a:effectRef>
          <a:fontRef idx="minor">
            <a:schemeClr val="tx1"/>
          </a:fontRef>
        </p:style>
        <p:txBody>
          <a:bodyPr/>
          <a:lstStyle/>
          <a:p>
            <a:pPr>
              <a:defRPr/>
            </a:pPr>
            <a:endParaRPr lang="vi-VN"/>
          </a:p>
        </p:txBody>
      </p:sp>
      <p:sp>
        <p:nvSpPr>
          <p:cNvPr id="85" name="Line 10">
            <a:extLst>
              <a:ext uri="{FF2B5EF4-FFF2-40B4-BE49-F238E27FC236}">
                <a16:creationId xmlns:a16="http://schemas.microsoft.com/office/drawing/2014/main" id="{EC8779C2-7C5D-4F05-BBE2-DAAC56C1E83E}"/>
              </a:ext>
            </a:extLst>
          </p:cNvPr>
          <p:cNvSpPr>
            <a:spLocks noChangeShapeType="1"/>
          </p:cNvSpPr>
          <p:nvPr/>
        </p:nvSpPr>
        <p:spPr bwMode="auto">
          <a:xfrm flipV="1">
            <a:off x="7936022" y="5432921"/>
            <a:ext cx="1323975" cy="1"/>
          </a:xfrm>
          <a:prstGeom prst="line">
            <a:avLst/>
          </a:prstGeom>
          <a:ln w="28575">
            <a:solidFill>
              <a:srgbClr val="3333FF"/>
            </a:solidFill>
            <a:headEnd/>
            <a:tailEnd/>
          </a:ln>
        </p:spPr>
        <p:style>
          <a:lnRef idx="2">
            <a:schemeClr val="dk1"/>
          </a:lnRef>
          <a:fillRef idx="0">
            <a:schemeClr val="dk1"/>
          </a:fillRef>
          <a:effectRef idx="1">
            <a:schemeClr val="dk1"/>
          </a:effectRef>
          <a:fontRef idx="minor">
            <a:schemeClr val="tx1"/>
          </a:fontRef>
        </p:style>
        <p:txBody>
          <a:bodyPr/>
          <a:lstStyle/>
          <a:p>
            <a:pPr>
              <a:defRPr/>
            </a:pPr>
            <a:endParaRPr lang="vi-VN"/>
          </a:p>
        </p:txBody>
      </p:sp>
      <p:sp>
        <p:nvSpPr>
          <p:cNvPr id="86" name="Line 10">
            <a:extLst>
              <a:ext uri="{FF2B5EF4-FFF2-40B4-BE49-F238E27FC236}">
                <a16:creationId xmlns:a16="http://schemas.microsoft.com/office/drawing/2014/main" id="{BF5E8431-E22F-4F73-91D6-5CDB192312DB}"/>
              </a:ext>
            </a:extLst>
          </p:cNvPr>
          <p:cNvSpPr>
            <a:spLocks noChangeShapeType="1"/>
          </p:cNvSpPr>
          <p:nvPr/>
        </p:nvSpPr>
        <p:spPr bwMode="auto">
          <a:xfrm flipV="1">
            <a:off x="8183673" y="5933202"/>
            <a:ext cx="695325" cy="1"/>
          </a:xfrm>
          <a:prstGeom prst="line">
            <a:avLst/>
          </a:prstGeom>
          <a:ln w="28575">
            <a:solidFill>
              <a:srgbClr val="3333FF"/>
            </a:solidFill>
            <a:headEnd/>
            <a:tailEnd/>
          </a:ln>
        </p:spPr>
        <p:style>
          <a:lnRef idx="2">
            <a:schemeClr val="dk1"/>
          </a:lnRef>
          <a:fillRef idx="0">
            <a:schemeClr val="dk1"/>
          </a:fillRef>
          <a:effectRef idx="1">
            <a:schemeClr val="dk1"/>
          </a:effectRef>
          <a:fontRef idx="minor">
            <a:schemeClr val="tx1"/>
          </a:fontRef>
        </p:style>
        <p:txBody>
          <a:bodyPr/>
          <a:lstStyle/>
          <a:p>
            <a:pPr>
              <a:defRPr/>
            </a:pPr>
            <a:endParaRPr lang="vi-VN"/>
          </a:p>
        </p:txBody>
      </p:sp>
      <p:sp>
        <p:nvSpPr>
          <p:cNvPr id="87" name="Line 10">
            <a:extLst>
              <a:ext uri="{FF2B5EF4-FFF2-40B4-BE49-F238E27FC236}">
                <a16:creationId xmlns:a16="http://schemas.microsoft.com/office/drawing/2014/main" id="{981AF522-CE7A-4984-871B-29160AA520D0}"/>
              </a:ext>
            </a:extLst>
          </p:cNvPr>
          <p:cNvSpPr>
            <a:spLocks noChangeShapeType="1"/>
          </p:cNvSpPr>
          <p:nvPr/>
        </p:nvSpPr>
        <p:spPr bwMode="auto">
          <a:xfrm>
            <a:off x="6151038" y="6425963"/>
            <a:ext cx="1066800" cy="0"/>
          </a:xfrm>
          <a:prstGeom prst="line">
            <a:avLst/>
          </a:prstGeom>
          <a:ln w="28575">
            <a:solidFill>
              <a:srgbClr val="3333FF"/>
            </a:solidFill>
            <a:headEnd/>
            <a:tailEnd/>
          </a:ln>
        </p:spPr>
        <p:style>
          <a:lnRef idx="2">
            <a:schemeClr val="dk1"/>
          </a:lnRef>
          <a:fillRef idx="0">
            <a:schemeClr val="dk1"/>
          </a:fillRef>
          <a:effectRef idx="1">
            <a:schemeClr val="dk1"/>
          </a:effectRef>
          <a:fontRef idx="minor">
            <a:schemeClr val="tx1"/>
          </a:fontRef>
        </p:style>
        <p:txBody>
          <a:bodyPr/>
          <a:lstStyle/>
          <a:p>
            <a:pPr>
              <a:defRPr/>
            </a:pPr>
            <a:endParaRPr lang="vi-VN"/>
          </a:p>
        </p:txBody>
      </p:sp>
      <p:sp>
        <p:nvSpPr>
          <p:cNvPr id="88" name="Line 24">
            <a:extLst>
              <a:ext uri="{FF2B5EF4-FFF2-40B4-BE49-F238E27FC236}">
                <a16:creationId xmlns:a16="http://schemas.microsoft.com/office/drawing/2014/main" id="{0C618F16-F208-4FF8-8C9B-C1621B6D25EE}"/>
              </a:ext>
            </a:extLst>
          </p:cNvPr>
          <p:cNvSpPr>
            <a:spLocks noChangeShapeType="1"/>
          </p:cNvSpPr>
          <p:nvPr/>
        </p:nvSpPr>
        <p:spPr bwMode="auto">
          <a:xfrm flipH="1">
            <a:off x="8792941" y="1122752"/>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22">
            <a:extLst>
              <a:ext uri="{FF2B5EF4-FFF2-40B4-BE49-F238E27FC236}">
                <a16:creationId xmlns:a16="http://schemas.microsoft.com/office/drawing/2014/main" id="{C91DE9FD-FDC6-4DE4-9096-D8214F7E1589}"/>
              </a:ext>
            </a:extLst>
          </p:cNvPr>
          <p:cNvSpPr>
            <a:spLocks noChangeShapeType="1"/>
          </p:cNvSpPr>
          <p:nvPr/>
        </p:nvSpPr>
        <p:spPr bwMode="auto">
          <a:xfrm flipH="1">
            <a:off x="10402998" y="1152923"/>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22">
            <a:extLst>
              <a:ext uri="{FF2B5EF4-FFF2-40B4-BE49-F238E27FC236}">
                <a16:creationId xmlns:a16="http://schemas.microsoft.com/office/drawing/2014/main" id="{22D9D9FB-2E71-4931-BFA2-84D10EF1D663}"/>
              </a:ext>
            </a:extLst>
          </p:cNvPr>
          <p:cNvSpPr>
            <a:spLocks noChangeShapeType="1"/>
          </p:cNvSpPr>
          <p:nvPr/>
        </p:nvSpPr>
        <p:spPr bwMode="auto">
          <a:xfrm flipH="1">
            <a:off x="10479198" y="1152923"/>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32">
            <a:extLst>
              <a:ext uri="{FF2B5EF4-FFF2-40B4-BE49-F238E27FC236}">
                <a16:creationId xmlns:a16="http://schemas.microsoft.com/office/drawing/2014/main" id="{01255E9E-9EE6-44CF-B144-3438EDB9E024}"/>
              </a:ext>
            </a:extLst>
          </p:cNvPr>
          <p:cNvSpPr>
            <a:spLocks noChangeShapeType="1"/>
          </p:cNvSpPr>
          <p:nvPr/>
        </p:nvSpPr>
        <p:spPr bwMode="auto">
          <a:xfrm flipH="1">
            <a:off x="10174398" y="3667523"/>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32">
            <a:extLst>
              <a:ext uri="{FF2B5EF4-FFF2-40B4-BE49-F238E27FC236}">
                <a16:creationId xmlns:a16="http://schemas.microsoft.com/office/drawing/2014/main" id="{3BBE5F4D-9596-44CB-9581-5B7C16DD9624}"/>
              </a:ext>
            </a:extLst>
          </p:cNvPr>
          <p:cNvSpPr>
            <a:spLocks noChangeShapeType="1"/>
          </p:cNvSpPr>
          <p:nvPr/>
        </p:nvSpPr>
        <p:spPr bwMode="auto">
          <a:xfrm flipH="1">
            <a:off x="10250598" y="3667523"/>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32">
            <a:extLst>
              <a:ext uri="{FF2B5EF4-FFF2-40B4-BE49-F238E27FC236}">
                <a16:creationId xmlns:a16="http://schemas.microsoft.com/office/drawing/2014/main" id="{57ED6125-187C-421F-BF17-60EA4EA4914C}"/>
              </a:ext>
            </a:extLst>
          </p:cNvPr>
          <p:cNvSpPr>
            <a:spLocks noChangeShapeType="1"/>
          </p:cNvSpPr>
          <p:nvPr/>
        </p:nvSpPr>
        <p:spPr bwMode="auto">
          <a:xfrm flipH="1">
            <a:off x="10326798" y="2676923"/>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32">
            <a:extLst>
              <a:ext uri="{FF2B5EF4-FFF2-40B4-BE49-F238E27FC236}">
                <a16:creationId xmlns:a16="http://schemas.microsoft.com/office/drawing/2014/main" id="{B1F5692C-F342-4066-914A-0290D419B2E2}"/>
              </a:ext>
            </a:extLst>
          </p:cNvPr>
          <p:cNvSpPr>
            <a:spLocks noChangeShapeType="1"/>
          </p:cNvSpPr>
          <p:nvPr/>
        </p:nvSpPr>
        <p:spPr bwMode="auto">
          <a:xfrm flipH="1">
            <a:off x="10250598" y="2676923"/>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32">
            <a:extLst>
              <a:ext uri="{FF2B5EF4-FFF2-40B4-BE49-F238E27FC236}">
                <a16:creationId xmlns:a16="http://schemas.microsoft.com/office/drawing/2014/main" id="{C5F545CA-6028-495B-9D51-CE36584635E9}"/>
              </a:ext>
            </a:extLst>
          </p:cNvPr>
          <p:cNvSpPr>
            <a:spLocks noChangeShapeType="1"/>
          </p:cNvSpPr>
          <p:nvPr/>
        </p:nvSpPr>
        <p:spPr bwMode="auto">
          <a:xfrm flipH="1">
            <a:off x="10021998" y="4658123"/>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32">
            <a:extLst>
              <a:ext uri="{FF2B5EF4-FFF2-40B4-BE49-F238E27FC236}">
                <a16:creationId xmlns:a16="http://schemas.microsoft.com/office/drawing/2014/main" id="{8E9D23E0-6DB9-45AB-B62E-4F2A0A8B41B2}"/>
              </a:ext>
            </a:extLst>
          </p:cNvPr>
          <p:cNvSpPr>
            <a:spLocks noChangeShapeType="1"/>
          </p:cNvSpPr>
          <p:nvPr/>
        </p:nvSpPr>
        <p:spPr bwMode="auto">
          <a:xfrm flipH="1">
            <a:off x="10402998" y="5191523"/>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32">
            <a:extLst>
              <a:ext uri="{FF2B5EF4-FFF2-40B4-BE49-F238E27FC236}">
                <a16:creationId xmlns:a16="http://schemas.microsoft.com/office/drawing/2014/main" id="{FF57FF87-CE14-4601-AC51-D97C5B8FE2DB}"/>
              </a:ext>
            </a:extLst>
          </p:cNvPr>
          <p:cNvSpPr>
            <a:spLocks noChangeShapeType="1"/>
          </p:cNvSpPr>
          <p:nvPr/>
        </p:nvSpPr>
        <p:spPr bwMode="auto">
          <a:xfrm flipH="1">
            <a:off x="10479198" y="5191523"/>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10">
            <a:extLst>
              <a:ext uri="{FF2B5EF4-FFF2-40B4-BE49-F238E27FC236}">
                <a16:creationId xmlns:a16="http://schemas.microsoft.com/office/drawing/2014/main" id="{EC2E7BBD-6A8E-46D5-8D43-E65D83878191}"/>
              </a:ext>
            </a:extLst>
          </p:cNvPr>
          <p:cNvSpPr>
            <a:spLocks noChangeShapeType="1"/>
          </p:cNvSpPr>
          <p:nvPr/>
        </p:nvSpPr>
        <p:spPr bwMode="auto">
          <a:xfrm>
            <a:off x="7903638" y="6425963"/>
            <a:ext cx="1371600" cy="0"/>
          </a:xfrm>
          <a:prstGeom prst="line">
            <a:avLst/>
          </a:prstGeom>
          <a:ln w="28575">
            <a:solidFill>
              <a:srgbClr val="3333FF"/>
            </a:solidFill>
            <a:headEnd/>
            <a:tailEnd/>
          </a:ln>
        </p:spPr>
        <p:style>
          <a:lnRef idx="2">
            <a:schemeClr val="dk1"/>
          </a:lnRef>
          <a:fillRef idx="0">
            <a:schemeClr val="dk1"/>
          </a:fillRef>
          <a:effectRef idx="1">
            <a:schemeClr val="dk1"/>
          </a:effectRef>
          <a:fontRef idx="minor">
            <a:schemeClr val="tx1"/>
          </a:fontRef>
        </p:style>
        <p:txBody>
          <a:bodyPr/>
          <a:lstStyle/>
          <a:p>
            <a:pPr>
              <a:defRPr/>
            </a:pPr>
            <a:endParaRPr lang="vi-VN"/>
          </a:p>
        </p:txBody>
      </p:sp>
      <p:sp>
        <p:nvSpPr>
          <p:cNvPr id="99" name="Line 32">
            <a:extLst>
              <a:ext uri="{FF2B5EF4-FFF2-40B4-BE49-F238E27FC236}">
                <a16:creationId xmlns:a16="http://schemas.microsoft.com/office/drawing/2014/main" id="{F0415827-5E72-4B52-BE31-19A602C3C9C6}"/>
              </a:ext>
            </a:extLst>
          </p:cNvPr>
          <p:cNvSpPr>
            <a:spLocks noChangeShapeType="1"/>
          </p:cNvSpPr>
          <p:nvPr/>
        </p:nvSpPr>
        <p:spPr bwMode="auto">
          <a:xfrm flipH="1">
            <a:off x="10707798" y="6182123"/>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32">
            <a:extLst>
              <a:ext uri="{FF2B5EF4-FFF2-40B4-BE49-F238E27FC236}">
                <a16:creationId xmlns:a16="http://schemas.microsoft.com/office/drawing/2014/main" id="{B6490051-650C-47DE-B729-1C0D0A672C46}"/>
              </a:ext>
            </a:extLst>
          </p:cNvPr>
          <p:cNvSpPr>
            <a:spLocks noChangeShapeType="1"/>
          </p:cNvSpPr>
          <p:nvPr/>
        </p:nvSpPr>
        <p:spPr bwMode="auto">
          <a:xfrm flipH="1">
            <a:off x="10783998" y="6182123"/>
            <a:ext cx="76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Google Shape;442;p13">
            <a:extLst>
              <a:ext uri="{FF2B5EF4-FFF2-40B4-BE49-F238E27FC236}">
                <a16:creationId xmlns:a16="http://schemas.microsoft.com/office/drawing/2014/main" id="{F782BBCC-91A7-CB37-4BA5-3B075E236395}"/>
              </a:ext>
            </a:extLst>
          </p:cNvPr>
          <p:cNvPicPr preferRelativeResize="0"/>
          <p:nvPr/>
        </p:nvPicPr>
        <p:blipFill rotWithShape="1">
          <a:blip r:embed="rId7">
            <a:alphaModFix/>
          </a:blip>
          <a:srcRect/>
          <a:stretch/>
        </p:blipFill>
        <p:spPr>
          <a:xfrm flipH="1">
            <a:off x="12709" y="2558515"/>
            <a:ext cx="4119445" cy="4299485"/>
          </a:xfrm>
          <a:prstGeom prst="rect">
            <a:avLst/>
          </a:prstGeom>
          <a:noFill/>
          <a:ln>
            <a:noFill/>
          </a:ln>
        </p:spPr>
      </p:pic>
      <p:sp>
        <p:nvSpPr>
          <p:cNvPr id="13" name="文本框 8">
            <a:extLst>
              <a:ext uri="{FF2B5EF4-FFF2-40B4-BE49-F238E27FC236}">
                <a16:creationId xmlns:a16="http://schemas.microsoft.com/office/drawing/2014/main" id="{D6DE51AF-9980-046A-C9E4-4FEC402E73F4}"/>
              </a:ext>
            </a:extLst>
          </p:cNvPr>
          <p:cNvSpPr txBox="1"/>
          <p:nvPr/>
        </p:nvSpPr>
        <p:spPr>
          <a:xfrm>
            <a:off x="2587397" y="2286589"/>
            <a:ext cx="4120880" cy="584775"/>
          </a:xfrm>
          <a:prstGeom prst="rect">
            <a:avLst/>
          </a:prstGeom>
          <a:noFill/>
        </p:spPr>
        <p:txBody>
          <a:bodyPr wrap="square" rtlCol="0">
            <a:spAutoFit/>
          </a:bodyPr>
          <a:lstStyle/>
          <a:p>
            <a:pPr algn="just">
              <a:defRPr/>
            </a:pPr>
            <a:r>
              <a:rPr lang="en-US" sz="3200" b="1" u="none" strike="noStrike" kern="1200" baseline="0">
                <a:ln w="0">
                  <a:solidFill>
                    <a:schemeClr val="tx1"/>
                  </a:solidFill>
                </a:ln>
                <a:effectLst>
                  <a:outerShdw blurRad="38100" dist="19050" dir="2700000" algn="tl" rotWithShape="0">
                    <a:schemeClr val="dk1">
                      <a:alpha val="40000"/>
                    </a:schemeClr>
                  </a:outerShdw>
                </a:effectLst>
                <a:latin typeface="iCiel Smoothy Cursive" panose="00000500000000000000" pitchFamily="2" charset="0"/>
              </a:rPr>
              <a:t>Tố Hữu</a:t>
            </a:r>
            <a:endParaRPr lang="en-GB" sz="3200" b="1" u="none" strike="noStrike" kern="1200" baseline="0">
              <a:ln w="0">
                <a:solidFill>
                  <a:schemeClr val="tx1"/>
                </a:solidFill>
              </a:ln>
              <a:effectLst>
                <a:outerShdw blurRad="38100" dist="19050" dir="2700000" algn="tl" rotWithShape="0">
                  <a:schemeClr val="dk1">
                    <a:alpha val="40000"/>
                  </a:schemeClr>
                </a:outerShdw>
              </a:effectLst>
              <a:latin typeface="iCiel Smoothy Cursive" panose="00000500000000000000" pitchFamily="2" charset="0"/>
            </a:endParaRPr>
          </a:p>
        </p:txBody>
      </p:sp>
      <p:grpSp>
        <p:nvGrpSpPr>
          <p:cNvPr id="14" name="Group 13">
            <a:extLst>
              <a:ext uri="{FF2B5EF4-FFF2-40B4-BE49-F238E27FC236}">
                <a16:creationId xmlns:a16="http://schemas.microsoft.com/office/drawing/2014/main" id="{08514DB7-435B-00BA-0139-CE41229F60B4}"/>
              </a:ext>
            </a:extLst>
          </p:cNvPr>
          <p:cNvGrpSpPr/>
          <p:nvPr/>
        </p:nvGrpSpPr>
        <p:grpSpPr>
          <a:xfrm>
            <a:off x="484316" y="478430"/>
            <a:ext cx="3511562" cy="1302462"/>
            <a:chOff x="2629464" y="2297262"/>
            <a:chExt cx="7329310" cy="2239713"/>
          </a:xfrm>
        </p:grpSpPr>
        <p:sp>
          <p:nvSpPr>
            <p:cNvPr id="15" name="Google Shape;166;p1">
              <a:extLst>
                <a:ext uri="{FF2B5EF4-FFF2-40B4-BE49-F238E27FC236}">
                  <a16:creationId xmlns:a16="http://schemas.microsoft.com/office/drawing/2014/main" id="{EDE32D46-E4DF-9C3D-F04F-B7735A7C00DD}"/>
                </a:ext>
              </a:extLst>
            </p:cNvPr>
            <p:cNvSpPr txBox="1"/>
            <p:nvPr/>
          </p:nvSpPr>
          <p:spPr>
            <a:xfrm>
              <a:off x="2629464" y="2321024"/>
              <a:ext cx="7329310" cy="2215951"/>
            </a:xfrm>
            <a:prstGeom prst="rect">
              <a:avLst/>
            </a:prstGeom>
            <a:noFill/>
            <a:ln>
              <a:noFill/>
            </a:ln>
          </p:spPr>
          <p:txBody>
            <a:bodyPr spcFirstLastPara="1" wrap="square" lIns="91425" tIns="45700" rIns="91425" bIns="45700" anchor="t" anchorCtr="0">
              <a:prstTxWarp prst="textPlain">
                <a:avLst/>
              </a:prstTxWarp>
              <a:spAutoFit/>
            </a:bodyPr>
            <a:lstStyle/>
            <a:p>
              <a:pPr marL="0" marR="0" lvl="0" indent="0" algn="ctr" rtl="0">
                <a:spcBef>
                  <a:spcPts val="0"/>
                </a:spcBef>
                <a:spcAft>
                  <a:spcPts val="0"/>
                </a:spcAft>
                <a:buNone/>
              </a:pPr>
              <a:r>
                <a:rPr lang="vi-VN" sz="6600" b="1">
                  <a:ln w="254000">
                    <a:solidFill>
                      <a:schemeClr val="bg1"/>
                    </a:solidFill>
                  </a:ln>
                  <a:solidFill>
                    <a:schemeClr val="bg1"/>
                  </a:solidFill>
                  <a:effectLst/>
                  <a:latin typeface="UTM Showcard" panose="02040603050506020204" pitchFamily="18" charset="0"/>
                </a:rPr>
                <a:t>Bầm ơi</a:t>
              </a:r>
              <a:endParaRPr sz="6600" b="1" i="0" u="none" strike="noStrike" cap="none">
                <a:ln w="254000">
                  <a:solidFill>
                    <a:schemeClr val="bg1"/>
                  </a:solidFill>
                </a:ln>
                <a:solidFill>
                  <a:schemeClr val="bg1"/>
                </a:solidFill>
                <a:effectLst/>
                <a:latin typeface="UTM Showcard" panose="02040603050506020204" pitchFamily="18" charset="0"/>
                <a:sym typeface="Arial"/>
              </a:endParaRPr>
            </a:p>
          </p:txBody>
        </p:sp>
        <p:sp>
          <p:nvSpPr>
            <p:cNvPr id="16" name="Google Shape;166;p1">
              <a:extLst>
                <a:ext uri="{FF2B5EF4-FFF2-40B4-BE49-F238E27FC236}">
                  <a16:creationId xmlns:a16="http://schemas.microsoft.com/office/drawing/2014/main" id="{0590B716-3917-9E8A-0465-3F7361DFE4CD}"/>
                </a:ext>
              </a:extLst>
            </p:cNvPr>
            <p:cNvSpPr txBox="1"/>
            <p:nvPr/>
          </p:nvSpPr>
          <p:spPr>
            <a:xfrm>
              <a:off x="2629464" y="2297262"/>
              <a:ext cx="7329310" cy="2215953"/>
            </a:xfrm>
            <a:prstGeom prst="rect">
              <a:avLst/>
            </a:prstGeom>
            <a:noFill/>
            <a:ln>
              <a:noFill/>
            </a:ln>
          </p:spPr>
          <p:txBody>
            <a:bodyPr spcFirstLastPara="1" wrap="square" lIns="91425" tIns="45700" rIns="91425" bIns="45700" anchor="t" anchorCtr="0">
              <a:prstTxWarp prst="textPlain">
                <a:avLst/>
              </a:prstTxWarp>
              <a:spAutoFit/>
            </a:bodyPr>
            <a:lstStyle/>
            <a:p>
              <a:pPr marL="0" marR="0" lvl="0" indent="0" algn="ctr" rtl="0">
                <a:spcBef>
                  <a:spcPts val="0"/>
                </a:spcBef>
                <a:spcAft>
                  <a:spcPts val="0"/>
                </a:spcAft>
                <a:buNone/>
              </a:pPr>
              <a:r>
                <a:rPr lang="vi-VN" sz="6600" b="1">
                  <a:ln w="57150">
                    <a:solidFill>
                      <a:schemeClr val="bg2">
                        <a:lumMod val="10000"/>
                      </a:schemeClr>
                    </a:solidFill>
                  </a:ln>
                  <a:solidFill>
                    <a:srgbClr val="FF6600"/>
                  </a:solidFill>
                  <a:effectLst/>
                  <a:latin typeface="UTM Showcard" panose="02040603050506020204" pitchFamily="18" charset="0"/>
                </a:rPr>
                <a:t>Bầm ơi</a:t>
              </a:r>
              <a:endParaRPr sz="6600" b="1" i="0" u="none" strike="noStrike" cap="none">
                <a:ln w="57150">
                  <a:solidFill>
                    <a:schemeClr val="bg2">
                      <a:lumMod val="10000"/>
                    </a:schemeClr>
                  </a:solidFill>
                </a:ln>
                <a:solidFill>
                  <a:srgbClr val="FF6600"/>
                </a:solidFill>
                <a:effectLst/>
                <a:latin typeface="UTM Showcard" panose="02040603050506020204" pitchFamily="18" charset="0"/>
                <a:sym typeface="Arial"/>
              </a:endParaRPr>
            </a:p>
          </p:txBody>
        </p:sp>
      </p:grpSp>
    </p:spTree>
    <p:extLst>
      <p:ext uri="{BB962C8B-B14F-4D97-AF65-F5344CB8AC3E}">
        <p14:creationId xmlns:p14="http://schemas.microsoft.com/office/powerpoint/2010/main" val="2051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fill="hold"/>
                                        <p:tgtEl>
                                          <p:spTgt spid="89"/>
                                        </p:tgtEl>
                                        <p:attrNameLst>
                                          <p:attrName>ppt_x</p:attrName>
                                        </p:attrNameLst>
                                      </p:cBhvr>
                                      <p:tavLst>
                                        <p:tav tm="0">
                                          <p:val>
                                            <p:strVal val="#ppt_x"/>
                                          </p:val>
                                        </p:tav>
                                        <p:tav tm="100000">
                                          <p:val>
                                            <p:strVal val="#ppt_x"/>
                                          </p:val>
                                        </p:tav>
                                      </p:tavLst>
                                    </p:anim>
                                    <p:anim calcmode="lin" valueType="num">
                                      <p:cBhvr additive="base">
                                        <p:cTn id="16" dur="500" fill="hold"/>
                                        <p:tgtEl>
                                          <p:spTgt spid="8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500" fill="hold"/>
                                        <p:tgtEl>
                                          <p:spTgt spid="90"/>
                                        </p:tgtEl>
                                        <p:attrNameLst>
                                          <p:attrName>ppt_x</p:attrName>
                                        </p:attrNameLst>
                                      </p:cBhvr>
                                      <p:tavLst>
                                        <p:tav tm="0">
                                          <p:val>
                                            <p:strVal val="#ppt_x"/>
                                          </p:val>
                                        </p:tav>
                                        <p:tav tm="100000">
                                          <p:val>
                                            <p:strVal val="#ppt_x"/>
                                          </p:val>
                                        </p:tav>
                                      </p:tavLst>
                                    </p:anim>
                                    <p:anim calcmode="lin" valueType="num">
                                      <p:cBhvr additive="base">
                                        <p:cTn id="20" dur="500" fill="hold"/>
                                        <p:tgtEl>
                                          <p:spTgt spid="9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500" fill="hold"/>
                                        <p:tgtEl>
                                          <p:spTgt spid="88"/>
                                        </p:tgtEl>
                                        <p:attrNameLst>
                                          <p:attrName>ppt_x</p:attrName>
                                        </p:attrNameLst>
                                      </p:cBhvr>
                                      <p:tavLst>
                                        <p:tav tm="0">
                                          <p:val>
                                            <p:strVal val="#ppt_x"/>
                                          </p:val>
                                        </p:tav>
                                        <p:tav tm="100000">
                                          <p:val>
                                            <p:strVal val="#ppt_x"/>
                                          </p:val>
                                        </p:tav>
                                      </p:tavLst>
                                    </p:anim>
                                    <p:anim calcmode="lin" valueType="num">
                                      <p:cBhvr additive="base">
                                        <p:cTn id="24" dur="500" fill="hold"/>
                                        <p:tgtEl>
                                          <p:spTgt spid="8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fill="hold"/>
                                        <p:tgtEl>
                                          <p:spTgt spid="71"/>
                                        </p:tgtEl>
                                        <p:attrNameLst>
                                          <p:attrName>ppt_x</p:attrName>
                                        </p:attrNameLst>
                                      </p:cBhvr>
                                      <p:tavLst>
                                        <p:tav tm="0">
                                          <p:val>
                                            <p:strVal val="#ppt_x"/>
                                          </p:val>
                                        </p:tav>
                                        <p:tav tm="100000">
                                          <p:val>
                                            <p:strVal val="#ppt_x"/>
                                          </p:val>
                                        </p:tav>
                                      </p:tavLst>
                                    </p:anim>
                                    <p:anim calcmode="lin" valueType="num">
                                      <p:cBhvr additive="base">
                                        <p:cTn id="28" dur="500" fill="hold"/>
                                        <p:tgtEl>
                                          <p:spTgt spid="7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ppt_x"/>
                                          </p:val>
                                        </p:tav>
                                        <p:tav tm="100000">
                                          <p:val>
                                            <p:strVal val="#ppt_x"/>
                                          </p:val>
                                        </p:tav>
                                      </p:tavLst>
                                    </p:anim>
                                    <p:anim calcmode="lin" valueType="num">
                                      <p:cBhvr additive="base">
                                        <p:cTn id="36" dur="500" fill="hold"/>
                                        <p:tgtEl>
                                          <p:spTgt spid="7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3"/>
                                        </p:tgtEl>
                                        <p:attrNameLst>
                                          <p:attrName>style.visibility</p:attrName>
                                        </p:attrNameLst>
                                      </p:cBhvr>
                                      <p:to>
                                        <p:strVal val="visible"/>
                                      </p:to>
                                    </p:set>
                                    <p:anim calcmode="lin" valueType="num">
                                      <p:cBhvr additive="base">
                                        <p:cTn id="39" dur="500" fill="hold"/>
                                        <p:tgtEl>
                                          <p:spTgt spid="93"/>
                                        </p:tgtEl>
                                        <p:attrNameLst>
                                          <p:attrName>ppt_x</p:attrName>
                                        </p:attrNameLst>
                                      </p:cBhvr>
                                      <p:tavLst>
                                        <p:tav tm="0">
                                          <p:val>
                                            <p:strVal val="#ppt_x"/>
                                          </p:val>
                                        </p:tav>
                                        <p:tav tm="100000">
                                          <p:val>
                                            <p:strVal val="#ppt_x"/>
                                          </p:val>
                                        </p:tav>
                                      </p:tavLst>
                                    </p:anim>
                                    <p:anim calcmode="lin" valueType="num">
                                      <p:cBhvr additive="base">
                                        <p:cTn id="40" dur="500" fill="hold"/>
                                        <p:tgtEl>
                                          <p:spTgt spid="9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additive="base">
                                        <p:cTn id="43" dur="500" fill="hold"/>
                                        <p:tgtEl>
                                          <p:spTgt spid="94"/>
                                        </p:tgtEl>
                                        <p:attrNameLst>
                                          <p:attrName>ppt_x</p:attrName>
                                        </p:attrNameLst>
                                      </p:cBhvr>
                                      <p:tavLst>
                                        <p:tav tm="0">
                                          <p:val>
                                            <p:strVal val="#ppt_x"/>
                                          </p:val>
                                        </p:tav>
                                        <p:tav tm="100000">
                                          <p:val>
                                            <p:strVal val="#ppt_x"/>
                                          </p:val>
                                        </p:tav>
                                      </p:tavLst>
                                    </p:anim>
                                    <p:anim calcmode="lin" valueType="num">
                                      <p:cBhvr additive="base">
                                        <p:cTn id="44" dur="500" fill="hold"/>
                                        <p:tgtEl>
                                          <p:spTgt spid="9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500" fill="hold"/>
                                        <p:tgtEl>
                                          <p:spTgt spid="72"/>
                                        </p:tgtEl>
                                        <p:attrNameLst>
                                          <p:attrName>ppt_x</p:attrName>
                                        </p:attrNameLst>
                                      </p:cBhvr>
                                      <p:tavLst>
                                        <p:tav tm="0">
                                          <p:val>
                                            <p:strVal val="#ppt_x"/>
                                          </p:val>
                                        </p:tav>
                                        <p:tav tm="100000">
                                          <p:val>
                                            <p:strVal val="#ppt_x"/>
                                          </p:val>
                                        </p:tav>
                                      </p:tavLst>
                                    </p:anim>
                                    <p:anim calcmode="lin" valueType="num">
                                      <p:cBhvr additive="base">
                                        <p:cTn id="48" dur="500" fill="hold"/>
                                        <p:tgtEl>
                                          <p:spTgt spid="7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500" fill="hold"/>
                                        <p:tgtEl>
                                          <p:spTgt spid="77"/>
                                        </p:tgtEl>
                                        <p:attrNameLst>
                                          <p:attrName>ppt_x</p:attrName>
                                        </p:attrNameLst>
                                      </p:cBhvr>
                                      <p:tavLst>
                                        <p:tav tm="0">
                                          <p:val>
                                            <p:strVal val="#ppt_x"/>
                                          </p:val>
                                        </p:tav>
                                        <p:tav tm="100000">
                                          <p:val>
                                            <p:strVal val="#ppt_x"/>
                                          </p:val>
                                        </p:tav>
                                      </p:tavLst>
                                    </p:anim>
                                    <p:anim calcmode="lin" valueType="num">
                                      <p:cBhvr additive="base">
                                        <p:cTn id="52" dur="500" fill="hold"/>
                                        <p:tgtEl>
                                          <p:spTgt spid="7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additive="base">
                                        <p:cTn id="55" dur="500" fill="hold"/>
                                        <p:tgtEl>
                                          <p:spTgt spid="92"/>
                                        </p:tgtEl>
                                        <p:attrNameLst>
                                          <p:attrName>ppt_x</p:attrName>
                                        </p:attrNameLst>
                                      </p:cBhvr>
                                      <p:tavLst>
                                        <p:tav tm="0">
                                          <p:val>
                                            <p:strVal val="#ppt_x"/>
                                          </p:val>
                                        </p:tav>
                                        <p:tav tm="100000">
                                          <p:val>
                                            <p:strVal val="#ppt_x"/>
                                          </p:val>
                                        </p:tav>
                                      </p:tavLst>
                                    </p:anim>
                                    <p:anim calcmode="lin" valueType="num">
                                      <p:cBhvr additive="base">
                                        <p:cTn id="56" dur="500" fill="hold"/>
                                        <p:tgtEl>
                                          <p:spTgt spid="9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91"/>
                                        </p:tgtEl>
                                        <p:attrNameLst>
                                          <p:attrName>style.visibility</p:attrName>
                                        </p:attrNameLst>
                                      </p:cBhvr>
                                      <p:to>
                                        <p:strVal val="visible"/>
                                      </p:to>
                                    </p:set>
                                    <p:anim calcmode="lin" valueType="num">
                                      <p:cBhvr additive="base">
                                        <p:cTn id="59" dur="500" fill="hold"/>
                                        <p:tgtEl>
                                          <p:spTgt spid="91"/>
                                        </p:tgtEl>
                                        <p:attrNameLst>
                                          <p:attrName>ppt_x</p:attrName>
                                        </p:attrNameLst>
                                      </p:cBhvr>
                                      <p:tavLst>
                                        <p:tav tm="0">
                                          <p:val>
                                            <p:strVal val="#ppt_x"/>
                                          </p:val>
                                        </p:tav>
                                        <p:tav tm="100000">
                                          <p:val>
                                            <p:strVal val="#ppt_x"/>
                                          </p:val>
                                        </p:tav>
                                      </p:tavLst>
                                    </p:anim>
                                    <p:anim calcmode="lin" valueType="num">
                                      <p:cBhvr additive="base">
                                        <p:cTn id="60" dur="500" fill="hold"/>
                                        <p:tgtEl>
                                          <p:spTgt spid="9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8"/>
                                        </p:tgtEl>
                                        <p:attrNameLst>
                                          <p:attrName>style.visibility</p:attrName>
                                        </p:attrNameLst>
                                      </p:cBhvr>
                                      <p:to>
                                        <p:strVal val="visible"/>
                                      </p:to>
                                    </p:set>
                                    <p:anim calcmode="lin" valueType="num">
                                      <p:cBhvr additive="base">
                                        <p:cTn id="63" dur="500" fill="hold"/>
                                        <p:tgtEl>
                                          <p:spTgt spid="78"/>
                                        </p:tgtEl>
                                        <p:attrNameLst>
                                          <p:attrName>ppt_x</p:attrName>
                                        </p:attrNameLst>
                                      </p:cBhvr>
                                      <p:tavLst>
                                        <p:tav tm="0">
                                          <p:val>
                                            <p:strVal val="#ppt_x"/>
                                          </p:val>
                                        </p:tav>
                                        <p:tav tm="100000">
                                          <p:val>
                                            <p:strVal val="#ppt_x"/>
                                          </p:val>
                                        </p:tav>
                                      </p:tavLst>
                                    </p:anim>
                                    <p:anim calcmode="lin" valueType="num">
                                      <p:cBhvr additive="base">
                                        <p:cTn id="64" dur="500" fill="hold"/>
                                        <p:tgtEl>
                                          <p:spTgt spid="78"/>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95"/>
                                        </p:tgtEl>
                                        <p:attrNameLst>
                                          <p:attrName>style.visibility</p:attrName>
                                        </p:attrNameLst>
                                      </p:cBhvr>
                                      <p:to>
                                        <p:strVal val="visible"/>
                                      </p:to>
                                    </p:set>
                                    <p:anim calcmode="lin" valueType="num">
                                      <p:cBhvr additive="base">
                                        <p:cTn id="67" dur="500" fill="hold"/>
                                        <p:tgtEl>
                                          <p:spTgt spid="95"/>
                                        </p:tgtEl>
                                        <p:attrNameLst>
                                          <p:attrName>ppt_x</p:attrName>
                                        </p:attrNameLst>
                                      </p:cBhvr>
                                      <p:tavLst>
                                        <p:tav tm="0">
                                          <p:val>
                                            <p:strVal val="#ppt_x"/>
                                          </p:val>
                                        </p:tav>
                                        <p:tav tm="100000">
                                          <p:val>
                                            <p:strVal val="#ppt_x"/>
                                          </p:val>
                                        </p:tav>
                                      </p:tavLst>
                                    </p:anim>
                                    <p:anim calcmode="lin" valueType="num">
                                      <p:cBhvr additive="base">
                                        <p:cTn id="68" dur="500" fill="hold"/>
                                        <p:tgtEl>
                                          <p:spTgt spid="9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additive="base">
                                        <p:cTn id="71" dur="500" fill="hold"/>
                                        <p:tgtEl>
                                          <p:spTgt spid="96"/>
                                        </p:tgtEl>
                                        <p:attrNameLst>
                                          <p:attrName>ppt_x</p:attrName>
                                        </p:attrNameLst>
                                      </p:cBhvr>
                                      <p:tavLst>
                                        <p:tav tm="0">
                                          <p:val>
                                            <p:strVal val="#ppt_x"/>
                                          </p:val>
                                        </p:tav>
                                        <p:tav tm="100000">
                                          <p:val>
                                            <p:strVal val="#ppt_x"/>
                                          </p:val>
                                        </p:tav>
                                      </p:tavLst>
                                    </p:anim>
                                    <p:anim calcmode="lin" valueType="num">
                                      <p:cBhvr additive="base">
                                        <p:cTn id="72" dur="500" fill="hold"/>
                                        <p:tgtEl>
                                          <p:spTgt spid="9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97"/>
                                        </p:tgtEl>
                                        <p:attrNameLst>
                                          <p:attrName>style.visibility</p:attrName>
                                        </p:attrNameLst>
                                      </p:cBhvr>
                                      <p:to>
                                        <p:strVal val="visible"/>
                                      </p:to>
                                    </p:set>
                                    <p:anim calcmode="lin" valueType="num">
                                      <p:cBhvr additive="base">
                                        <p:cTn id="75" dur="500" fill="hold"/>
                                        <p:tgtEl>
                                          <p:spTgt spid="97"/>
                                        </p:tgtEl>
                                        <p:attrNameLst>
                                          <p:attrName>ppt_x</p:attrName>
                                        </p:attrNameLst>
                                      </p:cBhvr>
                                      <p:tavLst>
                                        <p:tav tm="0">
                                          <p:val>
                                            <p:strVal val="#ppt_x"/>
                                          </p:val>
                                        </p:tav>
                                        <p:tav tm="100000">
                                          <p:val>
                                            <p:strVal val="#ppt_x"/>
                                          </p:val>
                                        </p:tav>
                                      </p:tavLst>
                                    </p:anim>
                                    <p:anim calcmode="lin" valueType="num">
                                      <p:cBhvr additive="base">
                                        <p:cTn id="76" dur="500" fill="hold"/>
                                        <p:tgtEl>
                                          <p:spTgt spid="97"/>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73"/>
                                        </p:tgtEl>
                                        <p:attrNameLst>
                                          <p:attrName>style.visibility</p:attrName>
                                        </p:attrNameLst>
                                      </p:cBhvr>
                                      <p:to>
                                        <p:strVal val="visible"/>
                                      </p:to>
                                    </p:set>
                                    <p:anim calcmode="lin" valueType="num">
                                      <p:cBhvr additive="base">
                                        <p:cTn id="79" dur="500" fill="hold"/>
                                        <p:tgtEl>
                                          <p:spTgt spid="73"/>
                                        </p:tgtEl>
                                        <p:attrNameLst>
                                          <p:attrName>ppt_x</p:attrName>
                                        </p:attrNameLst>
                                      </p:cBhvr>
                                      <p:tavLst>
                                        <p:tav tm="0">
                                          <p:val>
                                            <p:strVal val="#ppt_x"/>
                                          </p:val>
                                        </p:tav>
                                        <p:tav tm="100000">
                                          <p:val>
                                            <p:strVal val="#ppt_x"/>
                                          </p:val>
                                        </p:tav>
                                      </p:tavLst>
                                    </p:anim>
                                    <p:anim calcmode="lin" valueType="num">
                                      <p:cBhvr additive="base">
                                        <p:cTn id="80" dur="500" fill="hold"/>
                                        <p:tgtEl>
                                          <p:spTgt spid="7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79"/>
                                        </p:tgtEl>
                                        <p:attrNameLst>
                                          <p:attrName>style.visibility</p:attrName>
                                        </p:attrNameLst>
                                      </p:cBhvr>
                                      <p:to>
                                        <p:strVal val="visible"/>
                                      </p:to>
                                    </p:set>
                                    <p:anim calcmode="lin" valueType="num">
                                      <p:cBhvr additive="base">
                                        <p:cTn id="83" dur="500" fill="hold"/>
                                        <p:tgtEl>
                                          <p:spTgt spid="79"/>
                                        </p:tgtEl>
                                        <p:attrNameLst>
                                          <p:attrName>ppt_x</p:attrName>
                                        </p:attrNameLst>
                                      </p:cBhvr>
                                      <p:tavLst>
                                        <p:tav tm="0">
                                          <p:val>
                                            <p:strVal val="#ppt_x"/>
                                          </p:val>
                                        </p:tav>
                                        <p:tav tm="100000">
                                          <p:val>
                                            <p:strVal val="#ppt_x"/>
                                          </p:val>
                                        </p:tav>
                                      </p:tavLst>
                                    </p:anim>
                                    <p:anim calcmode="lin" valueType="num">
                                      <p:cBhvr additive="base">
                                        <p:cTn id="84" dur="500" fill="hold"/>
                                        <p:tgtEl>
                                          <p:spTgt spid="79"/>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additive="base">
                                        <p:cTn id="87" dur="500" fill="hold"/>
                                        <p:tgtEl>
                                          <p:spTgt spid="80"/>
                                        </p:tgtEl>
                                        <p:attrNameLst>
                                          <p:attrName>ppt_x</p:attrName>
                                        </p:attrNameLst>
                                      </p:cBhvr>
                                      <p:tavLst>
                                        <p:tav tm="0">
                                          <p:val>
                                            <p:strVal val="#ppt_x"/>
                                          </p:val>
                                        </p:tav>
                                        <p:tav tm="100000">
                                          <p:val>
                                            <p:strVal val="#ppt_x"/>
                                          </p:val>
                                        </p:tav>
                                      </p:tavLst>
                                    </p:anim>
                                    <p:anim calcmode="lin" valueType="num">
                                      <p:cBhvr additive="base">
                                        <p:cTn id="88" dur="500" fill="hold"/>
                                        <p:tgtEl>
                                          <p:spTgt spid="80"/>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99"/>
                                        </p:tgtEl>
                                        <p:attrNameLst>
                                          <p:attrName>style.visibility</p:attrName>
                                        </p:attrNameLst>
                                      </p:cBhvr>
                                      <p:to>
                                        <p:strVal val="visible"/>
                                      </p:to>
                                    </p:set>
                                    <p:anim calcmode="lin" valueType="num">
                                      <p:cBhvr additive="base">
                                        <p:cTn id="91" dur="500" fill="hold"/>
                                        <p:tgtEl>
                                          <p:spTgt spid="99"/>
                                        </p:tgtEl>
                                        <p:attrNameLst>
                                          <p:attrName>ppt_x</p:attrName>
                                        </p:attrNameLst>
                                      </p:cBhvr>
                                      <p:tavLst>
                                        <p:tav tm="0">
                                          <p:val>
                                            <p:strVal val="#ppt_x"/>
                                          </p:val>
                                        </p:tav>
                                        <p:tav tm="100000">
                                          <p:val>
                                            <p:strVal val="#ppt_x"/>
                                          </p:val>
                                        </p:tav>
                                      </p:tavLst>
                                    </p:anim>
                                    <p:anim calcmode="lin" valueType="num">
                                      <p:cBhvr additive="base">
                                        <p:cTn id="92" dur="500" fill="hold"/>
                                        <p:tgtEl>
                                          <p:spTgt spid="9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00"/>
                                        </p:tgtEl>
                                        <p:attrNameLst>
                                          <p:attrName>style.visibility</p:attrName>
                                        </p:attrNameLst>
                                      </p:cBhvr>
                                      <p:to>
                                        <p:strVal val="visible"/>
                                      </p:to>
                                    </p:set>
                                    <p:anim calcmode="lin" valueType="num">
                                      <p:cBhvr additive="base">
                                        <p:cTn id="95" dur="500" fill="hold"/>
                                        <p:tgtEl>
                                          <p:spTgt spid="100"/>
                                        </p:tgtEl>
                                        <p:attrNameLst>
                                          <p:attrName>ppt_x</p:attrName>
                                        </p:attrNameLst>
                                      </p:cBhvr>
                                      <p:tavLst>
                                        <p:tav tm="0">
                                          <p:val>
                                            <p:strVal val="#ppt_x"/>
                                          </p:val>
                                        </p:tav>
                                        <p:tav tm="100000">
                                          <p:val>
                                            <p:strVal val="#ppt_x"/>
                                          </p:val>
                                        </p:tav>
                                      </p:tavLst>
                                    </p:anim>
                                    <p:anim calcmode="lin" valueType="num">
                                      <p:cBhvr additive="base">
                                        <p:cTn id="96"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62"/>
                                        </p:tgtEl>
                                        <p:attrNameLst>
                                          <p:attrName>style.visibility</p:attrName>
                                        </p:attrNameLst>
                                      </p:cBhvr>
                                      <p:to>
                                        <p:strVal val="visible"/>
                                      </p:to>
                                    </p:set>
                                    <p:animEffect transition="in" filter="barn(inVertical)">
                                      <p:cBhvr>
                                        <p:cTn id="101" dur="500"/>
                                        <p:tgtEl>
                                          <p:spTgt spid="62"/>
                                        </p:tgtEl>
                                      </p:cBhvr>
                                    </p:animEffect>
                                  </p:childTnLst>
                                </p:cTn>
                              </p:par>
                              <p:par>
                                <p:cTn id="102" presetID="16" presetClass="entr" presetSubtype="21" fill="hold" nodeType="with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barn(inVertical)">
                                      <p:cBhvr>
                                        <p:cTn id="104" dur="500"/>
                                        <p:tgtEl>
                                          <p:spTgt spid="67"/>
                                        </p:tgtEl>
                                      </p:cBhvr>
                                    </p:animEffect>
                                  </p:childTnLst>
                                </p:cTn>
                              </p:par>
                              <p:par>
                                <p:cTn id="105" presetID="16" presetClass="entr" presetSubtype="21" fill="hold" nodeType="withEffect">
                                  <p:stCondLst>
                                    <p:cond delay="0"/>
                                  </p:stCondLst>
                                  <p:childTnLst>
                                    <p:set>
                                      <p:cBhvr>
                                        <p:cTn id="106" dur="1" fill="hold">
                                          <p:stCondLst>
                                            <p:cond delay="0"/>
                                          </p:stCondLst>
                                        </p:cTn>
                                        <p:tgtEl>
                                          <p:spTgt spid="64"/>
                                        </p:tgtEl>
                                        <p:attrNameLst>
                                          <p:attrName>style.visibility</p:attrName>
                                        </p:attrNameLst>
                                      </p:cBhvr>
                                      <p:to>
                                        <p:strVal val="visible"/>
                                      </p:to>
                                    </p:set>
                                    <p:animEffect transition="in" filter="barn(inVertical)">
                                      <p:cBhvr>
                                        <p:cTn id="107" dur="500"/>
                                        <p:tgtEl>
                                          <p:spTgt spid="64"/>
                                        </p:tgtEl>
                                      </p:cBhvr>
                                    </p:animEffect>
                                  </p:childTnLst>
                                </p:cTn>
                              </p:par>
                              <p:par>
                                <p:cTn id="108" presetID="16" presetClass="entr" presetSubtype="21" fill="hold" nodeType="with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barn(inVertical)">
                                      <p:cBhvr>
                                        <p:cTn id="110" dur="500"/>
                                        <p:tgtEl>
                                          <p:spTgt spid="81"/>
                                        </p:tgtEl>
                                      </p:cBhvr>
                                    </p:animEffect>
                                  </p:childTnLst>
                                </p:cTn>
                              </p:par>
                              <p:par>
                                <p:cTn id="111" presetID="16" presetClass="entr" presetSubtype="21" fill="hold" nodeType="with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par>
                                <p:cTn id="114" presetID="16" presetClass="entr" presetSubtype="21" fill="hold" nodeType="with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barn(inVertical)">
                                      <p:cBhvr>
                                        <p:cTn id="116" dur="500"/>
                                        <p:tgtEl>
                                          <p:spTgt spid="83"/>
                                        </p:tgtEl>
                                      </p:cBhvr>
                                    </p:animEffect>
                                  </p:childTnLst>
                                </p:cTn>
                              </p:par>
                              <p:par>
                                <p:cTn id="117" presetID="16" presetClass="entr" presetSubtype="21" fill="hold" nodeType="withEffect">
                                  <p:stCondLst>
                                    <p:cond delay="0"/>
                                  </p:stCondLst>
                                  <p:childTnLst>
                                    <p:set>
                                      <p:cBhvr>
                                        <p:cTn id="118" dur="1" fill="hold">
                                          <p:stCondLst>
                                            <p:cond delay="0"/>
                                          </p:stCondLst>
                                        </p:cTn>
                                        <p:tgtEl>
                                          <p:spTgt spid="84"/>
                                        </p:tgtEl>
                                        <p:attrNameLst>
                                          <p:attrName>style.visibility</p:attrName>
                                        </p:attrNameLst>
                                      </p:cBhvr>
                                      <p:to>
                                        <p:strVal val="visible"/>
                                      </p:to>
                                    </p:set>
                                    <p:animEffect transition="in" filter="barn(inVertical)">
                                      <p:cBhvr>
                                        <p:cTn id="119" dur="500"/>
                                        <p:tgtEl>
                                          <p:spTgt spid="84"/>
                                        </p:tgtEl>
                                      </p:cBhvr>
                                    </p:animEffect>
                                  </p:childTnLst>
                                </p:cTn>
                              </p:par>
                              <p:par>
                                <p:cTn id="120" presetID="16" presetClass="entr" presetSubtype="21"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barn(inVertical)">
                                      <p:cBhvr>
                                        <p:cTn id="122" dur="500"/>
                                        <p:tgtEl>
                                          <p:spTgt spid="85"/>
                                        </p:tgtEl>
                                      </p:cBhvr>
                                    </p:animEffect>
                                  </p:childTnLst>
                                </p:cTn>
                              </p:par>
                              <p:par>
                                <p:cTn id="123" presetID="16" presetClass="entr" presetSubtype="21" fill="hold"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barn(inVertical)">
                                      <p:cBhvr>
                                        <p:cTn id="125" dur="500"/>
                                        <p:tgtEl>
                                          <p:spTgt spid="86"/>
                                        </p:tgtEl>
                                      </p:cBhvr>
                                    </p:animEffect>
                                  </p:childTnLst>
                                </p:cTn>
                              </p:par>
                              <p:par>
                                <p:cTn id="126" presetID="16" presetClass="entr" presetSubtype="21" fill="hold" nodeType="withEffect">
                                  <p:stCondLst>
                                    <p:cond delay="0"/>
                                  </p:stCondLst>
                                  <p:childTnLst>
                                    <p:set>
                                      <p:cBhvr>
                                        <p:cTn id="127" dur="1" fill="hold">
                                          <p:stCondLst>
                                            <p:cond delay="0"/>
                                          </p:stCondLst>
                                        </p:cTn>
                                        <p:tgtEl>
                                          <p:spTgt spid="87"/>
                                        </p:tgtEl>
                                        <p:attrNameLst>
                                          <p:attrName>style.visibility</p:attrName>
                                        </p:attrNameLst>
                                      </p:cBhvr>
                                      <p:to>
                                        <p:strVal val="visible"/>
                                      </p:to>
                                    </p:set>
                                    <p:animEffect transition="in" filter="barn(inVertical)">
                                      <p:cBhvr>
                                        <p:cTn id="128" dur="500"/>
                                        <p:tgtEl>
                                          <p:spTgt spid="87"/>
                                        </p:tgtEl>
                                      </p:cBhvr>
                                    </p:animEffect>
                                  </p:childTnLst>
                                </p:cTn>
                              </p:par>
                              <p:par>
                                <p:cTn id="129" presetID="16" presetClass="entr" presetSubtype="21" fill="hold" nodeType="withEffect">
                                  <p:stCondLst>
                                    <p:cond delay="0"/>
                                  </p:stCondLst>
                                  <p:childTnLst>
                                    <p:set>
                                      <p:cBhvr>
                                        <p:cTn id="130" dur="1" fill="hold">
                                          <p:stCondLst>
                                            <p:cond delay="0"/>
                                          </p:stCondLst>
                                        </p:cTn>
                                        <p:tgtEl>
                                          <p:spTgt spid="98"/>
                                        </p:tgtEl>
                                        <p:attrNameLst>
                                          <p:attrName>style.visibility</p:attrName>
                                        </p:attrNameLst>
                                      </p:cBhvr>
                                      <p:to>
                                        <p:strVal val="visible"/>
                                      </p:to>
                                    </p:set>
                                    <p:animEffect transition="in" filter="barn(inVertical)">
                                      <p:cBhvr>
                                        <p:cTn id="131"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9D90-361F-61F2-0DBD-036F2C4082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6055CC-6E1E-76F1-A7A4-3A7D8A59D5C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E1D8EE9-2B04-55E3-F36B-AC5D6BFC67D6}"/>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2974DC4-8090-973B-4965-09B60C658431}"/>
              </a:ext>
            </a:extLst>
          </p:cNvPr>
          <p:cNvSpPr/>
          <p:nvPr/>
        </p:nvSpPr>
        <p:spPr>
          <a:xfrm>
            <a:off x="3521214" y="1889954"/>
            <a:ext cx="3982782" cy="3515361"/>
          </a:xfrm>
          <a:prstGeom prst="rect">
            <a:avLst/>
          </a:prstGeom>
          <a:noFill/>
        </p:spPr>
        <p:txBody>
          <a:bodyPr wrap="none" lIns="91440" tIns="45720" rIns="91440" bIns="45720">
            <a:prstTxWarp prst="textPlain">
              <a:avLst/>
            </a:prstTxWarp>
            <a:spAutoFit/>
          </a:bodyPr>
          <a:lstStyle/>
          <a:p>
            <a:pPr algn="ctr">
              <a:lnSpc>
                <a:spcPts val="12000"/>
              </a:lnSpc>
            </a:pPr>
            <a:r>
              <a:rPr lang="vi-VN" sz="12000" b="1">
                <a:ln w="76200">
                  <a:solidFill>
                    <a:schemeClr val="tx1"/>
                  </a:solidFill>
                  <a:prstDash val="solid"/>
                </a:ln>
                <a:solidFill>
                  <a:srgbClr val="FFC000"/>
                </a:solidFill>
                <a:effectLst>
                  <a:outerShdw blurRad="50800" dist="38100" dir="13500000" algn="br" rotWithShape="0">
                    <a:prstClr val="black">
                      <a:alpha val="40000"/>
                    </a:prstClr>
                  </a:outerShdw>
                </a:effectLst>
                <a:latin typeface="iCiel Pequena" pitchFamily="50" charset="0"/>
              </a:rPr>
              <a:t>LIÊN</a:t>
            </a:r>
          </a:p>
          <a:p>
            <a:pPr algn="ctr">
              <a:lnSpc>
                <a:spcPts val="12000"/>
              </a:lnSpc>
            </a:pPr>
            <a:r>
              <a:rPr lang="vi-VN" sz="12000" b="1" cap="none" spc="0">
                <a:ln w="76200">
                  <a:solidFill>
                    <a:schemeClr val="tx1"/>
                  </a:solidFill>
                  <a:prstDash val="solid"/>
                </a:ln>
                <a:solidFill>
                  <a:srgbClr val="FFC000"/>
                </a:solidFill>
                <a:effectLst>
                  <a:outerShdw blurRad="50800" dist="38100" dir="13500000" algn="br" rotWithShape="0">
                    <a:prstClr val="black">
                      <a:alpha val="40000"/>
                    </a:prstClr>
                  </a:outerShdw>
                </a:effectLst>
                <a:latin typeface="iCiel Pequena" pitchFamily="50" charset="0"/>
              </a:rPr>
              <a:t>HỆ</a:t>
            </a:r>
            <a:endParaRPr lang="en-US" sz="12000" b="1" cap="none" spc="0">
              <a:ln w="76200">
                <a:solidFill>
                  <a:schemeClr val="tx1"/>
                </a:solidFill>
                <a:prstDash val="solid"/>
              </a:ln>
              <a:solidFill>
                <a:srgbClr val="FFC000"/>
              </a:solidFill>
              <a:effectLst>
                <a:outerShdw blurRad="50800" dist="38100" dir="13500000" algn="br" rotWithShape="0">
                  <a:prstClr val="black">
                    <a:alpha val="40000"/>
                  </a:prstClr>
                </a:outerShdw>
              </a:effectLst>
              <a:latin typeface="iCiel Pequena" pitchFamily="50" charset="0"/>
            </a:endParaRPr>
          </a:p>
        </p:txBody>
      </p:sp>
      <p:pic>
        <p:nvPicPr>
          <p:cNvPr id="4" name="Picture 2" descr="How to Draw a Squirrel in a Few Easy Steps | Easy Drawing Guides">
            <a:extLst>
              <a:ext uri="{FF2B5EF4-FFF2-40B4-BE49-F238E27FC236}">
                <a16:creationId xmlns:a16="http://schemas.microsoft.com/office/drawing/2014/main" id="{0DFA9777-EA77-BEEA-8AB2-1B7F807BDA0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8225" y1="20417" x2="23796" y2="34333"/>
                        <a14:foregroundMark x1="38621" y1="21500" x2="33711" y2="35000"/>
                        <a14:foregroundMark x1="25024" y1="38333" x2="29839" y2="40167"/>
                        <a14:foregroundMark x1="16431" y1="23000" x2="15109" y2="29500"/>
                        <a14:foregroundMark x1="10859" y1="48000" x2="10859" y2="48000"/>
                        <a14:foregroundMark x1="13692" y1="60417" x2="18602" y2="71833"/>
                        <a14:foregroundMark x1="6327" y1="59583" x2="22757" y2="59250"/>
                        <a14:foregroundMark x1="19452" y1="55417" x2="20491" y2="72000"/>
                        <a14:foregroundMark x1="8876" y1="62333" x2="18980" y2="77917"/>
                        <a14:foregroundMark x1="3305" y1="61167" x2="11520" y2="72417"/>
                      </a14:backgroundRemoval>
                    </a14:imgEffect>
                  </a14:imgLayer>
                </a14:imgProps>
              </a:ext>
              <a:ext uri="{28A0092B-C50C-407E-A947-70E740481C1C}">
                <a14:useLocalDpi xmlns:a14="http://schemas.microsoft.com/office/drawing/2010/main" val="0"/>
              </a:ext>
            </a:extLst>
          </a:blip>
          <a:srcRect/>
          <a:stretch>
            <a:fillRect/>
          </a:stretch>
        </p:blipFill>
        <p:spPr bwMode="auto">
          <a:xfrm>
            <a:off x="7755530" y="3271593"/>
            <a:ext cx="3101980" cy="35153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artoon Squirrel Wallpapers - Top Free Cartoon Squirrel Backgrounds -  WallpaperAccess">
            <a:extLst>
              <a:ext uri="{FF2B5EF4-FFF2-40B4-BE49-F238E27FC236}">
                <a16:creationId xmlns:a16="http://schemas.microsoft.com/office/drawing/2014/main" id="{56AF04D7-66FB-98C6-5009-EE219DE8BF66}"/>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3727" y="3129427"/>
            <a:ext cx="3630466" cy="369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01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5FCDCF-7E32-C8CC-5BBC-AAA00D4A9B45}"/>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13D655A-9899-84E4-B44A-F38111A41CE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2324" y1="35081" x2="166" y2="85887"/>
                        <a14:foregroundMark x1="97095" y1="8871" x2="98506" y2="77419"/>
                        <a14:foregroundMark x1="5975" y1="22984" x2="7386" y2="22984"/>
                      </a14:backgroundRemoval>
                    </a14:imgEffect>
                  </a14:imgLayer>
                </a14:imgProps>
              </a:ext>
            </a:extLst>
          </a:blip>
          <a:srcRect l="1074" r="907"/>
          <a:stretch/>
        </p:blipFill>
        <p:spPr>
          <a:xfrm>
            <a:off x="0" y="4495800"/>
            <a:ext cx="12192000" cy="2362200"/>
          </a:xfrm>
          <a:prstGeom prst="rect">
            <a:avLst/>
          </a:prstGeom>
        </p:spPr>
      </p:pic>
      <p:sp>
        <p:nvSpPr>
          <p:cNvPr id="4" name="Cloud 3">
            <a:extLst>
              <a:ext uri="{FF2B5EF4-FFF2-40B4-BE49-F238E27FC236}">
                <a16:creationId xmlns:a16="http://schemas.microsoft.com/office/drawing/2014/main" id="{92BC6A88-5DFB-AA49-EB8C-E533485A78F5}"/>
              </a:ext>
            </a:extLst>
          </p:cNvPr>
          <p:cNvSpPr/>
          <p:nvPr/>
        </p:nvSpPr>
        <p:spPr>
          <a:xfrm rot="160041">
            <a:off x="2910545" y="391789"/>
            <a:ext cx="9021361" cy="5274994"/>
          </a:xfrm>
          <a:prstGeom prst="clou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z</a:t>
            </a:r>
            <a:endParaRPr lang="en-US"/>
          </a:p>
        </p:txBody>
      </p:sp>
      <p:sp>
        <p:nvSpPr>
          <p:cNvPr id="2" name="Cloud 1">
            <a:extLst>
              <a:ext uri="{FF2B5EF4-FFF2-40B4-BE49-F238E27FC236}">
                <a16:creationId xmlns:a16="http://schemas.microsoft.com/office/drawing/2014/main" id="{6D8418FA-5280-4D42-A9AC-CA7A74DC7E62}"/>
              </a:ext>
            </a:extLst>
          </p:cNvPr>
          <p:cNvSpPr/>
          <p:nvPr/>
        </p:nvSpPr>
        <p:spPr>
          <a:xfrm rot="160041">
            <a:off x="3300411" y="628438"/>
            <a:ext cx="8241631" cy="480169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z</a:t>
            </a:r>
            <a:endParaRPr lang="en-US"/>
          </a:p>
        </p:txBody>
      </p:sp>
      <p:sp>
        <p:nvSpPr>
          <p:cNvPr id="7" name="TextBox 6">
            <a:extLst>
              <a:ext uri="{FF2B5EF4-FFF2-40B4-BE49-F238E27FC236}">
                <a16:creationId xmlns:a16="http://schemas.microsoft.com/office/drawing/2014/main" id="{B2D362F0-395D-4556-95FA-1E45510E3C18}"/>
              </a:ext>
            </a:extLst>
          </p:cNvPr>
          <p:cNvSpPr txBox="1"/>
          <p:nvPr/>
        </p:nvSpPr>
        <p:spPr>
          <a:xfrm>
            <a:off x="4230267" y="2295465"/>
            <a:ext cx="6786014" cy="1569660"/>
          </a:xfrm>
          <a:prstGeom prst="rect">
            <a:avLst/>
          </a:prstGeom>
          <a:noFill/>
        </p:spPr>
        <p:txBody>
          <a:bodyPr wrap="square">
            <a:spAutoFit/>
          </a:bodyPr>
          <a:lstStyle/>
          <a:p>
            <a:pPr algn="ctr"/>
            <a:r>
              <a:rPr lang="vi-VN" sz="4800">
                <a:latin typeface="UTM Flamenco" panose="02040603050506020204" pitchFamily="18" charset="0"/>
                <a:ea typeface="Times New Roman" panose="02020603050405020304" pitchFamily="18" charset="0"/>
                <a:cs typeface="Times New Roman" panose="02020603050405020304" pitchFamily="18" charset="0"/>
              </a:rPr>
              <a:t>Luyện đọc lại bài</a:t>
            </a:r>
          </a:p>
          <a:p>
            <a:pPr algn="ctr"/>
            <a:r>
              <a:rPr lang="vi-VN" sz="4800">
                <a:latin typeface="UTM Flamenco" panose="02040603050506020204" pitchFamily="18" charset="0"/>
                <a:ea typeface="Times New Roman" panose="02020603050405020304" pitchFamily="18" charset="0"/>
                <a:cs typeface="Times New Roman" panose="02020603050405020304" pitchFamily="18" charset="0"/>
              </a:rPr>
              <a:t>Chuẩn bị bài sau: Út Vịnh</a:t>
            </a:r>
          </a:p>
        </p:txBody>
      </p:sp>
      <p:pic>
        <p:nvPicPr>
          <p:cNvPr id="3" name="Picture 2" descr="Squirrel Cartoon Illustration, Squirrel teaching, mammal, painted, animals  png | PNGWing">
            <a:extLst>
              <a:ext uri="{FF2B5EF4-FFF2-40B4-BE49-F238E27FC236}">
                <a16:creationId xmlns:a16="http://schemas.microsoft.com/office/drawing/2014/main" id="{2C13664E-A7C9-8CD3-6A45-60C8E7CA145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40217" y1="23460" x2="45978" y2="32765"/>
                        <a14:foregroundMark x1="38152" y1="23853" x2="43261" y2="32896"/>
                        <a14:foregroundMark x1="80000" y1="23329" x2="80000" y2="23329"/>
                      </a14:backgroundRemoval>
                    </a14:imgEffect>
                  </a14:imgLayer>
                </a14:imgProps>
              </a:ext>
              <a:ext uri="{28A0092B-C50C-407E-A947-70E740481C1C}">
                <a14:useLocalDpi xmlns:a14="http://schemas.microsoft.com/office/drawing/2010/main" val="0"/>
              </a:ext>
            </a:extLst>
          </a:blip>
          <a:srcRect/>
          <a:stretch>
            <a:fillRect/>
          </a:stretch>
        </p:blipFill>
        <p:spPr bwMode="auto">
          <a:xfrm>
            <a:off x="-254863" y="2662209"/>
            <a:ext cx="4910336" cy="4072308"/>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6;p1">
            <a:extLst>
              <a:ext uri="{FF2B5EF4-FFF2-40B4-BE49-F238E27FC236}">
                <a16:creationId xmlns:a16="http://schemas.microsoft.com/office/drawing/2014/main" id="{BAFCD287-455D-DFC6-78E6-87F48AD7C031}"/>
              </a:ext>
            </a:extLst>
          </p:cNvPr>
          <p:cNvSpPr txBox="1"/>
          <p:nvPr/>
        </p:nvSpPr>
        <p:spPr>
          <a:xfrm>
            <a:off x="3686971" y="1095111"/>
            <a:ext cx="7329310"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6000" b="1">
                <a:ln w="38100">
                  <a:solidFill>
                    <a:schemeClr val="tx1"/>
                  </a:solidFill>
                </a:ln>
                <a:solidFill>
                  <a:srgbClr val="FFC000"/>
                </a:solidFill>
                <a:effectLst/>
                <a:latin typeface="UTM Showcard" panose="02040603050506020204" pitchFamily="18" charset="0"/>
              </a:rPr>
              <a:t>DẶN DÒ</a:t>
            </a:r>
            <a:endParaRPr sz="6000" b="1" i="0" u="none" strike="noStrike" cap="none">
              <a:ln w="38100">
                <a:solidFill>
                  <a:schemeClr val="tx1"/>
                </a:solidFill>
              </a:ln>
              <a:solidFill>
                <a:srgbClr val="FFC000"/>
              </a:solidFill>
              <a:effectLst/>
              <a:latin typeface="UTM Showcard" panose="02040603050506020204" pitchFamily="18" charset="0"/>
              <a:sym typeface="Arial"/>
            </a:endParaRPr>
          </a:p>
        </p:txBody>
      </p:sp>
    </p:spTree>
    <p:extLst>
      <p:ext uri="{BB962C8B-B14F-4D97-AF65-F5344CB8AC3E}">
        <p14:creationId xmlns:p14="http://schemas.microsoft.com/office/powerpoint/2010/main" val="48730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80">
                                          <p:stCondLst>
                                            <p:cond delay="0"/>
                                          </p:stCondLst>
                                        </p:cTn>
                                        <p:tgtEl>
                                          <p:spTgt spid="2"/>
                                        </p:tgtEl>
                                      </p:cBhvr>
                                    </p:animEffect>
                                    <p:anim calcmode="lin" valueType="num">
                                      <p:cBhvr>
                                        <p:cTn id="4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gtEl>
                                      </p:cBhvr>
                                      <p:to x="100000" y="60000"/>
                                    </p:animScale>
                                    <p:animScale>
                                      <p:cBhvr>
                                        <p:cTn id="46" dur="166" decel="50000">
                                          <p:stCondLst>
                                            <p:cond delay="676"/>
                                          </p:stCondLst>
                                        </p:cTn>
                                        <p:tgtEl>
                                          <p:spTgt spid="2"/>
                                        </p:tgtEl>
                                      </p:cBhvr>
                                      <p:to x="100000" y="100000"/>
                                    </p:animScale>
                                    <p:animScale>
                                      <p:cBhvr>
                                        <p:cTn id="47" dur="26">
                                          <p:stCondLst>
                                            <p:cond delay="1312"/>
                                          </p:stCondLst>
                                        </p:cTn>
                                        <p:tgtEl>
                                          <p:spTgt spid="2"/>
                                        </p:tgtEl>
                                      </p:cBhvr>
                                      <p:to x="100000" y="80000"/>
                                    </p:animScale>
                                    <p:animScale>
                                      <p:cBhvr>
                                        <p:cTn id="48" dur="166" decel="50000">
                                          <p:stCondLst>
                                            <p:cond delay="1338"/>
                                          </p:stCondLst>
                                        </p:cTn>
                                        <p:tgtEl>
                                          <p:spTgt spid="2"/>
                                        </p:tgtEl>
                                      </p:cBhvr>
                                      <p:to x="100000" y="100000"/>
                                    </p:animScale>
                                    <p:animScale>
                                      <p:cBhvr>
                                        <p:cTn id="49" dur="26">
                                          <p:stCondLst>
                                            <p:cond delay="1642"/>
                                          </p:stCondLst>
                                        </p:cTn>
                                        <p:tgtEl>
                                          <p:spTgt spid="2"/>
                                        </p:tgtEl>
                                      </p:cBhvr>
                                      <p:to x="100000" y="90000"/>
                                    </p:animScale>
                                    <p:animScale>
                                      <p:cBhvr>
                                        <p:cTn id="50" dur="166" decel="50000">
                                          <p:stCondLst>
                                            <p:cond delay="1668"/>
                                          </p:stCondLst>
                                        </p:cTn>
                                        <p:tgtEl>
                                          <p:spTgt spid="2"/>
                                        </p:tgtEl>
                                      </p:cBhvr>
                                      <p:to x="100000" y="100000"/>
                                    </p:animScale>
                                    <p:animScale>
                                      <p:cBhvr>
                                        <p:cTn id="51" dur="26">
                                          <p:stCondLst>
                                            <p:cond delay="1808"/>
                                          </p:stCondLst>
                                        </p:cTn>
                                        <p:tgtEl>
                                          <p:spTgt spid="2"/>
                                        </p:tgtEl>
                                      </p:cBhvr>
                                      <p:to x="100000" y="95000"/>
                                    </p:animScale>
                                    <p:animScale>
                                      <p:cBhvr>
                                        <p:cTn id="52" dur="166" decel="50000">
                                          <p:stCondLst>
                                            <p:cond delay="1834"/>
                                          </p:stCondLst>
                                        </p:cTn>
                                        <p:tgtEl>
                                          <p:spTgt spid="2"/>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5A7B-2774-205C-BEDC-3993DB546F9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6D061018-6D09-B1DA-756D-4783320A0957}"/>
              </a:ext>
            </a:extLst>
          </p:cNvPr>
          <p:cNvPicPr>
            <a:picLocks noChangeAspect="1"/>
          </p:cNvPicPr>
          <p:nvPr/>
        </p:nvPicPr>
        <p:blipFill rotWithShape="1">
          <a:blip r:embed="rId2"/>
          <a:srcRect r="1500" b="2317"/>
          <a:stretch/>
        </p:blipFill>
        <p:spPr>
          <a:xfrm>
            <a:off x="0" y="0"/>
            <a:ext cx="12192000" cy="6858000"/>
          </a:xfrm>
          <a:prstGeom prst="rect">
            <a:avLst/>
          </a:prstGeom>
        </p:spPr>
      </p:pic>
      <p:sp>
        <p:nvSpPr>
          <p:cNvPr id="5" name="TextBox 16">
            <a:extLst>
              <a:ext uri="{FF2B5EF4-FFF2-40B4-BE49-F238E27FC236}">
                <a16:creationId xmlns:a16="http://schemas.microsoft.com/office/drawing/2014/main" id="{92C2AB1C-D464-85B4-0226-12FEA65A2D2D}"/>
              </a:ext>
            </a:extLst>
          </p:cNvPr>
          <p:cNvSpPr txBox="1"/>
          <p:nvPr/>
        </p:nvSpPr>
        <p:spPr>
          <a:xfrm>
            <a:off x="995679" y="2537841"/>
            <a:ext cx="10032777" cy="2031325"/>
          </a:xfrm>
          <a:prstGeom prst="rect">
            <a:avLst/>
          </a:prstGeom>
        </p:spPr>
        <p:txBody>
          <a:bodyPr wrap="square" lIns="0" tIns="0" rIns="0" bIns="0" rtlCol="0" anchor="t">
            <a:spAutoFit/>
          </a:bodyPr>
          <a:lstStyle/>
          <a:p>
            <a:pPr algn="just"/>
            <a:r>
              <a:rPr lang="vi-VN" sz="4400" b="1" spc="227">
                <a:solidFill>
                  <a:schemeClr val="accent6">
                    <a:lumMod val="50000"/>
                  </a:schemeClr>
                </a:solidFill>
                <a:latin typeface="iCiel Baliho Script" pitchFamily="2" charset="0"/>
              </a:rPr>
              <a:t>- </a:t>
            </a:r>
            <a:r>
              <a:rPr lang="en-US" sz="4400" b="1" spc="227">
                <a:solidFill>
                  <a:schemeClr val="accent6">
                    <a:lumMod val="50000"/>
                  </a:schemeClr>
                </a:solidFill>
                <a:latin typeface="iCiel Baliho Script" pitchFamily="2" charset="0"/>
              </a:rPr>
              <a:t>Đọc </a:t>
            </a:r>
            <a:r>
              <a:rPr lang="en-US" sz="4400" b="1" spc="227" dirty="0" err="1">
                <a:solidFill>
                  <a:schemeClr val="accent6">
                    <a:lumMod val="50000"/>
                  </a:schemeClr>
                </a:solidFill>
                <a:latin typeface="iCiel Baliho Script" pitchFamily="2" charset="0"/>
              </a:rPr>
              <a:t>lưu</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loát</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diễn</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cảm</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bài</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thơ</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với</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giọng</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trầm</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lắng</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cảm</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xúc</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yêu</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thương</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mẹ</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của</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anh</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chiến</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sĩ</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quốc</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quân</a:t>
            </a:r>
            <a:r>
              <a:rPr lang="en-US" sz="4400" b="1" spc="227" dirty="0">
                <a:solidFill>
                  <a:schemeClr val="accent6">
                    <a:lumMod val="50000"/>
                  </a:schemeClr>
                </a:solidFill>
                <a:latin typeface="iCiel Baliho Script" pitchFamily="2" charset="0"/>
              </a:rPr>
              <a:t>.</a:t>
            </a:r>
          </a:p>
        </p:txBody>
      </p:sp>
      <p:sp>
        <p:nvSpPr>
          <p:cNvPr id="6" name="TextBox 18">
            <a:extLst>
              <a:ext uri="{FF2B5EF4-FFF2-40B4-BE49-F238E27FC236}">
                <a16:creationId xmlns:a16="http://schemas.microsoft.com/office/drawing/2014/main" id="{742574E4-0AF3-164A-E51D-9AD0260669CA}"/>
              </a:ext>
            </a:extLst>
          </p:cNvPr>
          <p:cNvSpPr txBox="1"/>
          <p:nvPr/>
        </p:nvSpPr>
        <p:spPr>
          <a:xfrm>
            <a:off x="838200" y="4647989"/>
            <a:ext cx="10032777" cy="677108"/>
          </a:xfrm>
          <a:prstGeom prst="rect">
            <a:avLst/>
          </a:prstGeom>
        </p:spPr>
        <p:txBody>
          <a:bodyPr wrap="square" lIns="0" tIns="0" rIns="0" bIns="0" rtlCol="0" anchor="t">
            <a:spAutoFit/>
          </a:bodyPr>
          <a:lstStyle/>
          <a:p>
            <a:r>
              <a:rPr lang="vi-VN" sz="4400" b="1" spc="227">
                <a:solidFill>
                  <a:schemeClr val="accent6">
                    <a:lumMod val="50000"/>
                  </a:schemeClr>
                </a:solidFill>
                <a:latin typeface="iCiel Baliho Script" pitchFamily="2" charset="0"/>
              </a:rPr>
              <a:t>- </a:t>
            </a:r>
            <a:r>
              <a:rPr lang="en-US" sz="4400" b="1" spc="227">
                <a:solidFill>
                  <a:schemeClr val="accent6">
                    <a:lumMod val="50000"/>
                  </a:schemeClr>
                </a:solidFill>
                <a:latin typeface="iCiel Baliho Script" pitchFamily="2" charset="0"/>
              </a:rPr>
              <a:t>Hiểu </a:t>
            </a:r>
            <a:r>
              <a:rPr lang="en-US" sz="4400" b="1" spc="227" dirty="0" err="1">
                <a:solidFill>
                  <a:schemeClr val="accent6">
                    <a:lumMod val="50000"/>
                  </a:schemeClr>
                </a:solidFill>
                <a:latin typeface="iCiel Baliho Script" pitchFamily="2" charset="0"/>
              </a:rPr>
              <a:t>được</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ý</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nghĩa</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của</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bài</a:t>
            </a:r>
            <a:r>
              <a:rPr lang="en-US" sz="4400" b="1" spc="227" dirty="0">
                <a:solidFill>
                  <a:schemeClr val="accent6">
                    <a:lumMod val="50000"/>
                  </a:schemeClr>
                </a:solidFill>
                <a:latin typeface="iCiel Baliho Script" pitchFamily="2" charset="0"/>
              </a:rPr>
              <a:t> </a:t>
            </a:r>
            <a:r>
              <a:rPr lang="en-US" sz="4400" b="1" spc="227" dirty="0" err="1">
                <a:solidFill>
                  <a:schemeClr val="accent6">
                    <a:lumMod val="50000"/>
                  </a:schemeClr>
                </a:solidFill>
                <a:latin typeface="iCiel Baliho Script" pitchFamily="2" charset="0"/>
              </a:rPr>
              <a:t>thơ</a:t>
            </a:r>
            <a:r>
              <a:rPr lang="en-US" sz="4400" b="1" spc="227" dirty="0">
                <a:solidFill>
                  <a:schemeClr val="accent6">
                    <a:lumMod val="50000"/>
                  </a:schemeClr>
                </a:solidFill>
                <a:latin typeface="iCiel Baliho Script" pitchFamily="2" charset="0"/>
              </a:rPr>
              <a:t>. </a:t>
            </a:r>
          </a:p>
        </p:txBody>
      </p:sp>
      <p:pic>
        <p:nvPicPr>
          <p:cNvPr id="9" name="Content Placeholder 8">
            <a:extLst>
              <a:ext uri="{FF2B5EF4-FFF2-40B4-BE49-F238E27FC236}">
                <a16:creationId xmlns:a16="http://schemas.microsoft.com/office/drawing/2014/main" id="{8177BD94-069A-C45E-50C3-5EDA687072E4}"/>
              </a:ext>
            </a:extLst>
          </p:cNvPr>
          <p:cNvPicPr>
            <a:picLocks noGrp="1" noChangeAspect="1"/>
          </p:cNvPicPr>
          <p:nvPr>
            <p:ph idx="1"/>
          </p:nvPr>
        </p:nvPicPr>
        <p:blipFill>
          <a:blip r:embed="rId3">
            <a:biLevel thresh="75000"/>
            <a:extLst>
              <a:ext uri="{28A0092B-C50C-407E-A947-70E740481C1C}">
                <a14:useLocalDpi xmlns:a14="http://schemas.microsoft.com/office/drawing/2010/main" val="0"/>
              </a:ext>
            </a:extLst>
          </a:blip>
          <a:stretch>
            <a:fillRect/>
          </a:stretch>
        </p:blipFill>
        <p:spPr>
          <a:xfrm>
            <a:off x="1510599" y="847153"/>
            <a:ext cx="9225017" cy="1218820"/>
          </a:xfrm>
        </p:spPr>
      </p:pic>
      <p:pic>
        <p:nvPicPr>
          <p:cNvPr id="10" name="Content Placeholder 8">
            <a:extLst>
              <a:ext uri="{FF2B5EF4-FFF2-40B4-BE49-F238E27FC236}">
                <a16:creationId xmlns:a16="http://schemas.microsoft.com/office/drawing/2014/main" id="{3D1F2869-EA79-175D-094B-D47A7F764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718" y="836993"/>
            <a:ext cx="9225017" cy="1218820"/>
          </a:xfrm>
          <a:prstGeom prst="rect">
            <a:avLst/>
          </a:prstGeom>
        </p:spPr>
      </p:pic>
    </p:spTree>
    <p:extLst>
      <p:ext uri="{BB962C8B-B14F-4D97-AF65-F5344CB8AC3E}">
        <p14:creationId xmlns:p14="http://schemas.microsoft.com/office/powerpoint/2010/main" val="53033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9D90-361F-61F2-0DBD-036F2C4082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6055CC-6E1E-76F1-A7A4-3A7D8A59D5C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E1D8EE9-2B04-55E3-F36B-AC5D6BFC67D6}"/>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2974DC4-8090-973B-4965-09B60C658431}"/>
              </a:ext>
            </a:extLst>
          </p:cNvPr>
          <p:cNvSpPr/>
          <p:nvPr/>
        </p:nvSpPr>
        <p:spPr>
          <a:xfrm>
            <a:off x="3237510" y="1795145"/>
            <a:ext cx="4937840" cy="3467735"/>
          </a:xfrm>
          <a:prstGeom prst="rect">
            <a:avLst/>
          </a:prstGeom>
          <a:noFill/>
        </p:spPr>
        <p:txBody>
          <a:bodyPr wrap="none" lIns="91440" tIns="45720" rIns="91440" bIns="45720">
            <a:prstTxWarp prst="textPlain">
              <a:avLst/>
            </a:prstTxWarp>
            <a:spAutoFit/>
          </a:bodyPr>
          <a:lstStyle/>
          <a:p>
            <a:pPr algn="ctr">
              <a:lnSpc>
                <a:spcPts val="12000"/>
              </a:lnSpc>
            </a:pPr>
            <a:r>
              <a:rPr lang="vi-VN" sz="12000" b="1">
                <a:ln w="76200">
                  <a:solidFill>
                    <a:schemeClr val="tx1"/>
                  </a:solidFill>
                  <a:prstDash val="solid"/>
                </a:ln>
                <a:solidFill>
                  <a:srgbClr val="FFC000"/>
                </a:solidFill>
                <a:effectLst>
                  <a:outerShdw blurRad="50800" dist="38100" dir="13500000" algn="br" rotWithShape="0">
                    <a:prstClr val="black">
                      <a:alpha val="40000"/>
                    </a:prstClr>
                  </a:outerShdw>
                </a:effectLst>
                <a:latin typeface="iCiel Pequena" pitchFamily="50" charset="0"/>
              </a:rPr>
              <a:t>LUYỆN</a:t>
            </a:r>
          </a:p>
          <a:p>
            <a:pPr algn="ctr">
              <a:lnSpc>
                <a:spcPts val="12000"/>
              </a:lnSpc>
            </a:pPr>
            <a:r>
              <a:rPr lang="vi-VN" sz="12000" b="1">
                <a:ln w="76200">
                  <a:solidFill>
                    <a:schemeClr val="tx1"/>
                  </a:solidFill>
                  <a:prstDash val="solid"/>
                </a:ln>
                <a:solidFill>
                  <a:srgbClr val="FFC000"/>
                </a:solidFill>
                <a:effectLst>
                  <a:outerShdw blurRad="50800" dist="38100" dir="13500000" algn="br" rotWithShape="0">
                    <a:prstClr val="black">
                      <a:alpha val="40000"/>
                    </a:prstClr>
                  </a:outerShdw>
                </a:effectLst>
                <a:latin typeface="iCiel Pequena" pitchFamily="50" charset="0"/>
              </a:rPr>
              <a:t>ĐỌC</a:t>
            </a:r>
            <a:endParaRPr lang="en-US" sz="12000" b="1" cap="none" spc="0">
              <a:ln w="76200">
                <a:solidFill>
                  <a:schemeClr val="tx1"/>
                </a:solidFill>
                <a:prstDash val="solid"/>
              </a:ln>
              <a:solidFill>
                <a:srgbClr val="FFC000"/>
              </a:solidFill>
              <a:effectLst>
                <a:outerShdw blurRad="50800" dist="38100" dir="13500000" algn="br" rotWithShape="0">
                  <a:prstClr val="black">
                    <a:alpha val="40000"/>
                  </a:prstClr>
                </a:outerShdw>
              </a:effectLst>
              <a:latin typeface="iCiel Pequena" pitchFamily="50" charset="0"/>
            </a:endParaRPr>
          </a:p>
        </p:txBody>
      </p:sp>
      <p:pic>
        <p:nvPicPr>
          <p:cNvPr id="2050" name="Picture 2" descr="How to Draw a Squirrel in a Few Easy Steps | Easy Drawing Guides">
            <a:extLst>
              <a:ext uri="{FF2B5EF4-FFF2-40B4-BE49-F238E27FC236}">
                <a16:creationId xmlns:a16="http://schemas.microsoft.com/office/drawing/2014/main" id="{60B3B100-46D3-DC42-410D-86A56FB6D9B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8225" y1="20417" x2="23796" y2="34333"/>
                        <a14:foregroundMark x1="38621" y1="21500" x2="33711" y2="35000"/>
                        <a14:foregroundMark x1="25024" y1="38333" x2="29839" y2="40167"/>
                        <a14:foregroundMark x1="16431" y1="23000" x2="15109" y2="29500"/>
                        <a14:foregroundMark x1="10859" y1="48000" x2="10859" y2="48000"/>
                        <a14:foregroundMark x1="13692" y1="60417" x2="18602" y2="71833"/>
                        <a14:foregroundMark x1="6327" y1="59583" x2="22757" y2="59250"/>
                        <a14:foregroundMark x1="19452" y1="55417" x2="20491" y2="72000"/>
                        <a14:foregroundMark x1="8876" y1="62333" x2="18980" y2="77917"/>
                        <a14:foregroundMark x1="3305" y1="61167" x2="11520" y2="72417"/>
                      </a14:backgroundRemoval>
                    </a14:imgEffect>
                  </a14:imgLayer>
                </a14:imgProps>
              </a:ext>
              <a:ext uri="{28A0092B-C50C-407E-A947-70E740481C1C}">
                <a14:useLocalDpi xmlns:a14="http://schemas.microsoft.com/office/drawing/2010/main" val="0"/>
              </a:ext>
            </a:extLst>
          </a:blip>
          <a:srcRect/>
          <a:stretch>
            <a:fillRect/>
          </a:stretch>
        </p:blipFill>
        <p:spPr bwMode="auto">
          <a:xfrm>
            <a:off x="7755530" y="3271593"/>
            <a:ext cx="3101980" cy="35153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rtoon Squirrel Wallpapers - Top Free Cartoon Squirrel Backgrounds -  WallpaperAccess">
            <a:extLst>
              <a:ext uri="{FF2B5EF4-FFF2-40B4-BE49-F238E27FC236}">
                <a16:creationId xmlns:a16="http://schemas.microsoft.com/office/drawing/2014/main" id="{B37976EA-640F-C9E2-5207-9CF20DA46216}"/>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3727" y="3129427"/>
            <a:ext cx="3630466" cy="369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02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052"/>
                                        </p:tgtEl>
                                        <p:attrNameLst>
                                          <p:attrName>r</p:attrName>
                                        </p:attrNameLst>
                                      </p:cBhvr>
                                    </p:animRot>
                                    <p:animRot by="-240000">
                                      <p:cBhvr>
                                        <p:cTn id="10" dur="200" fill="hold">
                                          <p:stCondLst>
                                            <p:cond delay="200"/>
                                          </p:stCondLst>
                                        </p:cTn>
                                        <p:tgtEl>
                                          <p:spTgt spid="2052"/>
                                        </p:tgtEl>
                                        <p:attrNameLst>
                                          <p:attrName>r</p:attrName>
                                        </p:attrNameLst>
                                      </p:cBhvr>
                                    </p:animRot>
                                    <p:animRot by="240000">
                                      <p:cBhvr>
                                        <p:cTn id="11" dur="200" fill="hold">
                                          <p:stCondLst>
                                            <p:cond delay="400"/>
                                          </p:stCondLst>
                                        </p:cTn>
                                        <p:tgtEl>
                                          <p:spTgt spid="2052"/>
                                        </p:tgtEl>
                                        <p:attrNameLst>
                                          <p:attrName>r</p:attrName>
                                        </p:attrNameLst>
                                      </p:cBhvr>
                                    </p:animRot>
                                    <p:animRot by="-240000">
                                      <p:cBhvr>
                                        <p:cTn id="12" dur="200" fill="hold">
                                          <p:stCondLst>
                                            <p:cond delay="600"/>
                                          </p:stCondLst>
                                        </p:cTn>
                                        <p:tgtEl>
                                          <p:spTgt spid="2052"/>
                                        </p:tgtEl>
                                        <p:attrNameLst>
                                          <p:attrName>r</p:attrName>
                                        </p:attrNameLst>
                                      </p:cBhvr>
                                    </p:animRot>
                                    <p:animRot by="120000">
                                      <p:cBhvr>
                                        <p:cTn id="13" dur="200" fill="hold">
                                          <p:stCondLst>
                                            <p:cond delay="800"/>
                                          </p:stCondLst>
                                        </p:cTn>
                                        <p:tgtEl>
                                          <p:spTgt spid="2052"/>
                                        </p:tgtEl>
                                        <p:attrNameLst>
                                          <p:attrName>r</p:attrName>
                                        </p:attrNameLst>
                                      </p:cBhvr>
                                    </p:animRo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2050"/>
                                        </p:tgtEl>
                                        <p:attrNameLst>
                                          <p:attrName>r</p:attrName>
                                        </p:attrNameLst>
                                      </p:cBhvr>
                                    </p:animRot>
                                    <p:animRot by="-240000">
                                      <p:cBhvr>
                                        <p:cTn id="16" dur="200" fill="hold">
                                          <p:stCondLst>
                                            <p:cond delay="200"/>
                                          </p:stCondLst>
                                        </p:cTn>
                                        <p:tgtEl>
                                          <p:spTgt spid="2050"/>
                                        </p:tgtEl>
                                        <p:attrNameLst>
                                          <p:attrName>r</p:attrName>
                                        </p:attrNameLst>
                                      </p:cBhvr>
                                    </p:animRot>
                                    <p:animRot by="240000">
                                      <p:cBhvr>
                                        <p:cTn id="17" dur="200" fill="hold">
                                          <p:stCondLst>
                                            <p:cond delay="400"/>
                                          </p:stCondLst>
                                        </p:cTn>
                                        <p:tgtEl>
                                          <p:spTgt spid="2050"/>
                                        </p:tgtEl>
                                        <p:attrNameLst>
                                          <p:attrName>r</p:attrName>
                                        </p:attrNameLst>
                                      </p:cBhvr>
                                    </p:animRot>
                                    <p:animRot by="-240000">
                                      <p:cBhvr>
                                        <p:cTn id="18" dur="200" fill="hold">
                                          <p:stCondLst>
                                            <p:cond delay="600"/>
                                          </p:stCondLst>
                                        </p:cTn>
                                        <p:tgtEl>
                                          <p:spTgt spid="2050"/>
                                        </p:tgtEl>
                                        <p:attrNameLst>
                                          <p:attrName>r</p:attrName>
                                        </p:attrNameLst>
                                      </p:cBhvr>
                                    </p:animRot>
                                    <p:animRot by="120000">
                                      <p:cBhvr>
                                        <p:cTn id="19"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156A1A-EF0D-0162-7D5C-02618B43D4B0}"/>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Rounded Corners 3">
            <a:extLst>
              <a:ext uri="{FF2B5EF4-FFF2-40B4-BE49-F238E27FC236}">
                <a16:creationId xmlns:a16="http://schemas.microsoft.com/office/drawing/2014/main" id="{C9E76939-1896-FFF8-778B-AC9B68DCFB5C}"/>
              </a:ext>
            </a:extLst>
          </p:cNvPr>
          <p:cNvSpPr/>
          <p:nvPr/>
        </p:nvSpPr>
        <p:spPr>
          <a:xfrm>
            <a:off x="460184" y="424061"/>
            <a:ext cx="11271632" cy="6205340"/>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002060"/>
            </a:solidFill>
            <a:extLst>
              <a:ext uri="{C807C97D-BFC1-408E-A445-0C87EB9F89A2}">
                <ask:lineSketchStyleProps xmlns:ask="http://schemas.microsoft.com/office/drawing/2018/sketchyshapes" xmlns="" sd="3255299097">
                  <a:custGeom>
                    <a:avLst/>
                    <a:gdLst>
                      <a:gd name="connsiteX0" fmla="*/ 0 w 11271632"/>
                      <a:gd name="connsiteY0" fmla="*/ 644052 h 6205340"/>
                      <a:gd name="connsiteX1" fmla="*/ 644052 w 11271632"/>
                      <a:gd name="connsiteY1" fmla="*/ 0 h 6205340"/>
                      <a:gd name="connsiteX2" fmla="*/ 10627580 w 11271632"/>
                      <a:gd name="connsiteY2" fmla="*/ 0 h 6205340"/>
                      <a:gd name="connsiteX3" fmla="*/ 11271632 w 11271632"/>
                      <a:gd name="connsiteY3" fmla="*/ 644052 h 6205340"/>
                      <a:gd name="connsiteX4" fmla="*/ 11271632 w 11271632"/>
                      <a:gd name="connsiteY4" fmla="*/ 5561288 h 6205340"/>
                      <a:gd name="connsiteX5" fmla="*/ 10627580 w 11271632"/>
                      <a:gd name="connsiteY5" fmla="*/ 6205340 h 6205340"/>
                      <a:gd name="connsiteX6" fmla="*/ 644052 w 11271632"/>
                      <a:gd name="connsiteY6" fmla="*/ 6205340 h 6205340"/>
                      <a:gd name="connsiteX7" fmla="*/ 0 w 11271632"/>
                      <a:gd name="connsiteY7" fmla="*/ 5561288 h 6205340"/>
                      <a:gd name="connsiteX8" fmla="*/ 0 w 11271632"/>
                      <a:gd name="connsiteY8" fmla="*/ 644052 h 620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1632" h="6205340" fill="none" extrusionOk="0">
                        <a:moveTo>
                          <a:pt x="0" y="644052"/>
                        </a:moveTo>
                        <a:cubicBezTo>
                          <a:pt x="35112" y="314367"/>
                          <a:pt x="222558" y="-19230"/>
                          <a:pt x="644052" y="0"/>
                        </a:cubicBezTo>
                        <a:cubicBezTo>
                          <a:pt x="1755447" y="109595"/>
                          <a:pt x="8306953" y="16756"/>
                          <a:pt x="10627580" y="0"/>
                        </a:cubicBezTo>
                        <a:cubicBezTo>
                          <a:pt x="10962452" y="-17229"/>
                          <a:pt x="11284258" y="335298"/>
                          <a:pt x="11271632" y="644052"/>
                        </a:cubicBezTo>
                        <a:cubicBezTo>
                          <a:pt x="11215314" y="2497822"/>
                          <a:pt x="11304543" y="3279787"/>
                          <a:pt x="11271632" y="5561288"/>
                        </a:cubicBezTo>
                        <a:cubicBezTo>
                          <a:pt x="11210909" y="5937783"/>
                          <a:pt x="11013975" y="6202260"/>
                          <a:pt x="10627580" y="6205340"/>
                        </a:cubicBezTo>
                        <a:cubicBezTo>
                          <a:pt x="7021421" y="6069139"/>
                          <a:pt x="4143902" y="6130564"/>
                          <a:pt x="644052" y="6205340"/>
                        </a:cubicBezTo>
                        <a:cubicBezTo>
                          <a:pt x="267532" y="6176713"/>
                          <a:pt x="-36520" y="5901503"/>
                          <a:pt x="0" y="5561288"/>
                        </a:cubicBezTo>
                        <a:cubicBezTo>
                          <a:pt x="-157566" y="4112675"/>
                          <a:pt x="130870" y="2198569"/>
                          <a:pt x="0" y="644052"/>
                        </a:cubicBezTo>
                        <a:close/>
                      </a:path>
                      <a:path w="11271632" h="6205340" stroke="0" extrusionOk="0">
                        <a:moveTo>
                          <a:pt x="0" y="644052"/>
                        </a:moveTo>
                        <a:cubicBezTo>
                          <a:pt x="-6296" y="274220"/>
                          <a:pt x="293020" y="-6230"/>
                          <a:pt x="644052" y="0"/>
                        </a:cubicBezTo>
                        <a:cubicBezTo>
                          <a:pt x="2751908" y="47539"/>
                          <a:pt x="8417351" y="42437"/>
                          <a:pt x="10627580" y="0"/>
                        </a:cubicBezTo>
                        <a:cubicBezTo>
                          <a:pt x="11011595" y="-15002"/>
                          <a:pt x="11275725" y="281781"/>
                          <a:pt x="11271632" y="644052"/>
                        </a:cubicBezTo>
                        <a:cubicBezTo>
                          <a:pt x="11189265" y="2433142"/>
                          <a:pt x="11289645" y="4810196"/>
                          <a:pt x="11271632" y="5561288"/>
                        </a:cubicBezTo>
                        <a:cubicBezTo>
                          <a:pt x="11284275" y="5954670"/>
                          <a:pt x="10938364" y="6157812"/>
                          <a:pt x="10627580" y="6205340"/>
                        </a:cubicBezTo>
                        <a:cubicBezTo>
                          <a:pt x="8050100" y="6178986"/>
                          <a:pt x="5468327" y="6086484"/>
                          <a:pt x="644052" y="6205340"/>
                        </a:cubicBezTo>
                        <a:cubicBezTo>
                          <a:pt x="253254" y="6170654"/>
                          <a:pt x="20645" y="5942016"/>
                          <a:pt x="0" y="5561288"/>
                        </a:cubicBezTo>
                        <a:cubicBezTo>
                          <a:pt x="88535" y="3376462"/>
                          <a:pt x="49637" y="2274985"/>
                          <a:pt x="0" y="64405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133"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4" name="Rectangle 1">
            <a:extLst>
              <a:ext uri="{FF2B5EF4-FFF2-40B4-BE49-F238E27FC236}">
                <a16:creationId xmlns:a16="http://schemas.microsoft.com/office/drawing/2014/main" id="{B5D2738C-1E1F-4DFB-861C-90038D135A15}"/>
              </a:ext>
            </a:extLst>
          </p:cNvPr>
          <p:cNvSpPr>
            <a:spLocks noChangeArrowheads="1"/>
          </p:cNvSpPr>
          <p:nvPr/>
        </p:nvSpPr>
        <p:spPr bwMode="auto">
          <a:xfrm>
            <a:off x="597900" y="1064655"/>
            <a:ext cx="507222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Ai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về</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thăm</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mẹ</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quê</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ta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Chiều</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nay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có</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đứa</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con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xa</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nhớ</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thầm</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Bầm</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ơi</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có</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rét</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không</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bầm</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Heo</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heo</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gió</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núi</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lâm</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thâm</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mưa</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phùn</a:t>
            </a:r>
            <a:endPar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Bầm</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ra</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ruộng</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cấy</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bầm</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run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Chân</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lội</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dưới</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bùn</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tay</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cấy</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mạ</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non</a:t>
            </a:r>
          </a:p>
        </p:txBody>
      </p:sp>
      <p:sp>
        <p:nvSpPr>
          <p:cNvPr id="15" name="Rectangle 14">
            <a:extLst>
              <a:ext uri="{FF2B5EF4-FFF2-40B4-BE49-F238E27FC236}">
                <a16:creationId xmlns:a16="http://schemas.microsoft.com/office/drawing/2014/main" id="{D4F06BDD-679B-4DA7-BB5C-ED484F085A4F}"/>
              </a:ext>
            </a:extLst>
          </p:cNvPr>
          <p:cNvSpPr/>
          <p:nvPr/>
        </p:nvSpPr>
        <p:spPr>
          <a:xfrm>
            <a:off x="5839225" y="565453"/>
            <a:ext cx="7639050" cy="6001643"/>
          </a:xfrm>
          <a:prstGeom prst="rect">
            <a:avLst/>
          </a:prstGeom>
        </p:spPr>
        <p:txBody>
          <a:bodyPr wrap="square">
            <a:spAutoFit/>
          </a:bodyPr>
          <a:lstStyle/>
          <a:p>
            <a:pPr lvl="0" eaLnBrk="0" fontAlgn="base" hangingPunct="0">
              <a:spcBef>
                <a:spcPct val="0"/>
              </a:spcBef>
              <a:spcAft>
                <a:spcPct val="0"/>
              </a:spcAft>
            </a:pPr>
            <a:r>
              <a:rPr kumimoji="0" 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Mạ</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non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bầm</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cấy</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mấy</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đon</a:t>
            </a:r>
            <a:endPar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Ruột</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gan</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bầm</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lại</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thương</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con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mấy</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lần</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Mưa</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phùn</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ướt</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áo</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tứ</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thân</a:t>
            </a:r>
            <a:endPar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Mưa</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bao</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nhiêu</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hạt</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thương</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bầm</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bấy</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7030A0"/>
                </a:solidFill>
                <a:effectLst/>
                <a:latin typeface="Times New Roman" panose="02020603050405020304" pitchFamily="18" charset="0"/>
                <a:cs typeface="Times New Roman" panose="02020603050405020304" pitchFamily="18" charset="0"/>
              </a:rPr>
              <a:t>nhiêu</a:t>
            </a:r>
            <a:r>
              <a:rPr kumimoji="0" lang="en-US" sz="24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endParaRPr kumimoji="0" 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Bầm</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ơi</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sớm</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sớm</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chiều</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chiều</a:t>
            </a:r>
            <a:endPar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Thương</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con,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bầm</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chớ</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lo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nhiều</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bầm</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nghe</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Con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đi</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trăm</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núi</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ngàn</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khe</a:t>
            </a:r>
            <a:endPar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Chưa</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bằng</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muôn</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nỗi</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tái</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tê</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lòng</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bầm</a:t>
            </a:r>
            <a:endPar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Con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đi</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đánh</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giặc</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mười</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năm</a:t>
            </a:r>
            <a:endPar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Chưa</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bằng</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khó</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nhọc</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đời</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bầm</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sáu</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mươi</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Con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ra</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tiền</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tuyết</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xa</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xôi</a:t>
            </a:r>
            <a:endPar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Thương</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bầm</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yêu</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nước</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cả</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đôi</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mẹ</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66"/>
                </a:solidFill>
                <a:effectLst/>
                <a:latin typeface="Times New Roman" panose="02020603050405020304" pitchFamily="18" charset="0"/>
                <a:cs typeface="Times New Roman" panose="02020603050405020304" pitchFamily="18" charset="0"/>
              </a:rPr>
              <a:t>hiền</a:t>
            </a: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endPar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sz="2400" b="1"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a:ln>
                  <a:noFill/>
                </a:ln>
                <a:solidFill>
                  <a:srgbClr val="FF0066"/>
                </a:solidFill>
                <a:effectLst/>
                <a:latin typeface="Times New Roman" panose="02020603050405020304" pitchFamily="18" charset="0"/>
                <a:cs typeface="Times New Roman" panose="02020603050405020304" pitchFamily="18" charset="0"/>
              </a:rPr>
              <a:t>	</a:t>
            </a:r>
            <a:endParaRPr kumimoji="0" lang="en-US" sz="2400" b="1" i="0" u="none" strike="noStrike" cap="none" normalizeH="0" baseline="0" dirty="0">
              <a:ln w="38100">
                <a:solidFill>
                  <a:srgbClr val="008000"/>
                </a:solidFill>
              </a:ln>
              <a:solidFill>
                <a:srgbClr val="00B050"/>
              </a:solidFill>
              <a:effectLst/>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D5D2FECE-AC5B-478E-9BCA-4FA094026EAD}"/>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71717" y="4237889"/>
            <a:ext cx="4524587" cy="1995607"/>
          </a:xfrm>
          <a:prstGeom prst="rect">
            <a:avLst/>
          </a:prstGeom>
        </p:spPr>
      </p:pic>
      <p:cxnSp>
        <p:nvCxnSpPr>
          <p:cNvPr id="17" name="Straight Connector 16">
            <a:extLst>
              <a:ext uri="{FF2B5EF4-FFF2-40B4-BE49-F238E27FC236}">
                <a16:creationId xmlns:a16="http://schemas.microsoft.com/office/drawing/2014/main" id="{5446FD83-DBCA-49BA-A87F-8EBDD61E2F00}"/>
              </a:ext>
            </a:extLst>
          </p:cNvPr>
          <p:cNvCxnSpPr>
            <a:cxnSpLocks/>
          </p:cNvCxnSpPr>
          <p:nvPr/>
        </p:nvCxnSpPr>
        <p:spPr>
          <a:xfrm>
            <a:off x="5642112" y="462343"/>
            <a:ext cx="0" cy="6082153"/>
          </a:xfrm>
          <a:prstGeom prst="line">
            <a:avLst/>
          </a:prstGeom>
          <a:ln w="38100"/>
        </p:spPr>
        <p:style>
          <a:lnRef idx="1">
            <a:schemeClr val="dk1"/>
          </a:lnRef>
          <a:fillRef idx="0">
            <a:schemeClr val="dk1"/>
          </a:fillRef>
          <a:effectRef idx="0">
            <a:schemeClr val="dk1"/>
          </a:effectRef>
          <a:fontRef idx="minor">
            <a:schemeClr val="tx1"/>
          </a:fontRef>
        </p:style>
      </p:cxnSp>
      <p:grpSp>
        <p:nvGrpSpPr>
          <p:cNvPr id="18" name="Group 17">
            <a:extLst>
              <a:ext uri="{FF2B5EF4-FFF2-40B4-BE49-F238E27FC236}">
                <a16:creationId xmlns:a16="http://schemas.microsoft.com/office/drawing/2014/main" id="{DB5E7A3C-6131-4E9D-BD01-98D484141E6A}"/>
              </a:ext>
            </a:extLst>
          </p:cNvPr>
          <p:cNvGrpSpPr/>
          <p:nvPr/>
        </p:nvGrpSpPr>
        <p:grpSpPr>
          <a:xfrm>
            <a:off x="597900" y="1482287"/>
            <a:ext cx="914401" cy="381257"/>
            <a:chOff x="19049" y="660597"/>
            <a:chExt cx="1059544" cy="381257"/>
          </a:xfrm>
        </p:grpSpPr>
        <p:sp>
          <p:nvSpPr>
            <p:cNvPr id="19" name="Oval 18">
              <a:extLst>
                <a:ext uri="{FF2B5EF4-FFF2-40B4-BE49-F238E27FC236}">
                  <a16:creationId xmlns:a16="http://schemas.microsoft.com/office/drawing/2014/main" id="{9583409C-929B-4D07-97D9-946CECCF8F6F}"/>
                </a:ext>
              </a:extLst>
            </p:cNvPr>
            <p:cNvSpPr/>
            <p:nvPr/>
          </p:nvSpPr>
          <p:spPr>
            <a:xfrm>
              <a:off x="19050" y="679450"/>
              <a:ext cx="1059543" cy="36240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Rectangle 19">
              <a:extLst>
                <a:ext uri="{FF2B5EF4-FFF2-40B4-BE49-F238E27FC236}">
                  <a16:creationId xmlns:a16="http://schemas.microsoft.com/office/drawing/2014/main" id="{6FA34680-5F33-4AF0-AF0F-69104597082B}"/>
                </a:ext>
              </a:extLst>
            </p:cNvPr>
            <p:cNvSpPr/>
            <p:nvPr/>
          </p:nvSpPr>
          <p:spPr>
            <a:xfrm>
              <a:off x="19049" y="660597"/>
              <a:ext cx="999679" cy="369332"/>
            </a:xfrm>
            <a:prstGeom prst="rect">
              <a:avLst/>
            </a:prstGeom>
          </p:spPr>
          <p:txBody>
            <a:bodyPr wrap="none">
              <a:spAutoFit/>
            </a:bodyPr>
            <a:lstStyle/>
            <a:p>
              <a:r>
                <a:rPr lang="en-US" b="1" dirty="0" err="1">
                  <a:solidFill>
                    <a:schemeClr val="bg1"/>
                  </a:solidFill>
                </a:rPr>
                <a:t>Đoạn</a:t>
              </a:r>
              <a:r>
                <a:rPr lang="en-US" b="1" dirty="0">
                  <a:solidFill>
                    <a:schemeClr val="bg1"/>
                  </a:solidFill>
                </a:rPr>
                <a:t> 1</a:t>
              </a:r>
              <a:endParaRPr lang="en-US" dirty="0">
                <a:solidFill>
                  <a:schemeClr val="bg1"/>
                </a:solidFill>
              </a:endParaRPr>
            </a:p>
          </p:txBody>
        </p:sp>
      </p:grpSp>
      <p:grpSp>
        <p:nvGrpSpPr>
          <p:cNvPr id="21" name="Group 20">
            <a:extLst>
              <a:ext uri="{FF2B5EF4-FFF2-40B4-BE49-F238E27FC236}">
                <a16:creationId xmlns:a16="http://schemas.microsoft.com/office/drawing/2014/main" id="{E5CA2449-BDDD-4143-B053-DF2312C84FB2}"/>
              </a:ext>
            </a:extLst>
          </p:cNvPr>
          <p:cNvGrpSpPr/>
          <p:nvPr/>
        </p:nvGrpSpPr>
        <p:grpSpPr>
          <a:xfrm>
            <a:off x="5819677" y="2367171"/>
            <a:ext cx="924509" cy="380087"/>
            <a:chOff x="7337" y="661767"/>
            <a:chExt cx="1071256" cy="380087"/>
          </a:xfrm>
        </p:grpSpPr>
        <p:sp>
          <p:nvSpPr>
            <p:cNvPr id="22" name="Oval 21">
              <a:extLst>
                <a:ext uri="{FF2B5EF4-FFF2-40B4-BE49-F238E27FC236}">
                  <a16:creationId xmlns:a16="http://schemas.microsoft.com/office/drawing/2014/main" id="{24EAAE20-6129-48AC-BE2F-BF7A67CC836A}"/>
                </a:ext>
              </a:extLst>
            </p:cNvPr>
            <p:cNvSpPr/>
            <p:nvPr/>
          </p:nvSpPr>
          <p:spPr>
            <a:xfrm>
              <a:off x="19050" y="679450"/>
              <a:ext cx="1059543" cy="362404"/>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3" name="Rectangle 22">
              <a:extLst>
                <a:ext uri="{FF2B5EF4-FFF2-40B4-BE49-F238E27FC236}">
                  <a16:creationId xmlns:a16="http://schemas.microsoft.com/office/drawing/2014/main" id="{AA4977C7-0773-4DEF-AF65-985EDCB53525}"/>
                </a:ext>
              </a:extLst>
            </p:cNvPr>
            <p:cNvSpPr/>
            <p:nvPr/>
          </p:nvSpPr>
          <p:spPr>
            <a:xfrm>
              <a:off x="7337" y="661767"/>
              <a:ext cx="999679" cy="369332"/>
            </a:xfrm>
            <a:prstGeom prst="rect">
              <a:avLst/>
            </a:prstGeom>
          </p:spPr>
          <p:txBody>
            <a:bodyPr wrap="none">
              <a:spAutoFit/>
            </a:bodyPr>
            <a:lstStyle/>
            <a:p>
              <a:r>
                <a:rPr lang="en-US" b="1" dirty="0" err="1">
                  <a:solidFill>
                    <a:schemeClr val="bg1"/>
                  </a:solidFill>
                </a:rPr>
                <a:t>Đoạn</a:t>
              </a:r>
              <a:r>
                <a:rPr lang="en-US" b="1" dirty="0">
                  <a:solidFill>
                    <a:schemeClr val="bg1"/>
                  </a:solidFill>
                </a:rPr>
                <a:t> 2</a:t>
              </a:r>
              <a:endParaRPr lang="en-US" dirty="0">
                <a:solidFill>
                  <a:schemeClr val="bg1"/>
                </a:solidFill>
              </a:endParaRPr>
            </a:p>
          </p:txBody>
        </p:sp>
      </p:grpSp>
      <p:sp>
        <p:nvSpPr>
          <p:cNvPr id="25" name="TextBox 24">
            <a:extLst>
              <a:ext uri="{FF2B5EF4-FFF2-40B4-BE49-F238E27FC236}">
                <a16:creationId xmlns:a16="http://schemas.microsoft.com/office/drawing/2014/main" id="{540EF587-9F7D-4574-92C8-D8FF9949722C}"/>
              </a:ext>
            </a:extLst>
          </p:cNvPr>
          <p:cNvSpPr txBox="1"/>
          <p:nvPr/>
        </p:nvSpPr>
        <p:spPr>
          <a:xfrm>
            <a:off x="-188731" y="634891"/>
            <a:ext cx="6649720" cy="830997"/>
          </a:xfrm>
          <a:prstGeom prst="rect">
            <a:avLst/>
          </a:prstGeom>
          <a:noFill/>
        </p:spPr>
        <p:txBody>
          <a:bodyPr wrap="square">
            <a:spAutoFit/>
          </a:bodyPr>
          <a:lstStyle/>
          <a:p>
            <a:pPr lvl="0" algn="ctr"/>
            <a:r>
              <a:rPr kumimoji="0" lang="en-US" sz="4800" b="1" i="0" u="none" strike="noStrike" cap="none" normalizeH="0" baseline="0">
                <a:ln w="38100">
                  <a:solidFill>
                    <a:schemeClr val="tx1"/>
                  </a:solidFill>
                </a:ln>
                <a:solidFill>
                  <a:srgbClr val="FF6600"/>
                </a:solidFill>
                <a:effectLst/>
                <a:latin typeface="UTM Showcard" panose="02040603050506020204" pitchFamily="18" charset="0"/>
                <a:cs typeface="Times New Roman" panose="02020603050405020304" pitchFamily="18" charset="0"/>
              </a:rPr>
              <a:t>Bầm ơi</a:t>
            </a:r>
            <a:endParaRPr kumimoji="0" lang="en-US" sz="4800" b="1" i="0" u="none" strike="noStrike" cap="none" normalizeH="0" baseline="0" dirty="0">
              <a:ln w="38100">
                <a:solidFill>
                  <a:schemeClr val="tx1"/>
                </a:solidFill>
              </a:ln>
              <a:solidFill>
                <a:srgbClr val="FF6600"/>
              </a:solidFill>
              <a:effectLst/>
              <a:latin typeface="UTM Showcard" panose="02040603050506020204" pitchFamily="18" charset="0"/>
              <a:cs typeface="Times New Roman" panose="02020603050405020304" pitchFamily="18" charset="0"/>
            </a:endParaRPr>
          </a:p>
        </p:txBody>
      </p:sp>
      <p:sp>
        <p:nvSpPr>
          <p:cNvPr id="7" name="文本框 8">
            <a:extLst>
              <a:ext uri="{FF2B5EF4-FFF2-40B4-BE49-F238E27FC236}">
                <a16:creationId xmlns:a16="http://schemas.microsoft.com/office/drawing/2014/main" id="{F0666146-70B6-9FC4-196B-0BD6801D3E4F}"/>
              </a:ext>
            </a:extLst>
          </p:cNvPr>
          <p:cNvSpPr txBox="1"/>
          <p:nvPr/>
        </p:nvSpPr>
        <p:spPr>
          <a:xfrm>
            <a:off x="10048371" y="5891545"/>
            <a:ext cx="1567583" cy="523220"/>
          </a:xfrm>
          <a:prstGeom prst="rect">
            <a:avLst/>
          </a:prstGeom>
          <a:noFill/>
        </p:spPr>
        <p:txBody>
          <a:bodyPr wrap="square" rtlCol="0">
            <a:spAutoFit/>
          </a:bodyPr>
          <a:lstStyle/>
          <a:p>
            <a:pPr algn="just">
              <a:defRPr/>
            </a:pPr>
            <a:r>
              <a:rPr lang="en-US" sz="2800" b="1" u="none" strike="noStrike" kern="1200" baseline="0">
                <a:ln w="0">
                  <a:solidFill>
                    <a:schemeClr val="tx1"/>
                  </a:solidFill>
                </a:ln>
                <a:effectLst>
                  <a:outerShdw blurRad="38100" dist="19050" dir="2700000" algn="tl" rotWithShape="0">
                    <a:schemeClr val="dk1">
                      <a:alpha val="40000"/>
                    </a:schemeClr>
                  </a:outerShdw>
                </a:effectLst>
                <a:latin typeface="iCiel Smoothy Cursive" panose="00000500000000000000" pitchFamily="2" charset="0"/>
              </a:rPr>
              <a:t>Tố Hữu</a:t>
            </a:r>
            <a:endParaRPr lang="en-GB" sz="2800" b="1" u="none" strike="noStrike" kern="1200" baseline="0">
              <a:ln w="0">
                <a:solidFill>
                  <a:schemeClr val="tx1"/>
                </a:solidFill>
              </a:ln>
              <a:effectLst>
                <a:outerShdw blurRad="38100" dist="19050" dir="2700000" algn="tl" rotWithShape="0">
                  <a:schemeClr val="dk1">
                    <a:alpha val="40000"/>
                  </a:schemeClr>
                </a:outerShdw>
              </a:effectLst>
              <a:latin typeface="iCiel Smoothy Cursive" panose="00000500000000000000" pitchFamily="2" charset="0"/>
            </a:endParaRPr>
          </a:p>
        </p:txBody>
      </p:sp>
    </p:spTree>
    <p:extLst>
      <p:ext uri="{BB962C8B-B14F-4D97-AF65-F5344CB8AC3E}">
        <p14:creationId xmlns:p14="http://schemas.microsoft.com/office/powerpoint/2010/main" val="118752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7AEE1D-9E75-28A5-FA9D-0A276CFC1444}"/>
              </a:ext>
            </a:extLst>
          </p:cNvPr>
          <p:cNvPicPr>
            <a:picLocks noChangeAspect="1"/>
          </p:cNvPicPr>
          <p:nvPr/>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806BED41-39A7-1F14-5F18-A59F34824B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2324" y1="35081" x2="166" y2="85887"/>
                        <a14:foregroundMark x1="97095" y1="8871" x2="98506" y2="77419"/>
                        <a14:foregroundMark x1="5975" y1="22984" x2="7386" y2="22984"/>
                      </a14:backgroundRemoval>
                    </a14:imgEffect>
                  </a14:imgLayer>
                </a14:imgProps>
              </a:ext>
            </a:extLst>
          </a:blip>
          <a:srcRect l="1074" r="907"/>
          <a:stretch/>
        </p:blipFill>
        <p:spPr>
          <a:xfrm>
            <a:off x="0" y="4495800"/>
            <a:ext cx="12192000" cy="2362200"/>
          </a:xfrm>
          <a:prstGeom prst="rect">
            <a:avLst/>
          </a:prstGeom>
        </p:spPr>
      </p:pic>
      <p:grpSp>
        <p:nvGrpSpPr>
          <p:cNvPr id="3" name="Group 3">
            <a:extLst>
              <a:ext uri="{FF2B5EF4-FFF2-40B4-BE49-F238E27FC236}">
                <a16:creationId xmlns:a16="http://schemas.microsoft.com/office/drawing/2014/main" id="{D5220CAC-0B41-F566-D641-25667BEC6D4A}"/>
              </a:ext>
            </a:extLst>
          </p:cNvPr>
          <p:cNvGrpSpPr/>
          <p:nvPr/>
        </p:nvGrpSpPr>
        <p:grpSpPr>
          <a:xfrm>
            <a:off x="2958061" y="763376"/>
            <a:ext cx="9599423" cy="5946410"/>
            <a:chOff x="0" y="0"/>
            <a:chExt cx="12605018" cy="10865897"/>
          </a:xfrm>
          <a:solidFill>
            <a:schemeClr val="bg1"/>
          </a:solidFill>
        </p:grpSpPr>
        <p:pic>
          <p:nvPicPr>
            <p:cNvPr id="10" name="Picture 4">
              <a:extLst>
                <a:ext uri="{FF2B5EF4-FFF2-40B4-BE49-F238E27FC236}">
                  <a16:creationId xmlns:a16="http://schemas.microsoft.com/office/drawing/2014/main" id="{023FE72B-550D-2141-6843-53872E141F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t="88192" r="1118"/>
            <a:stretch>
              <a:fillRect/>
            </a:stretch>
          </p:blipFill>
          <p:spPr>
            <a:xfrm>
              <a:off x="0" y="8993271"/>
              <a:ext cx="12605018" cy="1872626"/>
            </a:xfrm>
            <a:prstGeom prst="rect">
              <a:avLst/>
            </a:prstGeom>
          </p:spPr>
        </p:pic>
        <p:pic>
          <p:nvPicPr>
            <p:cNvPr id="21" name="Picture 5">
              <a:extLst>
                <a:ext uri="{FF2B5EF4-FFF2-40B4-BE49-F238E27FC236}">
                  <a16:creationId xmlns:a16="http://schemas.microsoft.com/office/drawing/2014/main" id="{B7289BA4-4282-E4E3-60D6-BB2A99E867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44076" r="1429" b="9744"/>
            <a:stretch>
              <a:fillRect/>
            </a:stretch>
          </p:blipFill>
          <p:spPr>
            <a:xfrm>
              <a:off x="7275795" y="0"/>
              <a:ext cx="4174870" cy="9488179"/>
            </a:xfrm>
            <a:prstGeom prst="rect">
              <a:avLst/>
            </a:prstGeom>
          </p:spPr>
        </p:pic>
        <p:pic>
          <p:nvPicPr>
            <p:cNvPr id="23" name="Picture 6">
              <a:extLst>
                <a:ext uri="{FF2B5EF4-FFF2-40B4-BE49-F238E27FC236}">
                  <a16:creationId xmlns:a16="http://schemas.microsoft.com/office/drawing/2014/main" id="{E9008098-AF5B-89AC-C2FE-AD719AF12A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b="7768"/>
            <a:stretch>
              <a:fillRect/>
            </a:stretch>
          </p:blipFill>
          <p:spPr>
            <a:xfrm>
              <a:off x="0" y="0"/>
              <a:ext cx="7486541" cy="9475102"/>
            </a:xfrm>
            <a:prstGeom prst="rect">
              <a:avLst/>
            </a:prstGeom>
          </p:spPr>
        </p:pic>
      </p:grpSp>
      <p:grpSp>
        <p:nvGrpSpPr>
          <p:cNvPr id="34" name="Group 33">
            <a:extLst>
              <a:ext uri="{FF2B5EF4-FFF2-40B4-BE49-F238E27FC236}">
                <a16:creationId xmlns:a16="http://schemas.microsoft.com/office/drawing/2014/main" id="{6545C589-367A-6FB6-2890-D2E5EB1DFC62}"/>
              </a:ext>
            </a:extLst>
          </p:cNvPr>
          <p:cNvGrpSpPr/>
          <p:nvPr/>
        </p:nvGrpSpPr>
        <p:grpSpPr>
          <a:xfrm>
            <a:off x="156512" y="356808"/>
            <a:ext cx="4087587" cy="779415"/>
            <a:chOff x="156512" y="356808"/>
            <a:chExt cx="4087587" cy="779415"/>
          </a:xfrm>
        </p:grpSpPr>
        <p:pic>
          <p:nvPicPr>
            <p:cNvPr id="24" name="Picture 15">
              <a:extLst>
                <a:ext uri="{FF2B5EF4-FFF2-40B4-BE49-F238E27FC236}">
                  <a16:creationId xmlns:a16="http://schemas.microsoft.com/office/drawing/2014/main" id="{C2435226-DEE1-0BB0-EF61-2AB3A4F3EE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6512" y="356808"/>
              <a:ext cx="4087587" cy="779415"/>
            </a:xfrm>
            <a:prstGeom prst="rect">
              <a:avLst/>
            </a:prstGeom>
          </p:spPr>
        </p:pic>
        <p:sp>
          <p:nvSpPr>
            <p:cNvPr id="25" name="TextBox 16">
              <a:extLst>
                <a:ext uri="{FF2B5EF4-FFF2-40B4-BE49-F238E27FC236}">
                  <a16:creationId xmlns:a16="http://schemas.microsoft.com/office/drawing/2014/main" id="{710CF50F-960E-E607-6EAF-6502C3DF56E6}"/>
                </a:ext>
              </a:extLst>
            </p:cNvPr>
            <p:cNvSpPr txBox="1"/>
            <p:nvPr/>
          </p:nvSpPr>
          <p:spPr>
            <a:xfrm>
              <a:off x="263468" y="453744"/>
              <a:ext cx="3873674" cy="480901"/>
            </a:xfrm>
            <a:prstGeom prst="rect">
              <a:avLst/>
            </a:prstGeom>
          </p:spPr>
          <p:txBody>
            <a:bodyPr wrap="square" lIns="0" tIns="0" rIns="0" bIns="0" rtlCol="0" anchor="t">
              <a:spAutoFit/>
            </a:bodyPr>
            <a:lstStyle/>
            <a:p>
              <a:pPr algn="ctr">
                <a:lnSpc>
                  <a:spcPts val="5040"/>
                </a:lnSpc>
              </a:pPr>
              <a:r>
                <a:rPr lang="vi-VN" sz="3600" b="1" spc="144">
                  <a:solidFill>
                    <a:srgbClr val="C00000"/>
                  </a:solidFill>
                  <a:latin typeface="iCiel Soup of Justice" pitchFamily="2" charset="0"/>
                </a:rPr>
                <a:t>GIẢI NGHĨA TỪ</a:t>
              </a:r>
              <a:endParaRPr lang="en-US" sz="3600" b="1" spc="144">
                <a:solidFill>
                  <a:srgbClr val="C00000"/>
                </a:solidFill>
                <a:latin typeface="iCiel Soup of Justice" pitchFamily="2" charset="0"/>
              </a:endParaRPr>
            </a:p>
          </p:txBody>
        </p:sp>
      </p:grpSp>
      <p:pic>
        <p:nvPicPr>
          <p:cNvPr id="26" name="Picture 21">
            <a:extLst>
              <a:ext uri="{FF2B5EF4-FFF2-40B4-BE49-F238E27FC236}">
                <a16:creationId xmlns:a16="http://schemas.microsoft.com/office/drawing/2014/main" id="{8A47564B-A8C2-D0BF-7F0F-BBF86C51DEC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265221">
            <a:off x="1807335" y="1039375"/>
            <a:ext cx="1275479" cy="1160686"/>
          </a:xfrm>
          <a:prstGeom prst="rect">
            <a:avLst/>
          </a:prstGeom>
        </p:spPr>
      </p:pic>
      <p:sp>
        <p:nvSpPr>
          <p:cNvPr id="29" name="TextBox 28">
            <a:extLst>
              <a:ext uri="{FF2B5EF4-FFF2-40B4-BE49-F238E27FC236}">
                <a16:creationId xmlns:a16="http://schemas.microsoft.com/office/drawing/2014/main" id="{6B5FD707-2CA3-1B1A-C425-79DAA7193323}"/>
              </a:ext>
            </a:extLst>
          </p:cNvPr>
          <p:cNvSpPr txBox="1"/>
          <p:nvPr/>
        </p:nvSpPr>
        <p:spPr>
          <a:xfrm>
            <a:off x="4996092" y="1661150"/>
            <a:ext cx="6274816" cy="1066959"/>
          </a:xfrm>
          <a:prstGeom prst="rect">
            <a:avLst/>
          </a:prstGeom>
          <a:noFill/>
        </p:spPr>
        <p:txBody>
          <a:bodyPr wrap="square" lIns="0" tIns="0" rIns="0" bIns="0" rtlCol="0">
            <a:spAutoFit/>
          </a:bodyPr>
          <a:lstStyle/>
          <a:p>
            <a:pPr fontAlgn="base">
              <a:lnSpc>
                <a:spcPts val="4000"/>
              </a:lnSpc>
            </a:pPr>
            <a:r>
              <a:rPr lang="vi-VN" sz="4400">
                <a:latin typeface="iCiel Baliho Script" pitchFamily="2" charset="0"/>
                <a:cs typeface="Times New Roman" panose="02020603050405020304" pitchFamily="18" charset="0"/>
              </a:rPr>
              <a:t>đường nước chảy hẹp giữa hai vách núi hoặc sườn dốc.</a:t>
            </a:r>
            <a:endParaRPr lang="en-US" sz="4400" dirty="0">
              <a:latin typeface="iCiel Baliho Script" pitchFamily="2" charset="0"/>
              <a:cs typeface="Times New Roman" panose="02020603050405020304" pitchFamily="18" charset="0"/>
            </a:endParaRPr>
          </a:p>
        </p:txBody>
      </p:sp>
      <p:sp>
        <p:nvSpPr>
          <p:cNvPr id="33" name="TextBox 32">
            <a:extLst>
              <a:ext uri="{FF2B5EF4-FFF2-40B4-BE49-F238E27FC236}">
                <a16:creationId xmlns:a16="http://schemas.microsoft.com/office/drawing/2014/main" id="{5360FD83-2AA5-57EB-29F2-54EBBE3E7318}"/>
              </a:ext>
            </a:extLst>
          </p:cNvPr>
          <p:cNvSpPr txBox="1"/>
          <p:nvPr/>
        </p:nvSpPr>
        <p:spPr>
          <a:xfrm flipH="1">
            <a:off x="3294084" y="1589866"/>
            <a:ext cx="1686115" cy="619465"/>
          </a:xfrm>
          <a:prstGeom prst="rect">
            <a:avLst/>
          </a:prstGeom>
          <a:noFill/>
        </p:spPr>
        <p:txBody>
          <a:bodyPr wrap="square" rtlCol="0">
            <a:spAutoFit/>
          </a:bodyPr>
          <a:lstStyle/>
          <a:p>
            <a:pPr algn="ctr">
              <a:lnSpc>
                <a:spcPts val="4000"/>
              </a:lnSpc>
            </a:pPr>
            <a:r>
              <a:rPr lang="vi-VN" sz="4400">
                <a:solidFill>
                  <a:srgbClr val="FF9A00"/>
                </a:solidFill>
                <a:latin typeface="iCiel Nabila" pitchFamily="2" charset="0"/>
                <a:cs typeface="Pattaya" panose="00000500000000000000" pitchFamily="2" charset="-34"/>
              </a:rPr>
              <a:t>Khe</a:t>
            </a:r>
            <a:r>
              <a:rPr lang="en-US" sz="4400">
                <a:solidFill>
                  <a:srgbClr val="FF9A00"/>
                </a:solidFill>
                <a:latin typeface="iCiel Nabila" pitchFamily="2" charset="0"/>
                <a:cs typeface="Pattaya" panose="00000500000000000000" pitchFamily="2" charset="-34"/>
              </a:rPr>
              <a:t>: </a:t>
            </a:r>
            <a:endParaRPr lang="vi-VN" sz="4400">
              <a:solidFill>
                <a:srgbClr val="FF9A00"/>
              </a:solidFill>
              <a:latin typeface="iCiel Nabila" pitchFamily="2" charset="0"/>
              <a:cs typeface="Pattaya" panose="00000500000000000000" pitchFamily="2" charset="-34"/>
            </a:endParaRPr>
          </a:p>
        </p:txBody>
      </p:sp>
      <p:grpSp>
        <p:nvGrpSpPr>
          <p:cNvPr id="4" name="Group 3">
            <a:extLst>
              <a:ext uri="{FF2B5EF4-FFF2-40B4-BE49-F238E27FC236}">
                <a16:creationId xmlns:a16="http://schemas.microsoft.com/office/drawing/2014/main" id="{75A56C31-CA95-0895-252F-1EAA31404D24}"/>
              </a:ext>
            </a:extLst>
          </p:cNvPr>
          <p:cNvGrpSpPr/>
          <p:nvPr/>
        </p:nvGrpSpPr>
        <p:grpSpPr>
          <a:xfrm>
            <a:off x="3760959" y="3200399"/>
            <a:ext cx="4022971" cy="2603769"/>
            <a:chOff x="938832" y="248803"/>
            <a:chExt cx="9526320" cy="6350000"/>
          </a:xfrm>
        </p:grpSpPr>
        <p:pic>
          <p:nvPicPr>
            <p:cNvPr id="5" name="Picture 4">
              <a:extLst>
                <a:ext uri="{FF2B5EF4-FFF2-40B4-BE49-F238E27FC236}">
                  <a16:creationId xmlns:a16="http://schemas.microsoft.com/office/drawing/2014/main" id="{E708C43F-379B-2CC1-214D-7E45657F2C3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0152" y="248803"/>
              <a:ext cx="9525000" cy="635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E8C21E1A-9B39-372A-3C2B-66B715FE072B}"/>
                </a:ext>
              </a:extLst>
            </p:cNvPr>
            <p:cNvPicPr>
              <a:picLocks noChangeAspect="1"/>
            </p:cNvPicPr>
            <p:nvPr/>
          </p:nvPicPr>
          <p:blipFill rotWithShape="1">
            <a:blip r:embed="rId13">
              <a:extLst>
                <a:ext uri="{28A0092B-C50C-407E-A947-70E740481C1C}">
                  <a14:useLocalDpi xmlns:a14="http://schemas.microsoft.com/office/drawing/2010/main" val="0"/>
                </a:ext>
              </a:extLst>
            </a:blip>
            <a:srcRect l="1" t="52203" r="82478" b="25374"/>
            <a:stretch/>
          </p:blipFill>
          <p:spPr>
            <a:xfrm>
              <a:off x="938832" y="5153219"/>
              <a:ext cx="1664667" cy="1423821"/>
            </a:xfrm>
            <a:prstGeom prst="rect">
              <a:avLst/>
            </a:prstGeom>
          </p:spPr>
        </p:pic>
      </p:grpSp>
      <p:pic>
        <p:nvPicPr>
          <p:cNvPr id="9" name="Picture 1">
            <a:extLst>
              <a:ext uri="{FF2B5EF4-FFF2-40B4-BE49-F238E27FC236}">
                <a16:creationId xmlns:a16="http://schemas.microsoft.com/office/drawing/2014/main" id="{7652A1E6-8E38-369A-C8C5-529D92709B39}"/>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81975" y="3191475"/>
            <a:ext cx="3185653" cy="26037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Squirrel Cartoon Illustration, Squirrel teaching, mammal, painted, animals  png | PNGWing">
            <a:extLst>
              <a:ext uri="{FF2B5EF4-FFF2-40B4-BE49-F238E27FC236}">
                <a16:creationId xmlns:a16="http://schemas.microsoft.com/office/drawing/2014/main" id="{17E2EC9F-ED73-A20A-79FC-697DDEC3C84F}"/>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100000">
                        <a14:foregroundMark x1="40217" y1="23460" x2="45978" y2="32765"/>
                        <a14:foregroundMark x1="38152" y1="23853" x2="43261" y2="32896"/>
                        <a14:foregroundMark x1="80000" y1="23329" x2="80000" y2="23329"/>
                      </a14:backgroundRemoval>
                    </a14:imgEffect>
                  </a14:imgLayer>
                </a14:imgProps>
              </a:ext>
              <a:ext uri="{28A0092B-C50C-407E-A947-70E740481C1C}">
                <a14:useLocalDpi xmlns:a14="http://schemas.microsoft.com/office/drawing/2010/main" val="0"/>
              </a:ext>
            </a:extLst>
          </a:blip>
          <a:srcRect/>
          <a:stretch>
            <a:fillRect/>
          </a:stretch>
        </p:blipFill>
        <p:spPr bwMode="auto">
          <a:xfrm>
            <a:off x="-254863" y="2702849"/>
            <a:ext cx="4910336" cy="407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81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7AEE1D-9E75-28A5-FA9D-0A276CFC1444}"/>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66A5E94-3439-12F6-4FEE-DEB74744513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2324" y1="35081" x2="166" y2="85887"/>
                        <a14:foregroundMark x1="97095" y1="8871" x2="98506" y2="77419"/>
                        <a14:foregroundMark x1="5975" y1="22984" x2="7386" y2="22984"/>
                      </a14:backgroundRemoval>
                    </a14:imgEffect>
                  </a14:imgLayer>
                </a14:imgProps>
              </a:ext>
            </a:extLst>
          </a:blip>
          <a:srcRect l="1074" r="907"/>
          <a:stretch/>
        </p:blipFill>
        <p:spPr>
          <a:xfrm>
            <a:off x="0" y="4495800"/>
            <a:ext cx="12192000" cy="2362200"/>
          </a:xfrm>
          <a:prstGeom prst="rect">
            <a:avLst/>
          </a:prstGeom>
        </p:spPr>
      </p:pic>
      <p:grpSp>
        <p:nvGrpSpPr>
          <p:cNvPr id="3" name="Group 3">
            <a:extLst>
              <a:ext uri="{FF2B5EF4-FFF2-40B4-BE49-F238E27FC236}">
                <a16:creationId xmlns:a16="http://schemas.microsoft.com/office/drawing/2014/main" id="{D5220CAC-0B41-F566-D641-25667BEC6D4A}"/>
              </a:ext>
            </a:extLst>
          </p:cNvPr>
          <p:cNvGrpSpPr/>
          <p:nvPr/>
        </p:nvGrpSpPr>
        <p:grpSpPr>
          <a:xfrm>
            <a:off x="2958061" y="763376"/>
            <a:ext cx="9599423" cy="5946410"/>
            <a:chOff x="0" y="0"/>
            <a:chExt cx="12605018" cy="10865897"/>
          </a:xfrm>
          <a:solidFill>
            <a:schemeClr val="bg1"/>
          </a:solidFill>
        </p:grpSpPr>
        <p:pic>
          <p:nvPicPr>
            <p:cNvPr id="10" name="Picture 4">
              <a:extLst>
                <a:ext uri="{FF2B5EF4-FFF2-40B4-BE49-F238E27FC236}">
                  <a16:creationId xmlns:a16="http://schemas.microsoft.com/office/drawing/2014/main" id="{023FE72B-550D-2141-6843-53872E141F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t="88192" r="1118"/>
            <a:stretch>
              <a:fillRect/>
            </a:stretch>
          </p:blipFill>
          <p:spPr>
            <a:xfrm>
              <a:off x="0" y="8993271"/>
              <a:ext cx="12605018" cy="1872626"/>
            </a:xfrm>
            <a:prstGeom prst="rect">
              <a:avLst/>
            </a:prstGeom>
          </p:spPr>
        </p:pic>
        <p:pic>
          <p:nvPicPr>
            <p:cNvPr id="21" name="Picture 5">
              <a:extLst>
                <a:ext uri="{FF2B5EF4-FFF2-40B4-BE49-F238E27FC236}">
                  <a16:creationId xmlns:a16="http://schemas.microsoft.com/office/drawing/2014/main" id="{B7289BA4-4282-E4E3-60D6-BB2A99E867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44076" r="1429" b="9744"/>
            <a:stretch>
              <a:fillRect/>
            </a:stretch>
          </p:blipFill>
          <p:spPr>
            <a:xfrm>
              <a:off x="7275795" y="0"/>
              <a:ext cx="4174870" cy="9488179"/>
            </a:xfrm>
            <a:prstGeom prst="rect">
              <a:avLst/>
            </a:prstGeom>
          </p:spPr>
        </p:pic>
        <p:pic>
          <p:nvPicPr>
            <p:cNvPr id="23" name="Picture 6">
              <a:extLst>
                <a:ext uri="{FF2B5EF4-FFF2-40B4-BE49-F238E27FC236}">
                  <a16:creationId xmlns:a16="http://schemas.microsoft.com/office/drawing/2014/main" id="{E9008098-AF5B-89AC-C2FE-AD719AF12A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b="7768"/>
            <a:stretch>
              <a:fillRect/>
            </a:stretch>
          </p:blipFill>
          <p:spPr>
            <a:xfrm>
              <a:off x="0" y="0"/>
              <a:ext cx="7486541" cy="9475102"/>
            </a:xfrm>
            <a:prstGeom prst="rect">
              <a:avLst/>
            </a:prstGeom>
          </p:spPr>
        </p:pic>
      </p:grpSp>
      <p:grpSp>
        <p:nvGrpSpPr>
          <p:cNvPr id="34" name="Group 33">
            <a:extLst>
              <a:ext uri="{FF2B5EF4-FFF2-40B4-BE49-F238E27FC236}">
                <a16:creationId xmlns:a16="http://schemas.microsoft.com/office/drawing/2014/main" id="{6545C589-367A-6FB6-2890-D2E5EB1DFC62}"/>
              </a:ext>
            </a:extLst>
          </p:cNvPr>
          <p:cNvGrpSpPr/>
          <p:nvPr/>
        </p:nvGrpSpPr>
        <p:grpSpPr>
          <a:xfrm>
            <a:off x="156512" y="356808"/>
            <a:ext cx="4087587" cy="779415"/>
            <a:chOff x="156512" y="356808"/>
            <a:chExt cx="4087587" cy="779415"/>
          </a:xfrm>
        </p:grpSpPr>
        <p:pic>
          <p:nvPicPr>
            <p:cNvPr id="24" name="Picture 15">
              <a:extLst>
                <a:ext uri="{FF2B5EF4-FFF2-40B4-BE49-F238E27FC236}">
                  <a16:creationId xmlns:a16="http://schemas.microsoft.com/office/drawing/2014/main" id="{C2435226-DEE1-0BB0-EF61-2AB3A4F3EE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6512" y="356808"/>
              <a:ext cx="4087587" cy="779415"/>
            </a:xfrm>
            <a:prstGeom prst="rect">
              <a:avLst/>
            </a:prstGeom>
          </p:spPr>
        </p:pic>
        <p:sp>
          <p:nvSpPr>
            <p:cNvPr id="25" name="TextBox 16">
              <a:extLst>
                <a:ext uri="{FF2B5EF4-FFF2-40B4-BE49-F238E27FC236}">
                  <a16:creationId xmlns:a16="http://schemas.microsoft.com/office/drawing/2014/main" id="{710CF50F-960E-E607-6EAF-6502C3DF56E6}"/>
                </a:ext>
              </a:extLst>
            </p:cNvPr>
            <p:cNvSpPr txBox="1"/>
            <p:nvPr/>
          </p:nvSpPr>
          <p:spPr>
            <a:xfrm>
              <a:off x="263468" y="453744"/>
              <a:ext cx="3873674" cy="480901"/>
            </a:xfrm>
            <a:prstGeom prst="rect">
              <a:avLst/>
            </a:prstGeom>
          </p:spPr>
          <p:txBody>
            <a:bodyPr wrap="square" lIns="0" tIns="0" rIns="0" bIns="0" rtlCol="0" anchor="t">
              <a:spAutoFit/>
            </a:bodyPr>
            <a:lstStyle/>
            <a:p>
              <a:pPr algn="ctr">
                <a:lnSpc>
                  <a:spcPts val="5040"/>
                </a:lnSpc>
              </a:pPr>
              <a:r>
                <a:rPr lang="vi-VN" sz="3600" b="1" spc="144">
                  <a:solidFill>
                    <a:srgbClr val="C00000"/>
                  </a:solidFill>
                  <a:latin typeface="iCiel Soup of Justice" pitchFamily="2" charset="0"/>
                </a:rPr>
                <a:t>GIẢI NGHĨA TỪ</a:t>
              </a:r>
              <a:endParaRPr lang="en-US" sz="3600" b="1" spc="144">
                <a:solidFill>
                  <a:srgbClr val="C00000"/>
                </a:solidFill>
                <a:latin typeface="iCiel Soup of Justice" pitchFamily="2" charset="0"/>
              </a:endParaRPr>
            </a:p>
          </p:txBody>
        </p:sp>
      </p:grpSp>
      <p:pic>
        <p:nvPicPr>
          <p:cNvPr id="26" name="Picture 21">
            <a:extLst>
              <a:ext uri="{FF2B5EF4-FFF2-40B4-BE49-F238E27FC236}">
                <a16:creationId xmlns:a16="http://schemas.microsoft.com/office/drawing/2014/main" id="{8A47564B-A8C2-D0BF-7F0F-BBF86C51DEC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265221">
            <a:off x="1250078" y="1125923"/>
            <a:ext cx="1275479" cy="1160686"/>
          </a:xfrm>
          <a:prstGeom prst="rect">
            <a:avLst/>
          </a:prstGeom>
        </p:spPr>
      </p:pic>
      <p:sp>
        <p:nvSpPr>
          <p:cNvPr id="29" name="TextBox 28">
            <a:extLst>
              <a:ext uri="{FF2B5EF4-FFF2-40B4-BE49-F238E27FC236}">
                <a16:creationId xmlns:a16="http://schemas.microsoft.com/office/drawing/2014/main" id="{6B5FD707-2CA3-1B1A-C425-79DAA7193323}"/>
              </a:ext>
            </a:extLst>
          </p:cNvPr>
          <p:cNvSpPr txBox="1"/>
          <p:nvPr/>
        </p:nvSpPr>
        <p:spPr>
          <a:xfrm>
            <a:off x="6211136" y="1607859"/>
            <a:ext cx="5352763" cy="1066959"/>
          </a:xfrm>
          <a:prstGeom prst="rect">
            <a:avLst/>
          </a:prstGeom>
          <a:noFill/>
        </p:spPr>
        <p:txBody>
          <a:bodyPr wrap="square" lIns="0" tIns="0" rIns="0" bIns="0" rtlCol="0">
            <a:spAutoFit/>
          </a:bodyPr>
          <a:lstStyle/>
          <a:p>
            <a:pPr fontAlgn="base">
              <a:lnSpc>
                <a:spcPts val="4000"/>
              </a:lnSpc>
            </a:pPr>
            <a:r>
              <a:rPr lang="vi-VN" sz="4400">
                <a:latin typeface="iCiel Baliho Script" pitchFamily="2" charset="0"/>
                <a:cs typeface="Times New Roman" panose="02020603050405020304" pitchFamily="18" charset="0"/>
              </a:rPr>
              <a:t>Tuyến trước, nơi trực tiếp chiến đấu với địch.</a:t>
            </a:r>
            <a:endParaRPr lang="en-US" sz="4400" dirty="0">
              <a:latin typeface="iCiel Baliho Script" pitchFamily="2" charset="0"/>
              <a:cs typeface="Times New Roman" panose="02020603050405020304" pitchFamily="18" charset="0"/>
            </a:endParaRPr>
          </a:p>
        </p:txBody>
      </p:sp>
      <p:sp>
        <p:nvSpPr>
          <p:cNvPr id="33" name="TextBox 32">
            <a:extLst>
              <a:ext uri="{FF2B5EF4-FFF2-40B4-BE49-F238E27FC236}">
                <a16:creationId xmlns:a16="http://schemas.microsoft.com/office/drawing/2014/main" id="{5360FD83-2AA5-57EB-29F2-54EBBE3E7318}"/>
              </a:ext>
            </a:extLst>
          </p:cNvPr>
          <p:cNvSpPr txBox="1"/>
          <p:nvPr/>
        </p:nvSpPr>
        <p:spPr>
          <a:xfrm flipH="1">
            <a:off x="3031742" y="1566162"/>
            <a:ext cx="3179394" cy="619465"/>
          </a:xfrm>
          <a:prstGeom prst="rect">
            <a:avLst/>
          </a:prstGeom>
          <a:noFill/>
        </p:spPr>
        <p:txBody>
          <a:bodyPr wrap="square" rtlCol="0">
            <a:spAutoFit/>
          </a:bodyPr>
          <a:lstStyle/>
          <a:p>
            <a:pPr algn="ctr">
              <a:lnSpc>
                <a:spcPts val="4000"/>
              </a:lnSpc>
            </a:pPr>
            <a:r>
              <a:rPr lang="vi-VN" sz="4400">
                <a:solidFill>
                  <a:srgbClr val="FF9A00"/>
                </a:solidFill>
                <a:latin typeface="iCiel Nabila" pitchFamily="2" charset="0"/>
                <a:cs typeface="Pattaya" panose="00000500000000000000" pitchFamily="2" charset="-34"/>
              </a:rPr>
              <a:t>Tiền tuyến:</a:t>
            </a:r>
          </a:p>
        </p:txBody>
      </p:sp>
      <p:pic>
        <p:nvPicPr>
          <p:cNvPr id="1026" name="Picture 2" descr="Squirrel Cartoon Illustration, Squirrel teaching, mammal, painted, animals  png | PNGWing">
            <a:extLst>
              <a:ext uri="{FF2B5EF4-FFF2-40B4-BE49-F238E27FC236}">
                <a16:creationId xmlns:a16="http://schemas.microsoft.com/office/drawing/2014/main" id="{17E2EC9F-ED73-A20A-79FC-697DDEC3C84F}"/>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foregroundMark x1="40217" y1="23460" x2="45978" y2="32765"/>
                        <a14:foregroundMark x1="38152" y1="23853" x2="43261" y2="32896"/>
                        <a14:foregroundMark x1="80000" y1="23329" x2="80000" y2="23329"/>
                      </a14:backgroundRemoval>
                    </a14:imgEffect>
                  </a14:imgLayer>
                </a14:imgProps>
              </a:ext>
              <a:ext uri="{28A0092B-C50C-407E-A947-70E740481C1C}">
                <a14:useLocalDpi xmlns:a14="http://schemas.microsoft.com/office/drawing/2010/main" val="0"/>
              </a:ext>
            </a:extLst>
          </a:blip>
          <a:srcRect/>
          <a:stretch>
            <a:fillRect/>
          </a:stretch>
        </p:blipFill>
        <p:spPr bwMode="auto">
          <a:xfrm>
            <a:off x="-254863" y="2702849"/>
            <a:ext cx="4910336" cy="40723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Bức ảnh đội điện đài quân đội Việt Nam tại Mặt trận Quảng Trị năm 1970 |  VOV.VN">
            <a:extLst>
              <a:ext uri="{FF2B5EF4-FFF2-40B4-BE49-F238E27FC236}">
                <a16:creationId xmlns:a16="http://schemas.microsoft.com/office/drawing/2014/main" id="{A4AEE1E4-D968-B398-0E6E-F4C29A9DDD4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97660" y="2881517"/>
            <a:ext cx="4851388" cy="30321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39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9D90-361F-61F2-0DBD-036F2C4082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6055CC-6E1E-76F1-A7A4-3A7D8A59D5C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E1D8EE9-2B04-55E3-F36B-AC5D6BFC67D6}"/>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2974DC4-8090-973B-4965-09B60C658431}"/>
              </a:ext>
            </a:extLst>
          </p:cNvPr>
          <p:cNvSpPr/>
          <p:nvPr/>
        </p:nvSpPr>
        <p:spPr>
          <a:xfrm>
            <a:off x="3237510" y="1795145"/>
            <a:ext cx="4937840" cy="3467735"/>
          </a:xfrm>
          <a:prstGeom prst="rect">
            <a:avLst/>
          </a:prstGeom>
          <a:noFill/>
        </p:spPr>
        <p:txBody>
          <a:bodyPr wrap="none" lIns="91440" tIns="45720" rIns="91440" bIns="45720">
            <a:prstTxWarp prst="textPlain">
              <a:avLst/>
            </a:prstTxWarp>
            <a:spAutoFit/>
          </a:bodyPr>
          <a:lstStyle/>
          <a:p>
            <a:pPr algn="ctr">
              <a:lnSpc>
                <a:spcPts val="12000"/>
              </a:lnSpc>
            </a:pPr>
            <a:r>
              <a:rPr lang="vi-VN" sz="12000" b="1" cap="none" spc="0">
                <a:ln w="76200">
                  <a:solidFill>
                    <a:schemeClr val="tx1"/>
                  </a:solidFill>
                  <a:prstDash val="solid"/>
                </a:ln>
                <a:solidFill>
                  <a:srgbClr val="FFC000"/>
                </a:solidFill>
                <a:effectLst>
                  <a:outerShdw blurRad="50800" dist="38100" dir="13500000" algn="br" rotWithShape="0">
                    <a:prstClr val="black">
                      <a:alpha val="40000"/>
                    </a:prstClr>
                  </a:outerShdw>
                </a:effectLst>
                <a:latin typeface="iCiel Pequena" pitchFamily="50" charset="0"/>
              </a:rPr>
              <a:t>TÌM HIỂU</a:t>
            </a:r>
          </a:p>
          <a:p>
            <a:pPr algn="ctr">
              <a:lnSpc>
                <a:spcPts val="12000"/>
              </a:lnSpc>
            </a:pPr>
            <a:r>
              <a:rPr lang="vi-VN" sz="12000" b="1">
                <a:ln w="76200">
                  <a:solidFill>
                    <a:schemeClr val="tx1"/>
                  </a:solidFill>
                  <a:prstDash val="solid"/>
                </a:ln>
                <a:solidFill>
                  <a:srgbClr val="FFC000"/>
                </a:solidFill>
                <a:effectLst>
                  <a:outerShdw blurRad="50800" dist="38100" dir="13500000" algn="br" rotWithShape="0">
                    <a:prstClr val="black">
                      <a:alpha val="40000"/>
                    </a:prstClr>
                  </a:outerShdw>
                </a:effectLst>
                <a:latin typeface="iCiel Pequena" pitchFamily="50" charset="0"/>
              </a:rPr>
              <a:t>BÀI</a:t>
            </a:r>
            <a:endParaRPr lang="en-US" sz="12000" b="1" cap="none" spc="0">
              <a:ln w="76200">
                <a:solidFill>
                  <a:schemeClr val="tx1"/>
                </a:solidFill>
                <a:prstDash val="solid"/>
              </a:ln>
              <a:solidFill>
                <a:srgbClr val="FFC000"/>
              </a:solidFill>
              <a:effectLst>
                <a:outerShdw blurRad="50800" dist="38100" dir="13500000" algn="br" rotWithShape="0">
                  <a:prstClr val="black">
                    <a:alpha val="40000"/>
                  </a:prstClr>
                </a:outerShdw>
              </a:effectLst>
              <a:latin typeface="iCiel Pequena" pitchFamily="50" charset="0"/>
            </a:endParaRPr>
          </a:p>
        </p:txBody>
      </p:sp>
      <p:pic>
        <p:nvPicPr>
          <p:cNvPr id="4" name="Picture 2" descr="How to Draw a Squirrel in a Few Easy Steps | Easy Drawing Guides">
            <a:extLst>
              <a:ext uri="{FF2B5EF4-FFF2-40B4-BE49-F238E27FC236}">
                <a16:creationId xmlns:a16="http://schemas.microsoft.com/office/drawing/2014/main" id="{2C05289A-C4E0-2E06-080E-D2E4517F24F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8225" y1="20417" x2="23796" y2="34333"/>
                        <a14:foregroundMark x1="38621" y1="21500" x2="33711" y2="35000"/>
                        <a14:foregroundMark x1="25024" y1="38333" x2="29839" y2="40167"/>
                        <a14:foregroundMark x1="16431" y1="23000" x2="15109" y2="29500"/>
                        <a14:foregroundMark x1="10859" y1="48000" x2="10859" y2="48000"/>
                        <a14:foregroundMark x1="13692" y1="60417" x2="18602" y2="71833"/>
                        <a14:foregroundMark x1="6327" y1="59583" x2="22757" y2="59250"/>
                        <a14:foregroundMark x1="19452" y1="55417" x2="20491" y2="72000"/>
                        <a14:foregroundMark x1="8876" y1="62333" x2="18980" y2="77917"/>
                        <a14:foregroundMark x1="3305" y1="61167" x2="11520" y2="72417"/>
                      </a14:backgroundRemoval>
                    </a14:imgEffect>
                  </a14:imgLayer>
                </a14:imgProps>
              </a:ext>
              <a:ext uri="{28A0092B-C50C-407E-A947-70E740481C1C}">
                <a14:useLocalDpi xmlns:a14="http://schemas.microsoft.com/office/drawing/2010/main" val="0"/>
              </a:ext>
            </a:extLst>
          </a:blip>
          <a:srcRect/>
          <a:stretch>
            <a:fillRect/>
          </a:stretch>
        </p:blipFill>
        <p:spPr bwMode="auto">
          <a:xfrm>
            <a:off x="7755530" y="3271593"/>
            <a:ext cx="3101980" cy="35153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artoon Squirrel Wallpapers - Top Free Cartoon Squirrel Backgrounds -  WallpaperAccess">
            <a:extLst>
              <a:ext uri="{FF2B5EF4-FFF2-40B4-BE49-F238E27FC236}">
                <a16:creationId xmlns:a16="http://schemas.microsoft.com/office/drawing/2014/main" id="{5668FA45-BB45-E33A-ECB3-8726E4CFB686}"/>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3727" y="3129427"/>
            <a:ext cx="3630466" cy="369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78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2" name="Picture 1">
            <a:extLst>
              <a:ext uri="{FF2B5EF4-FFF2-40B4-BE49-F238E27FC236}">
                <a16:creationId xmlns:a16="http://schemas.microsoft.com/office/drawing/2014/main" id="{1CC3CF2E-0B5A-4872-A334-4104C5AE8884}"/>
              </a:ext>
            </a:extLst>
          </p:cNvPr>
          <p:cNvPicPr>
            <a:picLocks noChangeAspect="1"/>
          </p:cNvPicPr>
          <p:nvPr/>
        </p:nvPicPr>
        <p:blipFill>
          <a:blip r:embed="rId3"/>
          <a:stretch>
            <a:fillRect/>
          </a:stretch>
        </p:blipFill>
        <p:spPr>
          <a:xfrm>
            <a:off x="0" y="0"/>
            <a:ext cx="12192000" cy="6858000"/>
          </a:xfrm>
          <a:prstGeom prst="rect">
            <a:avLst/>
          </a:prstGeom>
        </p:spPr>
      </p:pic>
      <p:grpSp>
        <p:nvGrpSpPr>
          <p:cNvPr id="3" name="Group 3">
            <a:extLst>
              <a:ext uri="{FF2B5EF4-FFF2-40B4-BE49-F238E27FC236}">
                <a16:creationId xmlns:a16="http://schemas.microsoft.com/office/drawing/2014/main" id="{22EF861D-A3F9-50C4-C642-001A5CC0BD74}"/>
              </a:ext>
            </a:extLst>
          </p:cNvPr>
          <p:cNvGrpSpPr/>
          <p:nvPr/>
        </p:nvGrpSpPr>
        <p:grpSpPr>
          <a:xfrm>
            <a:off x="4328160" y="1778000"/>
            <a:ext cx="8229324" cy="4931786"/>
            <a:chOff x="0" y="0"/>
            <a:chExt cx="12605018" cy="10865897"/>
          </a:xfrm>
          <a:solidFill>
            <a:schemeClr val="bg1"/>
          </a:solidFill>
        </p:grpSpPr>
        <p:pic>
          <p:nvPicPr>
            <p:cNvPr id="4" name="Picture 4">
              <a:extLst>
                <a:ext uri="{FF2B5EF4-FFF2-40B4-BE49-F238E27FC236}">
                  <a16:creationId xmlns:a16="http://schemas.microsoft.com/office/drawing/2014/main" id="{79C7CBB1-315A-4EA4-9FC0-34F68F81F9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88192" r="1118"/>
            <a:stretch>
              <a:fillRect/>
            </a:stretch>
          </p:blipFill>
          <p:spPr>
            <a:xfrm>
              <a:off x="0" y="8993271"/>
              <a:ext cx="12605018" cy="1872626"/>
            </a:xfrm>
            <a:prstGeom prst="rect">
              <a:avLst/>
            </a:prstGeom>
          </p:spPr>
        </p:pic>
        <p:pic>
          <p:nvPicPr>
            <p:cNvPr id="5" name="Picture 5">
              <a:extLst>
                <a:ext uri="{FF2B5EF4-FFF2-40B4-BE49-F238E27FC236}">
                  <a16:creationId xmlns:a16="http://schemas.microsoft.com/office/drawing/2014/main" id="{6B331E06-EEAC-D5E6-2DD1-120E0AB32F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4076" r="1429" b="9744"/>
            <a:stretch>
              <a:fillRect/>
            </a:stretch>
          </p:blipFill>
          <p:spPr>
            <a:xfrm>
              <a:off x="7275795" y="0"/>
              <a:ext cx="4174870" cy="9488179"/>
            </a:xfrm>
            <a:prstGeom prst="rect">
              <a:avLst/>
            </a:prstGeom>
          </p:spPr>
        </p:pic>
        <p:pic>
          <p:nvPicPr>
            <p:cNvPr id="6" name="Picture 6">
              <a:extLst>
                <a:ext uri="{FF2B5EF4-FFF2-40B4-BE49-F238E27FC236}">
                  <a16:creationId xmlns:a16="http://schemas.microsoft.com/office/drawing/2014/main" id="{B4B918D3-CADA-A58D-41DE-664ED102BA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7768"/>
            <a:stretch>
              <a:fillRect/>
            </a:stretch>
          </p:blipFill>
          <p:spPr>
            <a:xfrm>
              <a:off x="0" y="0"/>
              <a:ext cx="7486541" cy="9475102"/>
            </a:xfrm>
            <a:prstGeom prst="rect">
              <a:avLst/>
            </a:prstGeom>
          </p:spPr>
        </p:pic>
      </p:grpSp>
      <p:sp>
        <p:nvSpPr>
          <p:cNvPr id="435" name="Google Shape;435;p13"/>
          <p:cNvSpPr/>
          <p:nvPr/>
        </p:nvSpPr>
        <p:spPr>
          <a:xfrm>
            <a:off x="1981338" y="346026"/>
            <a:ext cx="8229324" cy="1089438"/>
          </a:xfrm>
          <a:custGeom>
            <a:avLst/>
            <a:gdLst/>
            <a:ahLst/>
            <a:cxnLst/>
            <a:rect l="l" t="t" r="r" b="b"/>
            <a:pathLst>
              <a:path w="9601200" h="1089438" fill="none" extrusionOk="0">
                <a:moveTo>
                  <a:pt x="0" y="544719"/>
                </a:moveTo>
                <a:cubicBezTo>
                  <a:pt x="15496" y="280197"/>
                  <a:pt x="264687" y="-64683"/>
                  <a:pt x="544719" y="0"/>
                </a:cubicBezTo>
                <a:cubicBezTo>
                  <a:pt x="739657" y="-14088"/>
                  <a:pt x="950486" y="17433"/>
                  <a:pt x="1112170" y="0"/>
                </a:cubicBezTo>
                <a:cubicBezTo>
                  <a:pt x="1273854" y="-17433"/>
                  <a:pt x="1324620" y="46302"/>
                  <a:pt x="1509385" y="0"/>
                </a:cubicBezTo>
                <a:cubicBezTo>
                  <a:pt x="1694150" y="-46302"/>
                  <a:pt x="1913416" y="25727"/>
                  <a:pt x="2076836" y="0"/>
                </a:cubicBezTo>
                <a:cubicBezTo>
                  <a:pt x="2240256" y="-25727"/>
                  <a:pt x="2301713" y="26075"/>
                  <a:pt x="2388934" y="0"/>
                </a:cubicBezTo>
                <a:cubicBezTo>
                  <a:pt x="2476155" y="-26075"/>
                  <a:pt x="2749727" y="54894"/>
                  <a:pt x="2871267" y="0"/>
                </a:cubicBezTo>
                <a:cubicBezTo>
                  <a:pt x="2992807" y="-54894"/>
                  <a:pt x="3235115" y="61335"/>
                  <a:pt x="3438718" y="0"/>
                </a:cubicBezTo>
                <a:cubicBezTo>
                  <a:pt x="3642321" y="-61335"/>
                  <a:pt x="3775517" y="64065"/>
                  <a:pt x="4091286" y="0"/>
                </a:cubicBezTo>
                <a:cubicBezTo>
                  <a:pt x="4407055" y="-64065"/>
                  <a:pt x="4497241" y="55320"/>
                  <a:pt x="4743855" y="0"/>
                </a:cubicBezTo>
                <a:cubicBezTo>
                  <a:pt x="4990469" y="-55320"/>
                  <a:pt x="5022039" y="131"/>
                  <a:pt x="5226188" y="0"/>
                </a:cubicBezTo>
                <a:cubicBezTo>
                  <a:pt x="5430337" y="-131"/>
                  <a:pt x="5731788" y="39890"/>
                  <a:pt x="5963874" y="0"/>
                </a:cubicBezTo>
                <a:cubicBezTo>
                  <a:pt x="6195960" y="-39890"/>
                  <a:pt x="6262104" y="42333"/>
                  <a:pt x="6446207" y="0"/>
                </a:cubicBezTo>
                <a:cubicBezTo>
                  <a:pt x="6630310" y="-42333"/>
                  <a:pt x="6895066" y="51339"/>
                  <a:pt x="7183893" y="0"/>
                </a:cubicBezTo>
                <a:cubicBezTo>
                  <a:pt x="7472720" y="-51339"/>
                  <a:pt x="7555595" y="48093"/>
                  <a:pt x="7751344" y="0"/>
                </a:cubicBezTo>
                <a:cubicBezTo>
                  <a:pt x="7947093" y="-48093"/>
                  <a:pt x="8119744" y="15053"/>
                  <a:pt x="8403913" y="0"/>
                </a:cubicBezTo>
                <a:cubicBezTo>
                  <a:pt x="8688082" y="-15053"/>
                  <a:pt x="8873263" y="62335"/>
                  <a:pt x="9056481" y="0"/>
                </a:cubicBezTo>
                <a:cubicBezTo>
                  <a:pt x="9275644" y="-33972"/>
                  <a:pt x="9592510" y="246461"/>
                  <a:pt x="9601200" y="544719"/>
                </a:cubicBezTo>
                <a:lnTo>
                  <a:pt x="9601200" y="544719"/>
                </a:lnTo>
                <a:cubicBezTo>
                  <a:pt x="9559951" y="872819"/>
                  <a:pt x="9385849" y="1066056"/>
                  <a:pt x="9056481" y="1089438"/>
                </a:cubicBezTo>
                <a:cubicBezTo>
                  <a:pt x="8905446" y="1102571"/>
                  <a:pt x="8631403" y="1048279"/>
                  <a:pt x="8403913" y="1089438"/>
                </a:cubicBezTo>
                <a:cubicBezTo>
                  <a:pt x="8176423" y="1130597"/>
                  <a:pt x="8005882" y="1085824"/>
                  <a:pt x="7666227" y="1089438"/>
                </a:cubicBezTo>
                <a:cubicBezTo>
                  <a:pt x="7326572" y="1093052"/>
                  <a:pt x="7291218" y="1034616"/>
                  <a:pt x="6928541" y="1089438"/>
                </a:cubicBezTo>
                <a:cubicBezTo>
                  <a:pt x="6565864" y="1144260"/>
                  <a:pt x="6493482" y="1023909"/>
                  <a:pt x="6275972" y="1089438"/>
                </a:cubicBezTo>
                <a:cubicBezTo>
                  <a:pt x="6058462" y="1154967"/>
                  <a:pt x="5914050" y="1040667"/>
                  <a:pt x="5708521" y="1089438"/>
                </a:cubicBezTo>
                <a:cubicBezTo>
                  <a:pt x="5502992" y="1138209"/>
                  <a:pt x="5436042" y="1054314"/>
                  <a:pt x="5311306" y="1089438"/>
                </a:cubicBezTo>
                <a:cubicBezTo>
                  <a:pt x="5186571" y="1124562"/>
                  <a:pt x="4936588" y="1088905"/>
                  <a:pt x="4658737" y="1089438"/>
                </a:cubicBezTo>
                <a:cubicBezTo>
                  <a:pt x="4380886" y="1089971"/>
                  <a:pt x="4270141" y="1057800"/>
                  <a:pt x="4006169" y="1089438"/>
                </a:cubicBezTo>
                <a:cubicBezTo>
                  <a:pt x="3742197" y="1121076"/>
                  <a:pt x="3761424" y="1071894"/>
                  <a:pt x="3694071" y="1089438"/>
                </a:cubicBezTo>
                <a:cubicBezTo>
                  <a:pt x="3626718" y="1106982"/>
                  <a:pt x="3248459" y="1063299"/>
                  <a:pt x="3126620" y="1089438"/>
                </a:cubicBezTo>
                <a:cubicBezTo>
                  <a:pt x="3004781" y="1115577"/>
                  <a:pt x="2888140" y="1084687"/>
                  <a:pt x="2814522" y="1089438"/>
                </a:cubicBezTo>
                <a:cubicBezTo>
                  <a:pt x="2740904" y="1094189"/>
                  <a:pt x="2472351" y="1022425"/>
                  <a:pt x="2247071" y="1089438"/>
                </a:cubicBezTo>
                <a:cubicBezTo>
                  <a:pt x="2021791" y="1156451"/>
                  <a:pt x="1868513" y="1059806"/>
                  <a:pt x="1764738" y="1089438"/>
                </a:cubicBezTo>
                <a:cubicBezTo>
                  <a:pt x="1660963" y="1119070"/>
                  <a:pt x="1555498" y="1059915"/>
                  <a:pt x="1367523" y="1089438"/>
                </a:cubicBezTo>
                <a:cubicBezTo>
                  <a:pt x="1179548" y="1118961"/>
                  <a:pt x="894007" y="991589"/>
                  <a:pt x="544719" y="1089438"/>
                </a:cubicBezTo>
                <a:cubicBezTo>
                  <a:pt x="272644" y="1016921"/>
                  <a:pt x="-67753" y="903271"/>
                  <a:pt x="0" y="544719"/>
                </a:cubicBezTo>
                <a:close/>
              </a:path>
              <a:path w="9601200" h="1089438" extrusionOk="0">
                <a:moveTo>
                  <a:pt x="0" y="544719"/>
                </a:moveTo>
                <a:cubicBezTo>
                  <a:pt x="23174" y="218099"/>
                  <a:pt x="189536" y="-20504"/>
                  <a:pt x="544719" y="0"/>
                </a:cubicBezTo>
                <a:cubicBezTo>
                  <a:pt x="689685" y="-31361"/>
                  <a:pt x="766304" y="47175"/>
                  <a:pt x="941935" y="0"/>
                </a:cubicBezTo>
                <a:cubicBezTo>
                  <a:pt x="1117566" y="-47175"/>
                  <a:pt x="1384208" y="51685"/>
                  <a:pt x="1509385" y="0"/>
                </a:cubicBezTo>
                <a:cubicBezTo>
                  <a:pt x="1634562" y="-51685"/>
                  <a:pt x="1950319" y="48405"/>
                  <a:pt x="2161954" y="0"/>
                </a:cubicBezTo>
                <a:cubicBezTo>
                  <a:pt x="2373589" y="-48405"/>
                  <a:pt x="2416750" y="29451"/>
                  <a:pt x="2559169" y="0"/>
                </a:cubicBezTo>
                <a:cubicBezTo>
                  <a:pt x="2701589" y="-29451"/>
                  <a:pt x="2763382" y="36936"/>
                  <a:pt x="2956385" y="0"/>
                </a:cubicBezTo>
                <a:cubicBezTo>
                  <a:pt x="3149388" y="-36936"/>
                  <a:pt x="3290104" y="44985"/>
                  <a:pt x="3438718" y="0"/>
                </a:cubicBezTo>
                <a:cubicBezTo>
                  <a:pt x="3587332" y="-44985"/>
                  <a:pt x="3686797" y="31931"/>
                  <a:pt x="3750816" y="0"/>
                </a:cubicBezTo>
                <a:cubicBezTo>
                  <a:pt x="3814835" y="-31931"/>
                  <a:pt x="4188890" y="19924"/>
                  <a:pt x="4488502" y="0"/>
                </a:cubicBezTo>
                <a:cubicBezTo>
                  <a:pt x="4788114" y="-19924"/>
                  <a:pt x="4743100" y="13492"/>
                  <a:pt x="4970835" y="0"/>
                </a:cubicBezTo>
                <a:cubicBezTo>
                  <a:pt x="5198570" y="-13492"/>
                  <a:pt x="5424507" y="45882"/>
                  <a:pt x="5538286" y="0"/>
                </a:cubicBezTo>
                <a:cubicBezTo>
                  <a:pt x="5652065" y="-45882"/>
                  <a:pt x="5737655" y="28877"/>
                  <a:pt x="5850384" y="0"/>
                </a:cubicBezTo>
                <a:cubicBezTo>
                  <a:pt x="5963113" y="-28877"/>
                  <a:pt x="6017913" y="8070"/>
                  <a:pt x="6162482" y="0"/>
                </a:cubicBezTo>
                <a:cubicBezTo>
                  <a:pt x="6307051" y="-8070"/>
                  <a:pt x="6499103" y="61076"/>
                  <a:pt x="6815050" y="0"/>
                </a:cubicBezTo>
                <a:cubicBezTo>
                  <a:pt x="7130997" y="-61076"/>
                  <a:pt x="7391438" y="19524"/>
                  <a:pt x="7552736" y="0"/>
                </a:cubicBezTo>
                <a:cubicBezTo>
                  <a:pt x="7714034" y="-19524"/>
                  <a:pt x="7933593" y="10863"/>
                  <a:pt x="8035070" y="0"/>
                </a:cubicBezTo>
                <a:cubicBezTo>
                  <a:pt x="8136547" y="-10863"/>
                  <a:pt x="8771135" y="115195"/>
                  <a:pt x="9056481" y="0"/>
                </a:cubicBezTo>
                <a:cubicBezTo>
                  <a:pt x="9329593" y="34808"/>
                  <a:pt x="9602546" y="285726"/>
                  <a:pt x="9601200" y="544719"/>
                </a:cubicBezTo>
                <a:lnTo>
                  <a:pt x="9601200" y="544719"/>
                </a:lnTo>
                <a:cubicBezTo>
                  <a:pt x="9602848" y="837417"/>
                  <a:pt x="9350081" y="1113230"/>
                  <a:pt x="9056481" y="1089438"/>
                </a:cubicBezTo>
                <a:cubicBezTo>
                  <a:pt x="8897112" y="1113522"/>
                  <a:pt x="8620300" y="1083469"/>
                  <a:pt x="8403913" y="1089438"/>
                </a:cubicBezTo>
                <a:cubicBezTo>
                  <a:pt x="8187526" y="1095407"/>
                  <a:pt x="7976252" y="1048215"/>
                  <a:pt x="7751344" y="1089438"/>
                </a:cubicBezTo>
                <a:cubicBezTo>
                  <a:pt x="7526436" y="1130661"/>
                  <a:pt x="7247134" y="1060505"/>
                  <a:pt x="7013658" y="1089438"/>
                </a:cubicBezTo>
                <a:cubicBezTo>
                  <a:pt x="6780182" y="1118371"/>
                  <a:pt x="6583500" y="1084782"/>
                  <a:pt x="6446207" y="1089438"/>
                </a:cubicBezTo>
                <a:cubicBezTo>
                  <a:pt x="6308914" y="1094094"/>
                  <a:pt x="6014994" y="1048140"/>
                  <a:pt x="5878757" y="1089438"/>
                </a:cubicBezTo>
                <a:cubicBezTo>
                  <a:pt x="5742520" y="1130736"/>
                  <a:pt x="5648440" y="1073080"/>
                  <a:pt x="5566659" y="1089438"/>
                </a:cubicBezTo>
                <a:cubicBezTo>
                  <a:pt x="5484878" y="1105796"/>
                  <a:pt x="5028379" y="1046419"/>
                  <a:pt x="4828973" y="1089438"/>
                </a:cubicBezTo>
                <a:cubicBezTo>
                  <a:pt x="4629567" y="1132457"/>
                  <a:pt x="4562711" y="1036988"/>
                  <a:pt x="4346639" y="1089438"/>
                </a:cubicBezTo>
                <a:cubicBezTo>
                  <a:pt x="4130567" y="1141888"/>
                  <a:pt x="3911271" y="1076715"/>
                  <a:pt x="3779189" y="1089438"/>
                </a:cubicBezTo>
                <a:cubicBezTo>
                  <a:pt x="3647107" y="1102161"/>
                  <a:pt x="3389288" y="1030246"/>
                  <a:pt x="3211738" y="1089438"/>
                </a:cubicBezTo>
                <a:cubicBezTo>
                  <a:pt x="3034188" y="1148630"/>
                  <a:pt x="2816598" y="1057672"/>
                  <a:pt x="2644287" y="1089438"/>
                </a:cubicBezTo>
                <a:cubicBezTo>
                  <a:pt x="2471976" y="1121204"/>
                  <a:pt x="2190640" y="1037408"/>
                  <a:pt x="2076836" y="1089438"/>
                </a:cubicBezTo>
                <a:cubicBezTo>
                  <a:pt x="1963032" y="1141468"/>
                  <a:pt x="1559263" y="1047510"/>
                  <a:pt x="1339150" y="1089438"/>
                </a:cubicBezTo>
                <a:cubicBezTo>
                  <a:pt x="1119037" y="1131366"/>
                  <a:pt x="762861" y="1065437"/>
                  <a:pt x="544719" y="1089438"/>
                </a:cubicBezTo>
                <a:cubicBezTo>
                  <a:pt x="239404" y="1008255"/>
                  <a:pt x="-59884" y="858926"/>
                  <a:pt x="0" y="544719"/>
                </a:cubicBezTo>
                <a:close/>
              </a:path>
            </a:pathLst>
          </a:custGeom>
          <a:solidFill>
            <a:schemeClr val="lt1"/>
          </a:solidFill>
          <a:ln w="38100" cap="flat" cmpd="sng">
            <a:solidFill>
              <a:srgbClr val="F39C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lvl="0" algn="ctr"/>
            <a:r>
              <a:rPr lang="en-US" sz="3600" b="1" dirty="0" err="1">
                <a:solidFill>
                  <a:srgbClr val="FF6600"/>
                </a:solidFill>
                <a:latin typeface="iCiel Baliho Script" pitchFamily="2" charset="0"/>
                <a:cs typeface="Calibri" panose="020F0502020204030204" pitchFamily="34" charset="0"/>
              </a:rPr>
              <a:t>Điều</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gì</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gợi</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cho</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anh</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chiến</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sĩ</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nhớ</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tới</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mẹ</a:t>
            </a:r>
            <a:r>
              <a:rPr lang="en-US" sz="3600" b="1" dirty="0">
                <a:solidFill>
                  <a:srgbClr val="FF6600"/>
                </a:solidFill>
                <a:latin typeface="iCiel Baliho Script" pitchFamily="2" charset="0"/>
                <a:cs typeface="Calibri" panose="020F0502020204030204" pitchFamily="34" charset="0"/>
              </a:rPr>
              <a:t>?</a:t>
            </a:r>
          </a:p>
          <a:p>
            <a:pPr lvl="0" algn="ctr"/>
            <a:r>
              <a:rPr lang="en-US" sz="3600" b="1" dirty="0">
                <a:solidFill>
                  <a:srgbClr val="FF6600"/>
                </a:solidFill>
                <a:latin typeface="iCiel Baliho Script" pitchFamily="2" charset="0"/>
                <a:cs typeface="Calibri" panose="020F0502020204030204" pitchFamily="34" charset="0"/>
              </a:rPr>
              <a:t>Anh </a:t>
            </a:r>
            <a:r>
              <a:rPr lang="en-US" sz="3600" b="1" dirty="0" err="1">
                <a:solidFill>
                  <a:srgbClr val="FF6600"/>
                </a:solidFill>
                <a:latin typeface="iCiel Baliho Script" pitchFamily="2" charset="0"/>
                <a:cs typeface="Calibri" panose="020F0502020204030204" pitchFamily="34" charset="0"/>
              </a:rPr>
              <a:t>nhớ</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hình</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ảnh</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nào</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của</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mẹ</a:t>
            </a:r>
            <a:r>
              <a:rPr lang="en-US" sz="3600" b="1" dirty="0">
                <a:solidFill>
                  <a:srgbClr val="FF6600"/>
                </a:solidFill>
                <a:latin typeface="iCiel Baliho Script" pitchFamily="2" charset="0"/>
                <a:cs typeface="Calibri" panose="020F0502020204030204" pitchFamily="34" charset="0"/>
              </a:rPr>
              <a:t>?</a:t>
            </a:r>
            <a:endParaRPr sz="6000" b="1" dirty="0">
              <a:solidFill>
                <a:srgbClr val="FF6600"/>
              </a:solidFill>
              <a:latin typeface="iCiel Baliho Script" pitchFamily="2" charset="0"/>
              <a:ea typeface="Calibri"/>
              <a:cs typeface="Calibri" panose="020F0502020204030204" pitchFamily="34" charset="0"/>
              <a:sym typeface="Calibri"/>
            </a:endParaRPr>
          </a:p>
        </p:txBody>
      </p:sp>
      <p:sp>
        <p:nvSpPr>
          <p:cNvPr id="441" name="Google Shape;441;p13"/>
          <p:cNvSpPr txBox="1"/>
          <p:nvPr/>
        </p:nvSpPr>
        <p:spPr>
          <a:xfrm>
            <a:off x="4479697" y="2182365"/>
            <a:ext cx="7160301" cy="3970277"/>
          </a:xfrm>
          <a:prstGeom prst="rect">
            <a:avLst/>
          </a:prstGeom>
          <a:noFill/>
          <a:ln>
            <a:noFill/>
          </a:ln>
        </p:spPr>
        <p:txBody>
          <a:bodyPr spcFirstLastPara="1" wrap="square" lIns="91425" tIns="45700" rIns="91425" bIns="45700" anchor="t" anchorCtr="0">
            <a:spAutoFit/>
          </a:bodyPr>
          <a:lstStyle/>
          <a:p>
            <a:pPr lvl="0" algn="just">
              <a:buClr>
                <a:srgbClr val="0C0C0C"/>
              </a:buClr>
              <a:buSzPts val="2800"/>
            </a:pPr>
            <a:r>
              <a:rPr lang="en-US" sz="3600" b="1" dirty="0">
                <a:solidFill>
                  <a:srgbClr val="002060"/>
                </a:solidFill>
              </a:rPr>
              <a:t>	</a:t>
            </a:r>
            <a:r>
              <a:rPr lang="vi-VN" sz="3600" b="1" dirty="0" err="1">
                <a:solidFill>
                  <a:srgbClr val="002060"/>
                </a:solidFill>
              </a:rPr>
              <a:t>Cảnh</a:t>
            </a:r>
            <a:r>
              <a:rPr lang="vi-VN" sz="3600" b="1" dirty="0">
                <a:solidFill>
                  <a:srgbClr val="002060"/>
                </a:solidFill>
              </a:rPr>
              <a:t> chiều đông gió bấc như mưa phùn, lúc này các làng quê vào vụ </a:t>
            </a:r>
            <a:r>
              <a:rPr lang="vi-VN" sz="3600" b="1" dirty="0" err="1">
                <a:solidFill>
                  <a:srgbClr val="002060"/>
                </a:solidFill>
              </a:rPr>
              <a:t>cấy</a:t>
            </a:r>
            <a:r>
              <a:rPr lang="vi-VN" sz="3600" b="1" dirty="0">
                <a:solidFill>
                  <a:srgbClr val="002060"/>
                </a:solidFill>
              </a:rPr>
              <a:t> đông làm anh chiến </a:t>
            </a:r>
            <a:r>
              <a:rPr lang="vi-VN" sz="3600" b="1" dirty="0" err="1">
                <a:solidFill>
                  <a:srgbClr val="002060"/>
                </a:solidFill>
              </a:rPr>
              <a:t>sĩ</a:t>
            </a:r>
            <a:r>
              <a:rPr lang="vi-VN" sz="3600" b="1" dirty="0">
                <a:solidFill>
                  <a:srgbClr val="002060"/>
                </a:solidFill>
              </a:rPr>
              <a:t> </a:t>
            </a:r>
            <a:r>
              <a:rPr lang="vi-VN" sz="3600" b="1" dirty="0" err="1">
                <a:solidFill>
                  <a:srgbClr val="002060"/>
                </a:solidFill>
              </a:rPr>
              <a:t>chạnh</a:t>
            </a:r>
            <a:r>
              <a:rPr lang="en-US" sz="3600" b="1" dirty="0">
                <a:solidFill>
                  <a:srgbClr val="002060"/>
                </a:solidFill>
              </a:rPr>
              <a:t> </a:t>
            </a:r>
            <a:r>
              <a:rPr lang="en-US" sz="3600" b="1" dirty="0" err="1">
                <a:solidFill>
                  <a:srgbClr val="002060"/>
                </a:solidFill>
              </a:rPr>
              <a:t>lòng</a:t>
            </a:r>
            <a:r>
              <a:rPr lang="vi-VN" sz="3600" b="1" dirty="0">
                <a:solidFill>
                  <a:srgbClr val="002060"/>
                </a:solidFill>
              </a:rPr>
              <a:t> nhớ </a:t>
            </a:r>
            <a:r>
              <a:rPr lang="vi-VN" sz="3600" b="1" dirty="0" err="1">
                <a:solidFill>
                  <a:srgbClr val="002060"/>
                </a:solidFill>
              </a:rPr>
              <a:t>tới</a:t>
            </a:r>
            <a:r>
              <a:rPr lang="vi-VN" sz="3600" b="1" dirty="0">
                <a:solidFill>
                  <a:srgbClr val="002060"/>
                </a:solidFill>
              </a:rPr>
              <a:t> </a:t>
            </a:r>
            <a:r>
              <a:rPr lang="vi-VN" sz="3600" b="1" dirty="0" err="1">
                <a:solidFill>
                  <a:srgbClr val="002060"/>
                </a:solidFill>
              </a:rPr>
              <a:t>mẹ</a:t>
            </a:r>
            <a:r>
              <a:rPr lang="en-US" sz="3600" b="1" dirty="0">
                <a:solidFill>
                  <a:srgbClr val="002060"/>
                </a:solidFill>
              </a:rPr>
              <a:t>,</a:t>
            </a:r>
            <a:r>
              <a:rPr lang="vi-VN" sz="3600" b="1" dirty="0">
                <a:solidFill>
                  <a:srgbClr val="002060"/>
                </a:solidFill>
              </a:rPr>
              <a:t> thương mẹ phải vất vả lội ruộng bùn trong mưa gió rét buốt.</a:t>
            </a:r>
            <a:endParaRPr sz="3600" b="1" dirty="0">
              <a:solidFill>
                <a:srgbClr val="002060"/>
              </a:solidFill>
            </a:endParaRPr>
          </a:p>
        </p:txBody>
      </p:sp>
      <p:pic>
        <p:nvPicPr>
          <p:cNvPr id="442" name="Google Shape;442;p13"/>
          <p:cNvPicPr preferRelativeResize="0"/>
          <p:nvPr/>
        </p:nvPicPr>
        <p:blipFill rotWithShape="1">
          <a:blip r:embed="rId8">
            <a:alphaModFix/>
          </a:blip>
          <a:srcRect/>
          <a:stretch/>
        </p:blipFill>
        <p:spPr>
          <a:xfrm flipH="1">
            <a:off x="12709" y="2558515"/>
            <a:ext cx="4119445" cy="4299485"/>
          </a:xfrm>
          <a:prstGeom prst="rect">
            <a:avLst/>
          </a:prstGeom>
          <a:noFill/>
          <a:ln>
            <a:noFill/>
          </a:ln>
        </p:spPr>
      </p:pic>
      <p:pic>
        <p:nvPicPr>
          <p:cNvPr id="7" name="Picture 2" descr="Premium Vector | Cute happy smiling light bulb with question mark. flat  cartoon illustration . isolated on white background. light bulb character  concept">
            <a:extLst>
              <a:ext uri="{FF2B5EF4-FFF2-40B4-BE49-F238E27FC236}">
                <a16:creationId xmlns:a16="http://schemas.microsoft.com/office/drawing/2014/main" id="{BF1A0036-43E3-BBF0-5414-0B5B5DB9D441}"/>
              </a:ext>
            </a:extLst>
          </p:cNvPr>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10000" b="94800" l="10000" r="90000">
                        <a14:foregroundMark x1="30000" y1="29250" x2="20750" y2="46650"/>
                        <a14:foregroundMark x1="44450" y1="67400" x2="53350" y2="68150"/>
                        <a14:foregroundMark x1="72400" y1="15200" x2="72400" y2="15200"/>
                        <a14:foregroundMark x1="72200" y1="22400" x2="72200" y2="22400"/>
                        <a14:foregroundMark x1="76650" y1="16850" x2="76650" y2="16850"/>
                        <a14:foregroundMark x1="75200" y1="15950" x2="75200" y2="15950"/>
                        <a14:foregroundMark x1="70850" y1="16550" x2="73600" y2="14450"/>
                        <a14:foregroundMark x1="71250" y1="27050" x2="71250" y2="27050"/>
                        <a14:foregroundMark x1="43600" y1="64050" x2="57400" y2="65300"/>
                        <a14:foregroundMark x1="25050" y1="29500" x2="29400" y2="38750"/>
                        <a14:foregroundMark x1="77800" y1="26400" x2="77800" y2="26400"/>
                        <a14:foregroundMark x1="73700" y1="32200" x2="73700" y2="32200"/>
                      </a14:backgroundRemoval>
                    </a14:imgEffect>
                  </a14:imgLayer>
                </a14:imgProps>
              </a:ext>
              <a:ext uri="{28A0092B-C50C-407E-A947-70E740481C1C}">
                <a14:useLocalDpi xmlns:a14="http://schemas.microsoft.com/office/drawing/2010/main" val="0"/>
              </a:ext>
            </a:extLst>
          </a:blip>
          <a:srcRect/>
          <a:stretch>
            <a:fillRect/>
          </a:stretch>
        </p:blipFill>
        <p:spPr bwMode="auto">
          <a:xfrm>
            <a:off x="9213149" y="-100466"/>
            <a:ext cx="1892912" cy="1892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35"/>
                                        </p:tgtEl>
                                        <p:attrNameLst>
                                          <p:attrName>style.visibility</p:attrName>
                                        </p:attrNameLst>
                                      </p:cBhvr>
                                      <p:to>
                                        <p:strVal val="visible"/>
                                      </p:to>
                                    </p:set>
                                    <p:animEffect transition="in" filter="randombar(horizontal)">
                                      <p:cBhvr>
                                        <p:cTn id="7" dur="500"/>
                                        <p:tgtEl>
                                          <p:spTgt spid="43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1"/>
                                        </p:tgtEl>
                                        <p:attrNameLst>
                                          <p:attrName>style.visibility</p:attrName>
                                        </p:attrNameLst>
                                      </p:cBhvr>
                                      <p:to>
                                        <p:strVal val="visible"/>
                                      </p:to>
                                    </p:set>
                                    <p:animEffect transition="in" filter="fade">
                                      <p:cBhvr>
                                        <p:cTn id="15" dur="500"/>
                                        <p:tgtEl>
                                          <p:spTgt spid="441"/>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animBg="1"/>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 name="Picture 3">
            <a:extLst>
              <a:ext uri="{FF2B5EF4-FFF2-40B4-BE49-F238E27FC236}">
                <a16:creationId xmlns:a16="http://schemas.microsoft.com/office/drawing/2014/main" id="{742C360E-BE34-954B-FB05-7E4218CDDFE2}"/>
              </a:ext>
            </a:extLst>
          </p:cNvPr>
          <p:cNvPicPr>
            <a:picLocks noChangeAspect="1"/>
          </p:cNvPicPr>
          <p:nvPr/>
        </p:nvPicPr>
        <p:blipFill>
          <a:blip r:embed="rId3"/>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F2CCCB7E-6769-A345-FA11-26B97995C1E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2324" y1="35081" x2="166" y2="85887"/>
                        <a14:foregroundMark x1="97095" y1="8871" x2="98506" y2="77419"/>
                        <a14:foregroundMark x1="5975" y1="22984" x2="7386" y2="22984"/>
                      </a14:backgroundRemoval>
                    </a14:imgEffect>
                  </a14:imgLayer>
                </a14:imgProps>
              </a:ext>
            </a:extLst>
          </a:blip>
          <a:srcRect l="1074" r="907"/>
          <a:stretch/>
        </p:blipFill>
        <p:spPr>
          <a:xfrm>
            <a:off x="0" y="4495800"/>
            <a:ext cx="12192000" cy="2362200"/>
          </a:xfrm>
          <a:prstGeom prst="rect">
            <a:avLst/>
          </a:prstGeom>
        </p:spPr>
      </p:pic>
      <p:sp>
        <p:nvSpPr>
          <p:cNvPr id="492" name="Google Shape;492;p15"/>
          <p:cNvSpPr/>
          <p:nvPr/>
        </p:nvSpPr>
        <p:spPr>
          <a:xfrm>
            <a:off x="2032395" y="333344"/>
            <a:ext cx="8127210" cy="1174206"/>
          </a:xfrm>
          <a:custGeom>
            <a:avLst/>
            <a:gdLst/>
            <a:ahLst/>
            <a:cxnLst/>
            <a:rect l="l" t="t" r="r" b="b"/>
            <a:pathLst>
              <a:path w="10336220" h="900728" fill="none" extrusionOk="0">
                <a:moveTo>
                  <a:pt x="0" y="450364"/>
                </a:moveTo>
                <a:cubicBezTo>
                  <a:pt x="-49735" y="224538"/>
                  <a:pt x="153658" y="-22611"/>
                  <a:pt x="450364" y="0"/>
                </a:cubicBezTo>
                <a:cubicBezTo>
                  <a:pt x="739539" y="-84621"/>
                  <a:pt x="989525" y="51262"/>
                  <a:pt x="1228792" y="0"/>
                </a:cubicBezTo>
                <a:cubicBezTo>
                  <a:pt x="1468059" y="-51262"/>
                  <a:pt x="1508590" y="18811"/>
                  <a:pt x="1724155" y="0"/>
                </a:cubicBezTo>
                <a:cubicBezTo>
                  <a:pt x="1939720" y="-18811"/>
                  <a:pt x="2045191" y="39512"/>
                  <a:pt x="2313874" y="0"/>
                </a:cubicBezTo>
                <a:cubicBezTo>
                  <a:pt x="2582557" y="-39512"/>
                  <a:pt x="2745663" y="6357"/>
                  <a:pt x="2997947" y="0"/>
                </a:cubicBezTo>
                <a:cubicBezTo>
                  <a:pt x="3250231" y="-6357"/>
                  <a:pt x="3430947" y="5812"/>
                  <a:pt x="3682020" y="0"/>
                </a:cubicBezTo>
                <a:cubicBezTo>
                  <a:pt x="3933093" y="-5812"/>
                  <a:pt x="4027527" y="40790"/>
                  <a:pt x="4177383" y="0"/>
                </a:cubicBezTo>
                <a:cubicBezTo>
                  <a:pt x="4327239" y="-40790"/>
                  <a:pt x="4669639" y="56770"/>
                  <a:pt x="4955811" y="0"/>
                </a:cubicBezTo>
                <a:cubicBezTo>
                  <a:pt x="5241983" y="-56770"/>
                  <a:pt x="5247582" y="21956"/>
                  <a:pt x="5451175" y="0"/>
                </a:cubicBezTo>
                <a:cubicBezTo>
                  <a:pt x="5654768" y="-21956"/>
                  <a:pt x="5895778" y="14902"/>
                  <a:pt x="6229603" y="0"/>
                </a:cubicBezTo>
                <a:cubicBezTo>
                  <a:pt x="6563428" y="-14902"/>
                  <a:pt x="6615340" y="51500"/>
                  <a:pt x="6819321" y="0"/>
                </a:cubicBezTo>
                <a:cubicBezTo>
                  <a:pt x="7023302" y="-51500"/>
                  <a:pt x="7276232" y="70247"/>
                  <a:pt x="7503394" y="0"/>
                </a:cubicBezTo>
                <a:cubicBezTo>
                  <a:pt x="7730556" y="-70247"/>
                  <a:pt x="7850009" y="19296"/>
                  <a:pt x="7998758" y="0"/>
                </a:cubicBezTo>
                <a:cubicBezTo>
                  <a:pt x="8147507" y="-19296"/>
                  <a:pt x="8487170" y="54298"/>
                  <a:pt x="8682831" y="0"/>
                </a:cubicBezTo>
                <a:cubicBezTo>
                  <a:pt x="8878492" y="-54298"/>
                  <a:pt x="9077624" y="49873"/>
                  <a:pt x="9178194" y="0"/>
                </a:cubicBezTo>
                <a:cubicBezTo>
                  <a:pt x="9278764" y="-49873"/>
                  <a:pt x="9727370" y="54166"/>
                  <a:pt x="9885856" y="0"/>
                </a:cubicBezTo>
                <a:cubicBezTo>
                  <a:pt x="10193873" y="43"/>
                  <a:pt x="10329506" y="200594"/>
                  <a:pt x="10336220" y="450364"/>
                </a:cubicBezTo>
                <a:lnTo>
                  <a:pt x="10336220" y="450364"/>
                </a:lnTo>
                <a:cubicBezTo>
                  <a:pt x="10319959" y="699781"/>
                  <a:pt x="10133749" y="892764"/>
                  <a:pt x="9885856" y="900728"/>
                </a:cubicBezTo>
                <a:cubicBezTo>
                  <a:pt x="9619294" y="945743"/>
                  <a:pt x="9455324" y="873702"/>
                  <a:pt x="9296138" y="900728"/>
                </a:cubicBezTo>
                <a:cubicBezTo>
                  <a:pt x="9136952" y="927754"/>
                  <a:pt x="8830411" y="872383"/>
                  <a:pt x="8706420" y="900728"/>
                </a:cubicBezTo>
                <a:cubicBezTo>
                  <a:pt x="8582429" y="929073"/>
                  <a:pt x="8502977" y="898164"/>
                  <a:pt x="8305411" y="900728"/>
                </a:cubicBezTo>
                <a:cubicBezTo>
                  <a:pt x="8107845" y="903292"/>
                  <a:pt x="7888642" y="860625"/>
                  <a:pt x="7621338" y="900728"/>
                </a:cubicBezTo>
                <a:cubicBezTo>
                  <a:pt x="7354034" y="940831"/>
                  <a:pt x="7148252" y="861290"/>
                  <a:pt x="6937265" y="900728"/>
                </a:cubicBezTo>
                <a:cubicBezTo>
                  <a:pt x="6726278" y="940166"/>
                  <a:pt x="6722739" y="871911"/>
                  <a:pt x="6630611" y="900728"/>
                </a:cubicBezTo>
                <a:cubicBezTo>
                  <a:pt x="6538483" y="929545"/>
                  <a:pt x="6318610" y="889739"/>
                  <a:pt x="6040893" y="900728"/>
                </a:cubicBezTo>
                <a:cubicBezTo>
                  <a:pt x="5763176" y="911717"/>
                  <a:pt x="5844305" y="893259"/>
                  <a:pt x="5734240" y="900728"/>
                </a:cubicBezTo>
                <a:cubicBezTo>
                  <a:pt x="5624175" y="908197"/>
                  <a:pt x="5434378" y="895111"/>
                  <a:pt x="5144521" y="900728"/>
                </a:cubicBezTo>
                <a:cubicBezTo>
                  <a:pt x="4854664" y="906345"/>
                  <a:pt x="4783638" y="872205"/>
                  <a:pt x="4649158" y="900728"/>
                </a:cubicBezTo>
                <a:cubicBezTo>
                  <a:pt x="4514678" y="929251"/>
                  <a:pt x="4376093" y="893828"/>
                  <a:pt x="4248150" y="900728"/>
                </a:cubicBezTo>
                <a:cubicBezTo>
                  <a:pt x="4120207" y="907628"/>
                  <a:pt x="3892816" y="844714"/>
                  <a:pt x="3752786" y="900728"/>
                </a:cubicBezTo>
                <a:cubicBezTo>
                  <a:pt x="3612756" y="956742"/>
                  <a:pt x="3310991" y="875823"/>
                  <a:pt x="3068713" y="900728"/>
                </a:cubicBezTo>
                <a:cubicBezTo>
                  <a:pt x="2826435" y="925633"/>
                  <a:pt x="2607142" y="866253"/>
                  <a:pt x="2384640" y="900728"/>
                </a:cubicBezTo>
                <a:cubicBezTo>
                  <a:pt x="2162138" y="935203"/>
                  <a:pt x="2230609" y="865694"/>
                  <a:pt x="2077986" y="900728"/>
                </a:cubicBezTo>
                <a:cubicBezTo>
                  <a:pt x="1925363" y="935762"/>
                  <a:pt x="1676943" y="877772"/>
                  <a:pt x="1488268" y="900728"/>
                </a:cubicBezTo>
                <a:cubicBezTo>
                  <a:pt x="1299593" y="923684"/>
                  <a:pt x="675248" y="837942"/>
                  <a:pt x="450364" y="900728"/>
                </a:cubicBezTo>
                <a:cubicBezTo>
                  <a:pt x="218818" y="842543"/>
                  <a:pt x="-38689" y="660384"/>
                  <a:pt x="0" y="450364"/>
                </a:cubicBezTo>
                <a:close/>
              </a:path>
              <a:path w="10336220" h="900728" extrusionOk="0">
                <a:moveTo>
                  <a:pt x="0" y="450364"/>
                </a:moveTo>
                <a:cubicBezTo>
                  <a:pt x="15753" y="184111"/>
                  <a:pt x="186742" y="-5619"/>
                  <a:pt x="450364" y="0"/>
                </a:cubicBezTo>
                <a:cubicBezTo>
                  <a:pt x="576247" y="-41437"/>
                  <a:pt x="767745" y="16036"/>
                  <a:pt x="851372" y="0"/>
                </a:cubicBezTo>
                <a:cubicBezTo>
                  <a:pt x="934999" y="-16036"/>
                  <a:pt x="1210468" y="15888"/>
                  <a:pt x="1441091" y="0"/>
                </a:cubicBezTo>
                <a:cubicBezTo>
                  <a:pt x="1671714" y="-15888"/>
                  <a:pt x="1799471" y="73901"/>
                  <a:pt x="2125164" y="0"/>
                </a:cubicBezTo>
                <a:cubicBezTo>
                  <a:pt x="2450857" y="-73901"/>
                  <a:pt x="2334064" y="18207"/>
                  <a:pt x="2526172" y="0"/>
                </a:cubicBezTo>
                <a:cubicBezTo>
                  <a:pt x="2718280" y="-18207"/>
                  <a:pt x="2741869" y="40297"/>
                  <a:pt x="2927181" y="0"/>
                </a:cubicBezTo>
                <a:cubicBezTo>
                  <a:pt x="3112493" y="-40297"/>
                  <a:pt x="3220187" y="28634"/>
                  <a:pt x="3422544" y="0"/>
                </a:cubicBezTo>
                <a:cubicBezTo>
                  <a:pt x="3624901" y="-28634"/>
                  <a:pt x="3581664" y="12149"/>
                  <a:pt x="3729197" y="0"/>
                </a:cubicBezTo>
                <a:cubicBezTo>
                  <a:pt x="3876730" y="-12149"/>
                  <a:pt x="4256197" y="89005"/>
                  <a:pt x="4507626" y="0"/>
                </a:cubicBezTo>
                <a:cubicBezTo>
                  <a:pt x="4759055" y="-89005"/>
                  <a:pt x="4892324" y="13075"/>
                  <a:pt x="5002989" y="0"/>
                </a:cubicBezTo>
                <a:cubicBezTo>
                  <a:pt x="5113654" y="-13075"/>
                  <a:pt x="5350851" y="19032"/>
                  <a:pt x="5592707" y="0"/>
                </a:cubicBezTo>
                <a:cubicBezTo>
                  <a:pt x="5834563" y="-19032"/>
                  <a:pt x="5751999" y="5590"/>
                  <a:pt x="5899361" y="0"/>
                </a:cubicBezTo>
                <a:cubicBezTo>
                  <a:pt x="6046723" y="-5590"/>
                  <a:pt x="6126438" y="680"/>
                  <a:pt x="6206014" y="0"/>
                </a:cubicBezTo>
                <a:cubicBezTo>
                  <a:pt x="6285590" y="-680"/>
                  <a:pt x="6705010" y="68105"/>
                  <a:pt x="6890087" y="0"/>
                </a:cubicBezTo>
                <a:cubicBezTo>
                  <a:pt x="7075164" y="-68105"/>
                  <a:pt x="7283851" y="22154"/>
                  <a:pt x="7668515" y="0"/>
                </a:cubicBezTo>
                <a:cubicBezTo>
                  <a:pt x="8053179" y="-22154"/>
                  <a:pt x="7936323" y="51816"/>
                  <a:pt x="8163879" y="0"/>
                </a:cubicBezTo>
                <a:cubicBezTo>
                  <a:pt x="8391435" y="-51816"/>
                  <a:pt x="8571992" y="35763"/>
                  <a:pt x="8753597" y="0"/>
                </a:cubicBezTo>
                <a:cubicBezTo>
                  <a:pt x="8935202" y="-35763"/>
                  <a:pt x="9552906" y="47482"/>
                  <a:pt x="9885856" y="0"/>
                </a:cubicBezTo>
                <a:cubicBezTo>
                  <a:pt x="10182164" y="-49964"/>
                  <a:pt x="10351127" y="137924"/>
                  <a:pt x="10336220" y="450364"/>
                </a:cubicBezTo>
                <a:lnTo>
                  <a:pt x="10336220" y="450364"/>
                </a:lnTo>
                <a:cubicBezTo>
                  <a:pt x="10350486" y="713118"/>
                  <a:pt x="10127382" y="895961"/>
                  <a:pt x="9885856" y="900728"/>
                </a:cubicBezTo>
                <a:cubicBezTo>
                  <a:pt x="9799585" y="918852"/>
                  <a:pt x="9693795" y="864758"/>
                  <a:pt x="9579203" y="900728"/>
                </a:cubicBezTo>
                <a:cubicBezTo>
                  <a:pt x="9464611" y="936698"/>
                  <a:pt x="9103210" y="885230"/>
                  <a:pt x="8800774" y="900728"/>
                </a:cubicBezTo>
                <a:cubicBezTo>
                  <a:pt x="8498338" y="916226"/>
                  <a:pt x="8339736" y="880911"/>
                  <a:pt x="8211056" y="900728"/>
                </a:cubicBezTo>
                <a:cubicBezTo>
                  <a:pt x="8082376" y="920545"/>
                  <a:pt x="7827092" y="867539"/>
                  <a:pt x="7621338" y="900728"/>
                </a:cubicBezTo>
                <a:cubicBezTo>
                  <a:pt x="7415584" y="933917"/>
                  <a:pt x="7459341" y="870112"/>
                  <a:pt x="7314684" y="900728"/>
                </a:cubicBezTo>
                <a:cubicBezTo>
                  <a:pt x="7170027" y="931344"/>
                  <a:pt x="6856955" y="888221"/>
                  <a:pt x="6536256" y="900728"/>
                </a:cubicBezTo>
                <a:cubicBezTo>
                  <a:pt x="6215557" y="913235"/>
                  <a:pt x="6258066" y="889316"/>
                  <a:pt x="6040893" y="900728"/>
                </a:cubicBezTo>
                <a:cubicBezTo>
                  <a:pt x="5823720" y="912140"/>
                  <a:pt x="5712642" y="830342"/>
                  <a:pt x="5451175" y="900728"/>
                </a:cubicBezTo>
                <a:cubicBezTo>
                  <a:pt x="5189708" y="971114"/>
                  <a:pt x="4991681" y="872449"/>
                  <a:pt x="4861457" y="900728"/>
                </a:cubicBezTo>
                <a:cubicBezTo>
                  <a:pt x="4731233" y="929007"/>
                  <a:pt x="4419111" y="852984"/>
                  <a:pt x="4271738" y="900728"/>
                </a:cubicBezTo>
                <a:cubicBezTo>
                  <a:pt x="4124365" y="948472"/>
                  <a:pt x="3892884" y="899246"/>
                  <a:pt x="3682020" y="900728"/>
                </a:cubicBezTo>
                <a:cubicBezTo>
                  <a:pt x="3471156" y="902210"/>
                  <a:pt x="3281777" y="865117"/>
                  <a:pt x="2903592" y="900728"/>
                </a:cubicBezTo>
                <a:cubicBezTo>
                  <a:pt x="2525407" y="936339"/>
                  <a:pt x="2566762" y="856233"/>
                  <a:pt x="2408229" y="900728"/>
                </a:cubicBezTo>
                <a:cubicBezTo>
                  <a:pt x="2249696" y="945223"/>
                  <a:pt x="2053692" y="855383"/>
                  <a:pt x="1912865" y="900728"/>
                </a:cubicBezTo>
                <a:cubicBezTo>
                  <a:pt x="1772038" y="946073"/>
                  <a:pt x="1583746" y="848846"/>
                  <a:pt x="1417502" y="900728"/>
                </a:cubicBezTo>
                <a:cubicBezTo>
                  <a:pt x="1251258" y="952610"/>
                  <a:pt x="694958" y="815666"/>
                  <a:pt x="450364" y="900728"/>
                </a:cubicBezTo>
                <a:cubicBezTo>
                  <a:pt x="233418" y="901357"/>
                  <a:pt x="-6478" y="748458"/>
                  <a:pt x="0" y="450364"/>
                </a:cubicBezTo>
                <a:close/>
              </a:path>
            </a:pathLst>
          </a:custGeom>
          <a:solidFill>
            <a:schemeClr val="lt1"/>
          </a:solidFill>
          <a:ln w="38100" cap="flat" cmpd="sng">
            <a:solidFill>
              <a:srgbClr val="F39C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lvl="0" algn="ctr"/>
            <a:r>
              <a:rPr lang="en-US" sz="3600" b="1" dirty="0" err="1">
                <a:solidFill>
                  <a:srgbClr val="FF6600"/>
                </a:solidFill>
                <a:latin typeface="iCiel Baliho Script" pitchFamily="2" charset="0"/>
                <a:cs typeface="Calibri" panose="020F0502020204030204" pitchFamily="34" charset="0"/>
              </a:rPr>
              <a:t>Tìm</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những</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hình</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ảnh</a:t>
            </a:r>
            <a:r>
              <a:rPr lang="en-US" sz="3600" b="1" dirty="0">
                <a:solidFill>
                  <a:srgbClr val="FF6600"/>
                </a:solidFill>
                <a:latin typeface="iCiel Baliho Script" pitchFamily="2" charset="0"/>
                <a:cs typeface="Calibri" panose="020F0502020204030204" pitchFamily="34" charset="0"/>
              </a:rPr>
              <a:t> so </a:t>
            </a:r>
            <a:r>
              <a:rPr lang="en-US" sz="3600" b="1" dirty="0" err="1">
                <a:solidFill>
                  <a:srgbClr val="FF6600"/>
                </a:solidFill>
                <a:latin typeface="iCiel Baliho Script" pitchFamily="2" charset="0"/>
                <a:cs typeface="Calibri" panose="020F0502020204030204" pitchFamily="34" charset="0"/>
              </a:rPr>
              <a:t>sánh</a:t>
            </a:r>
            <a:r>
              <a:rPr lang="en-US" sz="3600" b="1" dirty="0">
                <a:solidFill>
                  <a:srgbClr val="FF6600"/>
                </a:solidFill>
                <a:latin typeface="iCiel Baliho Script" pitchFamily="2" charset="0"/>
                <a:cs typeface="Calibri" panose="020F0502020204030204" pitchFamily="34" charset="0"/>
              </a:rPr>
              <a:t> </a:t>
            </a:r>
            <a:r>
              <a:rPr lang="en-US" sz="3600" b="1" err="1">
                <a:solidFill>
                  <a:srgbClr val="FF6600"/>
                </a:solidFill>
                <a:latin typeface="iCiel Baliho Script" pitchFamily="2" charset="0"/>
                <a:cs typeface="Calibri" panose="020F0502020204030204" pitchFamily="34" charset="0"/>
              </a:rPr>
              <a:t>thể</a:t>
            </a:r>
            <a:r>
              <a:rPr lang="en-US" sz="3600" b="1">
                <a:solidFill>
                  <a:srgbClr val="FF6600"/>
                </a:solidFill>
                <a:latin typeface="iCiel Baliho Script" pitchFamily="2" charset="0"/>
                <a:cs typeface="Calibri" panose="020F0502020204030204" pitchFamily="34" charset="0"/>
              </a:rPr>
              <a:t> hiện</a:t>
            </a:r>
            <a:endParaRPr lang="vi-VN" sz="3600" b="1">
              <a:solidFill>
                <a:srgbClr val="FF6600"/>
              </a:solidFill>
              <a:latin typeface="iCiel Baliho Script" pitchFamily="2" charset="0"/>
              <a:cs typeface="Calibri" panose="020F0502020204030204" pitchFamily="34" charset="0"/>
            </a:endParaRPr>
          </a:p>
          <a:p>
            <a:pPr lvl="0" algn="ctr"/>
            <a:r>
              <a:rPr lang="en-US" sz="3600" b="1">
                <a:solidFill>
                  <a:srgbClr val="FF6600"/>
                </a:solidFill>
                <a:latin typeface="iCiel Baliho Script" pitchFamily="2" charset="0"/>
                <a:cs typeface="Calibri" panose="020F0502020204030204" pitchFamily="34" charset="0"/>
              </a:rPr>
              <a:t>tình </a:t>
            </a:r>
            <a:r>
              <a:rPr lang="en-US" sz="3600" b="1" dirty="0" err="1">
                <a:solidFill>
                  <a:srgbClr val="FF6600"/>
                </a:solidFill>
                <a:latin typeface="iCiel Baliho Script" pitchFamily="2" charset="0"/>
                <a:cs typeface="Calibri" panose="020F0502020204030204" pitchFamily="34" charset="0"/>
              </a:rPr>
              <a:t>cảm</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mẹ</a:t>
            </a:r>
            <a:r>
              <a:rPr lang="en-US" sz="3600" b="1" dirty="0">
                <a:solidFill>
                  <a:srgbClr val="FF6600"/>
                </a:solidFill>
                <a:latin typeface="iCiel Baliho Script" pitchFamily="2" charset="0"/>
                <a:cs typeface="Calibri" panose="020F0502020204030204" pitchFamily="34" charset="0"/>
              </a:rPr>
              <a:t> con </a:t>
            </a:r>
            <a:r>
              <a:rPr lang="en-US" sz="3600" b="1" dirty="0" err="1">
                <a:solidFill>
                  <a:srgbClr val="FF6600"/>
                </a:solidFill>
                <a:latin typeface="iCiel Baliho Script" pitchFamily="2" charset="0"/>
                <a:cs typeface="Calibri" panose="020F0502020204030204" pitchFamily="34" charset="0"/>
              </a:rPr>
              <a:t>thắm</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thiết</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sâu</a:t>
            </a:r>
            <a:r>
              <a:rPr lang="en-US" sz="3600" b="1" dirty="0">
                <a:solidFill>
                  <a:srgbClr val="FF6600"/>
                </a:solidFill>
                <a:latin typeface="iCiel Baliho Script" pitchFamily="2" charset="0"/>
                <a:cs typeface="Calibri" panose="020F0502020204030204" pitchFamily="34" charset="0"/>
              </a:rPr>
              <a:t> </a:t>
            </a:r>
            <a:r>
              <a:rPr lang="en-US" sz="3600" b="1" dirty="0" err="1">
                <a:solidFill>
                  <a:srgbClr val="FF6600"/>
                </a:solidFill>
                <a:latin typeface="iCiel Baliho Script" pitchFamily="2" charset="0"/>
                <a:cs typeface="Calibri" panose="020F0502020204030204" pitchFamily="34" charset="0"/>
              </a:rPr>
              <a:t>nặng</a:t>
            </a:r>
            <a:r>
              <a:rPr lang="en-US" sz="3600" b="1" dirty="0">
                <a:solidFill>
                  <a:srgbClr val="FF6600"/>
                </a:solidFill>
                <a:latin typeface="iCiel Baliho Script" pitchFamily="2" charset="0"/>
                <a:cs typeface="Calibri" panose="020F0502020204030204" pitchFamily="34" charset="0"/>
              </a:rPr>
              <a:t>.</a:t>
            </a:r>
            <a:endParaRPr sz="6000" b="1" dirty="0">
              <a:solidFill>
                <a:srgbClr val="FF6600"/>
              </a:solidFill>
              <a:latin typeface="iCiel Baliho Script" pitchFamily="2" charset="0"/>
              <a:ea typeface="Calibri"/>
              <a:cs typeface="Calibri" panose="020F0502020204030204" pitchFamily="34" charset="0"/>
              <a:sym typeface="Calibri"/>
            </a:endParaRPr>
          </a:p>
        </p:txBody>
      </p:sp>
      <p:sp>
        <p:nvSpPr>
          <p:cNvPr id="494" name="Google Shape;494;p15"/>
          <p:cNvSpPr txBox="1"/>
          <p:nvPr/>
        </p:nvSpPr>
        <p:spPr>
          <a:xfrm>
            <a:off x="1334610" y="1840935"/>
            <a:ext cx="6815528" cy="954067"/>
          </a:xfrm>
          <a:prstGeom prst="rect">
            <a:avLst/>
          </a:prstGeom>
          <a:solidFill>
            <a:schemeClr val="accent4">
              <a:lumMod val="40000"/>
              <a:lumOff val="60000"/>
            </a:schemeClr>
          </a:solidFill>
          <a:ln>
            <a:noFill/>
          </a:ln>
        </p:spPr>
        <p:txBody>
          <a:bodyPr spcFirstLastPara="1" wrap="square" lIns="91425" tIns="45700" rIns="91425" bIns="45700" anchor="t" anchorCtr="0">
            <a:spAutoFit/>
          </a:bodyPr>
          <a:lstStyle/>
          <a:p>
            <a:pPr algn="ctr"/>
            <a:r>
              <a:rPr lang="vi-VN" sz="2800" b="1" dirty="0">
                <a:latin typeface="Calibri" panose="020F0502020204030204" pitchFamily="34" charset="0"/>
                <a:cs typeface="Calibri" panose="020F0502020204030204" pitchFamily="34" charset="0"/>
              </a:rPr>
              <a:t>Mạ non bầm cấy mấy đon</a:t>
            </a:r>
          </a:p>
          <a:p>
            <a:pPr algn="ctr"/>
            <a:r>
              <a:rPr lang="vi-VN" sz="2800" b="1" dirty="0">
                <a:latin typeface="Calibri" panose="020F0502020204030204" pitchFamily="34" charset="0"/>
                <a:cs typeface="Calibri" panose="020F0502020204030204" pitchFamily="34" charset="0"/>
              </a:rPr>
              <a:t>Ruột gan bầm lại thương con mấy lần.</a:t>
            </a:r>
          </a:p>
        </p:txBody>
      </p:sp>
      <p:sp>
        <p:nvSpPr>
          <p:cNvPr id="2" name="Rectangle 1">
            <a:extLst>
              <a:ext uri="{FF2B5EF4-FFF2-40B4-BE49-F238E27FC236}">
                <a16:creationId xmlns:a16="http://schemas.microsoft.com/office/drawing/2014/main" id="{D3ABB4F8-2E2F-9E43-B8EE-90B029C8C4FB}"/>
              </a:ext>
            </a:extLst>
          </p:cNvPr>
          <p:cNvSpPr/>
          <p:nvPr/>
        </p:nvSpPr>
        <p:spPr>
          <a:xfrm>
            <a:off x="8275073" y="1840914"/>
            <a:ext cx="2747737" cy="954107"/>
          </a:xfrm>
          <a:prstGeom prst="rect">
            <a:avLst/>
          </a:prstGeom>
          <a:solidFill>
            <a:srgbClr val="FFC000"/>
          </a:solidFill>
        </p:spPr>
        <p:txBody>
          <a:bodyPr wrap="square">
            <a:spAutoFit/>
          </a:bodyPr>
          <a:lstStyle/>
          <a:p>
            <a:pPr algn="ctr"/>
            <a:r>
              <a:rPr lang="vi-VN" sz="2800" b="1" dirty="0">
                <a:solidFill>
                  <a:schemeClr val="bg1"/>
                </a:solidFill>
                <a:latin typeface="Calibri" panose="020F0502020204030204" pitchFamily="34" charset="0"/>
                <a:cs typeface="Calibri" panose="020F0502020204030204" pitchFamily="34" charset="0"/>
              </a:rPr>
              <a:t>(Tình cảm của mẹ đối với con)</a:t>
            </a:r>
          </a:p>
        </p:txBody>
      </p:sp>
      <p:sp>
        <p:nvSpPr>
          <p:cNvPr id="3" name="Rectangle 2">
            <a:extLst>
              <a:ext uri="{FF2B5EF4-FFF2-40B4-BE49-F238E27FC236}">
                <a16:creationId xmlns:a16="http://schemas.microsoft.com/office/drawing/2014/main" id="{F56CD0F6-22FA-3647-B461-5E699D51D1AC}"/>
              </a:ext>
            </a:extLst>
          </p:cNvPr>
          <p:cNvSpPr/>
          <p:nvPr/>
        </p:nvSpPr>
        <p:spPr>
          <a:xfrm>
            <a:off x="1334610" y="3088022"/>
            <a:ext cx="6815528" cy="954107"/>
          </a:xfrm>
          <a:prstGeom prst="rect">
            <a:avLst/>
          </a:prstGeom>
          <a:solidFill>
            <a:srgbClr val="E2C5FF"/>
          </a:solidFill>
        </p:spPr>
        <p:txBody>
          <a:bodyPr wrap="square">
            <a:spAutoFit/>
          </a:bodyPr>
          <a:lstStyle/>
          <a:p>
            <a:pPr algn="ctr"/>
            <a:r>
              <a:rPr lang="vi-VN" sz="2800" b="1" dirty="0">
                <a:latin typeface="Calibri" panose="020F0502020204030204" pitchFamily="34" charset="0"/>
                <a:cs typeface="Calibri" panose="020F0502020204030204" pitchFamily="34" charset="0"/>
              </a:rPr>
              <a:t>Mưa phùn ướt áo tứ thân</a:t>
            </a:r>
          </a:p>
          <a:p>
            <a:pPr algn="ctr"/>
            <a:r>
              <a:rPr lang="vi-VN" sz="2800" b="1" dirty="0">
                <a:latin typeface="Calibri" panose="020F0502020204030204" pitchFamily="34" charset="0"/>
                <a:cs typeface="Calibri" panose="020F0502020204030204" pitchFamily="34" charset="0"/>
              </a:rPr>
              <a:t>Mưa bao nhiêu hạt thương bầm bấy nhiêu</a:t>
            </a:r>
          </a:p>
        </p:txBody>
      </p:sp>
      <p:sp>
        <p:nvSpPr>
          <p:cNvPr id="19" name="Rectangle 18">
            <a:extLst>
              <a:ext uri="{FF2B5EF4-FFF2-40B4-BE49-F238E27FC236}">
                <a16:creationId xmlns:a16="http://schemas.microsoft.com/office/drawing/2014/main" id="{101742E6-2768-6B4D-BB27-644054D5BA7B}"/>
              </a:ext>
            </a:extLst>
          </p:cNvPr>
          <p:cNvSpPr/>
          <p:nvPr/>
        </p:nvSpPr>
        <p:spPr>
          <a:xfrm>
            <a:off x="8275072" y="3088021"/>
            <a:ext cx="2747737" cy="954107"/>
          </a:xfrm>
          <a:prstGeom prst="rect">
            <a:avLst/>
          </a:prstGeom>
          <a:solidFill>
            <a:srgbClr val="7030A0"/>
          </a:solidFill>
        </p:spPr>
        <p:txBody>
          <a:bodyPr wrap="square">
            <a:spAutoFit/>
          </a:bodyPr>
          <a:lstStyle/>
          <a:p>
            <a:pPr algn="ctr"/>
            <a:r>
              <a:rPr lang="vi-VN" sz="2800" b="1" dirty="0">
                <a:solidFill>
                  <a:schemeClr val="bg1"/>
                </a:solidFill>
                <a:latin typeface="Calibri" panose="020F0502020204030204" pitchFamily="34" charset="0"/>
                <a:cs typeface="Calibri" panose="020F0502020204030204" pitchFamily="34" charset="0"/>
              </a:rPr>
              <a:t>(Tình cảm của con đối với mẹ)</a:t>
            </a:r>
          </a:p>
        </p:txBody>
      </p:sp>
      <p:grpSp>
        <p:nvGrpSpPr>
          <p:cNvPr id="6" name="Group 5">
            <a:extLst>
              <a:ext uri="{FF2B5EF4-FFF2-40B4-BE49-F238E27FC236}">
                <a16:creationId xmlns:a16="http://schemas.microsoft.com/office/drawing/2014/main" id="{1FAAB2B2-96E0-C3B7-6EE0-D628ACF090E2}"/>
              </a:ext>
            </a:extLst>
          </p:cNvPr>
          <p:cNvGrpSpPr/>
          <p:nvPr/>
        </p:nvGrpSpPr>
        <p:grpSpPr>
          <a:xfrm>
            <a:off x="1516931" y="4394812"/>
            <a:ext cx="9646370" cy="2065442"/>
            <a:chOff x="13251" y="356808"/>
            <a:chExt cx="9646370" cy="2065442"/>
          </a:xfrm>
        </p:grpSpPr>
        <p:pic>
          <p:nvPicPr>
            <p:cNvPr id="7" name="Picture 15">
              <a:extLst>
                <a:ext uri="{FF2B5EF4-FFF2-40B4-BE49-F238E27FC236}">
                  <a16:creationId xmlns:a16="http://schemas.microsoft.com/office/drawing/2014/main" id="{E4549184-F591-B914-822E-DCFAEEA605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251" y="356808"/>
              <a:ext cx="9646370" cy="2065442"/>
            </a:xfrm>
            <a:prstGeom prst="rect">
              <a:avLst/>
            </a:prstGeom>
          </p:spPr>
        </p:pic>
        <p:sp>
          <p:nvSpPr>
            <p:cNvPr id="8" name="TextBox 16">
              <a:extLst>
                <a:ext uri="{FF2B5EF4-FFF2-40B4-BE49-F238E27FC236}">
                  <a16:creationId xmlns:a16="http://schemas.microsoft.com/office/drawing/2014/main" id="{58A079C1-6838-FFE9-1986-CA0E923F3CE7}"/>
                </a:ext>
              </a:extLst>
            </p:cNvPr>
            <p:cNvSpPr txBox="1"/>
            <p:nvPr/>
          </p:nvSpPr>
          <p:spPr>
            <a:xfrm>
              <a:off x="263468" y="453744"/>
              <a:ext cx="9218352" cy="1763303"/>
            </a:xfrm>
            <a:prstGeom prst="rect">
              <a:avLst/>
            </a:prstGeom>
          </p:spPr>
          <p:txBody>
            <a:bodyPr wrap="square" lIns="0" tIns="0" rIns="0" bIns="0" rtlCol="0" anchor="t">
              <a:spAutoFit/>
            </a:bodyPr>
            <a:lstStyle/>
            <a:p>
              <a:pPr algn="ctr">
                <a:lnSpc>
                  <a:spcPts val="5040"/>
                </a:lnSpc>
              </a:pPr>
              <a:r>
                <a:rPr lang="vi-VN" sz="3600" b="1" spc="144">
                  <a:solidFill>
                    <a:srgbClr val="C00000"/>
                  </a:solidFill>
                  <a:latin typeface="iCiel Soup of Justice" pitchFamily="2" charset="0"/>
                </a:rPr>
                <a:t>Những hình ảnh so sánh trên thể hiện tình cảm mẹ con thắm thiết, sâu nặng: mẹ thương con, con thương mẹ.</a:t>
              </a:r>
            </a:p>
          </p:txBody>
        </p:sp>
      </p:grpSp>
      <p:pic>
        <p:nvPicPr>
          <p:cNvPr id="9" name="Picture 21">
            <a:extLst>
              <a:ext uri="{FF2B5EF4-FFF2-40B4-BE49-F238E27FC236}">
                <a16:creationId xmlns:a16="http://schemas.microsoft.com/office/drawing/2014/main" id="{E926277C-E8C1-5BF0-0D2C-70F081EFF8D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680505">
            <a:off x="120726" y="3461786"/>
            <a:ext cx="1275479" cy="1160686"/>
          </a:xfrm>
          <a:prstGeom prst="rect">
            <a:avLst/>
          </a:prstGeom>
        </p:spPr>
      </p:pic>
      <p:pic>
        <p:nvPicPr>
          <p:cNvPr id="5122" name="Picture 2" descr="Premium Vector | Cute happy smiling light bulb with question mark. flat  cartoon illustration . isolated on white background. light bulb character  concept">
            <a:extLst>
              <a:ext uri="{FF2B5EF4-FFF2-40B4-BE49-F238E27FC236}">
                <a16:creationId xmlns:a16="http://schemas.microsoft.com/office/drawing/2014/main" id="{4BF2B5C5-60F3-85C8-570E-9E6BC1F9012B}"/>
              </a:ext>
            </a:extLst>
          </p:cNvPr>
          <p:cNvPicPr>
            <a:picLocks noChangeAspect="1" noChangeArrowheads="1"/>
          </p:cNvPicPr>
          <p:nvPr/>
        </p:nvPicPr>
        <p:blipFill>
          <a:blip r:embed="rId10" cstate="hqprint">
            <a:extLst>
              <a:ext uri="{BEBA8EAE-BF5A-486C-A8C5-ECC9F3942E4B}">
                <a14:imgProps xmlns:a14="http://schemas.microsoft.com/office/drawing/2010/main">
                  <a14:imgLayer r:embed="rId11">
                    <a14:imgEffect>
                      <a14:backgroundRemoval t="10000" b="94800" l="10000" r="90000">
                        <a14:foregroundMark x1="30000" y1="29250" x2="20750" y2="46650"/>
                        <a14:foregroundMark x1="44450" y1="67400" x2="53350" y2="68150"/>
                        <a14:foregroundMark x1="72400" y1="15200" x2="72400" y2="15200"/>
                        <a14:foregroundMark x1="72200" y1="22400" x2="72200" y2="22400"/>
                        <a14:foregroundMark x1="76650" y1="16850" x2="76650" y2="16850"/>
                        <a14:foregroundMark x1="75200" y1="15950" x2="75200" y2="15950"/>
                        <a14:foregroundMark x1="70850" y1="16550" x2="73600" y2="14450"/>
                        <a14:foregroundMark x1="71250" y1="27050" x2="71250" y2="27050"/>
                        <a14:foregroundMark x1="43600" y1="64050" x2="57400" y2="65300"/>
                        <a14:foregroundMark x1="25050" y1="29500" x2="29400" y2="38750"/>
                        <a14:foregroundMark x1="77800" y1="26400" x2="77800" y2="26400"/>
                        <a14:foregroundMark x1="73700" y1="32200" x2="73700" y2="32200"/>
                      </a14:backgroundRemoval>
                    </a14:imgEffect>
                  </a14:imgLayer>
                </a14:imgProps>
              </a:ext>
              <a:ext uri="{28A0092B-C50C-407E-A947-70E740481C1C}">
                <a14:useLocalDpi xmlns:a14="http://schemas.microsoft.com/office/drawing/2010/main" val="0"/>
              </a:ext>
            </a:extLst>
          </a:blip>
          <a:srcRect/>
          <a:stretch>
            <a:fillRect/>
          </a:stretch>
        </p:blipFill>
        <p:spPr bwMode="auto">
          <a:xfrm>
            <a:off x="9213149" y="-100466"/>
            <a:ext cx="1892912" cy="1892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2"/>
                                        </p:tgtEl>
                                        <p:attrNameLst>
                                          <p:attrName>style.visibility</p:attrName>
                                        </p:attrNameLst>
                                      </p:cBhvr>
                                      <p:to>
                                        <p:strVal val="visible"/>
                                      </p:to>
                                    </p:set>
                                    <p:animEffect transition="in" filter="barn(inVertical)">
                                      <p:cBhvr>
                                        <p:cTn id="7" dur="500"/>
                                        <p:tgtEl>
                                          <p:spTgt spid="492"/>
                                        </p:tgtEl>
                                      </p:cBhvr>
                                    </p:animEffect>
                                  </p:childTnLst>
                                </p:cTn>
                              </p:par>
                              <p:par>
                                <p:cTn id="8" presetID="16" presetClass="entr" presetSubtype="21"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arn(inVertical)">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4"/>
                                        </p:tgtEl>
                                        <p:attrNameLst>
                                          <p:attrName>style.visibility</p:attrName>
                                        </p:attrNameLst>
                                      </p:cBhvr>
                                      <p:to>
                                        <p:strVal val="visible"/>
                                      </p:to>
                                    </p:set>
                                    <p:animEffect transition="in" filter="fade">
                                      <p:cBhvr>
                                        <p:cTn id="15" dur="1822"/>
                                        <p:tgtEl>
                                          <p:spTgt spid="49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42"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 grpId="0" animBg="1"/>
      <p:bldP spid="2" grpId="0" animBg="1"/>
      <p:bldP spid="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505</Words>
  <Application>Microsoft Office PowerPoint</Application>
  <PresentationFormat>Widescreen</PresentationFormat>
  <Paragraphs>98</Paragraphs>
  <Slides>16</Slides>
  <Notes>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16</vt:i4>
      </vt:variant>
    </vt:vector>
  </HeadingPairs>
  <TitlesOfParts>
    <vt:vector size="33" baseType="lpstr">
      <vt:lpstr>宋体</vt:lpstr>
      <vt:lpstr>#9Slide05 SVNClementine</vt:lpstr>
      <vt:lpstr>Arial</vt:lpstr>
      <vt:lpstr>AvantGarde</vt:lpstr>
      <vt:lpstr>Calibri</vt:lpstr>
      <vt:lpstr>Calibri Light</vt:lpstr>
      <vt:lpstr>iCiel Baliho Script</vt:lpstr>
      <vt:lpstr>iCiel Nabila</vt:lpstr>
      <vt:lpstr>iCiel Pequena</vt:lpstr>
      <vt:lpstr>iCiel Smoothy Cursive</vt:lpstr>
      <vt:lpstr>iCiel Soup of Justice</vt:lpstr>
      <vt:lpstr>Pattaya</vt:lpstr>
      <vt:lpstr>Times New Roman</vt:lpstr>
      <vt:lpstr>UTM Flamenco</vt:lpstr>
      <vt:lpstr>UTM Showcard</vt:lpstr>
      <vt:lpstr>方正卡通简体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15</cp:revision>
  <dcterms:created xsi:type="dcterms:W3CDTF">2023-04-12T15:25:27Z</dcterms:created>
  <dcterms:modified xsi:type="dcterms:W3CDTF">2024-04-15T04:52:32Z</dcterms:modified>
</cp:coreProperties>
</file>